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40">
          <p15:clr>
            <a:srgbClr val="9AA0A6"/>
          </p15:clr>
        </p15:guide>
        <p15:guide id="2" pos="449">
          <p15:clr>
            <a:srgbClr val="9AA0A6"/>
          </p15:clr>
        </p15:guide>
        <p15:guide id="3" pos="5311">
          <p15:clr>
            <a:srgbClr val="9AA0A6"/>
          </p15:clr>
        </p15:guide>
        <p15:guide id="4" orient="horz" pos="2897">
          <p15:clr>
            <a:srgbClr val="9AA0A6"/>
          </p15:clr>
        </p15:guide>
        <p15:guide id="5" orient="horz" pos="1620">
          <p15:clr>
            <a:srgbClr val="9AA0A6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40" orient="horz"/>
        <p:guide pos="449"/>
        <p:guide pos="5311"/>
        <p:guide pos="2897" orient="horz"/>
        <p:guide pos="162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2" name="Google Shape;2282;gc671705b3a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3" name="Google Shape;2283;gc671705b3a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4" name="Google Shape;2374;gb4b3bfebba_0_5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5" name="Google Shape;2375;gb4b3bfebba_0_5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2" name="Google Shape;2402;gc681e6fba1_0_5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3" name="Google Shape;2403;gc681e6fba1_0_5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1">
          <a:extLst>
            <a:ext uri="{FF2B5EF4-FFF2-40B4-BE49-F238E27FC236}">
              <a16:creationId xmlns:a16="http://schemas.microsoft.com/office/drawing/2014/main" id="{46C38BE5-FA10-2132-A07C-53D7D4BC8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2" name="Google Shape;2402;gc681e6fba1_0_563:notes">
            <a:extLst>
              <a:ext uri="{FF2B5EF4-FFF2-40B4-BE49-F238E27FC236}">
                <a16:creationId xmlns:a16="http://schemas.microsoft.com/office/drawing/2014/main" id="{9ABF58C1-845C-D531-2396-0F269C34EE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3" name="Google Shape;2403;gc681e6fba1_0_563:notes">
            <a:extLst>
              <a:ext uri="{FF2B5EF4-FFF2-40B4-BE49-F238E27FC236}">
                <a16:creationId xmlns:a16="http://schemas.microsoft.com/office/drawing/2014/main" id="{C6F79AE9-CF0C-0D18-92AA-367E3C4AC4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6381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6">
          <a:extLst>
            <a:ext uri="{FF2B5EF4-FFF2-40B4-BE49-F238E27FC236}">
              <a16:creationId xmlns:a16="http://schemas.microsoft.com/office/drawing/2014/main" id="{D4E651B9-03AD-52F2-5A77-A2A4B0566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7" name="Google Shape;2417;gc681e6fba1_0_569:notes">
            <a:extLst>
              <a:ext uri="{FF2B5EF4-FFF2-40B4-BE49-F238E27FC236}">
                <a16:creationId xmlns:a16="http://schemas.microsoft.com/office/drawing/2014/main" id="{087914DD-0A08-1839-809D-7DBFF71364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8" name="Google Shape;2418;gc681e6fba1_0_569:notes">
            <a:extLst>
              <a:ext uri="{FF2B5EF4-FFF2-40B4-BE49-F238E27FC236}">
                <a16:creationId xmlns:a16="http://schemas.microsoft.com/office/drawing/2014/main" id="{E8A06D5E-8897-5AA2-5870-A3E223FC87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7186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5" name="Google Shape;3385;gc0be7d27c8_0_7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6" name="Google Shape;3386;gc0be7d27c8_0_7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B0129B7-826D-4A95-860C-69592D5A6458}"/>
              </a:ext>
            </a:extLst>
          </p:cNvPr>
          <p:cNvGrpSpPr/>
          <p:nvPr userDrawn="1"/>
        </p:nvGrpSpPr>
        <p:grpSpPr>
          <a:xfrm>
            <a:off x="137769" y="52411"/>
            <a:ext cx="1423662" cy="2064997"/>
            <a:chOff x="137769" y="52411"/>
            <a:chExt cx="1423662" cy="2064997"/>
          </a:xfrm>
        </p:grpSpPr>
        <p:sp>
          <p:nvSpPr>
            <p:cNvPr id="49" name="Google Shape;49;p2"/>
            <p:cNvSpPr/>
            <p:nvPr/>
          </p:nvSpPr>
          <p:spPr>
            <a:xfrm rot="9333201">
              <a:off x="1164873" y="52411"/>
              <a:ext cx="94844" cy="93929"/>
            </a:xfrm>
            <a:custGeom>
              <a:avLst/>
              <a:gdLst/>
              <a:ahLst/>
              <a:cxnLst/>
              <a:rect l="l" t="t" r="r" b="b"/>
              <a:pathLst>
                <a:path w="1866" h="1848" extrusionOk="0">
                  <a:moveTo>
                    <a:pt x="942" y="1"/>
                  </a:moveTo>
                  <a:lnTo>
                    <a:pt x="743" y="19"/>
                  </a:lnTo>
                  <a:lnTo>
                    <a:pt x="580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4" y="399"/>
                  </a:lnTo>
                  <a:lnTo>
                    <a:pt x="73" y="562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64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80" y="1775"/>
                  </a:lnTo>
                  <a:lnTo>
                    <a:pt x="743" y="1830"/>
                  </a:lnTo>
                  <a:lnTo>
                    <a:pt x="942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94" y="1576"/>
                  </a:lnTo>
                  <a:lnTo>
                    <a:pt x="1703" y="1431"/>
                  </a:lnTo>
                  <a:lnTo>
                    <a:pt x="1793" y="1286"/>
                  </a:lnTo>
                  <a:lnTo>
                    <a:pt x="1848" y="1105"/>
                  </a:lnTo>
                  <a:lnTo>
                    <a:pt x="1866" y="924"/>
                  </a:lnTo>
                  <a:lnTo>
                    <a:pt x="1848" y="743"/>
                  </a:lnTo>
                  <a:lnTo>
                    <a:pt x="1793" y="562"/>
                  </a:lnTo>
                  <a:lnTo>
                    <a:pt x="1703" y="399"/>
                  </a:lnTo>
                  <a:lnTo>
                    <a:pt x="1594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 rot="9333201">
              <a:off x="1467502" y="515274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19"/>
                  </a:lnTo>
                  <a:lnTo>
                    <a:pt x="561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3" y="417"/>
                  </a:lnTo>
                  <a:lnTo>
                    <a:pt x="73" y="580"/>
                  </a:lnTo>
                  <a:lnTo>
                    <a:pt x="18" y="743"/>
                  </a:lnTo>
                  <a:lnTo>
                    <a:pt x="0" y="924"/>
                  </a:lnTo>
                  <a:lnTo>
                    <a:pt x="18" y="1123"/>
                  </a:lnTo>
                  <a:lnTo>
                    <a:pt x="73" y="1286"/>
                  </a:lnTo>
                  <a:lnTo>
                    <a:pt x="163" y="1449"/>
                  </a:lnTo>
                  <a:lnTo>
                    <a:pt x="272" y="1594"/>
                  </a:lnTo>
                  <a:lnTo>
                    <a:pt x="417" y="1703"/>
                  </a:lnTo>
                  <a:lnTo>
                    <a:pt x="561" y="1793"/>
                  </a:lnTo>
                  <a:lnTo>
                    <a:pt x="743" y="1848"/>
                  </a:lnTo>
                  <a:lnTo>
                    <a:pt x="924" y="1866"/>
                  </a:lnTo>
                  <a:lnTo>
                    <a:pt x="1123" y="1848"/>
                  </a:lnTo>
                  <a:lnTo>
                    <a:pt x="1286" y="1793"/>
                  </a:lnTo>
                  <a:lnTo>
                    <a:pt x="1449" y="1703"/>
                  </a:lnTo>
                  <a:lnTo>
                    <a:pt x="1575" y="1594"/>
                  </a:lnTo>
                  <a:lnTo>
                    <a:pt x="1702" y="1449"/>
                  </a:lnTo>
                  <a:lnTo>
                    <a:pt x="1775" y="1286"/>
                  </a:lnTo>
                  <a:lnTo>
                    <a:pt x="1829" y="1123"/>
                  </a:lnTo>
                  <a:lnTo>
                    <a:pt x="1847" y="924"/>
                  </a:lnTo>
                  <a:lnTo>
                    <a:pt x="1829" y="743"/>
                  </a:lnTo>
                  <a:lnTo>
                    <a:pt x="1775" y="580"/>
                  </a:lnTo>
                  <a:lnTo>
                    <a:pt x="1702" y="417"/>
                  </a:lnTo>
                  <a:lnTo>
                    <a:pt x="1575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 rot="9333201">
              <a:off x="406818" y="127919"/>
              <a:ext cx="277061" cy="279805"/>
            </a:xfrm>
            <a:custGeom>
              <a:avLst/>
              <a:gdLst/>
              <a:ahLst/>
              <a:cxnLst/>
              <a:rect l="l" t="t" r="r" b="b"/>
              <a:pathLst>
                <a:path w="5451" h="5505" extrusionOk="0">
                  <a:moveTo>
                    <a:pt x="1793" y="0"/>
                  </a:moveTo>
                  <a:lnTo>
                    <a:pt x="1684" y="18"/>
                  </a:lnTo>
                  <a:lnTo>
                    <a:pt x="1594" y="91"/>
                  </a:lnTo>
                  <a:lnTo>
                    <a:pt x="1539" y="163"/>
                  </a:lnTo>
                  <a:lnTo>
                    <a:pt x="1485" y="272"/>
                  </a:lnTo>
                  <a:lnTo>
                    <a:pt x="1485" y="380"/>
                  </a:lnTo>
                  <a:lnTo>
                    <a:pt x="1630" y="1720"/>
                  </a:lnTo>
                  <a:lnTo>
                    <a:pt x="1630" y="1829"/>
                  </a:lnTo>
                  <a:lnTo>
                    <a:pt x="1594" y="1919"/>
                  </a:lnTo>
                  <a:lnTo>
                    <a:pt x="1521" y="2010"/>
                  </a:lnTo>
                  <a:lnTo>
                    <a:pt x="1431" y="2082"/>
                  </a:lnTo>
                  <a:lnTo>
                    <a:pt x="218" y="2626"/>
                  </a:lnTo>
                  <a:lnTo>
                    <a:pt x="109" y="2698"/>
                  </a:lnTo>
                  <a:lnTo>
                    <a:pt x="36" y="2770"/>
                  </a:lnTo>
                  <a:lnTo>
                    <a:pt x="18" y="2879"/>
                  </a:lnTo>
                  <a:lnTo>
                    <a:pt x="0" y="2988"/>
                  </a:lnTo>
                  <a:lnTo>
                    <a:pt x="36" y="3078"/>
                  </a:lnTo>
                  <a:lnTo>
                    <a:pt x="91" y="3169"/>
                  </a:lnTo>
                  <a:lnTo>
                    <a:pt x="181" y="3241"/>
                  </a:lnTo>
                  <a:lnTo>
                    <a:pt x="290" y="3296"/>
                  </a:lnTo>
                  <a:lnTo>
                    <a:pt x="1594" y="3567"/>
                  </a:lnTo>
                  <a:lnTo>
                    <a:pt x="1702" y="3603"/>
                  </a:lnTo>
                  <a:lnTo>
                    <a:pt x="1775" y="3676"/>
                  </a:lnTo>
                  <a:lnTo>
                    <a:pt x="1847" y="3766"/>
                  </a:lnTo>
                  <a:lnTo>
                    <a:pt x="1865" y="3857"/>
                  </a:lnTo>
                  <a:lnTo>
                    <a:pt x="2028" y="5197"/>
                  </a:lnTo>
                  <a:lnTo>
                    <a:pt x="2046" y="5305"/>
                  </a:lnTo>
                  <a:lnTo>
                    <a:pt x="2119" y="5396"/>
                  </a:lnTo>
                  <a:lnTo>
                    <a:pt x="2191" y="5468"/>
                  </a:lnTo>
                  <a:lnTo>
                    <a:pt x="2300" y="5505"/>
                  </a:lnTo>
                  <a:lnTo>
                    <a:pt x="2408" y="5505"/>
                  </a:lnTo>
                  <a:lnTo>
                    <a:pt x="2499" y="5486"/>
                  </a:lnTo>
                  <a:lnTo>
                    <a:pt x="2608" y="5414"/>
                  </a:lnTo>
                  <a:lnTo>
                    <a:pt x="2680" y="5323"/>
                  </a:lnTo>
                  <a:lnTo>
                    <a:pt x="3332" y="4165"/>
                  </a:lnTo>
                  <a:lnTo>
                    <a:pt x="3404" y="4074"/>
                  </a:lnTo>
                  <a:lnTo>
                    <a:pt x="3495" y="4020"/>
                  </a:lnTo>
                  <a:lnTo>
                    <a:pt x="3604" y="3984"/>
                  </a:lnTo>
                  <a:lnTo>
                    <a:pt x="3712" y="4002"/>
                  </a:lnTo>
                  <a:lnTo>
                    <a:pt x="5016" y="4273"/>
                  </a:lnTo>
                  <a:lnTo>
                    <a:pt x="5143" y="4273"/>
                  </a:lnTo>
                  <a:lnTo>
                    <a:pt x="5251" y="4237"/>
                  </a:lnTo>
                  <a:lnTo>
                    <a:pt x="5342" y="4183"/>
                  </a:lnTo>
                  <a:lnTo>
                    <a:pt x="5396" y="4092"/>
                  </a:lnTo>
                  <a:lnTo>
                    <a:pt x="5432" y="4002"/>
                  </a:lnTo>
                  <a:lnTo>
                    <a:pt x="5450" y="3893"/>
                  </a:lnTo>
                  <a:lnTo>
                    <a:pt x="5414" y="3784"/>
                  </a:lnTo>
                  <a:lnTo>
                    <a:pt x="5360" y="3694"/>
                  </a:lnTo>
                  <a:lnTo>
                    <a:pt x="4455" y="2698"/>
                  </a:lnTo>
                  <a:lnTo>
                    <a:pt x="4400" y="2607"/>
                  </a:lnTo>
                  <a:lnTo>
                    <a:pt x="4364" y="2499"/>
                  </a:lnTo>
                  <a:lnTo>
                    <a:pt x="4364" y="2390"/>
                  </a:lnTo>
                  <a:lnTo>
                    <a:pt x="4400" y="2282"/>
                  </a:lnTo>
                  <a:lnTo>
                    <a:pt x="5070" y="1123"/>
                  </a:lnTo>
                  <a:lnTo>
                    <a:pt x="5106" y="1014"/>
                  </a:lnTo>
                  <a:lnTo>
                    <a:pt x="5106" y="905"/>
                  </a:lnTo>
                  <a:lnTo>
                    <a:pt x="5088" y="797"/>
                  </a:lnTo>
                  <a:lnTo>
                    <a:pt x="5016" y="706"/>
                  </a:lnTo>
                  <a:lnTo>
                    <a:pt x="4943" y="652"/>
                  </a:lnTo>
                  <a:lnTo>
                    <a:pt x="4835" y="598"/>
                  </a:lnTo>
                  <a:lnTo>
                    <a:pt x="4726" y="598"/>
                  </a:lnTo>
                  <a:lnTo>
                    <a:pt x="4617" y="634"/>
                  </a:lnTo>
                  <a:lnTo>
                    <a:pt x="3404" y="1177"/>
                  </a:lnTo>
                  <a:lnTo>
                    <a:pt x="3296" y="1213"/>
                  </a:lnTo>
                  <a:lnTo>
                    <a:pt x="3187" y="1213"/>
                  </a:lnTo>
                  <a:lnTo>
                    <a:pt x="3078" y="1159"/>
                  </a:lnTo>
                  <a:lnTo>
                    <a:pt x="2988" y="1105"/>
                  </a:lnTo>
                  <a:lnTo>
                    <a:pt x="2101" y="109"/>
                  </a:lnTo>
                  <a:lnTo>
                    <a:pt x="2010" y="36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 rot="9333201">
              <a:off x="979271" y="643430"/>
              <a:ext cx="173068" cy="172153"/>
            </a:xfrm>
            <a:custGeom>
              <a:avLst/>
              <a:gdLst/>
              <a:ahLst/>
              <a:cxnLst/>
              <a:rect l="l" t="t" r="r" b="b"/>
              <a:pathLst>
                <a:path w="3405" h="3387" extrusionOk="0">
                  <a:moveTo>
                    <a:pt x="1793" y="0"/>
                  </a:moveTo>
                  <a:lnTo>
                    <a:pt x="1739" y="18"/>
                  </a:lnTo>
                  <a:lnTo>
                    <a:pt x="1684" y="73"/>
                  </a:lnTo>
                  <a:lnTo>
                    <a:pt x="1648" y="127"/>
                  </a:lnTo>
                  <a:lnTo>
                    <a:pt x="1286" y="887"/>
                  </a:lnTo>
                  <a:lnTo>
                    <a:pt x="1250" y="942"/>
                  </a:lnTo>
                  <a:lnTo>
                    <a:pt x="1195" y="978"/>
                  </a:lnTo>
                  <a:lnTo>
                    <a:pt x="1141" y="996"/>
                  </a:lnTo>
                  <a:lnTo>
                    <a:pt x="1069" y="996"/>
                  </a:lnTo>
                  <a:lnTo>
                    <a:pt x="236" y="906"/>
                  </a:lnTo>
                  <a:lnTo>
                    <a:pt x="163" y="906"/>
                  </a:lnTo>
                  <a:lnTo>
                    <a:pt x="109" y="924"/>
                  </a:lnTo>
                  <a:lnTo>
                    <a:pt x="55" y="978"/>
                  </a:lnTo>
                  <a:lnTo>
                    <a:pt x="18" y="1032"/>
                  </a:lnTo>
                  <a:lnTo>
                    <a:pt x="0" y="1087"/>
                  </a:lnTo>
                  <a:lnTo>
                    <a:pt x="0" y="1159"/>
                  </a:lnTo>
                  <a:lnTo>
                    <a:pt x="18" y="1231"/>
                  </a:lnTo>
                  <a:lnTo>
                    <a:pt x="73" y="1286"/>
                  </a:lnTo>
                  <a:lnTo>
                    <a:pt x="670" y="1847"/>
                  </a:lnTo>
                  <a:lnTo>
                    <a:pt x="725" y="1901"/>
                  </a:lnTo>
                  <a:lnTo>
                    <a:pt x="743" y="1956"/>
                  </a:lnTo>
                  <a:lnTo>
                    <a:pt x="743" y="2028"/>
                  </a:lnTo>
                  <a:lnTo>
                    <a:pt x="725" y="2101"/>
                  </a:lnTo>
                  <a:lnTo>
                    <a:pt x="381" y="2843"/>
                  </a:lnTo>
                  <a:lnTo>
                    <a:pt x="344" y="2915"/>
                  </a:lnTo>
                  <a:lnTo>
                    <a:pt x="362" y="2988"/>
                  </a:lnTo>
                  <a:lnTo>
                    <a:pt x="381" y="3042"/>
                  </a:lnTo>
                  <a:lnTo>
                    <a:pt x="417" y="3096"/>
                  </a:lnTo>
                  <a:lnTo>
                    <a:pt x="471" y="3133"/>
                  </a:lnTo>
                  <a:lnTo>
                    <a:pt x="543" y="3151"/>
                  </a:lnTo>
                  <a:lnTo>
                    <a:pt x="616" y="3151"/>
                  </a:lnTo>
                  <a:lnTo>
                    <a:pt x="670" y="3133"/>
                  </a:lnTo>
                  <a:lnTo>
                    <a:pt x="1394" y="2734"/>
                  </a:lnTo>
                  <a:lnTo>
                    <a:pt x="1467" y="2698"/>
                  </a:lnTo>
                  <a:lnTo>
                    <a:pt x="1539" y="2698"/>
                  </a:lnTo>
                  <a:lnTo>
                    <a:pt x="1594" y="2716"/>
                  </a:lnTo>
                  <a:lnTo>
                    <a:pt x="1648" y="2752"/>
                  </a:lnTo>
                  <a:lnTo>
                    <a:pt x="2264" y="3332"/>
                  </a:lnTo>
                  <a:lnTo>
                    <a:pt x="2318" y="3368"/>
                  </a:lnTo>
                  <a:lnTo>
                    <a:pt x="2390" y="3386"/>
                  </a:lnTo>
                  <a:lnTo>
                    <a:pt x="2463" y="3386"/>
                  </a:lnTo>
                  <a:lnTo>
                    <a:pt x="2517" y="3350"/>
                  </a:lnTo>
                  <a:lnTo>
                    <a:pt x="2571" y="3314"/>
                  </a:lnTo>
                  <a:lnTo>
                    <a:pt x="2608" y="3259"/>
                  </a:lnTo>
                  <a:lnTo>
                    <a:pt x="2626" y="3205"/>
                  </a:lnTo>
                  <a:lnTo>
                    <a:pt x="2626" y="3133"/>
                  </a:lnTo>
                  <a:lnTo>
                    <a:pt x="2463" y="2318"/>
                  </a:lnTo>
                  <a:lnTo>
                    <a:pt x="2463" y="2245"/>
                  </a:lnTo>
                  <a:lnTo>
                    <a:pt x="2481" y="2173"/>
                  </a:lnTo>
                  <a:lnTo>
                    <a:pt x="2517" y="2119"/>
                  </a:lnTo>
                  <a:lnTo>
                    <a:pt x="2571" y="2082"/>
                  </a:lnTo>
                  <a:lnTo>
                    <a:pt x="3296" y="1666"/>
                  </a:lnTo>
                  <a:lnTo>
                    <a:pt x="3350" y="1630"/>
                  </a:lnTo>
                  <a:lnTo>
                    <a:pt x="3404" y="1575"/>
                  </a:lnTo>
                  <a:lnTo>
                    <a:pt x="3404" y="1503"/>
                  </a:lnTo>
                  <a:lnTo>
                    <a:pt x="3404" y="1449"/>
                  </a:lnTo>
                  <a:lnTo>
                    <a:pt x="3386" y="1376"/>
                  </a:lnTo>
                  <a:lnTo>
                    <a:pt x="3350" y="1322"/>
                  </a:lnTo>
                  <a:lnTo>
                    <a:pt x="3296" y="1286"/>
                  </a:lnTo>
                  <a:lnTo>
                    <a:pt x="3223" y="1268"/>
                  </a:lnTo>
                  <a:lnTo>
                    <a:pt x="2390" y="1159"/>
                  </a:lnTo>
                  <a:lnTo>
                    <a:pt x="2336" y="1141"/>
                  </a:lnTo>
                  <a:lnTo>
                    <a:pt x="2282" y="1105"/>
                  </a:lnTo>
                  <a:lnTo>
                    <a:pt x="2227" y="1050"/>
                  </a:lnTo>
                  <a:lnTo>
                    <a:pt x="2209" y="996"/>
                  </a:lnTo>
                  <a:lnTo>
                    <a:pt x="2046" y="181"/>
                  </a:lnTo>
                  <a:lnTo>
                    <a:pt x="2028" y="109"/>
                  </a:lnTo>
                  <a:lnTo>
                    <a:pt x="1974" y="55"/>
                  </a:lnTo>
                  <a:lnTo>
                    <a:pt x="1920" y="18"/>
                  </a:lnTo>
                  <a:lnTo>
                    <a:pt x="18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 rot="9333201">
              <a:off x="1050889" y="1201062"/>
              <a:ext cx="69075" cy="69075"/>
            </a:xfrm>
            <a:custGeom>
              <a:avLst/>
              <a:gdLst/>
              <a:ahLst/>
              <a:cxnLst/>
              <a:rect l="l" t="t" r="r" b="b"/>
              <a:pathLst>
                <a:path w="1359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308" y="127"/>
                  </a:lnTo>
                  <a:lnTo>
                    <a:pt x="200" y="200"/>
                  </a:lnTo>
                  <a:lnTo>
                    <a:pt x="127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1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27" y="1051"/>
                  </a:lnTo>
                  <a:lnTo>
                    <a:pt x="200" y="1159"/>
                  </a:lnTo>
                  <a:lnTo>
                    <a:pt x="308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671" y="1359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60" y="1159"/>
                  </a:lnTo>
                  <a:lnTo>
                    <a:pt x="1232" y="1051"/>
                  </a:lnTo>
                  <a:lnTo>
                    <a:pt x="1304" y="942"/>
                  </a:lnTo>
                  <a:lnTo>
                    <a:pt x="1341" y="815"/>
                  </a:lnTo>
                  <a:lnTo>
                    <a:pt x="1359" y="671"/>
                  </a:lnTo>
                  <a:lnTo>
                    <a:pt x="1341" y="544"/>
                  </a:lnTo>
                  <a:lnTo>
                    <a:pt x="1304" y="417"/>
                  </a:lnTo>
                  <a:lnTo>
                    <a:pt x="1232" y="308"/>
                  </a:lnTo>
                  <a:lnTo>
                    <a:pt x="1160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 rot="9333201">
              <a:off x="466773" y="745876"/>
              <a:ext cx="93929" cy="93878"/>
            </a:xfrm>
            <a:custGeom>
              <a:avLst/>
              <a:gdLst/>
              <a:ahLst/>
              <a:cxnLst/>
              <a:rect l="l" t="t" r="r" b="b"/>
              <a:pathLst>
                <a:path w="1848" h="1847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2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398"/>
                  </a:lnTo>
                  <a:lnTo>
                    <a:pt x="73" y="561"/>
                  </a:lnTo>
                  <a:lnTo>
                    <a:pt x="19" y="742"/>
                  </a:lnTo>
                  <a:lnTo>
                    <a:pt x="1" y="923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684"/>
                  </a:lnTo>
                  <a:lnTo>
                    <a:pt x="562" y="1774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86" y="1774"/>
                  </a:lnTo>
                  <a:lnTo>
                    <a:pt x="1431" y="1684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8" y="923"/>
                  </a:lnTo>
                  <a:lnTo>
                    <a:pt x="1829" y="742"/>
                  </a:lnTo>
                  <a:lnTo>
                    <a:pt x="1775" y="561"/>
                  </a:lnTo>
                  <a:lnTo>
                    <a:pt x="1685" y="398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2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89;p2"/>
            <p:cNvGrpSpPr/>
            <p:nvPr/>
          </p:nvGrpSpPr>
          <p:grpSpPr>
            <a:xfrm rot="21130873" flipH="1">
              <a:off x="137769" y="1184801"/>
              <a:ext cx="918849" cy="932607"/>
              <a:chOff x="3018175" y="238125"/>
              <a:chExt cx="631875" cy="63885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3018175" y="524375"/>
                <a:ext cx="631875" cy="352600"/>
              </a:xfrm>
              <a:custGeom>
                <a:avLst/>
                <a:gdLst/>
                <a:ahLst/>
                <a:cxnLst/>
                <a:rect l="l" t="t" r="r" b="b"/>
                <a:pathLst>
                  <a:path w="25275" h="14104" extrusionOk="0">
                    <a:moveTo>
                      <a:pt x="23575" y="1"/>
                    </a:moveTo>
                    <a:lnTo>
                      <a:pt x="23089" y="19"/>
                    </a:lnTo>
                    <a:lnTo>
                      <a:pt x="22603" y="75"/>
                    </a:lnTo>
                    <a:lnTo>
                      <a:pt x="22118" y="150"/>
                    </a:lnTo>
                    <a:lnTo>
                      <a:pt x="21632" y="262"/>
                    </a:lnTo>
                    <a:lnTo>
                      <a:pt x="21146" y="430"/>
                    </a:lnTo>
                    <a:lnTo>
                      <a:pt x="21669" y="3737"/>
                    </a:lnTo>
                    <a:lnTo>
                      <a:pt x="20306" y="767"/>
                    </a:lnTo>
                    <a:lnTo>
                      <a:pt x="19745" y="1047"/>
                    </a:lnTo>
                    <a:lnTo>
                      <a:pt x="19185" y="1383"/>
                    </a:lnTo>
                    <a:lnTo>
                      <a:pt x="18625" y="1757"/>
                    </a:lnTo>
                    <a:lnTo>
                      <a:pt x="18064" y="2168"/>
                    </a:lnTo>
                    <a:lnTo>
                      <a:pt x="19185" y="6034"/>
                    </a:lnTo>
                    <a:lnTo>
                      <a:pt x="17354" y="2765"/>
                    </a:lnTo>
                    <a:lnTo>
                      <a:pt x="16813" y="3232"/>
                    </a:lnTo>
                    <a:lnTo>
                      <a:pt x="16290" y="3737"/>
                    </a:lnTo>
                    <a:lnTo>
                      <a:pt x="15767" y="4297"/>
                    </a:lnTo>
                    <a:lnTo>
                      <a:pt x="15225" y="4876"/>
                    </a:lnTo>
                    <a:lnTo>
                      <a:pt x="14683" y="5474"/>
                    </a:lnTo>
                    <a:lnTo>
                      <a:pt x="14160" y="6128"/>
                    </a:lnTo>
                    <a:lnTo>
                      <a:pt x="13619" y="6800"/>
                    </a:lnTo>
                    <a:lnTo>
                      <a:pt x="13058" y="7510"/>
                    </a:lnTo>
                    <a:lnTo>
                      <a:pt x="12628" y="8033"/>
                    </a:lnTo>
                    <a:lnTo>
                      <a:pt x="12180" y="8519"/>
                    </a:lnTo>
                    <a:lnTo>
                      <a:pt x="11713" y="8967"/>
                    </a:lnTo>
                    <a:lnTo>
                      <a:pt x="11228" y="9378"/>
                    </a:lnTo>
                    <a:lnTo>
                      <a:pt x="10723" y="9752"/>
                    </a:lnTo>
                    <a:lnTo>
                      <a:pt x="10200" y="10106"/>
                    </a:lnTo>
                    <a:lnTo>
                      <a:pt x="9677" y="10405"/>
                    </a:lnTo>
                    <a:lnTo>
                      <a:pt x="9154" y="10686"/>
                    </a:lnTo>
                    <a:lnTo>
                      <a:pt x="8612" y="10928"/>
                    </a:lnTo>
                    <a:lnTo>
                      <a:pt x="8071" y="11153"/>
                    </a:lnTo>
                    <a:lnTo>
                      <a:pt x="7529" y="11358"/>
                    </a:lnTo>
                    <a:lnTo>
                      <a:pt x="6969" y="11526"/>
                    </a:lnTo>
                    <a:lnTo>
                      <a:pt x="6445" y="11657"/>
                    </a:lnTo>
                    <a:lnTo>
                      <a:pt x="5904" y="11788"/>
                    </a:lnTo>
                    <a:lnTo>
                      <a:pt x="5381" y="11900"/>
                    </a:lnTo>
                    <a:lnTo>
                      <a:pt x="4858" y="11974"/>
                    </a:lnTo>
                    <a:lnTo>
                      <a:pt x="4372" y="12049"/>
                    </a:lnTo>
                    <a:lnTo>
                      <a:pt x="3886" y="12105"/>
                    </a:lnTo>
                    <a:lnTo>
                      <a:pt x="3401" y="12143"/>
                    </a:lnTo>
                    <a:lnTo>
                      <a:pt x="2952" y="12161"/>
                    </a:lnTo>
                    <a:lnTo>
                      <a:pt x="2130" y="12180"/>
                    </a:lnTo>
                    <a:lnTo>
                      <a:pt x="1421" y="12161"/>
                    </a:lnTo>
                    <a:lnTo>
                      <a:pt x="823" y="12143"/>
                    </a:lnTo>
                    <a:lnTo>
                      <a:pt x="375" y="12105"/>
                    </a:lnTo>
                    <a:lnTo>
                      <a:pt x="1" y="12049"/>
                    </a:lnTo>
                    <a:lnTo>
                      <a:pt x="1" y="12049"/>
                    </a:lnTo>
                    <a:lnTo>
                      <a:pt x="300" y="12180"/>
                    </a:lnTo>
                    <a:lnTo>
                      <a:pt x="655" y="12329"/>
                    </a:lnTo>
                    <a:lnTo>
                      <a:pt x="1122" y="12535"/>
                    </a:lnTo>
                    <a:lnTo>
                      <a:pt x="1738" y="12740"/>
                    </a:lnTo>
                    <a:lnTo>
                      <a:pt x="2448" y="12983"/>
                    </a:lnTo>
                    <a:lnTo>
                      <a:pt x="3251" y="13226"/>
                    </a:lnTo>
                    <a:lnTo>
                      <a:pt x="4148" y="13450"/>
                    </a:lnTo>
                    <a:lnTo>
                      <a:pt x="5138" y="13674"/>
                    </a:lnTo>
                    <a:lnTo>
                      <a:pt x="5661" y="13768"/>
                    </a:lnTo>
                    <a:lnTo>
                      <a:pt x="6203" y="13842"/>
                    </a:lnTo>
                    <a:lnTo>
                      <a:pt x="6763" y="13936"/>
                    </a:lnTo>
                    <a:lnTo>
                      <a:pt x="7342" y="13992"/>
                    </a:lnTo>
                    <a:lnTo>
                      <a:pt x="7921" y="14048"/>
                    </a:lnTo>
                    <a:lnTo>
                      <a:pt x="8519" y="14085"/>
                    </a:lnTo>
                    <a:lnTo>
                      <a:pt x="9135" y="14104"/>
                    </a:lnTo>
                    <a:lnTo>
                      <a:pt x="9770" y="14104"/>
                    </a:lnTo>
                    <a:lnTo>
                      <a:pt x="10406" y="14085"/>
                    </a:lnTo>
                    <a:lnTo>
                      <a:pt x="11041" y="14029"/>
                    </a:lnTo>
                    <a:lnTo>
                      <a:pt x="11695" y="13973"/>
                    </a:lnTo>
                    <a:lnTo>
                      <a:pt x="12367" y="13880"/>
                    </a:lnTo>
                    <a:lnTo>
                      <a:pt x="13021" y="13786"/>
                    </a:lnTo>
                    <a:lnTo>
                      <a:pt x="13693" y="13637"/>
                    </a:lnTo>
                    <a:lnTo>
                      <a:pt x="12255" y="11974"/>
                    </a:lnTo>
                    <a:lnTo>
                      <a:pt x="15132" y="13245"/>
                    </a:lnTo>
                    <a:lnTo>
                      <a:pt x="15953" y="12965"/>
                    </a:lnTo>
                    <a:lnTo>
                      <a:pt x="16346" y="12815"/>
                    </a:lnTo>
                    <a:lnTo>
                      <a:pt x="16757" y="12647"/>
                    </a:lnTo>
                    <a:lnTo>
                      <a:pt x="17168" y="12460"/>
                    </a:lnTo>
                    <a:lnTo>
                      <a:pt x="17560" y="12273"/>
                    </a:lnTo>
                    <a:lnTo>
                      <a:pt x="17971" y="12068"/>
                    </a:lnTo>
                    <a:lnTo>
                      <a:pt x="18382" y="11844"/>
                    </a:lnTo>
                    <a:lnTo>
                      <a:pt x="18980" y="11489"/>
                    </a:lnTo>
                    <a:lnTo>
                      <a:pt x="19540" y="11134"/>
                    </a:lnTo>
                    <a:lnTo>
                      <a:pt x="20082" y="10760"/>
                    </a:lnTo>
                    <a:lnTo>
                      <a:pt x="20586" y="10405"/>
                    </a:lnTo>
                    <a:lnTo>
                      <a:pt x="21053" y="10032"/>
                    </a:lnTo>
                    <a:lnTo>
                      <a:pt x="21483" y="9658"/>
                    </a:lnTo>
                    <a:lnTo>
                      <a:pt x="21894" y="9285"/>
                    </a:lnTo>
                    <a:lnTo>
                      <a:pt x="22267" y="8892"/>
                    </a:lnTo>
                    <a:lnTo>
                      <a:pt x="22622" y="8519"/>
                    </a:lnTo>
                    <a:lnTo>
                      <a:pt x="22940" y="8145"/>
                    </a:lnTo>
                    <a:lnTo>
                      <a:pt x="23239" y="7772"/>
                    </a:lnTo>
                    <a:lnTo>
                      <a:pt x="23519" y="7398"/>
                    </a:lnTo>
                    <a:lnTo>
                      <a:pt x="23762" y="7024"/>
                    </a:lnTo>
                    <a:lnTo>
                      <a:pt x="23986" y="6651"/>
                    </a:lnTo>
                    <a:lnTo>
                      <a:pt x="24191" y="6296"/>
                    </a:lnTo>
                    <a:lnTo>
                      <a:pt x="24378" y="5922"/>
                    </a:lnTo>
                    <a:lnTo>
                      <a:pt x="20156" y="5885"/>
                    </a:lnTo>
                    <a:lnTo>
                      <a:pt x="24882" y="4633"/>
                    </a:lnTo>
                    <a:lnTo>
                      <a:pt x="25013" y="4166"/>
                    </a:lnTo>
                    <a:lnTo>
                      <a:pt x="25107" y="3718"/>
                    </a:lnTo>
                    <a:lnTo>
                      <a:pt x="25181" y="3270"/>
                    </a:lnTo>
                    <a:lnTo>
                      <a:pt x="25237" y="2859"/>
                    </a:lnTo>
                    <a:lnTo>
                      <a:pt x="25275" y="2466"/>
                    </a:lnTo>
                    <a:lnTo>
                      <a:pt x="25275" y="2112"/>
                    </a:lnTo>
                    <a:lnTo>
                      <a:pt x="25275" y="1775"/>
                    </a:lnTo>
                    <a:lnTo>
                      <a:pt x="25275" y="1458"/>
                    </a:lnTo>
                    <a:lnTo>
                      <a:pt x="25219" y="916"/>
                    </a:lnTo>
                    <a:lnTo>
                      <a:pt x="25144" y="524"/>
                    </a:lnTo>
                    <a:lnTo>
                      <a:pt x="25088" y="281"/>
                    </a:lnTo>
                    <a:lnTo>
                      <a:pt x="25069" y="188"/>
                    </a:lnTo>
                    <a:lnTo>
                      <a:pt x="24565" y="94"/>
                    </a:lnTo>
                    <a:lnTo>
                      <a:pt x="24079" y="38"/>
                    </a:lnTo>
                    <a:lnTo>
                      <a:pt x="23575" y="1"/>
                    </a:lnTo>
                    <a:close/>
                  </a:path>
                </a:pathLst>
              </a:custGeom>
              <a:solidFill>
                <a:srgbClr val="1CBF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3378700" y="639250"/>
                <a:ext cx="73350" cy="110250"/>
              </a:xfrm>
              <a:custGeom>
                <a:avLst/>
                <a:gdLst/>
                <a:ahLst/>
                <a:cxnLst/>
                <a:rect l="l" t="t" r="r" b="b"/>
                <a:pathLst>
                  <a:path w="2934" h="4410" extrusionOk="0">
                    <a:moveTo>
                      <a:pt x="1065" y="1"/>
                    </a:moveTo>
                    <a:lnTo>
                      <a:pt x="542" y="580"/>
                    </a:lnTo>
                    <a:lnTo>
                      <a:pt x="1" y="1196"/>
                    </a:lnTo>
                    <a:lnTo>
                      <a:pt x="1962" y="4409"/>
                    </a:lnTo>
                    <a:lnTo>
                      <a:pt x="2933" y="3606"/>
                    </a:lnTo>
                    <a:lnTo>
                      <a:pt x="1065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3405325" y="770475"/>
                <a:ext cx="88275" cy="61675"/>
              </a:xfrm>
              <a:custGeom>
                <a:avLst/>
                <a:gdLst/>
                <a:ahLst/>
                <a:cxnLst/>
                <a:rect l="l" t="t" r="r" b="b"/>
                <a:pathLst>
                  <a:path w="3531" h="2467" extrusionOk="0">
                    <a:moveTo>
                      <a:pt x="0" y="1"/>
                    </a:moveTo>
                    <a:lnTo>
                      <a:pt x="1999" y="2467"/>
                    </a:lnTo>
                    <a:lnTo>
                      <a:pt x="2448" y="2243"/>
                    </a:lnTo>
                    <a:lnTo>
                      <a:pt x="2896" y="2000"/>
                    </a:lnTo>
                    <a:lnTo>
                      <a:pt x="3531" y="1607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3485650" y="697175"/>
                <a:ext cx="115375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4615" h="1869" extrusionOk="0">
                    <a:moveTo>
                      <a:pt x="225" y="0"/>
                    </a:moveTo>
                    <a:lnTo>
                      <a:pt x="0" y="224"/>
                    </a:lnTo>
                    <a:lnTo>
                      <a:pt x="3699" y="1868"/>
                    </a:lnTo>
                    <a:lnTo>
                      <a:pt x="4185" y="1308"/>
                    </a:lnTo>
                    <a:lnTo>
                      <a:pt x="4614" y="766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3562700" y="588350"/>
                <a:ext cx="86875" cy="33650"/>
              </a:xfrm>
              <a:custGeom>
                <a:avLst/>
                <a:gdLst/>
                <a:ahLst/>
                <a:cxnLst/>
                <a:rect l="l" t="t" r="r" b="b"/>
                <a:pathLst>
                  <a:path w="3475" h="1346" extrusionOk="0">
                    <a:moveTo>
                      <a:pt x="3475" y="1"/>
                    </a:moveTo>
                    <a:lnTo>
                      <a:pt x="1" y="1327"/>
                    </a:lnTo>
                    <a:lnTo>
                      <a:pt x="3288" y="1346"/>
                    </a:lnTo>
                    <a:lnTo>
                      <a:pt x="3363" y="991"/>
                    </a:lnTo>
                    <a:lnTo>
                      <a:pt x="3419" y="636"/>
                    </a:lnTo>
                    <a:lnTo>
                      <a:pt x="3456" y="318"/>
                    </a:lnTo>
                    <a:lnTo>
                      <a:pt x="3475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3302125" y="739675"/>
                <a:ext cx="31300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2803" extrusionOk="0">
                    <a:moveTo>
                      <a:pt x="729" y="0"/>
                    </a:moveTo>
                    <a:lnTo>
                      <a:pt x="355" y="336"/>
                    </a:lnTo>
                    <a:lnTo>
                      <a:pt x="0" y="673"/>
                    </a:lnTo>
                    <a:lnTo>
                      <a:pt x="1252" y="2802"/>
                    </a:lnTo>
                    <a:lnTo>
                      <a:pt x="729" y="0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037325" y="528575"/>
                <a:ext cx="604325" cy="317125"/>
              </a:xfrm>
              <a:custGeom>
                <a:avLst/>
                <a:gdLst/>
                <a:ahLst/>
                <a:cxnLst/>
                <a:rect l="l" t="t" r="r" b="b"/>
                <a:pathLst>
                  <a:path w="24173" h="12685" extrusionOk="0">
                    <a:moveTo>
                      <a:pt x="24172" y="1"/>
                    </a:moveTo>
                    <a:lnTo>
                      <a:pt x="23369" y="935"/>
                    </a:lnTo>
                    <a:lnTo>
                      <a:pt x="22417" y="2000"/>
                    </a:lnTo>
                    <a:lnTo>
                      <a:pt x="21184" y="3345"/>
                    </a:lnTo>
                    <a:lnTo>
                      <a:pt x="20455" y="4110"/>
                    </a:lnTo>
                    <a:lnTo>
                      <a:pt x="19671" y="4914"/>
                    </a:lnTo>
                    <a:lnTo>
                      <a:pt x="18811" y="5754"/>
                    </a:lnTo>
                    <a:lnTo>
                      <a:pt x="17933" y="6613"/>
                    </a:lnTo>
                    <a:lnTo>
                      <a:pt x="16981" y="7491"/>
                    </a:lnTo>
                    <a:lnTo>
                      <a:pt x="15991" y="8332"/>
                    </a:lnTo>
                    <a:lnTo>
                      <a:pt x="15468" y="8762"/>
                    </a:lnTo>
                    <a:lnTo>
                      <a:pt x="14945" y="9173"/>
                    </a:lnTo>
                    <a:lnTo>
                      <a:pt x="14422" y="9565"/>
                    </a:lnTo>
                    <a:lnTo>
                      <a:pt x="14141" y="9752"/>
                    </a:lnTo>
                    <a:lnTo>
                      <a:pt x="13861" y="9938"/>
                    </a:lnTo>
                    <a:lnTo>
                      <a:pt x="13301" y="10312"/>
                    </a:lnTo>
                    <a:lnTo>
                      <a:pt x="13151" y="10405"/>
                    </a:lnTo>
                    <a:lnTo>
                      <a:pt x="13021" y="10480"/>
                    </a:lnTo>
                    <a:lnTo>
                      <a:pt x="12722" y="10648"/>
                    </a:lnTo>
                    <a:lnTo>
                      <a:pt x="12442" y="10798"/>
                    </a:lnTo>
                    <a:lnTo>
                      <a:pt x="12143" y="10947"/>
                    </a:lnTo>
                    <a:lnTo>
                      <a:pt x="11545" y="11209"/>
                    </a:lnTo>
                    <a:lnTo>
                      <a:pt x="10929" y="11433"/>
                    </a:lnTo>
                    <a:lnTo>
                      <a:pt x="10312" y="11638"/>
                    </a:lnTo>
                    <a:lnTo>
                      <a:pt x="9696" y="11806"/>
                    </a:lnTo>
                    <a:lnTo>
                      <a:pt x="9079" y="11956"/>
                    </a:lnTo>
                    <a:lnTo>
                      <a:pt x="7865" y="12161"/>
                    </a:lnTo>
                    <a:lnTo>
                      <a:pt x="7267" y="12255"/>
                    </a:lnTo>
                    <a:lnTo>
                      <a:pt x="6688" y="12311"/>
                    </a:lnTo>
                    <a:lnTo>
                      <a:pt x="6109" y="12367"/>
                    </a:lnTo>
                    <a:lnTo>
                      <a:pt x="5567" y="12404"/>
                    </a:lnTo>
                    <a:lnTo>
                      <a:pt x="4503" y="12442"/>
                    </a:lnTo>
                    <a:lnTo>
                      <a:pt x="3531" y="12442"/>
                    </a:lnTo>
                    <a:lnTo>
                      <a:pt x="2653" y="12423"/>
                    </a:lnTo>
                    <a:lnTo>
                      <a:pt x="1887" y="12386"/>
                    </a:lnTo>
                    <a:lnTo>
                      <a:pt x="1234" y="12348"/>
                    </a:lnTo>
                    <a:lnTo>
                      <a:pt x="318" y="12255"/>
                    </a:lnTo>
                    <a:lnTo>
                      <a:pt x="1" y="12217"/>
                    </a:lnTo>
                    <a:lnTo>
                      <a:pt x="318" y="12273"/>
                    </a:lnTo>
                    <a:lnTo>
                      <a:pt x="692" y="12348"/>
                    </a:lnTo>
                    <a:lnTo>
                      <a:pt x="1234" y="12423"/>
                    </a:lnTo>
                    <a:lnTo>
                      <a:pt x="1869" y="12516"/>
                    </a:lnTo>
                    <a:lnTo>
                      <a:pt x="2653" y="12591"/>
                    </a:lnTo>
                    <a:lnTo>
                      <a:pt x="3531" y="12647"/>
                    </a:lnTo>
                    <a:lnTo>
                      <a:pt x="4503" y="12684"/>
                    </a:lnTo>
                    <a:lnTo>
                      <a:pt x="5567" y="12684"/>
                    </a:lnTo>
                    <a:lnTo>
                      <a:pt x="6707" y="12628"/>
                    </a:lnTo>
                    <a:lnTo>
                      <a:pt x="7305" y="12591"/>
                    </a:lnTo>
                    <a:lnTo>
                      <a:pt x="7921" y="12535"/>
                    </a:lnTo>
                    <a:lnTo>
                      <a:pt x="8537" y="12442"/>
                    </a:lnTo>
                    <a:lnTo>
                      <a:pt x="9154" y="12330"/>
                    </a:lnTo>
                    <a:lnTo>
                      <a:pt x="9789" y="12180"/>
                    </a:lnTo>
                    <a:lnTo>
                      <a:pt x="10424" y="12012"/>
                    </a:lnTo>
                    <a:lnTo>
                      <a:pt x="11059" y="11825"/>
                    </a:lnTo>
                    <a:lnTo>
                      <a:pt x="11377" y="11713"/>
                    </a:lnTo>
                    <a:lnTo>
                      <a:pt x="11694" y="11582"/>
                    </a:lnTo>
                    <a:lnTo>
                      <a:pt x="12329" y="11339"/>
                    </a:lnTo>
                    <a:lnTo>
                      <a:pt x="12628" y="11171"/>
                    </a:lnTo>
                    <a:lnTo>
                      <a:pt x="12927" y="11022"/>
                    </a:lnTo>
                    <a:lnTo>
                      <a:pt x="13245" y="10854"/>
                    </a:lnTo>
                    <a:lnTo>
                      <a:pt x="13394" y="10779"/>
                    </a:lnTo>
                    <a:lnTo>
                      <a:pt x="13544" y="10686"/>
                    </a:lnTo>
                    <a:lnTo>
                      <a:pt x="14104" y="10312"/>
                    </a:lnTo>
                    <a:lnTo>
                      <a:pt x="14384" y="10125"/>
                    </a:lnTo>
                    <a:lnTo>
                      <a:pt x="14664" y="9920"/>
                    </a:lnTo>
                    <a:lnTo>
                      <a:pt x="15206" y="9509"/>
                    </a:lnTo>
                    <a:lnTo>
                      <a:pt x="15748" y="9079"/>
                    </a:lnTo>
                    <a:lnTo>
                      <a:pt x="16252" y="8668"/>
                    </a:lnTo>
                    <a:lnTo>
                      <a:pt x="17261" y="7790"/>
                    </a:lnTo>
                    <a:lnTo>
                      <a:pt x="18195" y="6894"/>
                    </a:lnTo>
                    <a:lnTo>
                      <a:pt x="19073" y="6016"/>
                    </a:lnTo>
                    <a:lnTo>
                      <a:pt x="19895" y="5156"/>
                    </a:lnTo>
                    <a:lnTo>
                      <a:pt x="20661" y="4316"/>
                    </a:lnTo>
                    <a:lnTo>
                      <a:pt x="21370" y="3513"/>
                    </a:lnTo>
                    <a:lnTo>
                      <a:pt x="21987" y="2784"/>
                    </a:lnTo>
                    <a:lnTo>
                      <a:pt x="22547" y="2112"/>
                    </a:lnTo>
                    <a:lnTo>
                      <a:pt x="23444" y="991"/>
                    </a:lnTo>
                    <a:lnTo>
                      <a:pt x="23986" y="262"/>
                    </a:lnTo>
                    <a:lnTo>
                      <a:pt x="24172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3076550" y="238125"/>
                <a:ext cx="290500" cy="527250"/>
              </a:xfrm>
              <a:custGeom>
                <a:avLst/>
                <a:gdLst/>
                <a:ahLst/>
                <a:cxnLst/>
                <a:rect l="l" t="t" r="r" b="b"/>
                <a:pathLst>
                  <a:path w="11620" h="21090" extrusionOk="0">
                    <a:moveTo>
                      <a:pt x="8482" y="0"/>
                    </a:moveTo>
                    <a:lnTo>
                      <a:pt x="8145" y="205"/>
                    </a:lnTo>
                    <a:lnTo>
                      <a:pt x="7809" y="448"/>
                    </a:lnTo>
                    <a:lnTo>
                      <a:pt x="7492" y="710"/>
                    </a:lnTo>
                    <a:lnTo>
                      <a:pt x="7211" y="990"/>
                    </a:lnTo>
                    <a:lnTo>
                      <a:pt x="6950" y="1289"/>
                    </a:lnTo>
                    <a:lnTo>
                      <a:pt x="6707" y="1606"/>
                    </a:lnTo>
                    <a:lnTo>
                      <a:pt x="6483" y="1943"/>
                    </a:lnTo>
                    <a:lnTo>
                      <a:pt x="6277" y="2298"/>
                    </a:lnTo>
                    <a:lnTo>
                      <a:pt x="8407" y="4035"/>
                    </a:lnTo>
                    <a:lnTo>
                      <a:pt x="5960" y="2970"/>
                    </a:lnTo>
                    <a:lnTo>
                      <a:pt x="5773" y="3456"/>
                    </a:lnTo>
                    <a:lnTo>
                      <a:pt x="5624" y="3979"/>
                    </a:lnTo>
                    <a:lnTo>
                      <a:pt x="5493" y="4502"/>
                    </a:lnTo>
                    <a:lnTo>
                      <a:pt x="5381" y="5062"/>
                    </a:lnTo>
                    <a:lnTo>
                      <a:pt x="8183" y="6818"/>
                    </a:lnTo>
                    <a:lnTo>
                      <a:pt x="5287" y="5828"/>
                    </a:lnTo>
                    <a:lnTo>
                      <a:pt x="5231" y="6407"/>
                    </a:lnTo>
                    <a:lnTo>
                      <a:pt x="5194" y="7024"/>
                    </a:lnTo>
                    <a:lnTo>
                      <a:pt x="5175" y="7640"/>
                    </a:lnTo>
                    <a:lnTo>
                      <a:pt x="5175" y="8294"/>
                    </a:lnTo>
                    <a:lnTo>
                      <a:pt x="5175" y="8966"/>
                    </a:lnTo>
                    <a:lnTo>
                      <a:pt x="5213" y="9657"/>
                    </a:lnTo>
                    <a:lnTo>
                      <a:pt x="5269" y="10367"/>
                    </a:lnTo>
                    <a:lnTo>
                      <a:pt x="5325" y="11096"/>
                    </a:lnTo>
                    <a:lnTo>
                      <a:pt x="5362" y="11656"/>
                    </a:lnTo>
                    <a:lnTo>
                      <a:pt x="5362" y="12198"/>
                    </a:lnTo>
                    <a:lnTo>
                      <a:pt x="5325" y="12740"/>
                    </a:lnTo>
                    <a:lnTo>
                      <a:pt x="5250" y="13263"/>
                    </a:lnTo>
                    <a:lnTo>
                      <a:pt x="5157" y="13767"/>
                    </a:lnTo>
                    <a:lnTo>
                      <a:pt x="5044" y="14253"/>
                    </a:lnTo>
                    <a:lnTo>
                      <a:pt x="4895" y="14738"/>
                    </a:lnTo>
                    <a:lnTo>
                      <a:pt x="4727" y="15205"/>
                    </a:lnTo>
                    <a:lnTo>
                      <a:pt x="4540" y="15654"/>
                    </a:lnTo>
                    <a:lnTo>
                      <a:pt x="4335" y="16083"/>
                    </a:lnTo>
                    <a:lnTo>
                      <a:pt x="4129" y="16513"/>
                    </a:lnTo>
                    <a:lnTo>
                      <a:pt x="3886" y="16905"/>
                    </a:lnTo>
                    <a:lnTo>
                      <a:pt x="3643" y="17297"/>
                    </a:lnTo>
                    <a:lnTo>
                      <a:pt x="3401" y="17671"/>
                    </a:lnTo>
                    <a:lnTo>
                      <a:pt x="3139" y="18026"/>
                    </a:lnTo>
                    <a:lnTo>
                      <a:pt x="2878" y="18362"/>
                    </a:lnTo>
                    <a:lnTo>
                      <a:pt x="2616" y="18680"/>
                    </a:lnTo>
                    <a:lnTo>
                      <a:pt x="2355" y="18979"/>
                    </a:lnTo>
                    <a:lnTo>
                      <a:pt x="1832" y="19520"/>
                    </a:lnTo>
                    <a:lnTo>
                      <a:pt x="1346" y="19987"/>
                    </a:lnTo>
                    <a:lnTo>
                      <a:pt x="916" y="20380"/>
                    </a:lnTo>
                    <a:lnTo>
                      <a:pt x="543" y="20679"/>
                    </a:lnTo>
                    <a:lnTo>
                      <a:pt x="244" y="20903"/>
                    </a:lnTo>
                    <a:lnTo>
                      <a:pt x="1" y="21089"/>
                    </a:lnTo>
                    <a:lnTo>
                      <a:pt x="244" y="21015"/>
                    </a:lnTo>
                    <a:lnTo>
                      <a:pt x="543" y="20903"/>
                    </a:lnTo>
                    <a:lnTo>
                      <a:pt x="935" y="20753"/>
                    </a:lnTo>
                    <a:lnTo>
                      <a:pt x="1421" y="20566"/>
                    </a:lnTo>
                    <a:lnTo>
                      <a:pt x="1981" y="20305"/>
                    </a:lnTo>
                    <a:lnTo>
                      <a:pt x="2597" y="20006"/>
                    </a:lnTo>
                    <a:lnTo>
                      <a:pt x="3270" y="19651"/>
                    </a:lnTo>
                    <a:lnTo>
                      <a:pt x="3980" y="19240"/>
                    </a:lnTo>
                    <a:lnTo>
                      <a:pt x="4708" y="18755"/>
                    </a:lnTo>
                    <a:lnTo>
                      <a:pt x="5082" y="18493"/>
                    </a:lnTo>
                    <a:lnTo>
                      <a:pt x="5474" y="18213"/>
                    </a:lnTo>
                    <a:lnTo>
                      <a:pt x="5848" y="17933"/>
                    </a:lnTo>
                    <a:lnTo>
                      <a:pt x="6221" y="17615"/>
                    </a:lnTo>
                    <a:lnTo>
                      <a:pt x="6614" y="17297"/>
                    </a:lnTo>
                    <a:lnTo>
                      <a:pt x="6987" y="16943"/>
                    </a:lnTo>
                    <a:lnTo>
                      <a:pt x="7361" y="16588"/>
                    </a:lnTo>
                    <a:lnTo>
                      <a:pt x="7716" y="16195"/>
                    </a:lnTo>
                    <a:lnTo>
                      <a:pt x="8071" y="15803"/>
                    </a:lnTo>
                    <a:lnTo>
                      <a:pt x="8426" y="15392"/>
                    </a:lnTo>
                    <a:lnTo>
                      <a:pt x="8762" y="14944"/>
                    </a:lnTo>
                    <a:lnTo>
                      <a:pt x="9098" y="14496"/>
                    </a:lnTo>
                    <a:lnTo>
                      <a:pt x="7305" y="14271"/>
                    </a:lnTo>
                    <a:lnTo>
                      <a:pt x="9733" y="13468"/>
                    </a:lnTo>
                    <a:lnTo>
                      <a:pt x="10069" y="12852"/>
                    </a:lnTo>
                    <a:lnTo>
                      <a:pt x="10387" y="12198"/>
                    </a:lnTo>
                    <a:lnTo>
                      <a:pt x="10667" y="11525"/>
                    </a:lnTo>
                    <a:lnTo>
                      <a:pt x="10910" y="10816"/>
                    </a:lnTo>
                    <a:lnTo>
                      <a:pt x="11078" y="10255"/>
                    </a:lnTo>
                    <a:lnTo>
                      <a:pt x="11209" y="9732"/>
                    </a:lnTo>
                    <a:lnTo>
                      <a:pt x="11340" y="9209"/>
                    </a:lnTo>
                    <a:lnTo>
                      <a:pt x="11433" y="8705"/>
                    </a:lnTo>
                    <a:lnTo>
                      <a:pt x="11508" y="8219"/>
                    </a:lnTo>
                    <a:lnTo>
                      <a:pt x="11564" y="7752"/>
                    </a:lnTo>
                    <a:lnTo>
                      <a:pt x="11601" y="7304"/>
                    </a:lnTo>
                    <a:lnTo>
                      <a:pt x="11620" y="6855"/>
                    </a:lnTo>
                    <a:lnTo>
                      <a:pt x="11620" y="6445"/>
                    </a:lnTo>
                    <a:lnTo>
                      <a:pt x="11601" y="6034"/>
                    </a:lnTo>
                    <a:lnTo>
                      <a:pt x="11582" y="5641"/>
                    </a:lnTo>
                    <a:lnTo>
                      <a:pt x="11526" y="5268"/>
                    </a:lnTo>
                    <a:lnTo>
                      <a:pt x="11470" y="4894"/>
                    </a:lnTo>
                    <a:lnTo>
                      <a:pt x="11414" y="4539"/>
                    </a:lnTo>
                    <a:lnTo>
                      <a:pt x="11321" y="4203"/>
                    </a:lnTo>
                    <a:lnTo>
                      <a:pt x="11246" y="3885"/>
                    </a:lnTo>
                    <a:lnTo>
                      <a:pt x="8687" y="6183"/>
                    </a:lnTo>
                    <a:lnTo>
                      <a:pt x="10817" y="2821"/>
                    </a:lnTo>
                    <a:lnTo>
                      <a:pt x="10648" y="2447"/>
                    </a:lnTo>
                    <a:lnTo>
                      <a:pt x="10462" y="2129"/>
                    </a:lnTo>
                    <a:lnTo>
                      <a:pt x="10256" y="1812"/>
                    </a:lnTo>
                    <a:lnTo>
                      <a:pt x="10069" y="1532"/>
                    </a:lnTo>
                    <a:lnTo>
                      <a:pt x="9864" y="1289"/>
                    </a:lnTo>
                    <a:lnTo>
                      <a:pt x="9677" y="1046"/>
                    </a:lnTo>
                    <a:lnTo>
                      <a:pt x="9303" y="672"/>
                    </a:lnTo>
                    <a:lnTo>
                      <a:pt x="8986" y="374"/>
                    </a:lnTo>
                    <a:lnTo>
                      <a:pt x="8724" y="149"/>
                    </a:lnTo>
                    <a:lnTo>
                      <a:pt x="84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205925" y="437525"/>
                <a:ext cx="77550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2205" extrusionOk="0">
                    <a:moveTo>
                      <a:pt x="0" y="0"/>
                    </a:moveTo>
                    <a:lnTo>
                      <a:pt x="0" y="654"/>
                    </a:lnTo>
                    <a:lnTo>
                      <a:pt x="19" y="1327"/>
                    </a:lnTo>
                    <a:lnTo>
                      <a:pt x="2970" y="2204"/>
                    </a:lnTo>
                    <a:lnTo>
                      <a:pt x="3101" y="1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278300" y="493550"/>
                <a:ext cx="75225" cy="34600"/>
              </a:xfrm>
              <a:custGeom>
                <a:avLst/>
                <a:gdLst/>
                <a:ahLst/>
                <a:cxnLst/>
                <a:rect l="l" t="t" r="r" b="b"/>
                <a:pathLst>
                  <a:path w="3009" h="1384" extrusionOk="0">
                    <a:moveTo>
                      <a:pt x="3008" y="1"/>
                    </a:moveTo>
                    <a:lnTo>
                      <a:pt x="1" y="972"/>
                    </a:lnTo>
                    <a:lnTo>
                      <a:pt x="2560" y="1383"/>
                    </a:lnTo>
                    <a:lnTo>
                      <a:pt x="2709" y="991"/>
                    </a:lnTo>
                    <a:lnTo>
                      <a:pt x="2840" y="599"/>
                    </a:lnTo>
                    <a:lnTo>
                      <a:pt x="3008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3289050" y="376350"/>
                <a:ext cx="78000" cy="55600"/>
              </a:xfrm>
              <a:custGeom>
                <a:avLst/>
                <a:gdLst/>
                <a:ahLst/>
                <a:cxnLst/>
                <a:rect l="l" t="t" r="r" b="b"/>
                <a:pathLst>
                  <a:path w="3120" h="2224" extrusionOk="0">
                    <a:moveTo>
                      <a:pt x="3064" y="0"/>
                    </a:moveTo>
                    <a:lnTo>
                      <a:pt x="19" y="1962"/>
                    </a:lnTo>
                    <a:lnTo>
                      <a:pt x="0" y="2223"/>
                    </a:lnTo>
                    <a:lnTo>
                      <a:pt x="3120" y="1196"/>
                    </a:lnTo>
                    <a:lnTo>
                      <a:pt x="3120" y="579"/>
                    </a:lnTo>
                    <a:lnTo>
                      <a:pt x="3064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3290450" y="271725"/>
                <a:ext cx="49525" cy="682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2729" extrusionOk="0">
                    <a:moveTo>
                      <a:pt x="1364" y="1"/>
                    </a:moveTo>
                    <a:lnTo>
                      <a:pt x="0" y="2728"/>
                    </a:lnTo>
                    <a:lnTo>
                      <a:pt x="1980" y="916"/>
                    </a:lnTo>
                    <a:lnTo>
                      <a:pt x="1831" y="673"/>
                    </a:lnTo>
                    <a:lnTo>
                      <a:pt x="1681" y="431"/>
                    </a:lnTo>
                    <a:lnTo>
                      <a:pt x="1364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3208250" y="545850"/>
                <a:ext cx="48600" cy="35525"/>
              </a:xfrm>
              <a:custGeom>
                <a:avLst/>
                <a:gdLst/>
                <a:ahLst/>
                <a:cxnLst/>
                <a:rect l="l" t="t" r="r" b="b"/>
                <a:pathLst>
                  <a:path w="1944" h="1421" extrusionOk="0">
                    <a:moveTo>
                      <a:pt x="75" y="1"/>
                    </a:moveTo>
                    <a:lnTo>
                      <a:pt x="57" y="412"/>
                    </a:lnTo>
                    <a:lnTo>
                      <a:pt x="1" y="823"/>
                    </a:lnTo>
                    <a:lnTo>
                      <a:pt x="1943" y="1421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3092450" y="239525"/>
                <a:ext cx="201300" cy="520250"/>
              </a:xfrm>
              <a:custGeom>
                <a:avLst/>
                <a:gdLst/>
                <a:ahLst/>
                <a:cxnLst/>
                <a:rect l="l" t="t" r="r" b="b"/>
                <a:pathLst>
                  <a:path w="8052" h="20810" extrusionOk="0">
                    <a:moveTo>
                      <a:pt x="7771" y="0"/>
                    </a:moveTo>
                    <a:lnTo>
                      <a:pt x="7790" y="1009"/>
                    </a:lnTo>
                    <a:lnTo>
                      <a:pt x="7808" y="2186"/>
                    </a:lnTo>
                    <a:lnTo>
                      <a:pt x="7808" y="3699"/>
                    </a:lnTo>
                    <a:lnTo>
                      <a:pt x="7808" y="4577"/>
                    </a:lnTo>
                    <a:lnTo>
                      <a:pt x="7771" y="5492"/>
                    </a:lnTo>
                    <a:lnTo>
                      <a:pt x="7733" y="6482"/>
                    </a:lnTo>
                    <a:lnTo>
                      <a:pt x="7677" y="7491"/>
                    </a:lnTo>
                    <a:lnTo>
                      <a:pt x="7584" y="8537"/>
                    </a:lnTo>
                    <a:lnTo>
                      <a:pt x="7453" y="9620"/>
                    </a:lnTo>
                    <a:lnTo>
                      <a:pt x="7379" y="10162"/>
                    </a:lnTo>
                    <a:lnTo>
                      <a:pt x="7285" y="10704"/>
                    </a:lnTo>
                    <a:lnTo>
                      <a:pt x="7192" y="11227"/>
                    </a:lnTo>
                    <a:lnTo>
                      <a:pt x="7136" y="11507"/>
                    </a:lnTo>
                    <a:lnTo>
                      <a:pt x="7061" y="11768"/>
                    </a:lnTo>
                    <a:lnTo>
                      <a:pt x="6930" y="12310"/>
                    </a:lnTo>
                    <a:lnTo>
                      <a:pt x="6893" y="12441"/>
                    </a:lnTo>
                    <a:lnTo>
                      <a:pt x="6856" y="12572"/>
                    </a:lnTo>
                    <a:lnTo>
                      <a:pt x="6762" y="12814"/>
                    </a:lnTo>
                    <a:lnTo>
                      <a:pt x="6594" y="13337"/>
                    </a:lnTo>
                    <a:lnTo>
                      <a:pt x="6370" y="13823"/>
                    </a:lnTo>
                    <a:lnTo>
                      <a:pt x="6127" y="14309"/>
                    </a:lnTo>
                    <a:lnTo>
                      <a:pt x="5865" y="14757"/>
                    </a:lnTo>
                    <a:lnTo>
                      <a:pt x="5585" y="15205"/>
                    </a:lnTo>
                    <a:lnTo>
                      <a:pt x="5305" y="15635"/>
                    </a:lnTo>
                    <a:lnTo>
                      <a:pt x="4689" y="16438"/>
                    </a:lnTo>
                    <a:lnTo>
                      <a:pt x="4371" y="16812"/>
                    </a:lnTo>
                    <a:lnTo>
                      <a:pt x="4072" y="17185"/>
                    </a:lnTo>
                    <a:lnTo>
                      <a:pt x="3437" y="17858"/>
                    </a:lnTo>
                    <a:lnTo>
                      <a:pt x="2821" y="18456"/>
                    </a:lnTo>
                    <a:lnTo>
                      <a:pt x="2242" y="18997"/>
                    </a:lnTo>
                    <a:lnTo>
                      <a:pt x="1719" y="19464"/>
                    </a:lnTo>
                    <a:lnTo>
                      <a:pt x="1233" y="19875"/>
                    </a:lnTo>
                    <a:lnTo>
                      <a:pt x="803" y="20212"/>
                    </a:lnTo>
                    <a:lnTo>
                      <a:pt x="206" y="20660"/>
                    </a:lnTo>
                    <a:lnTo>
                      <a:pt x="0" y="20809"/>
                    </a:lnTo>
                    <a:lnTo>
                      <a:pt x="224" y="20679"/>
                    </a:lnTo>
                    <a:lnTo>
                      <a:pt x="859" y="20268"/>
                    </a:lnTo>
                    <a:lnTo>
                      <a:pt x="1289" y="19950"/>
                    </a:lnTo>
                    <a:lnTo>
                      <a:pt x="1793" y="19576"/>
                    </a:lnTo>
                    <a:lnTo>
                      <a:pt x="2354" y="19128"/>
                    </a:lnTo>
                    <a:lnTo>
                      <a:pt x="2970" y="18605"/>
                    </a:lnTo>
                    <a:lnTo>
                      <a:pt x="3605" y="18026"/>
                    </a:lnTo>
                    <a:lnTo>
                      <a:pt x="4259" y="17354"/>
                    </a:lnTo>
                    <a:lnTo>
                      <a:pt x="4595" y="16999"/>
                    </a:lnTo>
                    <a:lnTo>
                      <a:pt x="4932" y="16625"/>
                    </a:lnTo>
                    <a:lnTo>
                      <a:pt x="5249" y="16233"/>
                    </a:lnTo>
                    <a:lnTo>
                      <a:pt x="5567" y="15822"/>
                    </a:lnTo>
                    <a:lnTo>
                      <a:pt x="5865" y="15392"/>
                    </a:lnTo>
                    <a:lnTo>
                      <a:pt x="6146" y="14925"/>
                    </a:lnTo>
                    <a:lnTo>
                      <a:pt x="6426" y="14458"/>
                    </a:lnTo>
                    <a:lnTo>
                      <a:pt x="6669" y="13973"/>
                    </a:lnTo>
                    <a:lnTo>
                      <a:pt x="6912" y="13468"/>
                    </a:lnTo>
                    <a:lnTo>
                      <a:pt x="7098" y="12945"/>
                    </a:lnTo>
                    <a:lnTo>
                      <a:pt x="7192" y="12665"/>
                    </a:lnTo>
                    <a:lnTo>
                      <a:pt x="7248" y="12534"/>
                    </a:lnTo>
                    <a:lnTo>
                      <a:pt x="7285" y="12403"/>
                    </a:lnTo>
                    <a:lnTo>
                      <a:pt x="7416" y="11862"/>
                    </a:lnTo>
                    <a:lnTo>
                      <a:pt x="7472" y="11582"/>
                    </a:lnTo>
                    <a:lnTo>
                      <a:pt x="7528" y="11320"/>
                    </a:lnTo>
                    <a:lnTo>
                      <a:pt x="7640" y="10760"/>
                    </a:lnTo>
                    <a:lnTo>
                      <a:pt x="7715" y="10199"/>
                    </a:lnTo>
                    <a:lnTo>
                      <a:pt x="7790" y="9657"/>
                    </a:lnTo>
                    <a:lnTo>
                      <a:pt x="7902" y="8574"/>
                    </a:lnTo>
                    <a:lnTo>
                      <a:pt x="7995" y="7509"/>
                    </a:lnTo>
                    <a:lnTo>
                      <a:pt x="8032" y="6482"/>
                    </a:lnTo>
                    <a:lnTo>
                      <a:pt x="8051" y="5511"/>
                    </a:lnTo>
                    <a:lnTo>
                      <a:pt x="8032" y="4577"/>
                    </a:lnTo>
                    <a:lnTo>
                      <a:pt x="8014" y="3699"/>
                    </a:lnTo>
                    <a:lnTo>
                      <a:pt x="7995" y="2895"/>
                    </a:lnTo>
                    <a:lnTo>
                      <a:pt x="7958" y="2186"/>
                    </a:lnTo>
                    <a:lnTo>
                      <a:pt x="7864" y="1009"/>
                    </a:lnTo>
                    <a:lnTo>
                      <a:pt x="7790" y="262"/>
                    </a:lnTo>
                    <a:lnTo>
                      <a:pt x="7771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AC55E27-DE84-4029-AD1B-36DECA98094D}"/>
              </a:ext>
            </a:extLst>
          </p:cNvPr>
          <p:cNvGrpSpPr/>
          <p:nvPr userDrawn="1"/>
        </p:nvGrpSpPr>
        <p:grpSpPr>
          <a:xfrm>
            <a:off x="-427707" y="-229001"/>
            <a:ext cx="8452682" cy="5918622"/>
            <a:chOff x="-41593" y="-76601"/>
            <a:chExt cx="8452682" cy="5918622"/>
          </a:xfrm>
        </p:grpSpPr>
        <p:grpSp>
          <p:nvGrpSpPr>
            <p:cNvPr id="199" name="Google Shape;13;p2">
              <a:extLst>
                <a:ext uri="{FF2B5EF4-FFF2-40B4-BE49-F238E27FC236}">
                  <a16:creationId xmlns:a16="http://schemas.microsoft.com/office/drawing/2014/main" id="{C74DB226-7B4F-4B9B-BA14-AB5A78030936}"/>
                </a:ext>
              </a:extLst>
            </p:cNvPr>
            <p:cNvGrpSpPr/>
            <p:nvPr userDrawn="1"/>
          </p:nvGrpSpPr>
          <p:grpSpPr>
            <a:xfrm rot="14248424">
              <a:off x="4319844" y="1750776"/>
              <a:ext cx="5918622" cy="2263868"/>
              <a:chOff x="2351025" y="928875"/>
              <a:chExt cx="1750050" cy="603900"/>
            </a:xfrm>
          </p:grpSpPr>
          <p:sp>
            <p:nvSpPr>
              <p:cNvPr id="200" name="Google Shape;21;p2">
                <a:extLst>
                  <a:ext uri="{FF2B5EF4-FFF2-40B4-BE49-F238E27FC236}">
                    <a16:creationId xmlns:a16="http://schemas.microsoft.com/office/drawing/2014/main" id="{86E0344F-0557-49A0-9038-A0E1B969BB66}"/>
                  </a:ext>
                </a:extLst>
              </p:cNvPr>
              <p:cNvSpPr/>
              <p:nvPr/>
            </p:nvSpPr>
            <p:spPr>
              <a:xfrm>
                <a:off x="2351025" y="1275175"/>
                <a:ext cx="192400" cy="167975"/>
              </a:xfrm>
              <a:custGeom>
                <a:avLst/>
                <a:gdLst/>
                <a:ahLst/>
                <a:cxnLst/>
                <a:rect l="l" t="t" r="r" b="b"/>
                <a:pathLst>
                  <a:path w="7696" h="6719" extrusionOk="0">
                    <a:moveTo>
                      <a:pt x="0" y="1"/>
                    </a:moveTo>
                    <a:lnTo>
                      <a:pt x="200" y="834"/>
                    </a:lnTo>
                    <a:lnTo>
                      <a:pt x="399" y="1685"/>
                    </a:lnTo>
                    <a:lnTo>
                      <a:pt x="616" y="2518"/>
                    </a:lnTo>
                    <a:lnTo>
                      <a:pt x="851" y="3350"/>
                    </a:lnTo>
                    <a:lnTo>
                      <a:pt x="1105" y="4201"/>
                    </a:lnTo>
                    <a:lnTo>
                      <a:pt x="1358" y="5034"/>
                    </a:lnTo>
                    <a:lnTo>
                      <a:pt x="1630" y="5885"/>
                    </a:lnTo>
                    <a:lnTo>
                      <a:pt x="1920" y="6718"/>
                    </a:lnTo>
                    <a:lnTo>
                      <a:pt x="2680" y="6229"/>
                    </a:lnTo>
                    <a:lnTo>
                      <a:pt x="3441" y="5741"/>
                    </a:lnTo>
                    <a:lnTo>
                      <a:pt x="4183" y="5234"/>
                    </a:lnTo>
                    <a:lnTo>
                      <a:pt x="4907" y="4727"/>
                    </a:lnTo>
                    <a:lnTo>
                      <a:pt x="5614" y="4201"/>
                    </a:lnTo>
                    <a:lnTo>
                      <a:pt x="6320" y="3676"/>
                    </a:lnTo>
                    <a:lnTo>
                      <a:pt x="7026" y="3151"/>
                    </a:lnTo>
                    <a:lnTo>
                      <a:pt x="7696" y="2608"/>
                    </a:lnTo>
                    <a:lnTo>
                      <a:pt x="6718" y="2336"/>
                    </a:lnTo>
                    <a:lnTo>
                      <a:pt x="5740" y="2047"/>
                    </a:lnTo>
                    <a:lnTo>
                      <a:pt x="4763" y="1739"/>
                    </a:lnTo>
                    <a:lnTo>
                      <a:pt x="3803" y="1431"/>
                    </a:lnTo>
                    <a:lnTo>
                      <a:pt x="2843" y="1087"/>
                    </a:lnTo>
                    <a:lnTo>
                      <a:pt x="1884" y="743"/>
                    </a:lnTo>
                    <a:lnTo>
                      <a:pt x="942" y="38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2;p2">
                <a:extLst>
                  <a:ext uri="{FF2B5EF4-FFF2-40B4-BE49-F238E27FC236}">
                    <a16:creationId xmlns:a16="http://schemas.microsoft.com/office/drawing/2014/main" id="{C62CAC8F-A025-41C9-A5C1-E7F7CBED74F5}"/>
                  </a:ext>
                </a:extLst>
              </p:cNvPr>
              <p:cNvSpPr/>
              <p:nvPr/>
            </p:nvSpPr>
            <p:spPr>
              <a:xfrm>
                <a:off x="2551100" y="1342175"/>
                <a:ext cx="199650" cy="161175"/>
              </a:xfrm>
              <a:custGeom>
                <a:avLst/>
                <a:gdLst/>
                <a:ahLst/>
                <a:cxnLst/>
                <a:rect l="l" t="t" r="r" b="b"/>
                <a:pathLst>
                  <a:path w="7986" h="6447" extrusionOk="0">
                    <a:moveTo>
                      <a:pt x="1" y="0"/>
                    </a:moveTo>
                    <a:lnTo>
                      <a:pt x="327" y="815"/>
                    </a:lnTo>
                    <a:lnTo>
                      <a:pt x="652" y="1612"/>
                    </a:lnTo>
                    <a:lnTo>
                      <a:pt x="997" y="2427"/>
                    </a:lnTo>
                    <a:lnTo>
                      <a:pt x="1359" y="3223"/>
                    </a:lnTo>
                    <a:lnTo>
                      <a:pt x="1739" y="4038"/>
                    </a:lnTo>
                    <a:lnTo>
                      <a:pt x="2119" y="4835"/>
                    </a:lnTo>
                    <a:lnTo>
                      <a:pt x="2536" y="5650"/>
                    </a:lnTo>
                    <a:lnTo>
                      <a:pt x="2952" y="6447"/>
                    </a:lnTo>
                    <a:lnTo>
                      <a:pt x="3622" y="5849"/>
                    </a:lnTo>
                    <a:lnTo>
                      <a:pt x="4274" y="5270"/>
                    </a:lnTo>
                    <a:lnTo>
                      <a:pt x="4926" y="4654"/>
                    </a:lnTo>
                    <a:lnTo>
                      <a:pt x="5559" y="4056"/>
                    </a:lnTo>
                    <a:lnTo>
                      <a:pt x="6175" y="3441"/>
                    </a:lnTo>
                    <a:lnTo>
                      <a:pt x="6791" y="2825"/>
                    </a:lnTo>
                    <a:lnTo>
                      <a:pt x="7388" y="2210"/>
                    </a:lnTo>
                    <a:lnTo>
                      <a:pt x="7986" y="1576"/>
                    </a:lnTo>
                    <a:lnTo>
                      <a:pt x="6972" y="1431"/>
                    </a:lnTo>
                    <a:lnTo>
                      <a:pt x="5976" y="1268"/>
                    </a:lnTo>
                    <a:lnTo>
                      <a:pt x="4962" y="1105"/>
                    </a:lnTo>
                    <a:lnTo>
                      <a:pt x="3966" y="906"/>
                    </a:lnTo>
                    <a:lnTo>
                      <a:pt x="2970" y="707"/>
                    </a:lnTo>
                    <a:lnTo>
                      <a:pt x="1974" y="489"/>
                    </a:lnTo>
                    <a:lnTo>
                      <a:pt x="997" y="25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3;p2">
                <a:extLst>
                  <a:ext uri="{FF2B5EF4-FFF2-40B4-BE49-F238E27FC236}">
                    <a16:creationId xmlns:a16="http://schemas.microsoft.com/office/drawing/2014/main" id="{F0BD33E4-C169-44FE-97EA-4F1CB1E6EEAA}"/>
                  </a:ext>
                </a:extLst>
              </p:cNvPr>
              <p:cNvSpPr/>
              <p:nvPr/>
            </p:nvSpPr>
            <p:spPr>
              <a:xfrm>
                <a:off x="2758425" y="1382450"/>
                <a:ext cx="202375" cy="150325"/>
              </a:xfrm>
              <a:custGeom>
                <a:avLst/>
                <a:gdLst/>
                <a:ahLst/>
                <a:cxnLst/>
                <a:rect l="l" t="t" r="r" b="b"/>
                <a:pathLst>
                  <a:path w="8095" h="6013" extrusionOk="0">
                    <a:moveTo>
                      <a:pt x="1" y="1"/>
                    </a:moveTo>
                    <a:lnTo>
                      <a:pt x="435" y="761"/>
                    </a:lnTo>
                    <a:lnTo>
                      <a:pt x="888" y="1522"/>
                    </a:lnTo>
                    <a:lnTo>
                      <a:pt x="1359" y="2282"/>
                    </a:lnTo>
                    <a:lnTo>
                      <a:pt x="1847" y="3025"/>
                    </a:lnTo>
                    <a:lnTo>
                      <a:pt x="2336" y="3785"/>
                    </a:lnTo>
                    <a:lnTo>
                      <a:pt x="2843" y="4528"/>
                    </a:lnTo>
                    <a:lnTo>
                      <a:pt x="3368" y="5270"/>
                    </a:lnTo>
                    <a:lnTo>
                      <a:pt x="3912" y="6012"/>
                    </a:lnTo>
                    <a:lnTo>
                      <a:pt x="4473" y="5342"/>
                    </a:lnTo>
                    <a:lnTo>
                      <a:pt x="5034" y="4673"/>
                    </a:lnTo>
                    <a:lnTo>
                      <a:pt x="5577" y="3984"/>
                    </a:lnTo>
                    <a:lnTo>
                      <a:pt x="6103" y="3296"/>
                    </a:lnTo>
                    <a:lnTo>
                      <a:pt x="6609" y="2608"/>
                    </a:lnTo>
                    <a:lnTo>
                      <a:pt x="7116" y="1902"/>
                    </a:lnTo>
                    <a:lnTo>
                      <a:pt x="7605" y="1214"/>
                    </a:lnTo>
                    <a:lnTo>
                      <a:pt x="8094" y="508"/>
                    </a:lnTo>
                    <a:lnTo>
                      <a:pt x="7080" y="508"/>
                    </a:lnTo>
                    <a:lnTo>
                      <a:pt x="6066" y="472"/>
                    </a:lnTo>
                    <a:lnTo>
                      <a:pt x="5052" y="436"/>
                    </a:lnTo>
                    <a:lnTo>
                      <a:pt x="4038" y="381"/>
                    </a:lnTo>
                    <a:lnTo>
                      <a:pt x="3024" y="309"/>
                    </a:lnTo>
                    <a:lnTo>
                      <a:pt x="2028" y="218"/>
                    </a:lnTo>
                    <a:lnTo>
                      <a:pt x="1015" y="12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4;p2">
                <a:extLst>
                  <a:ext uri="{FF2B5EF4-FFF2-40B4-BE49-F238E27FC236}">
                    <a16:creationId xmlns:a16="http://schemas.microsoft.com/office/drawing/2014/main" id="{21372519-A9FA-4128-9263-8E0D1564F704}"/>
                  </a:ext>
                </a:extLst>
              </p:cNvPr>
              <p:cNvSpPr/>
              <p:nvPr/>
            </p:nvSpPr>
            <p:spPr>
              <a:xfrm>
                <a:off x="2968475" y="1381100"/>
                <a:ext cx="201450" cy="150325"/>
              </a:xfrm>
              <a:custGeom>
                <a:avLst/>
                <a:gdLst/>
                <a:ahLst/>
                <a:cxnLst/>
                <a:rect l="l" t="t" r="r" b="b"/>
                <a:pathLst>
                  <a:path w="8058" h="6013" extrusionOk="0">
                    <a:moveTo>
                      <a:pt x="8058" y="1"/>
                    </a:moveTo>
                    <a:lnTo>
                      <a:pt x="7062" y="127"/>
                    </a:lnTo>
                    <a:lnTo>
                      <a:pt x="6048" y="236"/>
                    </a:lnTo>
                    <a:lnTo>
                      <a:pt x="5052" y="327"/>
                    </a:lnTo>
                    <a:lnTo>
                      <a:pt x="4038" y="417"/>
                    </a:lnTo>
                    <a:lnTo>
                      <a:pt x="3042" y="471"/>
                    </a:lnTo>
                    <a:lnTo>
                      <a:pt x="2028" y="526"/>
                    </a:lnTo>
                    <a:lnTo>
                      <a:pt x="1014" y="544"/>
                    </a:lnTo>
                    <a:lnTo>
                      <a:pt x="0" y="562"/>
                    </a:lnTo>
                    <a:lnTo>
                      <a:pt x="561" y="1268"/>
                    </a:lnTo>
                    <a:lnTo>
                      <a:pt x="1123" y="1956"/>
                    </a:lnTo>
                    <a:lnTo>
                      <a:pt x="1702" y="2644"/>
                    </a:lnTo>
                    <a:lnTo>
                      <a:pt x="2282" y="3332"/>
                    </a:lnTo>
                    <a:lnTo>
                      <a:pt x="2897" y="4002"/>
                    </a:lnTo>
                    <a:lnTo>
                      <a:pt x="3513" y="4672"/>
                    </a:lnTo>
                    <a:lnTo>
                      <a:pt x="4147" y="5342"/>
                    </a:lnTo>
                    <a:lnTo>
                      <a:pt x="4798" y="6012"/>
                    </a:lnTo>
                    <a:lnTo>
                      <a:pt x="5251" y="5270"/>
                    </a:lnTo>
                    <a:lnTo>
                      <a:pt x="5686" y="4527"/>
                    </a:lnTo>
                    <a:lnTo>
                      <a:pt x="6102" y="3767"/>
                    </a:lnTo>
                    <a:lnTo>
                      <a:pt x="6518" y="3025"/>
                    </a:lnTo>
                    <a:lnTo>
                      <a:pt x="6917" y="2264"/>
                    </a:lnTo>
                    <a:lnTo>
                      <a:pt x="7315" y="1522"/>
                    </a:lnTo>
                    <a:lnTo>
                      <a:pt x="7677" y="761"/>
                    </a:lnTo>
                    <a:lnTo>
                      <a:pt x="805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5;p2">
                <a:extLst>
                  <a:ext uri="{FF2B5EF4-FFF2-40B4-BE49-F238E27FC236}">
                    <a16:creationId xmlns:a16="http://schemas.microsoft.com/office/drawing/2014/main" id="{A03D1707-929C-4DB3-ACDD-B92524C7FC35}"/>
                  </a:ext>
                </a:extLst>
              </p:cNvPr>
              <p:cNvSpPr/>
              <p:nvPr/>
            </p:nvSpPr>
            <p:spPr>
              <a:xfrm>
                <a:off x="3177600" y="1339450"/>
                <a:ext cx="195575" cy="159825"/>
              </a:xfrm>
              <a:custGeom>
                <a:avLst/>
                <a:gdLst/>
                <a:ahLst/>
                <a:cxnLst/>
                <a:rect l="l" t="t" r="r" b="b"/>
                <a:pathLst>
                  <a:path w="7823" h="6393" extrusionOk="0">
                    <a:moveTo>
                      <a:pt x="7822" y="1"/>
                    </a:moveTo>
                    <a:lnTo>
                      <a:pt x="6863" y="272"/>
                    </a:lnTo>
                    <a:lnTo>
                      <a:pt x="5903" y="508"/>
                    </a:lnTo>
                    <a:lnTo>
                      <a:pt x="4925" y="725"/>
                    </a:lnTo>
                    <a:lnTo>
                      <a:pt x="3948" y="942"/>
                    </a:lnTo>
                    <a:lnTo>
                      <a:pt x="2970" y="1142"/>
                    </a:lnTo>
                    <a:lnTo>
                      <a:pt x="1974" y="1305"/>
                    </a:lnTo>
                    <a:lnTo>
                      <a:pt x="996" y="1467"/>
                    </a:lnTo>
                    <a:lnTo>
                      <a:pt x="0" y="1630"/>
                    </a:lnTo>
                    <a:lnTo>
                      <a:pt x="652" y="2246"/>
                    </a:lnTo>
                    <a:lnTo>
                      <a:pt x="1304" y="2862"/>
                    </a:lnTo>
                    <a:lnTo>
                      <a:pt x="1974" y="3459"/>
                    </a:lnTo>
                    <a:lnTo>
                      <a:pt x="2680" y="4057"/>
                    </a:lnTo>
                    <a:lnTo>
                      <a:pt x="3368" y="4654"/>
                    </a:lnTo>
                    <a:lnTo>
                      <a:pt x="4093" y="5234"/>
                    </a:lnTo>
                    <a:lnTo>
                      <a:pt x="4835" y="5813"/>
                    </a:lnTo>
                    <a:lnTo>
                      <a:pt x="5577" y="6393"/>
                    </a:lnTo>
                    <a:lnTo>
                      <a:pt x="5903" y="5596"/>
                    </a:lnTo>
                    <a:lnTo>
                      <a:pt x="6211" y="4799"/>
                    </a:lnTo>
                    <a:lnTo>
                      <a:pt x="6501" y="4002"/>
                    </a:lnTo>
                    <a:lnTo>
                      <a:pt x="6790" y="3206"/>
                    </a:lnTo>
                    <a:lnTo>
                      <a:pt x="7062" y="2409"/>
                    </a:lnTo>
                    <a:lnTo>
                      <a:pt x="7334" y="1612"/>
                    </a:lnTo>
                    <a:lnTo>
                      <a:pt x="782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6;p2">
                <a:extLst>
                  <a:ext uri="{FF2B5EF4-FFF2-40B4-BE49-F238E27FC236}">
                    <a16:creationId xmlns:a16="http://schemas.microsoft.com/office/drawing/2014/main" id="{40C8D308-116E-4BC2-8F31-D37FF618305D}"/>
                  </a:ext>
                </a:extLst>
              </p:cNvPr>
              <p:cNvSpPr/>
              <p:nvPr/>
            </p:nvSpPr>
            <p:spPr>
              <a:xfrm>
                <a:off x="3380850" y="1272000"/>
                <a:ext cx="186525" cy="164800"/>
              </a:xfrm>
              <a:custGeom>
                <a:avLst/>
                <a:gdLst/>
                <a:ahLst/>
                <a:cxnLst/>
                <a:rect l="l" t="t" r="r" b="b"/>
                <a:pathLst>
                  <a:path w="7461" h="6592" extrusionOk="0">
                    <a:moveTo>
                      <a:pt x="7460" y="1"/>
                    </a:moveTo>
                    <a:lnTo>
                      <a:pt x="6555" y="381"/>
                    </a:lnTo>
                    <a:lnTo>
                      <a:pt x="5632" y="743"/>
                    </a:lnTo>
                    <a:lnTo>
                      <a:pt x="4708" y="1087"/>
                    </a:lnTo>
                    <a:lnTo>
                      <a:pt x="3785" y="1431"/>
                    </a:lnTo>
                    <a:lnTo>
                      <a:pt x="2843" y="1739"/>
                    </a:lnTo>
                    <a:lnTo>
                      <a:pt x="1902" y="2047"/>
                    </a:lnTo>
                    <a:lnTo>
                      <a:pt x="960" y="2355"/>
                    </a:lnTo>
                    <a:lnTo>
                      <a:pt x="0" y="2626"/>
                    </a:lnTo>
                    <a:lnTo>
                      <a:pt x="725" y="3152"/>
                    </a:lnTo>
                    <a:lnTo>
                      <a:pt x="1485" y="3677"/>
                    </a:lnTo>
                    <a:lnTo>
                      <a:pt x="2246" y="4184"/>
                    </a:lnTo>
                    <a:lnTo>
                      <a:pt x="3006" y="4691"/>
                    </a:lnTo>
                    <a:lnTo>
                      <a:pt x="3803" y="5179"/>
                    </a:lnTo>
                    <a:lnTo>
                      <a:pt x="4599" y="5650"/>
                    </a:lnTo>
                    <a:lnTo>
                      <a:pt x="5414" y="6121"/>
                    </a:lnTo>
                    <a:lnTo>
                      <a:pt x="6229" y="6592"/>
                    </a:lnTo>
                    <a:lnTo>
                      <a:pt x="6609" y="4944"/>
                    </a:lnTo>
                    <a:lnTo>
                      <a:pt x="6935" y="3278"/>
                    </a:lnTo>
                    <a:lnTo>
                      <a:pt x="7225" y="1631"/>
                    </a:lnTo>
                    <a:lnTo>
                      <a:pt x="746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7;p2">
                <a:extLst>
                  <a:ext uri="{FF2B5EF4-FFF2-40B4-BE49-F238E27FC236}">
                    <a16:creationId xmlns:a16="http://schemas.microsoft.com/office/drawing/2014/main" id="{DB0640CC-1354-4F6D-97CC-966DA5CBFA18}"/>
                  </a:ext>
                </a:extLst>
              </p:cNvPr>
              <p:cNvSpPr/>
              <p:nvPr/>
            </p:nvSpPr>
            <p:spPr>
              <a:xfrm>
                <a:off x="3574600" y="1179225"/>
                <a:ext cx="173825" cy="167050"/>
              </a:xfrm>
              <a:custGeom>
                <a:avLst/>
                <a:gdLst/>
                <a:ahLst/>
                <a:cxnLst/>
                <a:rect l="l" t="t" r="r" b="b"/>
                <a:pathLst>
                  <a:path w="6953" h="6682" extrusionOk="0">
                    <a:moveTo>
                      <a:pt x="6935" y="0"/>
                    </a:moveTo>
                    <a:lnTo>
                      <a:pt x="6102" y="507"/>
                    </a:lnTo>
                    <a:lnTo>
                      <a:pt x="5251" y="978"/>
                    </a:lnTo>
                    <a:lnTo>
                      <a:pt x="4400" y="1449"/>
                    </a:lnTo>
                    <a:lnTo>
                      <a:pt x="3531" y="1901"/>
                    </a:lnTo>
                    <a:lnTo>
                      <a:pt x="2662" y="2336"/>
                    </a:lnTo>
                    <a:lnTo>
                      <a:pt x="1793" y="2770"/>
                    </a:lnTo>
                    <a:lnTo>
                      <a:pt x="887" y="3187"/>
                    </a:lnTo>
                    <a:lnTo>
                      <a:pt x="0" y="3585"/>
                    </a:lnTo>
                    <a:lnTo>
                      <a:pt x="797" y="4002"/>
                    </a:lnTo>
                    <a:lnTo>
                      <a:pt x="1612" y="4418"/>
                    </a:lnTo>
                    <a:lnTo>
                      <a:pt x="2444" y="4835"/>
                    </a:lnTo>
                    <a:lnTo>
                      <a:pt x="3277" y="5215"/>
                    </a:lnTo>
                    <a:lnTo>
                      <a:pt x="4128" y="5595"/>
                    </a:lnTo>
                    <a:lnTo>
                      <a:pt x="4997" y="5975"/>
                    </a:lnTo>
                    <a:lnTo>
                      <a:pt x="5867" y="6319"/>
                    </a:lnTo>
                    <a:lnTo>
                      <a:pt x="6754" y="6681"/>
                    </a:lnTo>
                    <a:lnTo>
                      <a:pt x="6862" y="4998"/>
                    </a:lnTo>
                    <a:lnTo>
                      <a:pt x="6917" y="3332"/>
                    </a:lnTo>
                    <a:lnTo>
                      <a:pt x="6953" y="1666"/>
                    </a:lnTo>
                    <a:lnTo>
                      <a:pt x="693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8;p2">
                <a:extLst>
                  <a:ext uri="{FF2B5EF4-FFF2-40B4-BE49-F238E27FC236}">
                    <a16:creationId xmlns:a16="http://schemas.microsoft.com/office/drawing/2014/main" id="{E3443824-65C4-4508-BB40-176F82EB4B9A}"/>
                  </a:ext>
                </a:extLst>
              </p:cNvPr>
              <p:cNvSpPr/>
              <p:nvPr/>
            </p:nvSpPr>
            <p:spPr>
              <a:xfrm>
                <a:off x="3754750" y="1064225"/>
                <a:ext cx="177925" cy="16480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6592" extrusionOk="0">
                    <a:moveTo>
                      <a:pt x="6284" y="1"/>
                    </a:moveTo>
                    <a:lnTo>
                      <a:pt x="5541" y="598"/>
                    </a:lnTo>
                    <a:lnTo>
                      <a:pt x="4781" y="1178"/>
                    </a:lnTo>
                    <a:lnTo>
                      <a:pt x="4002" y="1757"/>
                    </a:lnTo>
                    <a:lnTo>
                      <a:pt x="3223" y="2319"/>
                    </a:lnTo>
                    <a:lnTo>
                      <a:pt x="2427" y="2862"/>
                    </a:lnTo>
                    <a:lnTo>
                      <a:pt x="1630" y="3405"/>
                    </a:lnTo>
                    <a:lnTo>
                      <a:pt x="815" y="3930"/>
                    </a:lnTo>
                    <a:lnTo>
                      <a:pt x="0" y="4437"/>
                    </a:lnTo>
                    <a:lnTo>
                      <a:pt x="852" y="4763"/>
                    </a:lnTo>
                    <a:lnTo>
                      <a:pt x="1703" y="5053"/>
                    </a:lnTo>
                    <a:lnTo>
                      <a:pt x="2590" y="5342"/>
                    </a:lnTo>
                    <a:lnTo>
                      <a:pt x="3477" y="5632"/>
                    </a:lnTo>
                    <a:lnTo>
                      <a:pt x="4364" y="5886"/>
                    </a:lnTo>
                    <a:lnTo>
                      <a:pt x="5270" y="6139"/>
                    </a:lnTo>
                    <a:lnTo>
                      <a:pt x="6193" y="6375"/>
                    </a:lnTo>
                    <a:lnTo>
                      <a:pt x="7116" y="6592"/>
                    </a:lnTo>
                    <a:lnTo>
                      <a:pt x="6953" y="4926"/>
                    </a:lnTo>
                    <a:lnTo>
                      <a:pt x="6772" y="3278"/>
                    </a:lnTo>
                    <a:lnTo>
                      <a:pt x="6537" y="1631"/>
                    </a:lnTo>
                    <a:lnTo>
                      <a:pt x="628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9;p2">
                <a:extLst>
                  <a:ext uri="{FF2B5EF4-FFF2-40B4-BE49-F238E27FC236}">
                    <a16:creationId xmlns:a16="http://schemas.microsoft.com/office/drawing/2014/main" id="{2D08E0D8-B58F-4106-AA01-0BF92341A7A0}"/>
                  </a:ext>
                </a:extLst>
              </p:cNvPr>
              <p:cNvSpPr/>
              <p:nvPr/>
            </p:nvSpPr>
            <p:spPr>
              <a:xfrm>
                <a:off x="3917700" y="928875"/>
                <a:ext cx="183375" cy="159825"/>
              </a:xfrm>
              <a:custGeom>
                <a:avLst/>
                <a:gdLst/>
                <a:ahLst/>
                <a:cxnLst/>
                <a:rect l="l" t="t" r="r" b="b"/>
                <a:pathLst>
                  <a:path w="7335" h="6393" extrusionOk="0">
                    <a:moveTo>
                      <a:pt x="5505" y="1"/>
                    </a:moveTo>
                    <a:lnTo>
                      <a:pt x="4872" y="689"/>
                    </a:lnTo>
                    <a:lnTo>
                      <a:pt x="4202" y="1377"/>
                    </a:lnTo>
                    <a:lnTo>
                      <a:pt x="3532" y="2047"/>
                    </a:lnTo>
                    <a:lnTo>
                      <a:pt x="2862" y="2699"/>
                    </a:lnTo>
                    <a:lnTo>
                      <a:pt x="2156" y="3351"/>
                    </a:lnTo>
                    <a:lnTo>
                      <a:pt x="1449" y="3984"/>
                    </a:lnTo>
                    <a:lnTo>
                      <a:pt x="725" y="4600"/>
                    </a:lnTo>
                    <a:lnTo>
                      <a:pt x="1" y="5216"/>
                    </a:lnTo>
                    <a:lnTo>
                      <a:pt x="888" y="5415"/>
                    </a:lnTo>
                    <a:lnTo>
                      <a:pt x="1775" y="5596"/>
                    </a:lnTo>
                    <a:lnTo>
                      <a:pt x="2681" y="5777"/>
                    </a:lnTo>
                    <a:lnTo>
                      <a:pt x="3586" y="5922"/>
                    </a:lnTo>
                    <a:lnTo>
                      <a:pt x="4509" y="6067"/>
                    </a:lnTo>
                    <a:lnTo>
                      <a:pt x="5451" y="6194"/>
                    </a:lnTo>
                    <a:lnTo>
                      <a:pt x="6393" y="6302"/>
                    </a:lnTo>
                    <a:lnTo>
                      <a:pt x="7334" y="6393"/>
                    </a:lnTo>
                    <a:lnTo>
                      <a:pt x="6918" y="4781"/>
                    </a:lnTo>
                    <a:lnTo>
                      <a:pt x="6483" y="3170"/>
                    </a:lnTo>
                    <a:lnTo>
                      <a:pt x="6012" y="1594"/>
                    </a:lnTo>
                    <a:lnTo>
                      <a:pt x="550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75DE48C-78DA-4A7E-956C-888B0FE2A0A4}"/>
                </a:ext>
              </a:extLst>
            </p:cNvPr>
            <p:cNvGrpSpPr/>
            <p:nvPr userDrawn="1"/>
          </p:nvGrpSpPr>
          <p:grpSpPr>
            <a:xfrm>
              <a:off x="-41593" y="1771312"/>
              <a:ext cx="5349098" cy="3850637"/>
              <a:chOff x="-41593" y="1771312"/>
              <a:chExt cx="5349098" cy="3850637"/>
            </a:xfrm>
          </p:grpSpPr>
          <p:grpSp>
            <p:nvGrpSpPr>
              <p:cNvPr id="209" name="Google Shape;13;p2">
                <a:extLst>
                  <a:ext uri="{FF2B5EF4-FFF2-40B4-BE49-F238E27FC236}">
                    <a16:creationId xmlns:a16="http://schemas.microsoft.com/office/drawing/2014/main" id="{D4D41F9E-B790-45B6-B1E8-140AEB49EA9F}"/>
                  </a:ext>
                </a:extLst>
              </p:cNvPr>
              <p:cNvGrpSpPr/>
              <p:nvPr userDrawn="1"/>
            </p:nvGrpSpPr>
            <p:grpSpPr>
              <a:xfrm rot="8591506">
                <a:off x="-41593" y="1771312"/>
                <a:ext cx="5349098" cy="1756475"/>
                <a:chOff x="2351025" y="1064225"/>
                <a:chExt cx="1581650" cy="468550"/>
              </a:xfrm>
            </p:grpSpPr>
            <p:sp>
              <p:nvSpPr>
                <p:cNvPr id="210" name="Google Shape;21;p2">
                  <a:extLst>
                    <a:ext uri="{FF2B5EF4-FFF2-40B4-BE49-F238E27FC236}">
                      <a16:creationId xmlns:a16="http://schemas.microsoft.com/office/drawing/2014/main" id="{33810DD3-809A-41BB-A6AE-2C40CE077DF3}"/>
                    </a:ext>
                  </a:extLst>
                </p:cNvPr>
                <p:cNvSpPr/>
                <p:nvPr/>
              </p:nvSpPr>
              <p:spPr>
                <a:xfrm>
                  <a:off x="2351025" y="1275175"/>
                  <a:ext cx="192400" cy="167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6" h="6719" extrusionOk="0">
                      <a:moveTo>
                        <a:pt x="0" y="1"/>
                      </a:moveTo>
                      <a:lnTo>
                        <a:pt x="200" y="834"/>
                      </a:lnTo>
                      <a:lnTo>
                        <a:pt x="399" y="1685"/>
                      </a:lnTo>
                      <a:lnTo>
                        <a:pt x="616" y="2518"/>
                      </a:lnTo>
                      <a:lnTo>
                        <a:pt x="851" y="3350"/>
                      </a:lnTo>
                      <a:lnTo>
                        <a:pt x="1105" y="4201"/>
                      </a:lnTo>
                      <a:lnTo>
                        <a:pt x="1358" y="5034"/>
                      </a:lnTo>
                      <a:lnTo>
                        <a:pt x="1630" y="5885"/>
                      </a:lnTo>
                      <a:lnTo>
                        <a:pt x="1920" y="6718"/>
                      </a:lnTo>
                      <a:lnTo>
                        <a:pt x="2680" y="6229"/>
                      </a:lnTo>
                      <a:lnTo>
                        <a:pt x="3441" y="5741"/>
                      </a:lnTo>
                      <a:lnTo>
                        <a:pt x="4183" y="5234"/>
                      </a:lnTo>
                      <a:lnTo>
                        <a:pt x="4907" y="4727"/>
                      </a:lnTo>
                      <a:lnTo>
                        <a:pt x="5614" y="4201"/>
                      </a:lnTo>
                      <a:lnTo>
                        <a:pt x="6320" y="3676"/>
                      </a:lnTo>
                      <a:lnTo>
                        <a:pt x="7026" y="3151"/>
                      </a:lnTo>
                      <a:lnTo>
                        <a:pt x="7696" y="2608"/>
                      </a:lnTo>
                      <a:lnTo>
                        <a:pt x="6718" y="2336"/>
                      </a:lnTo>
                      <a:lnTo>
                        <a:pt x="5740" y="2047"/>
                      </a:lnTo>
                      <a:lnTo>
                        <a:pt x="4763" y="1739"/>
                      </a:lnTo>
                      <a:lnTo>
                        <a:pt x="3803" y="1431"/>
                      </a:lnTo>
                      <a:lnTo>
                        <a:pt x="2843" y="1087"/>
                      </a:lnTo>
                      <a:lnTo>
                        <a:pt x="1884" y="743"/>
                      </a:lnTo>
                      <a:lnTo>
                        <a:pt x="942" y="381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1" name="Google Shape;22;p2">
                  <a:extLst>
                    <a:ext uri="{FF2B5EF4-FFF2-40B4-BE49-F238E27FC236}">
                      <a16:creationId xmlns:a16="http://schemas.microsoft.com/office/drawing/2014/main" id="{B19E7692-1FEC-4EFA-8E05-F1FAE8021251}"/>
                    </a:ext>
                  </a:extLst>
                </p:cNvPr>
                <p:cNvSpPr/>
                <p:nvPr/>
              </p:nvSpPr>
              <p:spPr>
                <a:xfrm>
                  <a:off x="2551100" y="1342175"/>
                  <a:ext cx="199650" cy="16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86" h="6447" extrusionOk="0">
                      <a:moveTo>
                        <a:pt x="1" y="0"/>
                      </a:moveTo>
                      <a:lnTo>
                        <a:pt x="327" y="815"/>
                      </a:lnTo>
                      <a:lnTo>
                        <a:pt x="652" y="1612"/>
                      </a:lnTo>
                      <a:lnTo>
                        <a:pt x="997" y="2427"/>
                      </a:lnTo>
                      <a:lnTo>
                        <a:pt x="1359" y="3223"/>
                      </a:lnTo>
                      <a:lnTo>
                        <a:pt x="1739" y="4038"/>
                      </a:lnTo>
                      <a:lnTo>
                        <a:pt x="2119" y="4835"/>
                      </a:lnTo>
                      <a:lnTo>
                        <a:pt x="2536" y="5650"/>
                      </a:lnTo>
                      <a:lnTo>
                        <a:pt x="2952" y="6447"/>
                      </a:lnTo>
                      <a:lnTo>
                        <a:pt x="3622" y="5849"/>
                      </a:lnTo>
                      <a:lnTo>
                        <a:pt x="4274" y="5270"/>
                      </a:lnTo>
                      <a:lnTo>
                        <a:pt x="4926" y="4654"/>
                      </a:lnTo>
                      <a:lnTo>
                        <a:pt x="5559" y="4056"/>
                      </a:lnTo>
                      <a:lnTo>
                        <a:pt x="6175" y="3441"/>
                      </a:lnTo>
                      <a:lnTo>
                        <a:pt x="6791" y="2825"/>
                      </a:lnTo>
                      <a:lnTo>
                        <a:pt x="7388" y="2210"/>
                      </a:lnTo>
                      <a:lnTo>
                        <a:pt x="7986" y="1576"/>
                      </a:lnTo>
                      <a:lnTo>
                        <a:pt x="6972" y="1431"/>
                      </a:lnTo>
                      <a:lnTo>
                        <a:pt x="5976" y="1268"/>
                      </a:lnTo>
                      <a:lnTo>
                        <a:pt x="4962" y="1105"/>
                      </a:lnTo>
                      <a:lnTo>
                        <a:pt x="3966" y="906"/>
                      </a:lnTo>
                      <a:lnTo>
                        <a:pt x="2970" y="707"/>
                      </a:lnTo>
                      <a:lnTo>
                        <a:pt x="1974" y="489"/>
                      </a:lnTo>
                      <a:lnTo>
                        <a:pt x="997" y="254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3;p2">
                  <a:extLst>
                    <a:ext uri="{FF2B5EF4-FFF2-40B4-BE49-F238E27FC236}">
                      <a16:creationId xmlns:a16="http://schemas.microsoft.com/office/drawing/2014/main" id="{759CEDF7-25F0-4B66-B824-1E92805E6469}"/>
                    </a:ext>
                  </a:extLst>
                </p:cNvPr>
                <p:cNvSpPr/>
                <p:nvPr/>
              </p:nvSpPr>
              <p:spPr>
                <a:xfrm>
                  <a:off x="2758425" y="1382450"/>
                  <a:ext cx="202375" cy="15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5" h="6013" extrusionOk="0">
                      <a:moveTo>
                        <a:pt x="1" y="1"/>
                      </a:moveTo>
                      <a:lnTo>
                        <a:pt x="435" y="761"/>
                      </a:lnTo>
                      <a:lnTo>
                        <a:pt x="888" y="1522"/>
                      </a:lnTo>
                      <a:lnTo>
                        <a:pt x="1359" y="2282"/>
                      </a:lnTo>
                      <a:lnTo>
                        <a:pt x="1847" y="3025"/>
                      </a:lnTo>
                      <a:lnTo>
                        <a:pt x="2336" y="3785"/>
                      </a:lnTo>
                      <a:lnTo>
                        <a:pt x="2843" y="4528"/>
                      </a:lnTo>
                      <a:lnTo>
                        <a:pt x="3368" y="5270"/>
                      </a:lnTo>
                      <a:lnTo>
                        <a:pt x="3912" y="6012"/>
                      </a:lnTo>
                      <a:lnTo>
                        <a:pt x="4473" y="5342"/>
                      </a:lnTo>
                      <a:lnTo>
                        <a:pt x="5034" y="4673"/>
                      </a:lnTo>
                      <a:lnTo>
                        <a:pt x="5577" y="3984"/>
                      </a:lnTo>
                      <a:lnTo>
                        <a:pt x="6103" y="3296"/>
                      </a:lnTo>
                      <a:lnTo>
                        <a:pt x="6609" y="2608"/>
                      </a:lnTo>
                      <a:lnTo>
                        <a:pt x="7116" y="1902"/>
                      </a:lnTo>
                      <a:lnTo>
                        <a:pt x="7605" y="1214"/>
                      </a:lnTo>
                      <a:lnTo>
                        <a:pt x="8094" y="508"/>
                      </a:lnTo>
                      <a:lnTo>
                        <a:pt x="7080" y="508"/>
                      </a:lnTo>
                      <a:lnTo>
                        <a:pt x="6066" y="472"/>
                      </a:lnTo>
                      <a:lnTo>
                        <a:pt x="5052" y="436"/>
                      </a:lnTo>
                      <a:lnTo>
                        <a:pt x="4038" y="381"/>
                      </a:lnTo>
                      <a:lnTo>
                        <a:pt x="3024" y="309"/>
                      </a:lnTo>
                      <a:lnTo>
                        <a:pt x="2028" y="218"/>
                      </a:lnTo>
                      <a:lnTo>
                        <a:pt x="1015" y="128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3" name="Google Shape;24;p2">
                  <a:extLst>
                    <a:ext uri="{FF2B5EF4-FFF2-40B4-BE49-F238E27FC236}">
                      <a16:creationId xmlns:a16="http://schemas.microsoft.com/office/drawing/2014/main" id="{CBB256EC-D0A0-4824-A4BA-ADB269AF5453}"/>
                    </a:ext>
                  </a:extLst>
                </p:cNvPr>
                <p:cNvSpPr/>
                <p:nvPr/>
              </p:nvSpPr>
              <p:spPr>
                <a:xfrm>
                  <a:off x="2968475" y="1381100"/>
                  <a:ext cx="201450" cy="15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8" h="6013" extrusionOk="0">
                      <a:moveTo>
                        <a:pt x="8058" y="1"/>
                      </a:moveTo>
                      <a:lnTo>
                        <a:pt x="7062" y="127"/>
                      </a:lnTo>
                      <a:lnTo>
                        <a:pt x="6048" y="236"/>
                      </a:lnTo>
                      <a:lnTo>
                        <a:pt x="5052" y="327"/>
                      </a:lnTo>
                      <a:lnTo>
                        <a:pt x="4038" y="417"/>
                      </a:lnTo>
                      <a:lnTo>
                        <a:pt x="3042" y="471"/>
                      </a:lnTo>
                      <a:lnTo>
                        <a:pt x="2028" y="526"/>
                      </a:lnTo>
                      <a:lnTo>
                        <a:pt x="1014" y="544"/>
                      </a:lnTo>
                      <a:lnTo>
                        <a:pt x="0" y="562"/>
                      </a:lnTo>
                      <a:lnTo>
                        <a:pt x="561" y="1268"/>
                      </a:lnTo>
                      <a:lnTo>
                        <a:pt x="1123" y="1956"/>
                      </a:lnTo>
                      <a:lnTo>
                        <a:pt x="1702" y="2644"/>
                      </a:lnTo>
                      <a:lnTo>
                        <a:pt x="2282" y="3332"/>
                      </a:lnTo>
                      <a:lnTo>
                        <a:pt x="2897" y="4002"/>
                      </a:lnTo>
                      <a:lnTo>
                        <a:pt x="3513" y="4672"/>
                      </a:lnTo>
                      <a:lnTo>
                        <a:pt x="4147" y="5342"/>
                      </a:lnTo>
                      <a:lnTo>
                        <a:pt x="4798" y="6012"/>
                      </a:lnTo>
                      <a:lnTo>
                        <a:pt x="5251" y="5270"/>
                      </a:lnTo>
                      <a:lnTo>
                        <a:pt x="5686" y="4527"/>
                      </a:lnTo>
                      <a:lnTo>
                        <a:pt x="6102" y="3767"/>
                      </a:lnTo>
                      <a:lnTo>
                        <a:pt x="6518" y="3025"/>
                      </a:lnTo>
                      <a:lnTo>
                        <a:pt x="6917" y="2264"/>
                      </a:lnTo>
                      <a:lnTo>
                        <a:pt x="7315" y="1522"/>
                      </a:lnTo>
                      <a:lnTo>
                        <a:pt x="7677" y="761"/>
                      </a:lnTo>
                      <a:lnTo>
                        <a:pt x="8058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4" name="Google Shape;25;p2">
                  <a:extLst>
                    <a:ext uri="{FF2B5EF4-FFF2-40B4-BE49-F238E27FC236}">
                      <a16:creationId xmlns:a16="http://schemas.microsoft.com/office/drawing/2014/main" id="{64F5C616-6261-4C91-BB32-CAFCE8A1F08D}"/>
                    </a:ext>
                  </a:extLst>
                </p:cNvPr>
                <p:cNvSpPr/>
                <p:nvPr/>
              </p:nvSpPr>
              <p:spPr>
                <a:xfrm>
                  <a:off x="3177600" y="1339450"/>
                  <a:ext cx="195575" cy="159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23" h="6393" extrusionOk="0">
                      <a:moveTo>
                        <a:pt x="7822" y="1"/>
                      </a:moveTo>
                      <a:lnTo>
                        <a:pt x="6863" y="272"/>
                      </a:lnTo>
                      <a:lnTo>
                        <a:pt x="5903" y="508"/>
                      </a:lnTo>
                      <a:lnTo>
                        <a:pt x="4925" y="725"/>
                      </a:lnTo>
                      <a:lnTo>
                        <a:pt x="3948" y="942"/>
                      </a:lnTo>
                      <a:lnTo>
                        <a:pt x="2970" y="1142"/>
                      </a:lnTo>
                      <a:lnTo>
                        <a:pt x="1974" y="1305"/>
                      </a:lnTo>
                      <a:lnTo>
                        <a:pt x="996" y="1467"/>
                      </a:lnTo>
                      <a:lnTo>
                        <a:pt x="0" y="1630"/>
                      </a:lnTo>
                      <a:lnTo>
                        <a:pt x="652" y="2246"/>
                      </a:lnTo>
                      <a:lnTo>
                        <a:pt x="1304" y="2862"/>
                      </a:lnTo>
                      <a:lnTo>
                        <a:pt x="1974" y="3459"/>
                      </a:lnTo>
                      <a:lnTo>
                        <a:pt x="2680" y="4057"/>
                      </a:lnTo>
                      <a:lnTo>
                        <a:pt x="3368" y="4654"/>
                      </a:lnTo>
                      <a:lnTo>
                        <a:pt x="4093" y="5234"/>
                      </a:lnTo>
                      <a:lnTo>
                        <a:pt x="4835" y="5813"/>
                      </a:lnTo>
                      <a:lnTo>
                        <a:pt x="5577" y="6393"/>
                      </a:lnTo>
                      <a:lnTo>
                        <a:pt x="5903" y="5596"/>
                      </a:lnTo>
                      <a:lnTo>
                        <a:pt x="6211" y="4799"/>
                      </a:lnTo>
                      <a:lnTo>
                        <a:pt x="6501" y="4002"/>
                      </a:lnTo>
                      <a:lnTo>
                        <a:pt x="6790" y="3206"/>
                      </a:lnTo>
                      <a:lnTo>
                        <a:pt x="7062" y="2409"/>
                      </a:lnTo>
                      <a:lnTo>
                        <a:pt x="7334" y="1612"/>
                      </a:lnTo>
                      <a:lnTo>
                        <a:pt x="782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6;p2">
                  <a:extLst>
                    <a:ext uri="{FF2B5EF4-FFF2-40B4-BE49-F238E27FC236}">
                      <a16:creationId xmlns:a16="http://schemas.microsoft.com/office/drawing/2014/main" id="{D5724B82-CAD4-442A-87CF-100101EC5D50}"/>
                    </a:ext>
                  </a:extLst>
                </p:cNvPr>
                <p:cNvSpPr/>
                <p:nvPr/>
              </p:nvSpPr>
              <p:spPr>
                <a:xfrm>
                  <a:off x="3380850" y="1272000"/>
                  <a:ext cx="186525" cy="16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61" h="6592" extrusionOk="0">
                      <a:moveTo>
                        <a:pt x="7460" y="1"/>
                      </a:moveTo>
                      <a:lnTo>
                        <a:pt x="6555" y="381"/>
                      </a:lnTo>
                      <a:lnTo>
                        <a:pt x="5632" y="743"/>
                      </a:lnTo>
                      <a:lnTo>
                        <a:pt x="4708" y="1087"/>
                      </a:lnTo>
                      <a:lnTo>
                        <a:pt x="3785" y="1431"/>
                      </a:lnTo>
                      <a:lnTo>
                        <a:pt x="2843" y="1739"/>
                      </a:lnTo>
                      <a:lnTo>
                        <a:pt x="1902" y="2047"/>
                      </a:lnTo>
                      <a:lnTo>
                        <a:pt x="960" y="2355"/>
                      </a:lnTo>
                      <a:lnTo>
                        <a:pt x="0" y="2626"/>
                      </a:lnTo>
                      <a:lnTo>
                        <a:pt x="725" y="3152"/>
                      </a:lnTo>
                      <a:lnTo>
                        <a:pt x="1485" y="3677"/>
                      </a:lnTo>
                      <a:lnTo>
                        <a:pt x="2246" y="4184"/>
                      </a:lnTo>
                      <a:lnTo>
                        <a:pt x="3006" y="4691"/>
                      </a:lnTo>
                      <a:lnTo>
                        <a:pt x="3803" y="5179"/>
                      </a:lnTo>
                      <a:lnTo>
                        <a:pt x="4599" y="5650"/>
                      </a:lnTo>
                      <a:lnTo>
                        <a:pt x="5414" y="6121"/>
                      </a:lnTo>
                      <a:lnTo>
                        <a:pt x="6229" y="6592"/>
                      </a:lnTo>
                      <a:lnTo>
                        <a:pt x="6609" y="4944"/>
                      </a:lnTo>
                      <a:lnTo>
                        <a:pt x="6935" y="3278"/>
                      </a:lnTo>
                      <a:lnTo>
                        <a:pt x="7225" y="1631"/>
                      </a:lnTo>
                      <a:lnTo>
                        <a:pt x="7460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7;p2">
                  <a:extLst>
                    <a:ext uri="{FF2B5EF4-FFF2-40B4-BE49-F238E27FC236}">
                      <a16:creationId xmlns:a16="http://schemas.microsoft.com/office/drawing/2014/main" id="{469EA2E2-B83F-42AE-93A2-C39F350431B3}"/>
                    </a:ext>
                  </a:extLst>
                </p:cNvPr>
                <p:cNvSpPr/>
                <p:nvPr/>
              </p:nvSpPr>
              <p:spPr>
                <a:xfrm>
                  <a:off x="3574600" y="1179225"/>
                  <a:ext cx="173825" cy="16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53" h="6682" extrusionOk="0">
                      <a:moveTo>
                        <a:pt x="6935" y="0"/>
                      </a:moveTo>
                      <a:lnTo>
                        <a:pt x="6102" y="507"/>
                      </a:lnTo>
                      <a:lnTo>
                        <a:pt x="5251" y="978"/>
                      </a:lnTo>
                      <a:lnTo>
                        <a:pt x="4400" y="1449"/>
                      </a:lnTo>
                      <a:lnTo>
                        <a:pt x="3531" y="1901"/>
                      </a:lnTo>
                      <a:lnTo>
                        <a:pt x="2662" y="2336"/>
                      </a:lnTo>
                      <a:lnTo>
                        <a:pt x="1793" y="2770"/>
                      </a:lnTo>
                      <a:lnTo>
                        <a:pt x="887" y="3187"/>
                      </a:lnTo>
                      <a:lnTo>
                        <a:pt x="0" y="3585"/>
                      </a:lnTo>
                      <a:lnTo>
                        <a:pt x="797" y="4002"/>
                      </a:lnTo>
                      <a:lnTo>
                        <a:pt x="1612" y="4418"/>
                      </a:lnTo>
                      <a:lnTo>
                        <a:pt x="2444" y="4835"/>
                      </a:lnTo>
                      <a:lnTo>
                        <a:pt x="3277" y="5215"/>
                      </a:lnTo>
                      <a:lnTo>
                        <a:pt x="4128" y="5595"/>
                      </a:lnTo>
                      <a:lnTo>
                        <a:pt x="4997" y="5975"/>
                      </a:lnTo>
                      <a:lnTo>
                        <a:pt x="5867" y="6319"/>
                      </a:lnTo>
                      <a:lnTo>
                        <a:pt x="6754" y="6681"/>
                      </a:lnTo>
                      <a:lnTo>
                        <a:pt x="6862" y="4998"/>
                      </a:lnTo>
                      <a:lnTo>
                        <a:pt x="6917" y="3332"/>
                      </a:lnTo>
                      <a:lnTo>
                        <a:pt x="6953" y="1666"/>
                      </a:lnTo>
                      <a:lnTo>
                        <a:pt x="693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8;p2">
                  <a:extLst>
                    <a:ext uri="{FF2B5EF4-FFF2-40B4-BE49-F238E27FC236}">
                      <a16:creationId xmlns:a16="http://schemas.microsoft.com/office/drawing/2014/main" id="{F4361C4F-69CC-4BA4-ABE4-D38452185958}"/>
                    </a:ext>
                  </a:extLst>
                </p:cNvPr>
                <p:cNvSpPr/>
                <p:nvPr/>
              </p:nvSpPr>
              <p:spPr>
                <a:xfrm>
                  <a:off x="3754750" y="1064225"/>
                  <a:ext cx="177925" cy="16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17" h="6592" extrusionOk="0">
                      <a:moveTo>
                        <a:pt x="6284" y="1"/>
                      </a:moveTo>
                      <a:lnTo>
                        <a:pt x="5541" y="598"/>
                      </a:lnTo>
                      <a:lnTo>
                        <a:pt x="4781" y="1178"/>
                      </a:lnTo>
                      <a:lnTo>
                        <a:pt x="4002" y="1757"/>
                      </a:lnTo>
                      <a:lnTo>
                        <a:pt x="3223" y="2319"/>
                      </a:lnTo>
                      <a:lnTo>
                        <a:pt x="2427" y="2862"/>
                      </a:lnTo>
                      <a:lnTo>
                        <a:pt x="1630" y="3405"/>
                      </a:lnTo>
                      <a:lnTo>
                        <a:pt x="815" y="3930"/>
                      </a:lnTo>
                      <a:lnTo>
                        <a:pt x="0" y="4437"/>
                      </a:lnTo>
                      <a:lnTo>
                        <a:pt x="852" y="4763"/>
                      </a:lnTo>
                      <a:lnTo>
                        <a:pt x="1703" y="5053"/>
                      </a:lnTo>
                      <a:lnTo>
                        <a:pt x="2590" y="5342"/>
                      </a:lnTo>
                      <a:lnTo>
                        <a:pt x="3477" y="5632"/>
                      </a:lnTo>
                      <a:lnTo>
                        <a:pt x="4364" y="5886"/>
                      </a:lnTo>
                      <a:lnTo>
                        <a:pt x="5270" y="6139"/>
                      </a:lnTo>
                      <a:lnTo>
                        <a:pt x="6193" y="6375"/>
                      </a:lnTo>
                      <a:lnTo>
                        <a:pt x="7116" y="6592"/>
                      </a:lnTo>
                      <a:lnTo>
                        <a:pt x="6953" y="4926"/>
                      </a:lnTo>
                      <a:lnTo>
                        <a:pt x="6772" y="3278"/>
                      </a:lnTo>
                      <a:lnTo>
                        <a:pt x="6537" y="1631"/>
                      </a:lnTo>
                      <a:lnTo>
                        <a:pt x="628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19" name="Google Shape;21;p2">
                <a:extLst>
                  <a:ext uri="{FF2B5EF4-FFF2-40B4-BE49-F238E27FC236}">
                    <a16:creationId xmlns:a16="http://schemas.microsoft.com/office/drawing/2014/main" id="{3D266637-5DBA-48BC-8B28-49D61133CEC2}"/>
                  </a:ext>
                </a:extLst>
              </p:cNvPr>
              <p:cNvSpPr/>
              <p:nvPr userDrawn="1"/>
            </p:nvSpPr>
            <p:spPr>
              <a:xfrm rot="4501051">
                <a:off x="531554" y="4981755"/>
                <a:ext cx="650692" cy="629696"/>
              </a:xfrm>
              <a:custGeom>
                <a:avLst/>
                <a:gdLst/>
                <a:ahLst/>
                <a:cxnLst/>
                <a:rect l="l" t="t" r="r" b="b"/>
                <a:pathLst>
                  <a:path w="7696" h="6719" extrusionOk="0">
                    <a:moveTo>
                      <a:pt x="0" y="1"/>
                    </a:moveTo>
                    <a:lnTo>
                      <a:pt x="200" y="834"/>
                    </a:lnTo>
                    <a:lnTo>
                      <a:pt x="399" y="1685"/>
                    </a:lnTo>
                    <a:lnTo>
                      <a:pt x="616" y="2518"/>
                    </a:lnTo>
                    <a:lnTo>
                      <a:pt x="851" y="3350"/>
                    </a:lnTo>
                    <a:lnTo>
                      <a:pt x="1105" y="4201"/>
                    </a:lnTo>
                    <a:lnTo>
                      <a:pt x="1358" y="5034"/>
                    </a:lnTo>
                    <a:lnTo>
                      <a:pt x="1630" y="5885"/>
                    </a:lnTo>
                    <a:lnTo>
                      <a:pt x="1920" y="6718"/>
                    </a:lnTo>
                    <a:lnTo>
                      <a:pt x="2680" y="6229"/>
                    </a:lnTo>
                    <a:lnTo>
                      <a:pt x="3441" y="5741"/>
                    </a:lnTo>
                    <a:lnTo>
                      <a:pt x="4183" y="5234"/>
                    </a:lnTo>
                    <a:lnTo>
                      <a:pt x="4907" y="4727"/>
                    </a:lnTo>
                    <a:lnTo>
                      <a:pt x="5614" y="4201"/>
                    </a:lnTo>
                    <a:lnTo>
                      <a:pt x="6320" y="3676"/>
                    </a:lnTo>
                    <a:lnTo>
                      <a:pt x="7026" y="3151"/>
                    </a:lnTo>
                    <a:lnTo>
                      <a:pt x="7696" y="2608"/>
                    </a:lnTo>
                    <a:lnTo>
                      <a:pt x="6718" y="2336"/>
                    </a:lnTo>
                    <a:lnTo>
                      <a:pt x="5740" y="2047"/>
                    </a:lnTo>
                    <a:lnTo>
                      <a:pt x="4763" y="1739"/>
                    </a:lnTo>
                    <a:lnTo>
                      <a:pt x="3803" y="1431"/>
                    </a:lnTo>
                    <a:lnTo>
                      <a:pt x="2843" y="1087"/>
                    </a:lnTo>
                    <a:lnTo>
                      <a:pt x="1884" y="743"/>
                    </a:lnTo>
                    <a:lnTo>
                      <a:pt x="942" y="38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C3D9ECAF-DB0F-49DC-AECB-A3DEB77C5F01}"/>
              </a:ext>
            </a:extLst>
          </p:cNvPr>
          <p:cNvGrpSpPr/>
          <p:nvPr userDrawn="1"/>
        </p:nvGrpSpPr>
        <p:grpSpPr>
          <a:xfrm flipH="1">
            <a:off x="7585225" y="107485"/>
            <a:ext cx="1423662" cy="2064997"/>
            <a:chOff x="137769" y="52411"/>
            <a:chExt cx="1423662" cy="2064997"/>
          </a:xfrm>
        </p:grpSpPr>
        <p:sp>
          <p:nvSpPr>
            <p:cNvPr id="221" name="Google Shape;49;p2">
              <a:extLst>
                <a:ext uri="{FF2B5EF4-FFF2-40B4-BE49-F238E27FC236}">
                  <a16:creationId xmlns:a16="http://schemas.microsoft.com/office/drawing/2014/main" id="{1F0FC037-9A28-4FF4-9B42-4DF50E23ED2C}"/>
                </a:ext>
              </a:extLst>
            </p:cNvPr>
            <p:cNvSpPr/>
            <p:nvPr/>
          </p:nvSpPr>
          <p:spPr>
            <a:xfrm rot="9333201">
              <a:off x="1164873" y="52411"/>
              <a:ext cx="94844" cy="93929"/>
            </a:xfrm>
            <a:custGeom>
              <a:avLst/>
              <a:gdLst/>
              <a:ahLst/>
              <a:cxnLst/>
              <a:rect l="l" t="t" r="r" b="b"/>
              <a:pathLst>
                <a:path w="1866" h="1848" extrusionOk="0">
                  <a:moveTo>
                    <a:pt x="942" y="1"/>
                  </a:moveTo>
                  <a:lnTo>
                    <a:pt x="743" y="19"/>
                  </a:lnTo>
                  <a:lnTo>
                    <a:pt x="580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4" y="399"/>
                  </a:lnTo>
                  <a:lnTo>
                    <a:pt x="73" y="562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64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80" y="1775"/>
                  </a:lnTo>
                  <a:lnTo>
                    <a:pt x="743" y="1830"/>
                  </a:lnTo>
                  <a:lnTo>
                    <a:pt x="942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94" y="1576"/>
                  </a:lnTo>
                  <a:lnTo>
                    <a:pt x="1703" y="1431"/>
                  </a:lnTo>
                  <a:lnTo>
                    <a:pt x="1793" y="1286"/>
                  </a:lnTo>
                  <a:lnTo>
                    <a:pt x="1848" y="1105"/>
                  </a:lnTo>
                  <a:lnTo>
                    <a:pt x="1866" y="924"/>
                  </a:lnTo>
                  <a:lnTo>
                    <a:pt x="1848" y="743"/>
                  </a:lnTo>
                  <a:lnTo>
                    <a:pt x="1793" y="562"/>
                  </a:lnTo>
                  <a:lnTo>
                    <a:pt x="1703" y="399"/>
                  </a:lnTo>
                  <a:lnTo>
                    <a:pt x="1594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1;p2">
              <a:extLst>
                <a:ext uri="{FF2B5EF4-FFF2-40B4-BE49-F238E27FC236}">
                  <a16:creationId xmlns:a16="http://schemas.microsoft.com/office/drawing/2014/main" id="{C21736F6-1095-4B98-AF3B-E3C598A1C1FB}"/>
                </a:ext>
              </a:extLst>
            </p:cNvPr>
            <p:cNvSpPr/>
            <p:nvPr/>
          </p:nvSpPr>
          <p:spPr>
            <a:xfrm rot="9333201">
              <a:off x="1467502" y="515274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19"/>
                  </a:lnTo>
                  <a:lnTo>
                    <a:pt x="561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3" y="417"/>
                  </a:lnTo>
                  <a:lnTo>
                    <a:pt x="73" y="580"/>
                  </a:lnTo>
                  <a:lnTo>
                    <a:pt x="18" y="743"/>
                  </a:lnTo>
                  <a:lnTo>
                    <a:pt x="0" y="924"/>
                  </a:lnTo>
                  <a:lnTo>
                    <a:pt x="18" y="1123"/>
                  </a:lnTo>
                  <a:lnTo>
                    <a:pt x="73" y="1286"/>
                  </a:lnTo>
                  <a:lnTo>
                    <a:pt x="163" y="1449"/>
                  </a:lnTo>
                  <a:lnTo>
                    <a:pt x="272" y="1594"/>
                  </a:lnTo>
                  <a:lnTo>
                    <a:pt x="417" y="1703"/>
                  </a:lnTo>
                  <a:lnTo>
                    <a:pt x="561" y="1793"/>
                  </a:lnTo>
                  <a:lnTo>
                    <a:pt x="743" y="1848"/>
                  </a:lnTo>
                  <a:lnTo>
                    <a:pt x="924" y="1866"/>
                  </a:lnTo>
                  <a:lnTo>
                    <a:pt x="1123" y="1848"/>
                  </a:lnTo>
                  <a:lnTo>
                    <a:pt x="1286" y="1793"/>
                  </a:lnTo>
                  <a:lnTo>
                    <a:pt x="1449" y="1703"/>
                  </a:lnTo>
                  <a:lnTo>
                    <a:pt x="1575" y="1594"/>
                  </a:lnTo>
                  <a:lnTo>
                    <a:pt x="1702" y="1449"/>
                  </a:lnTo>
                  <a:lnTo>
                    <a:pt x="1775" y="1286"/>
                  </a:lnTo>
                  <a:lnTo>
                    <a:pt x="1829" y="1123"/>
                  </a:lnTo>
                  <a:lnTo>
                    <a:pt x="1847" y="924"/>
                  </a:lnTo>
                  <a:lnTo>
                    <a:pt x="1829" y="743"/>
                  </a:lnTo>
                  <a:lnTo>
                    <a:pt x="1775" y="580"/>
                  </a:lnTo>
                  <a:lnTo>
                    <a:pt x="1702" y="417"/>
                  </a:lnTo>
                  <a:lnTo>
                    <a:pt x="1575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6;p2">
              <a:extLst>
                <a:ext uri="{FF2B5EF4-FFF2-40B4-BE49-F238E27FC236}">
                  <a16:creationId xmlns:a16="http://schemas.microsoft.com/office/drawing/2014/main" id="{31224B6C-2C05-4322-BE04-038AE7129A3E}"/>
                </a:ext>
              </a:extLst>
            </p:cNvPr>
            <p:cNvSpPr/>
            <p:nvPr/>
          </p:nvSpPr>
          <p:spPr>
            <a:xfrm rot="9333201">
              <a:off x="406818" y="127919"/>
              <a:ext cx="277061" cy="279805"/>
            </a:xfrm>
            <a:custGeom>
              <a:avLst/>
              <a:gdLst/>
              <a:ahLst/>
              <a:cxnLst/>
              <a:rect l="l" t="t" r="r" b="b"/>
              <a:pathLst>
                <a:path w="5451" h="5505" extrusionOk="0">
                  <a:moveTo>
                    <a:pt x="1793" y="0"/>
                  </a:moveTo>
                  <a:lnTo>
                    <a:pt x="1684" y="18"/>
                  </a:lnTo>
                  <a:lnTo>
                    <a:pt x="1594" y="91"/>
                  </a:lnTo>
                  <a:lnTo>
                    <a:pt x="1539" y="163"/>
                  </a:lnTo>
                  <a:lnTo>
                    <a:pt x="1485" y="272"/>
                  </a:lnTo>
                  <a:lnTo>
                    <a:pt x="1485" y="380"/>
                  </a:lnTo>
                  <a:lnTo>
                    <a:pt x="1630" y="1720"/>
                  </a:lnTo>
                  <a:lnTo>
                    <a:pt x="1630" y="1829"/>
                  </a:lnTo>
                  <a:lnTo>
                    <a:pt x="1594" y="1919"/>
                  </a:lnTo>
                  <a:lnTo>
                    <a:pt x="1521" y="2010"/>
                  </a:lnTo>
                  <a:lnTo>
                    <a:pt x="1431" y="2082"/>
                  </a:lnTo>
                  <a:lnTo>
                    <a:pt x="218" y="2626"/>
                  </a:lnTo>
                  <a:lnTo>
                    <a:pt x="109" y="2698"/>
                  </a:lnTo>
                  <a:lnTo>
                    <a:pt x="36" y="2770"/>
                  </a:lnTo>
                  <a:lnTo>
                    <a:pt x="18" y="2879"/>
                  </a:lnTo>
                  <a:lnTo>
                    <a:pt x="0" y="2988"/>
                  </a:lnTo>
                  <a:lnTo>
                    <a:pt x="36" y="3078"/>
                  </a:lnTo>
                  <a:lnTo>
                    <a:pt x="91" y="3169"/>
                  </a:lnTo>
                  <a:lnTo>
                    <a:pt x="181" y="3241"/>
                  </a:lnTo>
                  <a:lnTo>
                    <a:pt x="290" y="3296"/>
                  </a:lnTo>
                  <a:lnTo>
                    <a:pt x="1594" y="3567"/>
                  </a:lnTo>
                  <a:lnTo>
                    <a:pt x="1702" y="3603"/>
                  </a:lnTo>
                  <a:lnTo>
                    <a:pt x="1775" y="3676"/>
                  </a:lnTo>
                  <a:lnTo>
                    <a:pt x="1847" y="3766"/>
                  </a:lnTo>
                  <a:lnTo>
                    <a:pt x="1865" y="3857"/>
                  </a:lnTo>
                  <a:lnTo>
                    <a:pt x="2028" y="5197"/>
                  </a:lnTo>
                  <a:lnTo>
                    <a:pt x="2046" y="5305"/>
                  </a:lnTo>
                  <a:lnTo>
                    <a:pt x="2119" y="5396"/>
                  </a:lnTo>
                  <a:lnTo>
                    <a:pt x="2191" y="5468"/>
                  </a:lnTo>
                  <a:lnTo>
                    <a:pt x="2300" y="5505"/>
                  </a:lnTo>
                  <a:lnTo>
                    <a:pt x="2408" y="5505"/>
                  </a:lnTo>
                  <a:lnTo>
                    <a:pt x="2499" y="5486"/>
                  </a:lnTo>
                  <a:lnTo>
                    <a:pt x="2608" y="5414"/>
                  </a:lnTo>
                  <a:lnTo>
                    <a:pt x="2680" y="5323"/>
                  </a:lnTo>
                  <a:lnTo>
                    <a:pt x="3332" y="4165"/>
                  </a:lnTo>
                  <a:lnTo>
                    <a:pt x="3404" y="4074"/>
                  </a:lnTo>
                  <a:lnTo>
                    <a:pt x="3495" y="4020"/>
                  </a:lnTo>
                  <a:lnTo>
                    <a:pt x="3604" y="3984"/>
                  </a:lnTo>
                  <a:lnTo>
                    <a:pt x="3712" y="4002"/>
                  </a:lnTo>
                  <a:lnTo>
                    <a:pt x="5016" y="4273"/>
                  </a:lnTo>
                  <a:lnTo>
                    <a:pt x="5143" y="4273"/>
                  </a:lnTo>
                  <a:lnTo>
                    <a:pt x="5251" y="4237"/>
                  </a:lnTo>
                  <a:lnTo>
                    <a:pt x="5342" y="4183"/>
                  </a:lnTo>
                  <a:lnTo>
                    <a:pt x="5396" y="4092"/>
                  </a:lnTo>
                  <a:lnTo>
                    <a:pt x="5432" y="4002"/>
                  </a:lnTo>
                  <a:lnTo>
                    <a:pt x="5450" y="3893"/>
                  </a:lnTo>
                  <a:lnTo>
                    <a:pt x="5414" y="3784"/>
                  </a:lnTo>
                  <a:lnTo>
                    <a:pt x="5360" y="3694"/>
                  </a:lnTo>
                  <a:lnTo>
                    <a:pt x="4455" y="2698"/>
                  </a:lnTo>
                  <a:lnTo>
                    <a:pt x="4400" y="2607"/>
                  </a:lnTo>
                  <a:lnTo>
                    <a:pt x="4364" y="2499"/>
                  </a:lnTo>
                  <a:lnTo>
                    <a:pt x="4364" y="2390"/>
                  </a:lnTo>
                  <a:lnTo>
                    <a:pt x="4400" y="2282"/>
                  </a:lnTo>
                  <a:lnTo>
                    <a:pt x="5070" y="1123"/>
                  </a:lnTo>
                  <a:lnTo>
                    <a:pt x="5106" y="1014"/>
                  </a:lnTo>
                  <a:lnTo>
                    <a:pt x="5106" y="905"/>
                  </a:lnTo>
                  <a:lnTo>
                    <a:pt x="5088" y="797"/>
                  </a:lnTo>
                  <a:lnTo>
                    <a:pt x="5016" y="706"/>
                  </a:lnTo>
                  <a:lnTo>
                    <a:pt x="4943" y="652"/>
                  </a:lnTo>
                  <a:lnTo>
                    <a:pt x="4835" y="598"/>
                  </a:lnTo>
                  <a:lnTo>
                    <a:pt x="4726" y="598"/>
                  </a:lnTo>
                  <a:lnTo>
                    <a:pt x="4617" y="634"/>
                  </a:lnTo>
                  <a:lnTo>
                    <a:pt x="3404" y="1177"/>
                  </a:lnTo>
                  <a:lnTo>
                    <a:pt x="3296" y="1213"/>
                  </a:lnTo>
                  <a:lnTo>
                    <a:pt x="3187" y="1213"/>
                  </a:lnTo>
                  <a:lnTo>
                    <a:pt x="3078" y="1159"/>
                  </a:lnTo>
                  <a:lnTo>
                    <a:pt x="2988" y="1105"/>
                  </a:lnTo>
                  <a:lnTo>
                    <a:pt x="2101" y="109"/>
                  </a:lnTo>
                  <a:lnTo>
                    <a:pt x="2010" y="36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;p2">
              <a:extLst>
                <a:ext uri="{FF2B5EF4-FFF2-40B4-BE49-F238E27FC236}">
                  <a16:creationId xmlns:a16="http://schemas.microsoft.com/office/drawing/2014/main" id="{8588D5F8-41AD-418B-A545-132A89049040}"/>
                </a:ext>
              </a:extLst>
            </p:cNvPr>
            <p:cNvSpPr/>
            <p:nvPr/>
          </p:nvSpPr>
          <p:spPr>
            <a:xfrm rot="9333201">
              <a:off x="979271" y="643430"/>
              <a:ext cx="173068" cy="172153"/>
            </a:xfrm>
            <a:custGeom>
              <a:avLst/>
              <a:gdLst/>
              <a:ahLst/>
              <a:cxnLst/>
              <a:rect l="l" t="t" r="r" b="b"/>
              <a:pathLst>
                <a:path w="3405" h="3387" extrusionOk="0">
                  <a:moveTo>
                    <a:pt x="1793" y="0"/>
                  </a:moveTo>
                  <a:lnTo>
                    <a:pt x="1739" y="18"/>
                  </a:lnTo>
                  <a:lnTo>
                    <a:pt x="1684" y="73"/>
                  </a:lnTo>
                  <a:lnTo>
                    <a:pt x="1648" y="127"/>
                  </a:lnTo>
                  <a:lnTo>
                    <a:pt x="1286" y="887"/>
                  </a:lnTo>
                  <a:lnTo>
                    <a:pt x="1250" y="942"/>
                  </a:lnTo>
                  <a:lnTo>
                    <a:pt x="1195" y="978"/>
                  </a:lnTo>
                  <a:lnTo>
                    <a:pt x="1141" y="996"/>
                  </a:lnTo>
                  <a:lnTo>
                    <a:pt x="1069" y="996"/>
                  </a:lnTo>
                  <a:lnTo>
                    <a:pt x="236" y="906"/>
                  </a:lnTo>
                  <a:lnTo>
                    <a:pt x="163" y="906"/>
                  </a:lnTo>
                  <a:lnTo>
                    <a:pt x="109" y="924"/>
                  </a:lnTo>
                  <a:lnTo>
                    <a:pt x="55" y="978"/>
                  </a:lnTo>
                  <a:lnTo>
                    <a:pt x="18" y="1032"/>
                  </a:lnTo>
                  <a:lnTo>
                    <a:pt x="0" y="1087"/>
                  </a:lnTo>
                  <a:lnTo>
                    <a:pt x="0" y="1159"/>
                  </a:lnTo>
                  <a:lnTo>
                    <a:pt x="18" y="1231"/>
                  </a:lnTo>
                  <a:lnTo>
                    <a:pt x="73" y="1286"/>
                  </a:lnTo>
                  <a:lnTo>
                    <a:pt x="670" y="1847"/>
                  </a:lnTo>
                  <a:lnTo>
                    <a:pt x="725" y="1901"/>
                  </a:lnTo>
                  <a:lnTo>
                    <a:pt x="743" y="1956"/>
                  </a:lnTo>
                  <a:lnTo>
                    <a:pt x="743" y="2028"/>
                  </a:lnTo>
                  <a:lnTo>
                    <a:pt x="725" y="2101"/>
                  </a:lnTo>
                  <a:lnTo>
                    <a:pt x="381" y="2843"/>
                  </a:lnTo>
                  <a:lnTo>
                    <a:pt x="344" y="2915"/>
                  </a:lnTo>
                  <a:lnTo>
                    <a:pt x="362" y="2988"/>
                  </a:lnTo>
                  <a:lnTo>
                    <a:pt x="381" y="3042"/>
                  </a:lnTo>
                  <a:lnTo>
                    <a:pt x="417" y="3096"/>
                  </a:lnTo>
                  <a:lnTo>
                    <a:pt x="471" y="3133"/>
                  </a:lnTo>
                  <a:lnTo>
                    <a:pt x="543" y="3151"/>
                  </a:lnTo>
                  <a:lnTo>
                    <a:pt x="616" y="3151"/>
                  </a:lnTo>
                  <a:lnTo>
                    <a:pt x="670" y="3133"/>
                  </a:lnTo>
                  <a:lnTo>
                    <a:pt x="1394" y="2734"/>
                  </a:lnTo>
                  <a:lnTo>
                    <a:pt x="1467" y="2698"/>
                  </a:lnTo>
                  <a:lnTo>
                    <a:pt x="1539" y="2698"/>
                  </a:lnTo>
                  <a:lnTo>
                    <a:pt x="1594" y="2716"/>
                  </a:lnTo>
                  <a:lnTo>
                    <a:pt x="1648" y="2752"/>
                  </a:lnTo>
                  <a:lnTo>
                    <a:pt x="2264" y="3332"/>
                  </a:lnTo>
                  <a:lnTo>
                    <a:pt x="2318" y="3368"/>
                  </a:lnTo>
                  <a:lnTo>
                    <a:pt x="2390" y="3386"/>
                  </a:lnTo>
                  <a:lnTo>
                    <a:pt x="2463" y="3386"/>
                  </a:lnTo>
                  <a:lnTo>
                    <a:pt x="2517" y="3350"/>
                  </a:lnTo>
                  <a:lnTo>
                    <a:pt x="2571" y="3314"/>
                  </a:lnTo>
                  <a:lnTo>
                    <a:pt x="2608" y="3259"/>
                  </a:lnTo>
                  <a:lnTo>
                    <a:pt x="2626" y="3205"/>
                  </a:lnTo>
                  <a:lnTo>
                    <a:pt x="2626" y="3133"/>
                  </a:lnTo>
                  <a:lnTo>
                    <a:pt x="2463" y="2318"/>
                  </a:lnTo>
                  <a:lnTo>
                    <a:pt x="2463" y="2245"/>
                  </a:lnTo>
                  <a:lnTo>
                    <a:pt x="2481" y="2173"/>
                  </a:lnTo>
                  <a:lnTo>
                    <a:pt x="2517" y="2119"/>
                  </a:lnTo>
                  <a:lnTo>
                    <a:pt x="2571" y="2082"/>
                  </a:lnTo>
                  <a:lnTo>
                    <a:pt x="3296" y="1666"/>
                  </a:lnTo>
                  <a:lnTo>
                    <a:pt x="3350" y="1630"/>
                  </a:lnTo>
                  <a:lnTo>
                    <a:pt x="3404" y="1575"/>
                  </a:lnTo>
                  <a:lnTo>
                    <a:pt x="3404" y="1503"/>
                  </a:lnTo>
                  <a:lnTo>
                    <a:pt x="3404" y="1449"/>
                  </a:lnTo>
                  <a:lnTo>
                    <a:pt x="3386" y="1376"/>
                  </a:lnTo>
                  <a:lnTo>
                    <a:pt x="3350" y="1322"/>
                  </a:lnTo>
                  <a:lnTo>
                    <a:pt x="3296" y="1286"/>
                  </a:lnTo>
                  <a:lnTo>
                    <a:pt x="3223" y="1268"/>
                  </a:lnTo>
                  <a:lnTo>
                    <a:pt x="2390" y="1159"/>
                  </a:lnTo>
                  <a:lnTo>
                    <a:pt x="2336" y="1141"/>
                  </a:lnTo>
                  <a:lnTo>
                    <a:pt x="2282" y="1105"/>
                  </a:lnTo>
                  <a:lnTo>
                    <a:pt x="2227" y="1050"/>
                  </a:lnTo>
                  <a:lnTo>
                    <a:pt x="2209" y="996"/>
                  </a:lnTo>
                  <a:lnTo>
                    <a:pt x="2046" y="181"/>
                  </a:lnTo>
                  <a:lnTo>
                    <a:pt x="2028" y="109"/>
                  </a:lnTo>
                  <a:lnTo>
                    <a:pt x="1974" y="55"/>
                  </a:lnTo>
                  <a:lnTo>
                    <a:pt x="1920" y="18"/>
                  </a:lnTo>
                  <a:lnTo>
                    <a:pt x="18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62;p2">
              <a:extLst>
                <a:ext uri="{FF2B5EF4-FFF2-40B4-BE49-F238E27FC236}">
                  <a16:creationId xmlns:a16="http://schemas.microsoft.com/office/drawing/2014/main" id="{DE9AEC3E-B8CC-4D4A-8174-8ABD57ABAC5E}"/>
                </a:ext>
              </a:extLst>
            </p:cNvPr>
            <p:cNvSpPr/>
            <p:nvPr/>
          </p:nvSpPr>
          <p:spPr>
            <a:xfrm rot="9333201">
              <a:off x="1050889" y="1201062"/>
              <a:ext cx="69075" cy="69075"/>
            </a:xfrm>
            <a:custGeom>
              <a:avLst/>
              <a:gdLst/>
              <a:ahLst/>
              <a:cxnLst/>
              <a:rect l="l" t="t" r="r" b="b"/>
              <a:pathLst>
                <a:path w="1359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308" y="127"/>
                  </a:lnTo>
                  <a:lnTo>
                    <a:pt x="200" y="200"/>
                  </a:lnTo>
                  <a:lnTo>
                    <a:pt x="127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1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27" y="1051"/>
                  </a:lnTo>
                  <a:lnTo>
                    <a:pt x="200" y="1159"/>
                  </a:lnTo>
                  <a:lnTo>
                    <a:pt x="308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671" y="1359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60" y="1159"/>
                  </a:lnTo>
                  <a:lnTo>
                    <a:pt x="1232" y="1051"/>
                  </a:lnTo>
                  <a:lnTo>
                    <a:pt x="1304" y="942"/>
                  </a:lnTo>
                  <a:lnTo>
                    <a:pt x="1341" y="815"/>
                  </a:lnTo>
                  <a:lnTo>
                    <a:pt x="1359" y="671"/>
                  </a:lnTo>
                  <a:lnTo>
                    <a:pt x="1341" y="544"/>
                  </a:lnTo>
                  <a:lnTo>
                    <a:pt x="1304" y="417"/>
                  </a:lnTo>
                  <a:lnTo>
                    <a:pt x="1232" y="308"/>
                  </a:lnTo>
                  <a:lnTo>
                    <a:pt x="1160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63;p2">
              <a:extLst>
                <a:ext uri="{FF2B5EF4-FFF2-40B4-BE49-F238E27FC236}">
                  <a16:creationId xmlns:a16="http://schemas.microsoft.com/office/drawing/2014/main" id="{F3B770E6-541F-41EF-AA43-985E5785AB0E}"/>
                </a:ext>
              </a:extLst>
            </p:cNvPr>
            <p:cNvSpPr/>
            <p:nvPr/>
          </p:nvSpPr>
          <p:spPr>
            <a:xfrm rot="9333201">
              <a:off x="466773" y="745876"/>
              <a:ext cx="93929" cy="93878"/>
            </a:xfrm>
            <a:custGeom>
              <a:avLst/>
              <a:gdLst/>
              <a:ahLst/>
              <a:cxnLst/>
              <a:rect l="l" t="t" r="r" b="b"/>
              <a:pathLst>
                <a:path w="1848" h="1847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2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398"/>
                  </a:lnTo>
                  <a:lnTo>
                    <a:pt x="73" y="561"/>
                  </a:lnTo>
                  <a:lnTo>
                    <a:pt x="19" y="742"/>
                  </a:lnTo>
                  <a:lnTo>
                    <a:pt x="1" y="923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684"/>
                  </a:lnTo>
                  <a:lnTo>
                    <a:pt x="562" y="1774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86" y="1774"/>
                  </a:lnTo>
                  <a:lnTo>
                    <a:pt x="1431" y="1684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8" y="923"/>
                  </a:lnTo>
                  <a:lnTo>
                    <a:pt x="1829" y="742"/>
                  </a:lnTo>
                  <a:lnTo>
                    <a:pt x="1775" y="561"/>
                  </a:lnTo>
                  <a:lnTo>
                    <a:pt x="1685" y="398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2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7" name="Google Shape;89;p2">
              <a:extLst>
                <a:ext uri="{FF2B5EF4-FFF2-40B4-BE49-F238E27FC236}">
                  <a16:creationId xmlns:a16="http://schemas.microsoft.com/office/drawing/2014/main" id="{FC763389-113D-4402-84F6-2E51362F11F1}"/>
                </a:ext>
              </a:extLst>
            </p:cNvPr>
            <p:cNvGrpSpPr/>
            <p:nvPr/>
          </p:nvGrpSpPr>
          <p:grpSpPr>
            <a:xfrm rot="21130873" flipH="1">
              <a:off x="137769" y="1184801"/>
              <a:ext cx="918849" cy="932607"/>
              <a:chOff x="3018175" y="238125"/>
              <a:chExt cx="631875" cy="638850"/>
            </a:xfrm>
          </p:grpSpPr>
          <p:sp>
            <p:nvSpPr>
              <p:cNvPr id="228" name="Google Shape;90;p2">
                <a:extLst>
                  <a:ext uri="{FF2B5EF4-FFF2-40B4-BE49-F238E27FC236}">
                    <a16:creationId xmlns:a16="http://schemas.microsoft.com/office/drawing/2014/main" id="{911FAA64-C005-40B3-AE5F-AFCD5B7A74D2}"/>
                  </a:ext>
                </a:extLst>
              </p:cNvPr>
              <p:cNvSpPr/>
              <p:nvPr/>
            </p:nvSpPr>
            <p:spPr>
              <a:xfrm>
                <a:off x="3018175" y="524375"/>
                <a:ext cx="631875" cy="352600"/>
              </a:xfrm>
              <a:custGeom>
                <a:avLst/>
                <a:gdLst/>
                <a:ahLst/>
                <a:cxnLst/>
                <a:rect l="l" t="t" r="r" b="b"/>
                <a:pathLst>
                  <a:path w="25275" h="14104" extrusionOk="0">
                    <a:moveTo>
                      <a:pt x="23575" y="1"/>
                    </a:moveTo>
                    <a:lnTo>
                      <a:pt x="23089" y="19"/>
                    </a:lnTo>
                    <a:lnTo>
                      <a:pt x="22603" y="75"/>
                    </a:lnTo>
                    <a:lnTo>
                      <a:pt x="22118" y="150"/>
                    </a:lnTo>
                    <a:lnTo>
                      <a:pt x="21632" y="262"/>
                    </a:lnTo>
                    <a:lnTo>
                      <a:pt x="21146" y="430"/>
                    </a:lnTo>
                    <a:lnTo>
                      <a:pt x="21669" y="3737"/>
                    </a:lnTo>
                    <a:lnTo>
                      <a:pt x="20306" y="767"/>
                    </a:lnTo>
                    <a:lnTo>
                      <a:pt x="19745" y="1047"/>
                    </a:lnTo>
                    <a:lnTo>
                      <a:pt x="19185" y="1383"/>
                    </a:lnTo>
                    <a:lnTo>
                      <a:pt x="18625" y="1757"/>
                    </a:lnTo>
                    <a:lnTo>
                      <a:pt x="18064" y="2168"/>
                    </a:lnTo>
                    <a:lnTo>
                      <a:pt x="19185" y="6034"/>
                    </a:lnTo>
                    <a:lnTo>
                      <a:pt x="17354" y="2765"/>
                    </a:lnTo>
                    <a:lnTo>
                      <a:pt x="16813" y="3232"/>
                    </a:lnTo>
                    <a:lnTo>
                      <a:pt x="16290" y="3737"/>
                    </a:lnTo>
                    <a:lnTo>
                      <a:pt x="15767" y="4297"/>
                    </a:lnTo>
                    <a:lnTo>
                      <a:pt x="15225" y="4876"/>
                    </a:lnTo>
                    <a:lnTo>
                      <a:pt x="14683" y="5474"/>
                    </a:lnTo>
                    <a:lnTo>
                      <a:pt x="14160" y="6128"/>
                    </a:lnTo>
                    <a:lnTo>
                      <a:pt x="13619" y="6800"/>
                    </a:lnTo>
                    <a:lnTo>
                      <a:pt x="13058" y="7510"/>
                    </a:lnTo>
                    <a:lnTo>
                      <a:pt x="12628" y="8033"/>
                    </a:lnTo>
                    <a:lnTo>
                      <a:pt x="12180" y="8519"/>
                    </a:lnTo>
                    <a:lnTo>
                      <a:pt x="11713" y="8967"/>
                    </a:lnTo>
                    <a:lnTo>
                      <a:pt x="11228" y="9378"/>
                    </a:lnTo>
                    <a:lnTo>
                      <a:pt x="10723" y="9752"/>
                    </a:lnTo>
                    <a:lnTo>
                      <a:pt x="10200" y="10106"/>
                    </a:lnTo>
                    <a:lnTo>
                      <a:pt x="9677" y="10405"/>
                    </a:lnTo>
                    <a:lnTo>
                      <a:pt x="9154" y="10686"/>
                    </a:lnTo>
                    <a:lnTo>
                      <a:pt x="8612" y="10928"/>
                    </a:lnTo>
                    <a:lnTo>
                      <a:pt x="8071" y="11153"/>
                    </a:lnTo>
                    <a:lnTo>
                      <a:pt x="7529" y="11358"/>
                    </a:lnTo>
                    <a:lnTo>
                      <a:pt x="6969" y="11526"/>
                    </a:lnTo>
                    <a:lnTo>
                      <a:pt x="6445" y="11657"/>
                    </a:lnTo>
                    <a:lnTo>
                      <a:pt x="5904" y="11788"/>
                    </a:lnTo>
                    <a:lnTo>
                      <a:pt x="5381" y="11900"/>
                    </a:lnTo>
                    <a:lnTo>
                      <a:pt x="4858" y="11974"/>
                    </a:lnTo>
                    <a:lnTo>
                      <a:pt x="4372" y="12049"/>
                    </a:lnTo>
                    <a:lnTo>
                      <a:pt x="3886" y="12105"/>
                    </a:lnTo>
                    <a:lnTo>
                      <a:pt x="3401" y="12143"/>
                    </a:lnTo>
                    <a:lnTo>
                      <a:pt x="2952" y="12161"/>
                    </a:lnTo>
                    <a:lnTo>
                      <a:pt x="2130" y="12180"/>
                    </a:lnTo>
                    <a:lnTo>
                      <a:pt x="1421" y="12161"/>
                    </a:lnTo>
                    <a:lnTo>
                      <a:pt x="823" y="12143"/>
                    </a:lnTo>
                    <a:lnTo>
                      <a:pt x="375" y="12105"/>
                    </a:lnTo>
                    <a:lnTo>
                      <a:pt x="1" y="12049"/>
                    </a:lnTo>
                    <a:lnTo>
                      <a:pt x="1" y="12049"/>
                    </a:lnTo>
                    <a:lnTo>
                      <a:pt x="300" y="12180"/>
                    </a:lnTo>
                    <a:lnTo>
                      <a:pt x="655" y="12329"/>
                    </a:lnTo>
                    <a:lnTo>
                      <a:pt x="1122" y="12535"/>
                    </a:lnTo>
                    <a:lnTo>
                      <a:pt x="1738" y="12740"/>
                    </a:lnTo>
                    <a:lnTo>
                      <a:pt x="2448" y="12983"/>
                    </a:lnTo>
                    <a:lnTo>
                      <a:pt x="3251" y="13226"/>
                    </a:lnTo>
                    <a:lnTo>
                      <a:pt x="4148" y="13450"/>
                    </a:lnTo>
                    <a:lnTo>
                      <a:pt x="5138" y="13674"/>
                    </a:lnTo>
                    <a:lnTo>
                      <a:pt x="5661" y="13768"/>
                    </a:lnTo>
                    <a:lnTo>
                      <a:pt x="6203" y="13842"/>
                    </a:lnTo>
                    <a:lnTo>
                      <a:pt x="6763" y="13936"/>
                    </a:lnTo>
                    <a:lnTo>
                      <a:pt x="7342" y="13992"/>
                    </a:lnTo>
                    <a:lnTo>
                      <a:pt x="7921" y="14048"/>
                    </a:lnTo>
                    <a:lnTo>
                      <a:pt x="8519" y="14085"/>
                    </a:lnTo>
                    <a:lnTo>
                      <a:pt x="9135" y="14104"/>
                    </a:lnTo>
                    <a:lnTo>
                      <a:pt x="9770" y="14104"/>
                    </a:lnTo>
                    <a:lnTo>
                      <a:pt x="10406" y="14085"/>
                    </a:lnTo>
                    <a:lnTo>
                      <a:pt x="11041" y="14029"/>
                    </a:lnTo>
                    <a:lnTo>
                      <a:pt x="11695" y="13973"/>
                    </a:lnTo>
                    <a:lnTo>
                      <a:pt x="12367" y="13880"/>
                    </a:lnTo>
                    <a:lnTo>
                      <a:pt x="13021" y="13786"/>
                    </a:lnTo>
                    <a:lnTo>
                      <a:pt x="13693" y="13637"/>
                    </a:lnTo>
                    <a:lnTo>
                      <a:pt x="12255" y="11974"/>
                    </a:lnTo>
                    <a:lnTo>
                      <a:pt x="15132" y="13245"/>
                    </a:lnTo>
                    <a:lnTo>
                      <a:pt x="15953" y="12965"/>
                    </a:lnTo>
                    <a:lnTo>
                      <a:pt x="16346" y="12815"/>
                    </a:lnTo>
                    <a:lnTo>
                      <a:pt x="16757" y="12647"/>
                    </a:lnTo>
                    <a:lnTo>
                      <a:pt x="17168" y="12460"/>
                    </a:lnTo>
                    <a:lnTo>
                      <a:pt x="17560" y="12273"/>
                    </a:lnTo>
                    <a:lnTo>
                      <a:pt x="17971" y="12068"/>
                    </a:lnTo>
                    <a:lnTo>
                      <a:pt x="18382" y="11844"/>
                    </a:lnTo>
                    <a:lnTo>
                      <a:pt x="18980" y="11489"/>
                    </a:lnTo>
                    <a:lnTo>
                      <a:pt x="19540" y="11134"/>
                    </a:lnTo>
                    <a:lnTo>
                      <a:pt x="20082" y="10760"/>
                    </a:lnTo>
                    <a:lnTo>
                      <a:pt x="20586" y="10405"/>
                    </a:lnTo>
                    <a:lnTo>
                      <a:pt x="21053" y="10032"/>
                    </a:lnTo>
                    <a:lnTo>
                      <a:pt x="21483" y="9658"/>
                    </a:lnTo>
                    <a:lnTo>
                      <a:pt x="21894" y="9285"/>
                    </a:lnTo>
                    <a:lnTo>
                      <a:pt x="22267" y="8892"/>
                    </a:lnTo>
                    <a:lnTo>
                      <a:pt x="22622" y="8519"/>
                    </a:lnTo>
                    <a:lnTo>
                      <a:pt x="22940" y="8145"/>
                    </a:lnTo>
                    <a:lnTo>
                      <a:pt x="23239" y="7772"/>
                    </a:lnTo>
                    <a:lnTo>
                      <a:pt x="23519" y="7398"/>
                    </a:lnTo>
                    <a:lnTo>
                      <a:pt x="23762" y="7024"/>
                    </a:lnTo>
                    <a:lnTo>
                      <a:pt x="23986" y="6651"/>
                    </a:lnTo>
                    <a:lnTo>
                      <a:pt x="24191" y="6296"/>
                    </a:lnTo>
                    <a:lnTo>
                      <a:pt x="24378" y="5922"/>
                    </a:lnTo>
                    <a:lnTo>
                      <a:pt x="20156" y="5885"/>
                    </a:lnTo>
                    <a:lnTo>
                      <a:pt x="24882" y="4633"/>
                    </a:lnTo>
                    <a:lnTo>
                      <a:pt x="25013" y="4166"/>
                    </a:lnTo>
                    <a:lnTo>
                      <a:pt x="25107" y="3718"/>
                    </a:lnTo>
                    <a:lnTo>
                      <a:pt x="25181" y="3270"/>
                    </a:lnTo>
                    <a:lnTo>
                      <a:pt x="25237" y="2859"/>
                    </a:lnTo>
                    <a:lnTo>
                      <a:pt x="25275" y="2466"/>
                    </a:lnTo>
                    <a:lnTo>
                      <a:pt x="25275" y="2112"/>
                    </a:lnTo>
                    <a:lnTo>
                      <a:pt x="25275" y="1775"/>
                    </a:lnTo>
                    <a:lnTo>
                      <a:pt x="25275" y="1458"/>
                    </a:lnTo>
                    <a:lnTo>
                      <a:pt x="25219" y="916"/>
                    </a:lnTo>
                    <a:lnTo>
                      <a:pt x="25144" y="524"/>
                    </a:lnTo>
                    <a:lnTo>
                      <a:pt x="25088" y="281"/>
                    </a:lnTo>
                    <a:lnTo>
                      <a:pt x="25069" y="188"/>
                    </a:lnTo>
                    <a:lnTo>
                      <a:pt x="24565" y="94"/>
                    </a:lnTo>
                    <a:lnTo>
                      <a:pt x="24079" y="38"/>
                    </a:lnTo>
                    <a:lnTo>
                      <a:pt x="23575" y="1"/>
                    </a:lnTo>
                    <a:close/>
                  </a:path>
                </a:pathLst>
              </a:custGeom>
              <a:solidFill>
                <a:srgbClr val="1CBF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91;p2">
                <a:extLst>
                  <a:ext uri="{FF2B5EF4-FFF2-40B4-BE49-F238E27FC236}">
                    <a16:creationId xmlns:a16="http://schemas.microsoft.com/office/drawing/2014/main" id="{5CA7902E-F682-4674-B7E0-9E1AB077B79A}"/>
                  </a:ext>
                </a:extLst>
              </p:cNvPr>
              <p:cNvSpPr/>
              <p:nvPr/>
            </p:nvSpPr>
            <p:spPr>
              <a:xfrm>
                <a:off x="3378700" y="639250"/>
                <a:ext cx="73350" cy="110250"/>
              </a:xfrm>
              <a:custGeom>
                <a:avLst/>
                <a:gdLst/>
                <a:ahLst/>
                <a:cxnLst/>
                <a:rect l="l" t="t" r="r" b="b"/>
                <a:pathLst>
                  <a:path w="2934" h="4410" extrusionOk="0">
                    <a:moveTo>
                      <a:pt x="1065" y="1"/>
                    </a:moveTo>
                    <a:lnTo>
                      <a:pt x="542" y="580"/>
                    </a:lnTo>
                    <a:lnTo>
                      <a:pt x="1" y="1196"/>
                    </a:lnTo>
                    <a:lnTo>
                      <a:pt x="1962" y="4409"/>
                    </a:lnTo>
                    <a:lnTo>
                      <a:pt x="2933" y="3606"/>
                    </a:lnTo>
                    <a:lnTo>
                      <a:pt x="1065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92;p2">
                <a:extLst>
                  <a:ext uri="{FF2B5EF4-FFF2-40B4-BE49-F238E27FC236}">
                    <a16:creationId xmlns:a16="http://schemas.microsoft.com/office/drawing/2014/main" id="{60D197CE-EFE4-4116-9F26-9EAD1EFE0EC4}"/>
                  </a:ext>
                </a:extLst>
              </p:cNvPr>
              <p:cNvSpPr/>
              <p:nvPr/>
            </p:nvSpPr>
            <p:spPr>
              <a:xfrm>
                <a:off x="3405325" y="770475"/>
                <a:ext cx="88275" cy="61675"/>
              </a:xfrm>
              <a:custGeom>
                <a:avLst/>
                <a:gdLst/>
                <a:ahLst/>
                <a:cxnLst/>
                <a:rect l="l" t="t" r="r" b="b"/>
                <a:pathLst>
                  <a:path w="3531" h="2467" extrusionOk="0">
                    <a:moveTo>
                      <a:pt x="0" y="1"/>
                    </a:moveTo>
                    <a:lnTo>
                      <a:pt x="1999" y="2467"/>
                    </a:lnTo>
                    <a:lnTo>
                      <a:pt x="2448" y="2243"/>
                    </a:lnTo>
                    <a:lnTo>
                      <a:pt x="2896" y="2000"/>
                    </a:lnTo>
                    <a:lnTo>
                      <a:pt x="3531" y="1607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93;p2">
                <a:extLst>
                  <a:ext uri="{FF2B5EF4-FFF2-40B4-BE49-F238E27FC236}">
                    <a16:creationId xmlns:a16="http://schemas.microsoft.com/office/drawing/2014/main" id="{C94AEB80-2E05-432C-83D2-E27CFD7FF201}"/>
                  </a:ext>
                </a:extLst>
              </p:cNvPr>
              <p:cNvSpPr/>
              <p:nvPr/>
            </p:nvSpPr>
            <p:spPr>
              <a:xfrm>
                <a:off x="3485650" y="697175"/>
                <a:ext cx="115375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4615" h="1869" extrusionOk="0">
                    <a:moveTo>
                      <a:pt x="225" y="0"/>
                    </a:moveTo>
                    <a:lnTo>
                      <a:pt x="0" y="224"/>
                    </a:lnTo>
                    <a:lnTo>
                      <a:pt x="3699" y="1868"/>
                    </a:lnTo>
                    <a:lnTo>
                      <a:pt x="4185" y="1308"/>
                    </a:lnTo>
                    <a:lnTo>
                      <a:pt x="4614" y="766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94;p2">
                <a:extLst>
                  <a:ext uri="{FF2B5EF4-FFF2-40B4-BE49-F238E27FC236}">
                    <a16:creationId xmlns:a16="http://schemas.microsoft.com/office/drawing/2014/main" id="{773B9F60-15B9-4EB6-B250-CD9A3F8AF9C8}"/>
                  </a:ext>
                </a:extLst>
              </p:cNvPr>
              <p:cNvSpPr/>
              <p:nvPr/>
            </p:nvSpPr>
            <p:spPr>
              <a:xfrm>
                <a:off x="3562700" y="588350"/>
                <a:ext cx="86875" cy="33650"/>
              </a:xfrm>
              <a:custGeom>
                <a:avLst/>
                <a:gdLst/>
                <a:ahLst/>
                <a:cxnLst/>
                <a:rect l="l" t="t" r="r" b="b"/>
                <a:pathLst>
                  <a:path w="3475" h="1346" extrusionOk="0">
                    <a:moveTo>
                      <a:pt x="3475" y="1"/>
                    </a:moveTo>
                    <a:lnTo>
                      <a:pt x="1" y="1327"/>
                    </a:lnTo>
                    <a:lnTo>
                      <a:pt x="3288" y="1346"/>
                    </a:lnTo>
                    <a:lnTo>
                      <a:pt x="3363" y="991"/>
                    </a:lnTo>
                    <a:lnTo>
                      <a:pt x="3419" y="636"/>
                    </a:lnTo>
                    <a:lnTo>
                      <a:pt x="3456" y="318"/>
                    </a:lnTo>
                    <a:lnTo>
                      <a:pt x="3475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95;p2">
                <a:extLst>
                  <a:ext uri="{FF2B5EF4-FFF2-40B4-BE49-F238E27FC236}">
                    <a16:creationId xmlns:a16="http://schemas.microsoft.com/office/drawing/2014/main" id="{D46023B1-0D58-4EE4-8274-A0FD66E01DF7}"/>
                  </a:ext>
                </a:extLst>
              </p:cNvPr>
              <p:cNvSpPr/>
              <p:nvPr/>
            </p:nvSpPr>
            <p:spPr>
              <a:xfrm>
                <a:off x="3302125" y="739675"/>
                <a:ext cx="31300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2803" extrusionOk="0">
                    <a:moveTo>
                      <a:pt x="729" y="0"/>
                    </a:moveTo>
                    <a:lnTo>
                      <a:pt x="355" y="336"/>
                    </a:lnTo>
                    <a:lnTo>
                      <a:pt x="0" y="673"/>
                    </a:lnTo>
                    <a:lnTo>
                      <a:pt x="1252" y="2802"/>
                    </a:lnTo>
                    <a:lnTo>
                      <a:pt x="729" y="0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96;p2">
                <a:extLst>
                  <a:ext uri="{FF2B5EF4-FFF2-40B4-BE49-F238E27FC236}">
                    <a16:creationId xmlns:a16="http://schemas.microsoft.com/office/drawing/2014/main" id="{E8DB1036-5159-430A-ACDC-EEFC1FE89E59}"/>
                  </a:ext>
                </a:extLst>
              </p:cNvPr>
              <p:cNvSpPr/>
              <p:nvPr/>
            </p:nvSpPr>
            <p:spPr>
              <a:xfrm>
                <a:off x="3037325" y="528575"/>
                <a:ext cx="604325" cy="317125"/>
              </a:xfrm>
              <a:custGeom>
                <a:avLst/>
                <a:gdLst/>
                <a:ahLst/>
                <a:cxnLst/>
                <a:rect l="l" t="t" r="r" b="b"/>
                <a:pathLst>
                  <a:path w="24173" h="12685" extrusionOk="0">
                    <a:moveTo>
                      <a:pt x="24172" y="1"/>
                    </a:moveTo>
                    <a:lnTo>
                      <a:pt x="23369" y="935"/>
                    </a:lnTo>
                    <a:lnTo>
                      <a:pt x="22417" y="2000"/>
                    </a:lnTo>
                    <a:lnTo>
                      <a:pt x="21184" y="3345"/>
                    </a:lnTo>
                    <a:lnTo>
                      <a:pt x="20455" y="4110"/>
                    </a:lnTo>
                    <a:lnTo>
                      <a:pt x="19671" y="4914"/>
                    </a:lnTo>
                    <a:lnTo>
                      <a:pt x="18811" y="5754"/>
                    </a:lnTo>
                    <a:lnTo>
                      <a:pt x="17933" y="6613"/>
                    </a:lnTo>
                    <a:lnTo>
                      <a:pt x="16981" y="7491"/>
                    </a:lnTo>
                    <a:lnTo>
                      <a:pt x="15991" y="8332"/>
                    </a:lnTo>
                    <a:lnTo>
                      <a:pt x="15468" y="8762"/>
                    </a:lnTo>
                    <a:lnTo>
                      <a:pt x="14945" y="9173"/>
                    </a:lnTo>
                    <a:lnTo>
                      <a:pt x="14422" y="9565"/>
                    </a:lnTo>
                    <a:lnTo>
                      <a:pt x="14141" y="9752"/>
                    </a:lnTo>
                    <a:lnTo>
                      <a:pt x="13861" y="9938"/>
                    </a:lnTo>
                    <a:lnTo>
                      <a:pt x="13301" y="10312"/>
                    </a:lnTo>
                    <a:lnTo>
                      <a:pt x="13151" y="10405"/>
                    </a:lnTo>
                    <a:lnTo>
                      <a:pt x="13021" y="10480"/>
                    </a:lnTo>
                    <a:lnTo>
                      <a:pt x="12722" y="10648"/>
                    </a:lnTo>
                    <a:lnTo>
                      <a:pt x="12442" y="10798"/>
                    </a:lnTo>
                    <a:lnTo>
                      <a:pt x="12143" y="10947"/>
                    </a:lnTo>
                    <a:lnTo>
                      <a:pt x="11545" y="11209"/>
                    </a:lnTo>
                    <a:lnTo>
                      <a:pt x="10929" y="11433"/>
                    </a:lnTo>
                    <a:lnTo>
                      <a:pt x="10312" y="11638"/>
                    </a:lnTo>
                    <a:lnTo>
                      <a:pt x="9696" y="11806"/>
                    </a:lnTo>
                    <a:lnTo>
                      <a:pt x="9079" y="11956"/>
                    </a:lnTo>
                    <a:lnTo>
                      <a:pt x="7865" y="12161"/>
                    </a:lnTo>
                    <a:lnTo>
                      <a:pt x="7267" y="12255"/>
                    </a:lnTo>
                    <a:lnTo>
                      <a:pt x="6688" y="12311"/>
                    </a:lnTo>
                    <a:lnTo>
                      <a:pt x="6109" y="12367"/>
                    </a:lnTo>
                    <a:lnTo>
                      <a:pt x="5567" y="12404"/>
                    </a:lnTo>
                    <a:lnTo>
                      <a:pt x="4503" y="12442"/>
                    </a:lnTo>
                    <a:lnTo>
                      <a:pt x="3531" y="12442"/>
                    </a:lnTo>
                    <a:lnTo>
                      <a:pt x="2653" y="12423"/>
                    </a:lnTo>
                    <a:lnTo>
                      <a:pt x="1887" y="12386"/>
                    </a:lnTo>
                    <a:lnTo>
                      <a:pt x="1234" y="12348"/>
                    </a:lnTo>
                    <a:lnTo>
                      <a:pt x="318" y="12255"/>
                    </a:lnTo>
                    <a:lnTo>
                      <a:pt x="1" y="12217"/>
                    </a:lnTo>
                    <a:lnTo>
                      <a:pt x="318" y="12273"/>
                    </a:lnTo>
                    <a:lnTo>
                      <a:pt x="692" y="12348"/>
                    </a:lnTo>
                    <a:lnTo>
                      <a:pt x="1234" y="12423"/>
                    </a:lnTo>
                    <a:lnTo>
                      <a:pt x="1869" y="12516"/>
                    </a:lnTo>
                    <a:lnTo>
                      <a:pt x="2653" y="12591"/>
                    </a:lnTo>
                    <a:lnTo>
                      <a:pt x="3531" y="12647"/>
                    </a:lnTo>
                    <a:lnTo>
                      <a:pt x="4503" y="12684"/>
                    </a:lnTo>
                    <a:lnTo>
                      <a:pt x="5567" y="12684"/>
                    </a:lnTo>
                    <a:lnTo>
                      <a:pt x="6707" y="12628"/>
                    </a:lnTo>
                    <a:lnTo>
                      <a:pt x="7305" y="12591"/>
                    </a:lnTo>
                    <a:lnTo>
                      <a:pt x="7921" y="12535"/>
                    </a:lnTo>
                    <a:lnTo>
                      <a:pt x="8537" y="12442"/>
                    </a:lnTo>
                    <a:lnTo>
                      <a:pt x="9154" y="12330"/>
                    </a:lnTo>
                    <a:lnTo>
                      <a:pt x="9789" y="12180"/>
                    </a:lnTo>
                    <a:lnTo>
                      <a:pt x="10424" y="12012"/>
                    </a:lnTo>
                    <a:lnTo>
                      <a:pt x="11059" y="11825"/>
                    </a:lnTo>
                    <a:lnTo>
                      <a:pt x="11377" y="11713"/>
                    </a:lnTo>
                    <a:lnTo>
                      <a:pt x="11694" y="11582"/>
                    </a:lnTo>
                    <a:lnTo>
                      <a:pt x="12329" y="11339"/>
                    </a:lnTo>
                    <a:lnTo>
                      <a:pt x="12628" y="11171"/>
                    </a:lnTo>
                    <a:lnTo>
                      <a:pt x="12927" y="11022"/>
                    </a:lnTo>
                    <a:lnTo>
                      <a:pt x="13245" y="10854"/>
                    </a:lnTo>
                    <a:lnTo>
                      <a:pt x="13394" y="10779"/>
                    </a:lnTo>
                    <a:lnTo>
                      <a:pt x="13544" y="10686"/>
                    </a:lnTo>
                    <a:lnTo>
                      <a:pt x="14104" y="10312"/>
                    </a:lnTo>
                    <a:lnTo>
                      <a:pt x="14384" y="10125"/>
                    </a:lnTo>
                    <a:lnTo>
                      <a:pt x="14664" y="9920"/>
                    </a:lnTo>
                    <a:lnTo>
                      <a:pt x="15206" y="9509"/>
                    </a:lnTo>
                    <a:lnTo>
                      <a:pt x="15748" y="9079"/>
                    </a:lnTo>
                    <a:lnTo>
                      <a:pt x="16252" y="8668"/>
                    </a:lnTo>
                    <a:lnTo>
                      <a:pt x="17261" y="7790"/>
                    </a:lnTo>
                    <a:lnTo>
                      <a:pt x="18195" y="6894"/>
                    </a:lnTo>
                    <a:lnTo>
                      <a:pt x="19073" y="6016"/>
                    </a:lnTo>
                    <a:lnTo>
                      <a:pt x="19895" y="5156"/>
                    </a:lnTo>
                    <a:lnTo>
                      <a:pt x="20661" y="4316"/>
                    </a:lnTo>
                    <a:lnTo>
                      <a:pt x="21370" y="3513"/>
                    </a:lnTo>
                    <a:lnTo>
                      <a:pt x="21987" y="2784"/>
                    </a:lnTo>
                    <a:lnTo>
                      <a:pt x="22547" y="2112"/>
                    </a:lnTo>
                    <a:lnTo>
                      <a:pt x="23444" y="991"/>
                    </a:lnTo>
                    <a:lnTo>
                      <a:pt x="23986" y="262"/>
                    </a:lnTo>
                    <a:lnTo>
                      <a:pt x="24172" y="1"/>
                    </a:lnTo>
                    <a:close/>
                  </a:path>
                </a:pathLst>
              </a:custGeom>
              <a:solidFill>
                <a:srgbClr val="0A8D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97;p2">
                <a:extLst>
                  <a:ext uri="{FF2B5EF4-FFF2-40B4-BE49-F238E27FC236}">
                    <a16:creationId xmlns:a16="http://schemas.microsoft.com/office/drawing/2014/main" id="{291AF797-6E83-47BA-B7A2-7342705D69F3}"/>
                  </a:ext>
                </a:extLst>
              </p:cNvPr>
              <p:cNvSpPr/>
              <p:nvPr/>
            </p:nvSpPr>
            <p:spPr>
              <a:xfrm>
                <a:off x="3076550" y="238125"/>
                <a:ext cx="290500" cy="527250"/>
              </a:xfrm>
              <a:custGeom>
                <a:avLst/>
                <a:gdLst/>
                <a:ahLst/>
                <a:cxnLst/>
                <a:rect l="l" t="t" r="r" b="b"/>
                <a:pathLst>
                  <a:path w="11620" h="21090" extrusionOk="0">
                    <a:moveTo>
                      <a:pt x="8482" y="0"/>
                    </a:moveTo>
                    <a:lnTo>
                      <a:pt x="8145" y="205"/>
                    </a:lnTo>
                    <a:lnTo>
                      <a:pt x="7809" y="448"/>
                    </a:lnTo>
                    <a:lnTo>
                      <a:pt x="7492" y="710"/>
                    </a:lnTo>
                    <a:lnTo>
                      <a:pt x="7211" y="990"/>
                    </a:lnTo>
                    <a:lnTo>
                      <a:pt x="6950" y="1289"/>
                    </a:lnTo>
                    <a:lnTo>
                      <a:pt x="6707" y="1606"/>
                    </a:lnTo>
                    <a:lnTo>
                      <a:pt x="6483" y="1943"/>
                    </a:lnTo>
                    <a:lnTo>
                      <a:pt x="6277" y="2298"/>
                    </a:lnTo>
                    <a:lnTo>
                      <a:pt x="8407" y="4035"/>
                    </a:lnTo>
                    <a:lnTo>
                      <a:pt x="5960" y="2970"/>
                    </a:lnTo>
                    <a:lnTo>
                      <a:pt x="5773" y="3456"/>
                    </a:lnTo>
                    <a:lnTo>
                      <a:pt x="5624" y="3979"/>
                    </a:lnTo>
                    <a:lnTo>
                      <a:pt x="5493" y="4502"/>
                    </a:lnTo>
                    <a:lnTo>
                      <a:pt x="5381" y="5062"/>
                    </a:lnTo>
                    <a:lnTo>
                      <a:pt x="8183" y="6818"/>
                    </a:lnTo>
                    <a:lnTo>
                      <a:pt x="5287" y="5828"/>
                    </a:lnTo>
                    <a:lnTo>
                      <a:pt x="5231" y="6407"/>
                    </a:lnTo>
                    <a:lnTo>
                      <a:pt x="5194" y="7024"/>
                    </a:lnTo>
                    <a:lnTo>
                      <a:pt x="5175" y="7640"/>
                    </a:lnTo>
                    <a:lnTo>
                      <a:pt x="5175" y="8294"/>
                    </a:lnTo>
                    <a:lnTo>
                      <a:pt x="5175" y="8966"/>
                    </a:lnTo>
                    <a:lnTo>
                      <a:pt x="5213" y="9657"/>
                    </a:lnTo>
                    <a:lnTo>
                      <a:pt x="5269" y="10367"/>
                    </a:lnTo>
                    <a:lnTo>
                      <a:pt x="5325" y="11096"/>
                    </a:lnTo>
                    <a:lnTo>
                      <a:pt x="5362" y="11656"/>
                    </a:lnTo>
                    <a:lnTo>
                      <a:pt x="5362" y="12198"/>
                    </a:lnTo>
                    <a:lnTo>
                      <a:pt x="5325" y="12740"/>
                    </a:lnTo>
                    <a:lnTo>
                      <a:pt x="5250" y="13263"/>
                    </a:lnTo>
                    <a:lnTo>
                      <a:pt x="5157" y="13767"/>
                    </a:lnTo>
                    <a:lnTo>
                      <a:pt x="5044" y="14253"/>
                    </a:lnTo>
                    <a:lnTo>
                      <a:pt x="4895" y="14738"/>
                    </a:lnTo>
                    <a:lnTo>
                      <a:pt x="4727" y="15205"/>
                    </a:lnTo>
                    <a:lnTo>
                      <a:pt x="4540" y="15654"/>
                    </a:lnTo>
                    <a:lnTo>
                      <a:pt x="4335" y="16083"/>
                    </a:lnTo>
                    <a:lnTo>
                      <a:pt x="4129" y="16513"/>
                    </a:lnTo>
                    <a:lnTo>
                      <a:pt x="3886" y="16905"/>
                    </a:lnTo>
                    <a:lnTo>
                      <a:pt x="3643" y="17297"/>
                    </a:lnTo>
                    <a:lnTo>
                      <a:pt x="3401" y="17671"/>
                    </a:lnTo>
                    <a:lnTo>
                      <a:pt x="3139" y="18026"/>
                    </a:lnTo>
                    <a:lnTo>
                      <a:pt x="2878" y="18362"/>
                    </a:lnTo>
                    <a:lnTo>
                      <a:pt x="2616" y="18680"/>
                    </a:lnTo>
                    <a:lnTo>
                      <a:pt x="2355" y="18979"/>
                    </a:lnTo>
                    <a:lnTo>
                      <a:pt x="1832" y="19520"/>
                    </a:lnTo>
                    <a:lnTo>
                      <a:pt x="1346" y="19987"/>
                    </a:lnTo>
                    <a:lnTo>
                      <a:pt x="916" y="20380"/>
                    </a:lnTo>
                    <a:lnTo>
                      <a:pt x="543" y="20679"/>
                    </a:lnTo>
                    <a:lnTo>
                      <a:pt x="244" y="20903"/>
                    </a:lnTo>
                    <a:lnTo>
                      <a:pt x="1" y="21089"/>
                    </a:lnTo>
                    <a:lnTo>
                      <a:pt x="244" y="21015"/>
                    </a:lnTo>
                    <a:lnTo>
                      <a:pt x="543" y="20903"/>
                    </a:lnTo>
                    <a:lnTo>
                      <a:pt x="935" y="20753"/>
                    </a:lnTo>
                    <a:lnTo>
                      <a:pt x="1421" y="20566"/>
                    </a:lnTo>
                    <a:lnTo>
                      <a:pt x="1981" y="20305"/>
                    </a:lnTo>
                    <a:lnTo>
                      <a:pt x="2597" y="20006"/>
                    </a:lnTo>
                    <a:lnTo>
                      <a:pt x="3270" y="19651"/>
                    </a:lnTo>
                    <a:lnTo>
                      <a:pt x="3980" y="19240"/>
                    </a:lnTo>
                    <a:lnTo>
                      <a:pt x="4708" y="18755"/>
                    </a:lnTo>
                    <a:lnTo>
                      <a:pt x="5082" y="18493"/>
                    </a:lnTo>
                    <a:lnTo>
                      <a:pt x="5474" y="18213"/>
                    </a:lnTo>
                    <a:lnTo>
                      <a:pt x="5848" y="17933"/>
                    </a:lnTo>
                    <a:lnTo>
                      <a:pt x="6221" y="17615"/>
                    </a:lnTo>
                    <a:lnTo>
                      <a:pt x="6614" y="17297"/>
                    </a:lnTo>
                    <a:lnTo>
                      <a:pt x="6987" y="16943"/>
                    </a:lnTo>
                    <a:lnTo>
                      <a:pt x="7361" y="16588"/>
                    </a:lnTo>
                    <a:lnTo>
                      <a:pt x="7716" y="16195"/>
                    </a:lnTo>
                    <a:lnTo>
                      <a:pt x="8071" y="15803"/>
                    </a:lnTo>
                    <a:lnTo>
                      <a:pt x="8426" y="15392"/>
                    </a:lnTo>
                    <a:lnTo>
                      <a:pt x="8762" y="14944"/>
                    </a:lnTo>
                    <a:lnTo>
                      <a:pt x="9098" y="14496"/>
                    </a:lnTo>
                    <a:lnTo>
                      <a:pt x="7305" y="14271"/>
                    </a:lnTo>
                    <a:lnTo>
                      <a:pt x="9733" y="13468"/>
                    </a:lnTo>
                    <a:lnTo>
                      <a:pt x="10069" y="12852"/>
                    </a:lnTo>
                    <a:lnTo>
                      <a:pt x="10387" y="12198"/>
                    </a:lnTo>
                    <a:lnTo>
                      <a:pt x="10667" y="11525"/>
                    </a:lnTo>
                    <a:lnTo>
                      <a:pt x="10910" y="10816"/>
                    </a:lnTo>
                    <a:lnTo>
                      <a:pt x="11078" y="10255"/>
                    </a:lnTo>
                    <a:lnTo>
                      <a:pt x="11209" y="9732"/>
                    </a:lnTo>
                    <a:lnTo>
                      <a:pt x="11340" y="9209"/>
                    </a:lnTo>
                    <a:lnTo>
                      <a:pt x="11433" y="8705"/>
                    </a:lnTo>
                    <a:lnTo>
                      <a:pt x="11508" y="8219"/>
                    </a:lnTo>
                    <a:lnTo>
                      <a:pt x="11564" y="7752"/>
                    </a:lnTo>
                    <a:lnTo>
                      <a:pt x="11601" y="7304"/>
                    </a:lnTo>
                    <a:lnTo>
                      <a:pt x="11620" y="6855"/>
                    </a:lnTo>
                    <a:lnTo>
                      <a:pt x="11620" y="6445"/>
                    </a:lnTo>
                    <a:lnTo>
                      <a:pt x="11601" y="6034"/>
                    </a:lnTo>
                    <a:lnTo>
                      <a:pt x="11582" y="5641"/>
                    </a:lnTo>
                    <a:lnTo>
                      <a:pt x="11526" y="5268"/>
                    </a:lnTo>
                    <a:lnTo>
                      <a:pt x="11470" y="4894"/>
                    </a:lnTo>
                    <a:lnTo>
                      <a:pt x="11414" y="4539"/>
                    </a:lnTo>
                    <a:lnTo>
                      <a:pt x="11321" y="4203"/>
                    </a:lnTo>
                    <a:lnTo>
                      <a:pt x="11246" y="3885"/>
                    </a:lnTo>
                    <a:lnTo>
                      <a:pt x="8687" y="6183"/>
                    </a:lnTo>
                    <a:lnTo>
                      <a:pt x="10817" y="2821"/>
                    </a:lnTo>
                    <a:lnTo>
                      <a:pt x="10648" y="2447"/>
                    </a:lnTo>
                    <a:lnTo>
                      <a:pt x="10462" y="2129"/>
                    </a:lnTo>
                    <a:lnTo>
                      <a:pt x="10256" y="1812"/>
                    </a:lnTo>
                    <a:lnTo>
                      <a:pt x="10069" y="1532"/>
                    </a:lnTo>
                    <a:lnTo>
                      <a:pt x="9864" y="1289"/>
                    </a:lnTo>
                    <a:lnTo>
                      <a:pt x="9677" y="1046"/>
                    </a:lnTo>
                    <a:lnTo>
                      <a:pt x="9303" y="672"/>
                    </a:lnTo>
                    <a:lnTo>
                      <a:pt x="8986" y="374"/>
                    </a:lnTo>
                    <a:lnTo>
                      <a:pt x="8724" y="149"/>
                    </a:lnTo>
                    <a:lnTo>
                      <a:pt x="84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98;p2">
                <a:extLst>
                  <a:ext uri="{FF2B5EF4-FFF2-40B4-BE49-F238E27FC236}">
                    <a16:creationId xmlns:a16="http://schemas.microsoft.com/office/drawing/2014/main" id="{308DF6D8-E4AC-4AD6-A4EE-59FE8A330DF4}"/>
                  </a:ext>
                </a:extLst>
              </p:cNvPr>
              <p:cNvSpPr/>
              <p:nvPr/>
            </p:nvSpPr>
            <p:spPr>
              <a:xfrm>
                <a:off x="3205925" y="437525"/>
                <a:ext cx="77550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2205" extrusionOk="0">
                    <a:moveTo>
                      <a:pt x="0" y="0"/>
                    </a:moveTo>
                    <a:lnTo>
                      <a:pt x="0" y="654"/>
                    </a:lnTo>
                    <a:lnTo>
                      <a:pt x="19" y="1327"/>
                    </a:lnTo>
                    <a:lnTo>
                      <a:pt x="2970" y="2204"/>
                    </a:lnTo>
                    <a:lnTo>
                      <a:pt x="3101" y="1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99;p2">
                <a:extLst>
                  <a:ext uri="{FF2B5EF4-FFF2-40B4-BE49-F238E27FC236}">
                    <a16:creationId xmlns:a16="http://schemas.microsoft.com/office/drawing/2014/main" id="{5C0E1AA8-80B9-45D0-9ED3-7BB761D5703E}"/>
                  </a:ext>
                </a:extLst>
              </p:cNvPr>
              <p:cNvSpPr/>
              <p:nvPr/>
            </p:nvSpPr>
            <p:spPr>
              <a:xfrm>
                <a:off x="3278300" y="493550"/>
                <a:ext cx="75225" cy="34600"/>
              </a:xfrm>
              <a:custGeom>
                <a:avLst/>
                <a:gdLst/>
                <a:ahLst/>
                <a:cxnLst/>
                <a:rect l="l" t="t" r="r" b="b"/>
                <a:pathLst>
                  <a:path w="3009" h="1384" extrusionOk="0">
                    <a:moveTo>
                      <a:pt x="3008" y="1"/>
                    </a:moveTo>
                    <a:lnTo>
                      <a:pt x="1" y="972"/>
                    </a:lnTo>
                    <a:lnTo>
                      <a:pt x="2560" y="1383"/>
                    </a:lnTo>
                    <a:lnTo>
                      <a:pt x="2709" y="991"/>
                    </a:lnTo>
                    <a:lnTo>
                      <a:pt x="2840" y="599"/>
                    </a:lnTo>
                    <a:lnTo>
                      <a:pt x="3008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100;p2">
                <a:extLst>
                  <a:ext uri="{FF2B5EF4-FFF2-40B4-BE49-F238E27FC236}">
                    <a16:creationId xmlns:a16="http://schemas.microsoft.com/office/drawing/2014/main" id="{C4A411E5-9EE9-4239-8B3E-649481ABE1D6}"/>
                  </a:ext>
                </a:extLst>
              </p:cNvPr>
              <p:cNvSpPr/>
              <p:nvPr/>
            </p:nvSpPr>
            <p:spPr>
              <a:xfrm>
                <a:off x="3289050" y="376350"/>
                <a:ext cx="78000" cy="55600"/>
              </a:xfrm>
              <a:custGeom>
                <a:avLst/>
                <a:gdLst/>
                <a:ahLst/>
                <a:cxnLst/>
                <a:rect l="l" t="t" r="r" b="b"/>
                <a:pathLst>
                  <a:path w="3120" h="2224" extrusionOk="0">
                    <a:moveTo>
                      <a:pt x="3064" y="0"/>
                    </a:moveTo>
                    <a:lnTo>
                      <a:pt x="19" y="1962"/>
                    </a:lnTo>
                    <a:lnTo>
                      <a:pt x="0" y="2223"/>
                    </a:lnTo>
                    <a:lnTo>
                      <a:pt x="3120" y="1196"/>
                    </a:lnTo>
                    <a:lnTo>
                      <a:pt x="3120" y="579"/>
                    </a:lnTo>
                    <a:lnTo>
                      <a:pt x="3064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101;p2">
                <a:extLst>
                  <a:ext uri="{FF2B5EF4-FFF2-40B4-BE49-F238E27FC236}">
                    <a16:creationId xmlns:a16="http://schemas.microsoft.com/office/drawing/2014/main" id="{243DD4F2-7A53-4CFD-9504-8DD80DEED58C}"/>
                  </a:ext>
                </a:extLst>
              </p:cNvPr>
              <p:cNvSpPr/>
              <p:nvPr/>
            </p:nvSpPr>
            <p:spPr>
              <a:xfrm>
                <a:off x="3290450" y="271725"/>
                <a:ext cx="49525" cy="682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2729" extrusionOk="0">
                    <a:moveTo>
                      <a:pt x="1364" y="1"/>
                    </a:moveTo>
                    <a:lnTo>
                      <a:pt x="0" y="2728"/>
                    </a:lnTo>
                    <a:lnTo>
                      <a:pt x="1980" y="916"/>
                    </a:lnTo>
                    <a:lnTo>
                      <a:pt x="1831" y="673"/>
                    </a:lnTo>
                    <a:lnTo>
                      <a:pt x="1681" y="431"/>
                    </a:lnTo>
                    <a:lnTo>
                      <a:pt x="1364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102;p2">
                <a:extLst>
                  <a:ext uri="{FF2B5EF4-FFF2-40B4-BE49-F238E27FC236}">
                    <a16:creationId xmlns:a16="http://schemas.microsoft.com/office/drawing/2014/main" id="{8B2A2AC8-9BEF-4B17-892C-B22A8789E517}"/>
                  </a:ext>
                </a:extLst>
              </p:cNvPr>
              <p:cNvSpPr/>
              <p:nvPr/>
            </p:nvSpPr>
            <p:spPr>
              <a:xfrm>
                <a:off x="3208250" y="545850"/>
                <a:ext cx="48600" cy="35525"/>
              </a:xfrm>
              <a:custGeom>
                <a:avLst/>
                <a:gdLst/>
                <a:ahLst/>
                <a:cxnLst/>
                <a:rect l="l" t="t" r="r" b="b"/>
                <a:pathLst>
                  <a:path w="1944" h="1421" extrusionOk="0">
                    <a:moveTo>
                      <a:pt x="75" y="1"/>
                    </a:moveTo>
                    <a:lnTo>
                      <a:pt x="57" y="412"/>
                    </a:lnTo>
                    <a:lnTo>
                      <a:pt x="1" y="823"/>
                    </a:lnTo>
                    <a:lnTo>
                      <a:pt x="1943" y="1421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103;p2">
                <a:extLst>
                  <a:ext uri="{FF2B5EF4-FFF2-40B4-BE49-F238E27FC236}">
                    <a16:creationId xmlns:a16="http://schemas.microsoft.com/office/drawing/2014/main" id="{2FA3525D-07EA-4A3B-A434-14B164334D38}"/>
                  </a:ext>
                </a:extLst>
              </p:cNvPr>
              <p:cNvSpPr/>
              <p:nvPr/>
            </p:nvSpPr>
            <p:spPr>
              <a:xfrm>
                <a:off x="3092450" y="239525"/>
                <a:ext cx="201300" cy="520250"/>
              </a:xfrm>
              <a:custGeom>
                <a:avLst/>
                <a:gdLst/>
                <a:ahLst/>
                <a:cxnLst/>
                <a:rect l="l" t="t" r="r" b="b"/>
                <a:pathLst>
                  <a:path w="8052" h="20810" extrusionOk="0">
                    <a:moveTo>
                      <a:pt x="7771" y="0"/>
                    </a:moveTo>
                    <a:lnTo>
                      <a:pt x="7790" y="1009"/>
                    </a:lnTo>
                    <a:lnTo>
                      <a:pt x="7808" y="2186"/>
                    </a:lnTo>
                    <a:lnTo>
                      <a:pt x="7808" y="3699"/>
                    </a:lnTo>
                    <a:lnTo>
                      <a:pt x="7808" y="4577"/>
                    </a:lnTo>
                    <a:lnTo>
                      <a:pt x="7771" y="5492"/>
                    </a:lnTo>
                    <a:lnTo>
                      <a:pt x="7733" y="6482"/>
                    </a:lnTo>
                    <a:lnTo>
                      <a:pt x="7677" y="7491"/>
                    </a:lnTo>
                    <a:lnTo>
                      <a:pt x="7584" y="8537"/>
                    </a:lnTo>
                    <a:lnTo>
                      <a:pt x="7453" y="9620"/>
                    </a:lnTo>
                    <a:lnTo>
                      <a:pt x="7379" y="10162"/>
                    </a:lnTo>
                    <a:lnTo>
                      <a:pt x="7285" y="10704"/>
                    </a:lnTo>
                    <a:lnTo>
                      <a:pt x="7192" y="11227"/>
                    </a:lnTo>
                    <a:lnTo>
                      <a:pt x="7136" y="11507"/>
                    </a:lnTo>
                    <a:lnTo>
                      <a:pt x="7061" y="11768"/>
                    </a:lnTo>
                    <a:lnTo>
                      <a:pt x="6930" y="12310"/>
                    </a:lnTo>
                    <a:lnTo>
                      <a:pt x="6893" y="12441"/>
                    </a:lnTo>
                    <a:lnTo>
                      <a:pt x="6856" y="12572"/>
                    </a:lnTo>
                    <a:lnTo>
                      <a:pt x="6762" y="12814"/>
                    </a:lnTo>
                    <a:lnTo>
                      <a:pt x="6594" y="13337"/>
                    </a:lnTo>
                    <a:lnTo>
                      <a:pt x="6370" y="13823"/>
                    </a:lnTo>
                    <a:lnTo>
                      <a:pt x="6127" y="14309"/>
                    </a:lnTo>
                    <a:lnTo>
                      <a:pt x="5865" y="14757"/>
                    </a:lnTo>
                    <a:lnTo>
                      <a:pt x="5585" y="15205"/>
                    </a:lnTo>
                    <a:lnTo>
                      <a:pt x="5305" y="15635"/>
                    </a:lnTo>
                    <a:lnTo>
                      <a:pt x="4689" y="16438"/>
                    </a:lnTo>
                    <a:lnTo>
                      <a:pt x="4371" y="16812"/>
                    </a:lnTo>
                    <a:lnTo>
                      <a:pt x="4072" y="17185"/>
                    </a:lnTo>
                    <a:lnTo>
                      <a:pt x="3437" y="17858"/>
                    </a:lnTo>
                    <a:lnTo>
                      <a:pt x="2821" y="18456"/>
                    </a:lnTo>
                    <a:lnTo>
                      <a:pt x="2242" y="18997"/>
                    </a:lnTo>
                    <a:lnTo>
                      <a:pt x="1719" y="19464"/>
                    </a:lnTo>
                    <a:lnTo>
                      <a:pt x="1233" y="19875"/>
                    </a:lnTo>
                    <a:lnTo>
                      <a:pt x="803" y="20212"/>
                    </a:lnTo>
                    <a:lnTo>
                      <a:pt x="206" y="20660"/>
                    </a:lnTo>
                    <a:lnTo>
                      <a:pt x="0" y="20809"/>
                    </a:lnTo>
                    <a:lnTo>
                      <a:pt x="224" y="20679"/>
                    </a:lnTo>
                    <a:lnTo>
                      <a:pt x="859" y="20268"/>
                    </a:lnTo>
                    <a:lnTo>
                      <a:pt x="1289" y="19950"/>
                    </a:lnTo>
                    <a:lnTo>
                      <a:pt x="1793" y="19576"/>
                    </a:lnTo>
                    <a:lnTo>
                      <a:pt x="2354" y="19128"/>
                    </a:lnTo>
                    <a:lnTo>
                      <a:pt x="2970" y="18605"/>
                    </a:lnTo>
                    <a:lnTo>
                      <a:pt x="3605" y="18026"/>
                    </a:lnTo>
                    <a:lnTo>
                      <a:pt x="4259" y="17354"/>
                    </a:lnTo>
                    <a:lnTo>
                      <a:pt x="4595" y="16999"/>
                    </a:lnTo>
                    <a:lnTo>
                      <a:pt x="4932" y="16625"/>
                    </a:lnTo>
                    <a:lnTo>
                      <a:pt x="5249" y="16233"/>
                    </a:lnTo>
                    <a:lnTo>
                      <a:pt x="5567" y="15822"/>
                    </a:lnTo>
                    <a:lnTo>
                      <a:pt x="5865" y="15392"/>
                    </a:lnTo>
                    <a:lnTo>
                      <a:pt x="6146" y="14925"/>
                    </a:lnTo>
                    <a:lnTo>
                      <a:pt x="6426" y="14458"/>
                    </a:lnTo>
                    <a:lnTo>
                      <a:pt x="6669" y="13973"/>
                    </a:lnTo>
                    <a:lnTo>
                      <a:pt x="6912" y="13468"/>
                    </a:lnTo>
                    <a:lnTo>
                      <a:pt x="7098" y="12945"/>
                    </a:lnTo>
                    <a:lnTo>
                      <a:pt x="7192" y="12665"/>
                    </a:lnTo>
                    <a:lnTo>
                      <a:pt x="7248" y="12534"/>
                    </a:lnTo>
                    <a:lnTo>
                      <a:pt x="7285" y="12403"/>
                    </a:lnTo>
                    <a:lnTo>
                      <a:pt x="7416" y="11862"/>
                    </a:lnTo>
                    <a:lnTo>
                      <a:pt x="7472" y="11582"/>
                    </a:lnTo>
                    <a:lnTo>
                      <a:pt x="7528" y="11320"/>
                    </a:lnTo>
                    <a:lnTo>
                      <a:pt x="7640" y="10760"/>
                    </a:lnTo>
                    <a:lnTo>
                      <a:pt x="7715" y="10199"/>
                    </a:lnTo>
                    <a:lnTo>
                      <a:pt x="7790" y="9657"/>
                    </a:lnTo>
                    <a:lnTo>
                      <a:pt x="7902" y="8574"/>
                    </a:lnTo>
                    <a:lnTo>
                      <a:pt x="7995" y="7509"/>
                    </a:lnTo>
                    <a:lnTo>
                      <a:pt x="8032" y="6482"/>
                    </a:lnTo>
                    <a:lnTo>
                      <a:pt x="8051" y="5511"/>
                    </a:lnTo>
                    <a:lnTo>
                      <a:pt x="8032" y="4577"/>
                    </a:lnTo>
                    <a:lnTo>
                      <a:pt x="8014" y="3699"/>
                    </a:lnTo>
                    <a:lnTo>
                      <a:pt x="7995" y="2895"/>
                    </a:lnTo>
                    <a:lnTo>
                      <a:pt x="7958" y="2186"/>
                    </a:lnTo>
                    <a:lnTo>
                      <a:pt x="7864" y="1009"/>
                    </a:lnTo>
                    <a:lnTo>
                      <a:pt x="7790" y="262"/>
                    </a:lnTo>
                    <a:lnTo>
                      <a:pt x="7771" y="0"/>
                    </a:lnTo>
                    <a:close/>
                  </a:path>
                </a:pathLst>
              </a:custGeom>
              <a:solidFill>
                <a:srgbClr val="C617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3"/>
          <p:cNvGrpSpPr/>
          <p:nvPr/>
        </p:nvGrpSpPr>
        <p:grpSpPr>
          <a:xfrm>
            <a:off x="7618567" y="2691745"/>
            <a:ext cx="1436690" cy="2209532"/>
            <a:chOff x="5606967" y="54270"/>
            <a:chExt cx="1436690" cy="2209532"/>
          </a:xfrm>
        </p:grpSpPr>
        <p:sp>
          <p:nvSpPr>
            <p:cNvPr id="161" name="Google Shape;161;p3"/>
            <p:cNvSpPr/>
            <p:nvPr/>
          </p:nvSpPr>
          <p:spPr>
            <a:xfrm rot="10800000" flipH="1">
              <a:off x="6269605" y="1925088"/>
              <a:ext cx="93929" cy="93929"/>
            </a:xfrm>
            <a:custGeom>
              <a:avLst/>
              <a:gdLst/>
              <a:ahLst/>
              <a:cxnLst/>
              <a:rect l="l" t="t" r="r" b="b"/>
              <a:pathLst>
                <a:path w="1848" h="1848" extrusionOk="0">
                  <a:moveTo>
                    <a:pt x="924" y="1"/>
                  </a:moveTo>
                  <a:lnTo>
                    <a:pt x="743" y="19"/>
                  </a:lnTo>
                  <a:lnTo>
                    <a:pt x="562" y="73"/>
                  </a:lnTo>
                  <a:lnTo>
                    <a:pt x="417" y="146"/>
                  </a:lnTo>
                  <a:lnTo>
                    <a:pt x="272" y="272"/>
                  </a:lnTo>
                  <a:lnTo>
                    <a:pt x="163" y="399"/>
                  </a:lnTo>
                  <a:lnTo>
                    <a:pt x="73" y="562"/>
                  </a:lnTo>
                  <a:lnTo>
                    <a:pt x="18" y="725"/>
                  </a:lnTo>
                  <a:lnTo>
                    <a:pt x="0" y="924"/>
                  </a:lnTo>
                  <a:lnTo>
                    <a:pt x="18" y="1105"/>
                  </a:lnTo>
                  <a:lnTo>
                    <a:pt x="73" y="1286"/>
                  </a:lnTo>
                  <a:lnTo>
                    <a:pt x="163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62" y="1775"/>
                  </a:lnTo>
                  <a:lnTo>
                    <a:pt x="743" y="1830"/>
                  </a:lnTo>
                  <a:lnTo>
                    <a:pt x="924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76" y="1576"/>
                  </a:lnTo>
                  <a:lnTo>
                    <a:pt x="1702" y="1431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7" y="924"/>
                  </a:lnTo>
                  <a:lnTo>
                    <a:pt x="1829" y="725"/>
                  </a:lnTo>
                  <a:lnTo>
                    <a:pt x="1775" y="562"/>
                  </a:lnTo>
                  <a:lnTo>
                    <a:pt x="1702" y="399"/>
                  </a:lnTo>
                  <a:lnTo>
                    <a:pt x="1576" y="272"/>
                  </a:lnTo>
                  <a:lnTo>
                    <a:pt x="1449" y="146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 rot="10800000" flipH="1">
              <a:off x="6610098" y="2128645"/>
              <a:ext cx="93929" cy="93929"/>
            </a:xfrm>
            <a:custGeom>
              <a:avLst/>
              <a:gdLst/>
              <a:ahLst/>
              <a:cxnLst/>
              <a:rect l="l" t="t" r="r" b="b"/>
              <a:pathLst>
                <a:path w="1848" h="1848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3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417"/>
                  </a:lnTo>
                  <a:lnTo>
                    <a:pt x="73" y="561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23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702"/>
                  </a:lnTo>
                  <a:lnTo>
                    <a:pt x="562" y="1775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68" y="1775"/>
                  </a:lnTo>
                  <a:lnTo>
                    <a:pt x="1431" y="1702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30" y="1123"/>
                  </a:lnTo>
                  <a:lnTo>
                    <a:pt x="1848" y="924"/>
                  </a:lnTo>
                  <a:lnTo>
                    <a:pt x="1830" y="743"/>
                  </a:lnTo>
                  <a:lnTo>
                    <a:pt x="1775" y="561"/>
                  </a:lnTo>
                  <a:lnTo>
                    <a:pt x="1685" y="417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68" y="73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 rot="10800000" flipH="1">
              <a:off x="6975497" y="745229"/>
              <a:ext cx="68160" cy="69075"/>
            </a:xfrm>
            <a:custGeom>
              <a:avLst/>
              <a:gdLst/>
              <a:ahLst/>
              <a:cxnLst/>
              <a:rect l="l" t="t" r="r" b="b"/>
              <a:pathLst>
                <a:path w="1341" h="1359" extrusionOk="0">
                  <a:moveTo>
                    <a:pt x="670" y="1"/>
                  </a:moveTo>
                  <a:lnTo>
                    <a:pt x="525" y="19"/>
                  </a:lnTo>
                  <a:lnTo>
                    <a:pt x="399" y="55"/>
                  </a:lnTo>
                  <a:lnTo>
                    <a:pt x="290" y="127"/>
                  </a:lnTo>
                  <a:lnTo>
                    <a:pt x="181" y="200"/>
                  </a:lnTo>
                  <a:lnTo>
                    <a:pt x="109" y="308"/>
                  </a:lnTo>
                  <a:lnTo>
                    <a:pt x="36" y="417"/>
                  </a:lnTo>
                  <a:lnTo>
                    <a:pt x="0" y="544"/>
                  </a:lnTo>
                  <a:lnTo>
                    <a:pt x="0" y="671"/>
                  </a:lnTo>
                  <a:lnTo>
                    <a:pt x="0" y="815"/>
                  </a:lnTo>
                  <a:lnTo>
                    <a:pt x="36" y="942"/>
                  </a:lnTo>
                  <a:lnTo>
                    <a:pt x="109" y="1051"/>
                  </a:lnTo>
                  <a:lnTo>
                    <a:pt x="181" y="1159"/>
                  </a:lnTo>
                  <a:lnTo>
                    <a:pt x="290" y="1232"/>
                  </a:lnTo>
                  <a:lnTo>
                    <a:pt x="399" y="1304"/>
                  </a:lnTo>
                  <a:lnTo>
                    <a:pt x="525" y="1341"/>
                  </a:lnTo>
                  <a:lnTo>
                    <a:pt x="670" y="1359"/>
                  </a:lnTo>
                  <a:lnTo>
                    <a:pt x="797" y="1341"/>
                  </a:lnTo>
                  <a:lnTo>
                    <a:pt x="924" y="1304"/>
                  </a:lnTo>
                  <a:lnTo>
                    <a:pt x="1032" y="1232"/>
                  </a:lnTo>
                  <a:lnTo>
                    <a:pt x="1141" y="1159"/>
                  </a:lnTo>
                  <a:lnTo>
                    <a:pt x="1231" y="1051"/>
                  </a:lnTo>
                  <a:lnTo>
                    <a:pt x="1286" y="942"/>
                  </a:lnTo>
                  <a:lnTo>
                    <a:pt x="1322" y="815"/>
                  </a:lnTo>
                  <a:lnTo>
                    <a:pt x="1340" y="671"/>
                  </a:lnTo>
                  <a:lnTo>
                    <a:pt x="1322" y="544"/>
                  </a:lnTo>
                  <a:lnTo>
                    <a:pt x="1286" y="417"/>
                  </a:lnTo>
                  <a:lnTo>
                    <a:pt x="1231" y="308"/>
                  </a:lnTo>
                  <a:lnTo>
                    <a:pt x="1141" y="200"/>
                  </a:lnTo>
                  <a:lnTo>
                    <a:pt x="1032" y="127"/>
                  </a:lnTo>
                  <a:lnTo>
                    <a:pt x="924" y="55"/>
                  </a:lnTo>
                  <a:lnTo>
                    <a:pt x="797" y="19"/>
                  </a:lnTo>
                  <a:lnTo>
                    <a:pt x="67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 rot="10800000" flipH="1">
              <a:off x="6935902" y="1347128"/>
              <a:ext cx="68160" cy="69075"/>
            </a:xfrm>
            <a:custGeom>
              <a:avLst/>
              <a:gdLst/>
              <a:ahLst/>
              <a:cxnLst/>
              <a:rect l="l" t="t" r="r" b="b"/>
              <a:pathLst>
                <a:path w="1341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290" y="128"/>
                  </a:lnTo>
                  <a:lnTo>
                    <a:pt x="200" y="200"/>
                  </a:lnTo>
                  <a:lnTo>
                    <a:pt x="109" y="309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89"/>
                  </a:lnTo>
                  <a:lnTo>
                    <a:pt x="19" y="816"/>
                  </a:lnTo>
                  <a:lnTo>
                    <a:pt x="55" y="942"/>
                  </a:lnTo>
                  <a:lnTo>
                    <a:pt x="109" y="1051"/>
                  </a:lnTo>
                  <a:lnTo>
                    <a:pt x="200" y="1160"/>
                  </a:lnTo>
                  <a:lnTo>
                    <a:pt x="290" y="1232"/>
                  </a:lnTo>
                  <a:lnTo>
                    <a:pt x="417" y="1304"/>
                  </a:lnTo>
                  <a:lnTo>
                    <a:pt x="544" y="1341"/>
                  </a:lnTo>
                  <a:lnTo>
                    <a:pt x="671" y="1359"/>
                  </a:lnTo>
                  <a:lnTo>
                    <a:pt x="815" y="1341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41" y="1160"/>
                  </a:lnTo>
                  <a:lnTo>
                    <a:pt x="1232" y="1051"/>
                  </a:lnTo>
                  <a:lnTo>
                    <a:pt x="1286" y="942"/>
                  </a:lnTo>
                  <a:lnTo>
                    <a:pt x="1341" y="816"/>
                  </a:lnTo>
                  <a:lnTo>
                    <a:pt x="1341" y="689"/>
                  </a:lnTo>
                  <a:lnTo>
                    <a:pt x="1341" y="544"/>
                  </a:lnTo>
                  <a:lnTo>
                    <a:pt x="1286" y="417"/>
                  </a:lnTo>
                  <a:lnTo>
                    <a:pt x="1232" y="309"/>
                  </a:lnTo>
                  <a:lnTo>
                    <a:pt x="1141" y="200"/>
                  </a:lnTo>
                  <a:lnTo>
                    <a:pt x="1051" y="128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 rot="10800000" flipH="1">
              <a:off x="6846649" y="284122"/>
              <a:ext cx="34105" cy="34105"/>
            </a:xfrm>
            <a:custGeom>
              <a:avLst/>
              <a:gdLst/>
              <a:ahLst/>
              <a:cxnLst/>
              <a:rect l="l" t="t" r="r" b="b"/>
              <a:pathLst>
                <a:path w="671" h="671" extrusionOk="0">
                  <a:moveTo>
                    <a:pt x="272" y="0"/>
                  </a:moveTo>
                  <a:lnTo>
                    <a:pt x="218" y="36"/>
                  </a:lnTo>
                  <a:lnTo>
                    <a:pt x="145" y="55"/>
                  </a:lnTo>
                  <a:lnTo>
                    <a:pt x="109" y="109"/>
                  </a:lnTo>
                  <a:lnTo>
                    <a:pt x="55" y="145"/>
                  </a:lnTo>
                  <a:lnTo>
                    <a:pt x="36" y="199"/>
                  </a:lnTo>
                  <a:lnTo>
                    <a:pt x="18" y="272"/>
                  </a:lnTo>
                  <a:lnTo>
                    <a:pt x="0" y="344"/>
                  </a:lnTo>
                  <a:lnTo>
                    <a:pt x="18" y="399"/>
                  </a:lnTo>
                  <a:lnTo>
                    <a:pt x="36" y="471"/>
                  </a:lnTo>
                  <a:lnTo>
                    <a:pt x="55" y="525"/>
                  </a:lnTo>
                  <a:lnTo>
                    <a:pt x="109" y="580"/>
                  </a:lnTo>
                  <a:lnTo>
                    <a:pt x="145" y="616"/>
                  </a:lnTo>
                  <a:lnTo>
                    <a:pt x="218" y="652"/>
                  </a:lnTo>
                  <a:lnTo>
                    <a:pt x="272" y="670"/>
                  </a:lnTo>
                  <a:lnTo>
                    <a:pt x="417" y="670"/>
                  </a:lnTo>
                  <a:lnTo>
                    <a:pt x="471" y="652"/>
                  </a:lnTo>
                  <a:lnTo>
                    <a:pt x="525" y="616"/>
                  </a:lnTo>
                  <a:lnTo>
                    <a:pt x="580" y="580"/>
                  </a:lnTo>
                  <a:lnTo>
                    <a:pt x="616" y="525"/>
                  </a:lnTo>
                  <a:lnTo>
                    <a:pt x="652" y="471"/>
                  </a:lnTo>
                  <a:lnTo>
                    <a:pt x="670" y="399"/>
                  </a:lnTo>
                  <a:lnTo>
                    <a:pt x="670" y="344"/>
                  </a:lnTo>
                  <a:lnTo>
                    <a:pt x="670" y="272"/>
                  </a:lnTo>
                  <a:lnTo>
                    <a:pt x="652" y="199"/>
                  </a:lnTo>
                  <a:lnTo>
                    <a:pt x="616" y="145"/>
                  </a:lnTo>
                  <a:lnTo>
                    <a:pt x="580" y="109"/>
                  </a:lnTo>
                  <a:lnTo>
                    <a:pt x="525" y="55"/>
                  </a:lnTo>
                  <a:lnTo>
                    <a:pt x="471" y="36"/>
                  </a:lnTo>
                  <a:lnTo>
                    <a:pt x="4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 rot="10800000" flipH="1">
              <a:off x="6906473" y="1778755"/>
              <a:ext cx="34105" cy="35020"/>
            </a:xfrm>
            <a:custGeom>
              <a:avLst/>
              <a:gdLst/>
              <a:ahLst/>
              <a:cxnLst/>
              <a:rect l="l" t="t" r="r" b="b"/>
              <a:pathLst>
                <a:path w="671" h="689" extrusionOk="0">
                  <a:moveTo>
                    <a:pt x="326" y="1"/>
                  </a:moveTo>
                  <a:lnTo>
                    <a:pt x="254" y="19"/>
                  </a:lnTo>
                  <a:lnTo>
                    <a:pt x="199" y="37"/>
                  </a:lnTo>
                  <a:lnTo>
                    <a:pt x="145" y="73"/>
                  </a:lnTo>
                  <a:lnTo>
                    <a:pt x="91" y="109"/>
                  </a:lnTo>
                  <a:lnTo>
                    <a:pt x="55" y="164"/>
                  </a:lnTo>
                  <a:lnTo>
                    <a:pt x="18" y="218"/>
                  </a:lnTo>
                  <a:lnTo>
                    <a:pt x="0" y="272"/>
                  </a:lnTo>
                  <a:lnTo>
                    <a:pt x="0" y="345"/>
                  </a:lnTo>
                  <a:lnTo>
                    <a:pt x="0" y="417"/>
                  </a:lnTo>
                  <a:lnTo>
                    <a:pt x="18" y="471"/>
                  </a:lnTo>
                  <a:lnTo>
                    <a:pt x="55" y="526"/>
                  </a:lnTo>
                  <a:lnTo>
                    <a:pt x="91" y="580"/>
                  </a:lnTo>
                  <a:lnTo>
                    <a:pt x="145" y="616"/>
                  </a:lnTo>
                  <a:lnTo>
                    <a:pt x="199" y="653"/>
                  </a:lnTo>
                  <a:lnTo>
                    <a:pt x="254" y="671"/>
                  </a:lnTo>
                  <a:lnTo>
                    <a:pt x="326" y="689"/>
                  </a:lnTo>
                  <a:lnTo>
                    <a:pt x="399" y="671"/>
                  </a:lnTo>
                  <a:lnTo>
                    <a:pt x="453" y="653"/>
                  </a:lnTo>
                  <a:lnTo>
                    <a:pt x="507" y="616"/>
                  </a:lnTo>
                  <a:lnTo>
                    <a:pt x="562" y="580"/>
                  </a:lnTo>
                  <a:lnTo>
                    <a:pt x="616" y="526"/>
                  </a:lnTo>
                  <a:lnTo>
                    <a:pt x="634" y="471"/>
                  </a:lnTo>
                  <a:lnTo>
                    <a:pt x="652" y="417"/>
                  </a:lnTo>
                  <a:lnTo>
                    <a:pt x="670" y="345"/>
                  </a:lnTo>
                  <a:lnTo>
                    <a:pt x="652" y="272"/>
                  </a:lnTo>
                  <a:lnTo>
                    <a:pt x="634" y="218"/>
                  </a:lnTo>
                  <a:lnTo>
                    <a:pt x="616" y="164"/>
                  </a:lnTo>
                  <a:lnTo>
                    <a:pt x="562" y="109"/>
                  </a:lnTo>
                  <a:lnTo>
                    <a:pt x="507" y="73"/>
                  </a:lnTo>
                  <a:lnTo>
                    <a:pt x="453" y="37"/>
                  </a:lnTo>
                  <a:lnTo>
                    <a:pt x="399" y="19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 rot="10800000" flipH="1">
              <a:off x="5606967" y="54270"/>
              <a:ext cx="35020" cy="34054"/>
            </a:xfrm>
            <a:custGeom>
              <a:avLst/>
              <a:gdLst/>
              <a:ahLst/>
              <a:cxnLst/>
              <a:rect l="l" t="t" r="r" b="b"/>
              <a:pathLst>
                <a:path w="689" h="670" extrusionOk="0">
                  <a:moveTo>
                    <a:pt x="345" y="0"/>
                  </a:moveTo>
                  <a:lnTo>
                    <a:pt x="272" y="18"/>
                  </a:lnTo>
                  <a:lnTo>
                    <a:pt x="218" y="36"/>
                  </a:lnTo>
                  <a:lnTo>
                    <a:pt x="163" y="54"/>
                  </a:lnTo>
                  <a:lnTo>
                    <a:pt x="109" y="109"/>
                  </a:lnTo>
                  <a:lnTo>
                    <a:pt x="73" y="145"/>
                  </a:lnTo>
                  <a:lnTo>
                    <a:pt x="37" y="217"/>
                  </a:lnTo>
                  <a:lnTo>
                    <a:pt x="19" y="272"/>
                  </a:lnTo>
                  <a:lnTo>
                    <a:pt x="0" y="344"/>
                  </a:lnTo>
                  <a:lnTo>
                    <a:pt x="19" y="417"/>
                  </a:lnTo>
                  <a:lnTo>
                    <a:pt x="37" y="471"/>
                  </a:lnTo>
                  <a:lnTo>
                    <a:pt x="73" y="525"/>
                  </a:lnTo>
                  <a:lnTo>
                    <a:pt x="109" y="579"/>
                  </a:lnTo>
                  <a:lnTo>
                    <a:pt x="163" y="616"/>
                  </a:lnTo>
                  <a:lnTo>
                    <a:pt x="218" y="652"/>
                  </a:lnTo>
                  <a:lnTo>
                    <a:pt x="272" y="670"/>
                  </a:lnTo>
                  <a:lnTo>
                    <a:pt x="417" y="670"/>
                  </a:lnTo>
                  <a:lnTo>
                    <a:pt x="471" y="652"/>
                  </a:lnTo>
                  <a:lnTo>
                    <a:pt x="526" y="616"/>
                  </a:lnTo>
                  <a:lnTo>
                    <a:pt x="580" y="579"/>
                  </a:lnTo>
                  <a:lnTo>
                    <a:pt x="616" y="525"/>
                  </a:lnTo>
                  <a:lnTo>
                    <a:pt x="652" y="471"/>
                  </a:lnTo>
                  <a:lnTo>
                    <a:pt x="670" y="417"/>
                  </a:lnTo>
                  <a:lnTo>
                    <a:pt x="689" y="344"/>
                  </a:lnTo>
                  <a:lnTo>
                    <a:pt x="670" y="272"/>
                  </a:lnTo>
                  <a:lnTo>
                    <a:pt x="652" y="217"/>
                  </a:lnTo>
                  <a:lnTo>
                    <a:pt x="616" y="145"/>
                  </a:lnTo>
                  <a:lnTo>
                    <a:pt x="580" y="109"/>
                  </a:lnTo>
                  <a:lnTo>
                    <a:pt x="526" y="54"/>
                  </a:lnTo>
                  <a:lnTo>
                    <a:pt x="471" y="36"/>
                  </a:lnTo>
                  <a:lnTo>
                    <a:pt x="417" y="18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 rot="10800000" flipH="1">
              <a:off x="6320229" y="849222"/>
              <a:ext cx="123358" cy="117869"/>
            </a:xfrm>
            <a:custGeom>
              <a:avLst/>
              <a:gdLst/>
              <a:ahLst/>
              <a:cxnLst/>
              <a:rect l="l" t="t" r="r" b="b"/>
              <a:pathLst>
                <a:path w="2427" h="2319" extrusionOk="0">
                  <a:moveTo>
                    <a:pt x="1159" y="1"/>
                  </a:moveTo>
                  <a:lnTo>
                    <a:pt x="1123" y="19"/>
                  </a:lnTo>
                  <a:lnTo>
                    <a:pt x="1087" y="55"/>
                  </a:lnTo>
                  <a:lnTo>
                    <a:pt x="1069" y="110"/>
                  </a:lnTo>
                  <a:lnTo>
                    <a:pt x="887" y="653"/>
                  </a:lnTo>
                  <a:lnTo>
                    <a:pt x="851" y="707"/>
                  </a:lnTo>
                  <a:lnTo>
                    <a:pt x="833" y="743"/>
                  </a:lnTo>
                  <a:lnTo>
                    <a:pt x="779" y="761"/>
                  </a:lnTo>
                  <a:lnTo>
                    <a:pt x="145" y="761"/>
                  </a:lnTo>
                  <a:lnTo>
                    <a:pt x="91" y="780"/>
                  </a:lnTo>
                  <a:lnTo>
                    <a:pt x="55" y="798"/>
                  </a:lnTo>
                  <a:lnTo>
                    <a:pt x="18" y="834"/>
                  </a:lnTo>
                  <a:lnTo>
                    <a:pt x="0" y="870"/>
                  </a:lnTo>
                  <a:lnTo>
                    <a:pt x="0" y="924"/>
                  </a:lnTo>
                  <a:lnTo>
                    <a:pt x="0" y="961"/>
                  </a:lnTo>
                  <a:lnTo>
                    <a:pt x="18" y="1015"/>
                  </a:lnTo>
                  <a:lnTo>
                    <a:pt x="55" y="1051"/>
                  </a:lnTo>
                  <a:lnTo>
                    <a:pt x="525" y="1395"/>
                  </a:lnTo>
                  <a:lnTo>
                    <a:pt x="562" y="1431"/>
                  </a:lnTo>
                  <a:lnTo>
                    <a:pt x="580" y="1468"/>
                  </a:lnTo>
                  <a:lnTo>
                    <a:pt x="598" y="1522"/>
                  </a:lnTo>
                  <a:lnTo>
                    <a:pt x="580" y="1558"/>
                  </a:lnTo>
                  <a:lnTo>
                    <a:pt x="399" y="2119"/>
                  </a:lnTo>
                  <a:lnTo>
                    <a:pt x="399" y="2174"/>
                  </a:lnTo>
                  <a:lnTo>
                    <a:pt x="399" y="2228"/>
                  </a:lnTo>
                  <a:lnTo>
                    <a:pt x="435" y="2264"/>
                  </a:lnTo>
                  <a:lnTo>
                    <a:pt x="471" y="2300"/>
                  </a:lnTo>
                  <a:lnTo>
                    <a:pt x="507" y="2319"/>
                  </a:lnTo>
                  <a:lnTo>
                    <a:pt x="598" y="2319"/>
                  </a:lnTo>
                  <a:lnTo>
                    <a:pt x="652" y="2300"/>
                  </a:lnTo>
                  <a:lnTo>
                    <a:pt x="1123" y="1956"/>
                  </a:lnTo>
                  <a:lnTo>
                    <a:pt x="1159" y="1920"/>
                  </a:lnTo>
                  <a:lnTo>
                    <a:pt x="1250" y="1920"/>
                  </a:lnTo>
                  <a:lnTo>
                    <a:pt x="1304" y="1956"/>
                  </a:lnTo>
                  <a:lnTo>
                    <a:pt x="1775" y="2300"/>
                  </a:lnTo>
                  <a:lnTo>
                    <a:pt x="1829" y="2319"/>
                  </a:lnTo>
                  <a:lnTo>
                    <a:pt x="1920" y="2319"/>
                  </a:lnTo>
                  <a:lnTo>
                    <a:pt x="1956" y="2300"/>
                  </a:lnTo>
                  <a:lnTo>
                    <a:pt x="1992" y="2264"/>
                  </a:lnTo>
                  <a:lnTo>
                    <a:pt x="2010" y="2228"/>
                  </a:lnTo>
                  <a:lnTo>
                    <a:pt x="2028" y="2174"/>
                  </a:lnTo>
                  <a:lnTo>
                    <a:pt x="2010" y="2119"/>
                  </a:lnTo>
                  <a:lnTo>
                    <a:pt x="1829" y="1558"/>
                  </a:lnTo>
                  <a:lnTo>
                    <a:pt x="1829" y="1522"/>
                  </a:lnTo>
                  <a:lnTo>
                    <a:pt x="1829" y="1468"/>
                  </a:lnTo>
                  <a:lnTo>
                    <a:pt x="1847" y="1431"/>
                  </a:lnTo>
                  <a:lnTo>
                    <a:pt x="1883" y="1395"/>
                  </a:lnTo>
                  <a:lnTo>
                    <a:pt x="2372" y="1051"/>
                  </a:lnTo>
                  <a:lnTo>
                    <a:pt x="2408" y="1015"/>
                  </a:lnTo>
                  <a:lnTo>
                    <a:pt x="2427" y="961"/>
                  </a:lnTo>
                  <a:lnTo>
                    <a:pt x="2427" y="924"/>
                  </a:lnTo>
                  <a:lnTo>
                    <a:pt x="2427" y="870"/>
                  </a:lnTo>
                  <a:lnTo>
                    <a:pt x="2408" y="834"/>
                  </a:lnTo>
                  <a:lnTo>
                    <a:pt x="2372" y="798"/>
                  </a:lnTo>
                  <a:lnTo>
                    <a:pt x="2318" y="780"/>
                  </a:lnTo>
                  <a:lnTo>
                    <a:pt x="2282" y="761"/>
                  </a:lnTo>
                  <a:lnTo>
                    <a:pt x="1630" y="761"/>
                  </a:lnTo>
                  <a:lnTo>
                    <a:pt x="1594" y="743"/>
                  </a:lnTo>
                  <a:lnTo>
                    <a:pt x="1557" y="707"/>
                  </a:lnTo>
                  <a:lnTo>
                    <a:pt x="1539" y="653"/>
                  </a:lnTo>
                  <a:lnTo>
                    <a:pt x="1358" y="110"/>
                  </a:lnTo>
                  <a:lnTo>
                    <a:pt x="1340" y="55"/>
                  </a:lnTo>
                  <a:lnTo>
                    <a:pt x="1304" y="19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 rot="10800000" flipH="1">
              <a:off x="6574795" y="1534113"/>
              <a:ext cx="120614" cy="123409"/>
            </a:xfrm>
            <a:custGeom>
              <a:avLst/>
              <a:gdLst/>
              <a:ahLst/>
              <a:cxnLst/>
              <a:rect l="l" t="t" r="r" b="b"/>
              <a:pathLst>
                <a:path w="2373" h="2428" extrusionOk="0">
                  <a:moveTo>
                    <a:pt x="1304" y="1"/>
                  </a:moveTo>
                  <a:lnTo>
                    <a:pt x="1268" y="19"/>
                  </a:lnTo>
                  <a:lnTo>
                    <a:pt x="1232" y="73"/>
                  </a:lnTo>
                  <a:lnTo>
                    <a:pt x="924" y="562"/>
                  </a:lnTo>
                  <a:lnTo>
                    <a:pt x="887" y="598"/>
                  </a:lnTo>
                  <a:lnTo>
                    <a:pt x="851" y="635"/>
                  </a:lnTo>
                  <a:lnTo>
                    <a:pt x="761" y="635"/>
                  </a:lnTo>
                  <a:lnTo>
                    <a:pt x="181" y="508"/>
                  </a:lnTo>
                  <a:lnTo>
                    <a:pt x="91" y="508"/>
                  </a:lnTo>
                  <a:lnTo>
                    <a:pt x="55" y="544"/>
                  </a:lnTo>
                  <a:lnTo>
                    <a:pt x="18" y="580"/>
                  </a:lnTo>
                  <a:lnTo>
                    <a:pt x="0" y="617"/>
                  </a:lnTo>
                  <a:lnTo>
                    <a:pt x="0" y="671"/>
                  </a:lnTo>
                  <a:lnTo>
                    <a:pt x="0" y="707"/>
                  </a:lnTo>
                  <a:lnTo>
                    <a:pt x="36" y="761"/>
                  </a:lnTo>
                  <a:lnTo>
                    <a:pt x="417" y="1196"/>
                  </a:lnTo>
                  <a:lnTo>
                    <a:pt x="453" y="1250"/>
                  </a:lnTo>
                  <a:lnTo>
                    <a:pt x="453" y="1287"/>
                  </a:lnTo>
                  <a:lnTo>
                    <a:pt x="453" y="1341"/>
                  </a:lnTo>
                  <a:lnTo>
                    <a:pt x="435" y="1377"/>
                  </a:lnTo>
                  <a:lnTo>
                    <a:pt x="127" y="1884"/>
                  </a:lnTo>
                  <a:lnTo>
                    <a:pt x="109" y="1938"/>
                  </a:lnTo>
                  <a:lnTo>
                    <a:pt x="109" y="1975"/>
                  </a:lnTo>
                  <a:lnTo>
                    <a:pt x="127" y="2029"/>
                  </a:lnTo>
                  <a:lnTo>
                    <a:pt x="145" y="2065"/>
                  </a:lnTo>
                  <a:lnTo>
                    <a:pt x="181" y="2101"/>
                  </a:lnTo>
                  <a:lnTo>
                    <a:pt x="218" y="2119"/>
                  </a:lnTo>
                  <a:lnTo>
                    <a:pt x="272" y="2119"/>
                  </a:lnTo>
                  <a:lnTo>
                    <a:pt x="326" y="2101"/>
                  </a:lnTo>
                  <a:lnTo>
                    <a:pt x="869" y="1884"/>
                  </a:lnTo>
                  <a:lnTo>
                    <a:pt x="906" y="1866"/>
                  </a:lnTo>
                  <a:lnTo>
                    <a:pt x="960" y="1866"/>
                  </a:lnTo>
                  <a:lnTo>
                    <a:pt x="996" y="1884"/>
                  </a:lnTo>
                  <a:lnTo>
                    <a:pt x="1050" y="1920"/>
                  </a:lnTo>
                  <a:lnTo>
                    <a:pt x="1431" y="2373"/>
                  </a:lnTo>
                  <a:lnTo>
                    <a:pt x="1467" y="2391"/>
                  </a:lnTo>
                  <a:lnTo>
                    <a:pt x="1503" y="2409"/>
                  </a:lnTo>
                  <a:lnTo>
                    <a:pt x="1557" y="2427"/>
                  </a:lnTo>
                  <a:lnTo>
                    <a:pt x="1594" y="2409"/>
                  </a:lnTo>
                  <a:lnTo>
                    <a:pt x="1648" y="2391"/>
                  </a:lnTo>
                  <a:lnTo>
                    <a:pt x="1666" y="2355"/>
                  </a:lnTo>
                  <a:lnTo>
                    <a:pt x="1684" y="2301"/>
                  </a:lnTo>
                  <a:lnTo>
                    <a:pt x="1702" y="2246"/>
                  </a:lnTo>
                  <a:lnTo>
                    <a:pt x="1648" y="1667"/>
                  </a:lnTo>
                  <a:lnTo>
                    <a:pt x="1648" y="1612"/>
                  </a:lnTo>
                  <a:lnTo>
                    <a:pt x="1666" y="1576"/>
                  </a:lnTo>
                  <a:lnTo>
                    <a:pt x="1702" y="1540"/>
                  </a:lnTo>
                  <a:lnTo>
                    <a:pt x="1739" y="1504"/>
                  </a:lnTo>
                  <a:lnTo>
                    <a:pt x="2282" y="1287"/>
                  </a:lnTo>
                  <a:lnTo>
                    <a:pt x="2318" y="1250"/>
                  </a:lnTo>
                  <a:lnTo>
                    <a:pt x="2354" y="1214"/>
                  </a:lnTo>
                  <a:lnTo>
                    <a:pt x="2372" y="1178"/>
                  </a:lnTo>
                  <a:lnTo>
                    <a:pt x="2372" y="1124"/>
                  </a:lnTo>
                  <a:lnTo>
                    <a:pt x="2372" y="1087"/>
                  </a:lnTo>
                  <a:lnTo>
                    <a:pt x="2336" y="1051"/>
                  </a:lnTo>
                  <a:lnTo>
                    <a:pt x="2300" y="1015"/>
                  </a:lnTo>
                  <a:lnTo>
                    <a:pt x="2264" y="997"/>
                  </a:lnTo>
                  <a:lnTo>
                    <a:pt x="1684" y="852"/>
                  </a:lnTo>
                  <a:lnTo>
                    <a:pt x="1648" y="834"/>
                  </a:lnTo>
                  <a:lnTo>
                    <a:pt x="1612" y="816"/>
                  </a:lnTo>
                  <a:lnTo>
                    <a:pt x="1576" y="761"/>
                  </a:lnTo>
                  <a:lnTo>
                    <a:pt x="1576" y="725"/>
                  </a:lnTo>
                  <a:lnTo>
                    <a:pt x="1521" y="128"/>
                  </a:lnTo>
                  <a:lnTo>
                    <a:pt x="1503" y="91"/>
                  </a:lnTo>
                  <a:lnTo>
                    <a:pt x="1485" y="37"/>
                  </a:lnTo>
                  <a:lnTo>
                    <a:pt x="1449" y="19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 rot="10800000" flipH="1">
              <a:off x="6127847" y="2203927"/>
              <a:ext cx="60790" cy="59875"/>
            </a:xfrm>
            <a:custGeom>
              <a:avLst/>
              <a:gdLst/>
              <a:ahLst/>
              <a:cxnLst/>
              <a:rect l="l" t="t" r="r" b="b"/>
              <a:pathLst>
                <a:path w="1196" h="1178" extrusionOk="0">
                  <a:moveTo>
                    <a:pt x="562" y="0"/>
                  </a:moveTo>
                  <a:lnTo>
                    <a:pt x="526" y="19"/>
                  </a:lnTo>
                  <a:lnTo>
                    <a:pt x="490" y="73"/>
                  </a:lnTo>
                  <a:lnTo>
                    <a:pt x="417" y="344"/>
                  </a:lnTo>
                  <a:lnTo>
                    <a:pt x="399" y="381"/>
                  </a:lnTo>
                  <a:lnTo>
                    <a:pt x="345" y="399"/>
                  </a:lnTo>
                  <a:lnTo>
                    <a:pt x="55" y="417"/>
                  </a:lnTo>
                  <a:lnTo>
                    <a:pt x="19" y="435"/>
                  </a:lnTo>
                  <a:lnTo>
                    <a:pt x="1" y="489"/>
                  </a:lnTo>
                  <a:lnTo>
                    <a:pt x="1" y="526"/>
                  </a:lnTo>
                  <a:lnTo>
                    <a:pt x="19" y="562"/>
                  </a:lnTo>
                  <a:lnTo>
                    <a:pt x="273" y="725"/>
                  </a:lnTo>
                  <a:lnTo>
                    <a:pt x="309" y="761"/>
                  </a:lnTo>
                  <a:lnTo>
                    <a:pt x="309" y="797"/>
                  </a:lnTo>
                  <a:lnTo>
                    <a:pt x="236" y="1087"/>
                  </a:lnTo>
                  <a:lnTo>
                    <a:pt x="236" y="1141"/>
                  </a:lnTo>
                  <a:lnTo>
                    <a:pt x="273" y="1177"/>
                  </a:lnTo>
                  <a:lnTo>
                    <a:pt x="309" y="1177"/>
                  </a:lnTo>
                  <a:lnTo>
                    <a:pt x="363" y="1159"/>
                  </a:lnTo>
                  <a:lnTo>
                    <a:pt x="580" y="978"/>
                  </a:lnTo>
                  <a:lnTo>
                    <a:pt x="617" y="960"/>
                  </a:lnTo>
                  <a:lnTo>
                    <a:pt x="671" y="978"/>
                  </a:lnTo>
                  <a:lnTo>
                    <a:pt x="924" y="1123"/>
                  </a:lnTo>
                  <a:lnTo>
                    <a:pt x="961" y="1141"/>
                  </a:lnTo>
                  <a:lnTo>
                    <a:pt x="1015" y="1123"/>
                  </a:lnTo>
                  <a:lnTo>
                    <a:pt x="1033" y="1087"/>
                  </a:lnTo>
                  <a:lnTo>
                    <a:pt x="1033" y="1033"/>
                  </a:lnTo>
                  <a:lnTo>
                    <a:pt x="924" y="761"/>
                  </a:lnTo>
                  <a:lnTo>
                    <a:pt x="924" y="725"/>
                  </a:lnTo>
                  <a:lnTo>
                    <a:pt x="942" y="670"/>
                  </a:lnTo>
                  <a:lnTo>
                    <a:pt x="1160" y="489"/>
                  </a:lnTo>
                  <a:lnTo>
                    <a:pt x="1196" y="453"/>
                  </a:lnTo>
                  <a:lnTo>
                    <a:pt x="1196" y="399"/>
                  </a:lnTo>
                  <a:lnTo>
                    <a:pt x="1160" y="363"/>
                  </a:lnTo>
                  <a:lnTo>
                    <a:pt x="1105" y="363"/>
                  </a:lnTo>
                  <a:lnTo>
                    <a:pt x="816" y="381"/>
                  </a:lnTo>
                  <a:lnTo>
                    <a:pt x="779" y="363"/>
                  </a:lnTo>
                  <a:lnTo>
                    <a:pt x="743" y="326"/>
                  </a:lnTo>
                  <a:lnTo>
                    <a:pt x="635" y="55"/>
                  </a:lnTo>
                  <a:lnTo>
                    <a:pt x="617" y="19"/>
                  </a:lnTo>
                  <a:lnTo>
                    <a:pt x="5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"/>
          <p:cNvSpPr/>
          <p:nvPr/>
        </p:nvSpPr>
        <p:spPr>
          <a:xfrm>
            <a:off x="2157094" y="534099"/>
            <a:ext cx="4829811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4"/>
          <p:cNvSpPr txBox="1">
            <a:spLocks noGrp="1"/>
          </p:cNvSpPr>
          <p:nvPr>
            <p:ph type="title"/>
          </p:nvPr>
        </p:nvSpPr>
        <p:spPr>
          <a:xfrm>
            <a:off x="713225" y="639252"/>
            <a:ext cx="7717500" cy="29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4"/>
          <p:cNvSpPr txBox="1">
            <a:spLocks noGrp="1"/>
          </p:cNvSpPr>
          <p:nvPr>
            <p:ph type="body" idx="1"/>
          </p:nvPr>
        </p:nvSpPr>
        <p:spPr>
          <a:xfrm>
            <a:off x="713225" y="1160350"/>
            <a:ext cx="7717500" cy="3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 sz="12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88" name="Google Shape;188;p4"/>
          <p:cNvSpPr/>
          <p:nvPr/>
        </p:nvSpPr>
        <p:spPr>
          <a:xfrm>
            <a:off x="286629" y="462548"/>
            <a:ext cx="255000" cy="25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4"/>
          <p:cNvSpPr/>
          <p:nvPr/>
        </p:nvSpPr>
        <p:spPr>
          <a:xfrm flipH="1">
            <a:off x="697275" y="361450"/>
            <a:ext cx="142800" cy="142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0" name="Google Shape;190;p4"/>
          <p:cNvGrpSpPr/>
          <p:nvPr/>
        </p:nvGrpSpPr>
        <p:grpSpPr>
          <a:xfrm rot="-9326118" flipH="1">
            <a:off x="140813" y="3969889"/>
            <a:ext cx="771494" cy="1311348"/>
            <a:chOff x="1307600" y="1085700"/>
            <a:chExt cx="558075" cy="951300"/>
          </a:xfrm>
        </p:grpSpPr>
        <p:sp>
          <p:nvSpPr>
            <p:cNvPr id="191" name="Google Shape;191;p4"/>
            <p:cNvSpPr/>
            <p:nvPr/>
          </p:nvSpPr>
          <p:spPr>
            <a:xfrm>
              <a:off x="1376700" y="1085700"/>
              <a:ext cx="383900" cy="453475"/>
            </a:xfrm>
            <a:custGeom>
              <a:avLst/>
              <a:gdLst/>
              <a:ahLst/>
              <a:cxnLst/>
              <a:rect l="l" t="t" r="r" b="b"/>
              <a:pathLst>
                <a:path w="15356" h="18139" extrusionOk="0">
                  <a:moveTo>
                    <a:pt x="1644" y="1"/>
                  </a:moveTo>
                  <a:lnTo>
                    <a:pt x="1458" y="225"/>
                  </a:lnTo>
                  <a:lnTo>
                    <a:pt x="1271" y="487"/>
                  </a:lnTo>
                  <a:lnTo>
                    <a:pt x="1028" y="860"/>
                  </a:lnTo>
                  <a:lnTo>
                    <a:pt x="766" y="1327"/>
                  </a:lnTo>
                  <a:lnTo>
                    <a:pt x="654" y="1607"/>
                  </a:lnTo>
                  <a:lnTo>
                    <a:pt x="524" y="1906"/>
                  </a:lnTo>
                  <a:lnTo>
                    <a:pt x="412" y="2224"/>
                  </a:lnTo>
                  <a:lnTo>
                    <a:pt x="299" y="2579"/>
                  </a:lnTo>
                  <a:lnTo>
                    <a:pt x="206" y="2934"/>
                  </a:lnTo>
                  <a:lnTo>
                    <a:pt x="131" y="3326"/>
                  </a:lnTo>
                  <a:lnTo>
                    <a:pt x="3083" y="6016"/>
                  </a:lnTo>
                  <a:lnTo>
                    <a:pt x="19" y="4484"/>
                  </a:lnTo>
                  <a:lnTo>
                    <a:pt x="1" y="4802"/>
                  </a:lnTo>
                  <a:lnTo>
                    <a:pt x="19" y="5156"/>
                  </a:lnTo>
                  <a:lnTo>
                    <a:pt x="38" y="5511"/>
                  </a:lnTo>
                  <a:lnTo>
                    <a:pt x="75" y="5885"/>
                  </a:lnTo>
                  <a:lnTo>
                    <a:pt x="131" y="6259"/>
                  </a:lnTo>
                  <a:lnTo>
                    <a:pt x="206" y="6632"/>
                  </a:lnTo>
                  <a:lnTo>
                    <a:pt x="299" y="7043"/>
                  </a:lnTo>
                  <a:lnTo>
                    <a:pt x="412" y="7454"/>
                  </a:lnTo>
                  <a:lnTo>
                    <a:pt x="561" y="7865"/>
                  </a:lnTo>
                  <a:lnTo>
                    <a:pt x="710" y="8295"/>
                  </a:lnTo>
                  <a:lnTo>
                    <a:pt x="879" y="8724"/>
                  </a:lnTo>
                  <a:lnTo>
                    <a:pt x="1084" y="9191"/>
                  </a:lnTo>
                  <a:lnTo>
                    <a:pt x="1308" y="9640"/>
                  </a:lnTo>
                  <a:lnTo>
                    <a:pt x="1570" y="10107"/>
                  </a:lnTo>
                  <a:lnTo>
                    <a:pt x="1831" y="10592"/>
                  </a:lnTo>
                  <a:lnTo>
                    <a:pt x="2149" y="11078"/>
                  </a:lnTo>
                  <a:lnTo>
                    <a:pt x="2578" y="11694"/>
                  </a:lnTo>
                  <a:lnTo>
                    <a:pt x="3008" y="12273"/>
                  </a:lnTo>
                  <a:lnTo>
                    <a:pt x="3475" y="12815"/>
                  </a:lnTo>
                  <a:lnTo>
                    <a:pt x="3961" y="13320"/>
                  </a:lnTo>
                  <a:lnTo>
                    <a:pt x="6520" y="13469"/>
                  </a:lnTo>
                  <a:lnTo>
                    <a:pt x="4857" y="14141"/>
                  </a:lnTo>
                  <a:lnTo>
                    <a:pt x="5287" y="14496"/>
                  </a:lnTo>
                  <a:lnTo>
                    <a:pt x="5735" y="14833"/>
                  </a:lnTo>
                  <a:lnTo>
                    <a:pt x="6184" y="15150"/>
                  </a:lnTo>
                  <a:lnTo>
                    <a:pt x="6632" y="15430"/>
                  </a:lnTo>
                  <a:lnTo>
                    <a:pt x="7080" y="15711"/>
                  </a:lnTo>
                  <a:lnTo>
                    <a:pt x="7529" y="15972"/>
                  </a:lnTo>
                  <a:lnTo>
                    <a:pt x="7996" y="16196"/>
                  </a:lnTo>
                  <a:lnTo>
                    <a:pt x="8444" y="16420"/>
                  </a:lnTo>
                  <a:lnTo>
                    <a:pt x="8892" y="16607"/>
                  </a:lnTo>
                  <a:lnTo>
                    <a:pt x="9340" y="16794"/>
                  </a:lnTo>
                  <a:lnTo>
                    <a:pt x="9770" y="16962"/>
                  </a:lnTo>
                  <a:lnTo>
                    <a:pt x="10200" y="17130"/>
                  </a:lnTo>
                  <a:lnTo>
                    <a:pt x="11040" y="17392"/>
                  </a:lnTo>
                  <a:lnTo>
                    <a:pt x="11844" y="17597"/>
                  </a:lnTo>
                  <a:lnTo>
                    <a:pt x="12572" y="17765"/>
                  </a:lnTo>
                  <a:lnTo>
                    <a:pt x="13245" y="17896"/>
                  </a:lnTo>
                  <a:lnTo>
                    <a:pt x="13861" y="17989"/>
                  </a:lnTo>
                  <a:lnTo>
                    <a:pt x="14365" y="18064"/>
                  </a:lnTo>
                  <a:lnTo>
                    <a:pt x="14795" y="18102"/>
                  </a:lnTo>
                  <a:lnTo>
                    <a:pt x="15094" y="18120"/>
                  </a:lnTo>
                  <a:lnTo>
                    <a:pt x="15355" y="18139"/>
                  </a:lnTo>
                  <a:lnTo>
                    <a:pt x="15075" y="18027"/>
                  </a:lnTo>
                  <a:lnTo>
                    <a:pt x="14739" y="17877"/>
                  </a:lnTo>
                  <a:lnTo>
                    <a:pt x="14291" y="17691"/>
                  </a:lnTo>
                  <a:lnTo>
                    <a:pt x="13768" y="17429"/>
                  </a:lnTo>
                  <a:lnTo>
                    <a:pt x="13189" y="17093"/>
                  </a:lnTo>
                  <a:lnTo>
                    <a:pt x="12535" y="16701"/>
                  </a:lnTo>
                  <a:lnTo>
                    <a:pt x="12217" y="16495"/>
                  </a:lnTo>
                  <a:lnTo>
                    <a:pt x="11862" y="16252"/>
                  </a:lnTo>
                  <a:lnTo>
                    <a:pt x="11526" y="15991"/>
                  </a:lnTo>
                  <a:lnTo>
                    <a:pt x="11190" y="15729"/>
                  </a:lnTo>
                  <a:lnTo>
                    <a:pt x="10854" y="15430"/>
                  </a:lnTo>
                  <a:lnTo>
                    <a:pt x="10517" y="15113"/>
                  </a:lnTo>
                  <a:lnTo>
                    <a:pt x="10181" y="14795"/>
                  </a:lnTo>
                  <a:lnTo>
                    <a:pt x="9864" y="14440"/>
                  </a:lnTo>
                  <a:lnTo>
                    <a:pt x="9546" y="14085"/>
                  </a:lnTo>
                  <a:lnTo>
                    <a:pt x="9247" y="13693"/>
                  </a:lnTo>
                  <a:lnTo>
                    <a:pt x="8967" y="13282"/>
                  </a:lnTo>
                  <a:lnTo>
                    <a:pt x="8705" y="12871"/>
                  </a:lnTo>
                  <a:lnTo>
                    <a:pt x="8463" y="12423"/>
                  </a:lnTo>
                  <a:lnTo>
                    <a:pt x="8238" y="11956"/>
                  </a:lnTo>
                  <a:lnTo>
                    <a:pt x="8033" y="11470"/>
                  </a:lnTo>
                  <a:lnTo>
                    <a:pt x="7865" y="10966"/>
                  </a:lnTo>
                  <a:lnTo>
                    <a:pt x="7715" y="10424"/>
                  </a:lnTo>
                  <a:lnTo>
                    <a:pt x="7603" y="9882"/>
                  </a:lnTo>
                  <a:lnTo>
                    <a:pt x="7473" y="9154"/>
                  </a:lnTo>
                  <a:lnTo>
                    <a:pt x="7342" y="8463"/>
                  </a:lnTo>
                  <a:lnTo>
                    <a:pt x="7192" y="7790"/>
                  </a:lnTo>
                  <a:lnTo>
                    <a:pt x="7024" y="7137"/>
                  </a:lnTo>
                  <a:lnTo>
                    <a:pt x="6856" y="6501"/>
                  </a:lnTo>
                  <a:lnTo>
                    <a:pt x="6669" y="5904"/>
                  </a:lnTo>
                  <a:lnTo>
                    <a:pt x="6482" y="5343"/>
                  </a:lnTo>
                  <a:lnTo>
                    <a:pt x="6277" y="4783"/>
                  </a:lnTo>
                  <a:lnTo>
                    <a:pt x="3737" y="6520"/>
                  </a:lnTo>
                  <a:lnTo>
                    <a:pt x="5978" y="4092"/>
                  </a:lnTo>
                  <a:lnTo>
                    <a:pt x="5717" y="3569"/>
                  </a:lnTo>
                  <a:lnTo>
                    <a:pt x="5455" y="3083"/>
                  </a:lnTo>
                  <a:lnTo>
                    <a:pt x="5175" y="2635"/>
                  </a:lnTo>
                  <a:lnTo>
                    <a:pt x="4876" y="2205"/>
                  </a:lnTo>
                  <a:lnTo>
                    <a:pt x="2784" y="3886"/>
                  </a:lnTo>
                  <a:lnTo>
                    <a:pt x="2784" y="3886"/>
                  </a:lnTo>
                  <a:lnTo>
                    <a:pt x="4390" y="1645"/>
                  </a:lnTo>
                  <a:lnTo>
                    <a:pt x="4091" y="1346"/>
                  </a:lnTo>
                  <a:lnTo>
                    <a:pt x="3793" y="1084"/>
                  </a:lnTo>
                  <a:lnTo>
                    <a:pt x="3475" y="841"/>
                  </a:lnTo>
                  <a:lnTo>
                    <a:pt x="3139" y="617"/>
                  </a:lnTo>
                  <a:lnTo>
                    <a:pt x="2784" y="430"/>
                  </a:lnTo>
                  <a:lnTo>
                    <a:pt x="2429" y="262"/>
                  </a:lnTo>
                  <a:lnTo>
                    <a:pt x="2037" y="113"/>
                  </a:lnTo>
                  <a:lnTo>
                    <a:pt x="164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1482700" y="1256625"/>
              <a:ext cx="75700" cy="72875"/>
            </a:xfrm>
            <a:custGeom>
              <a:avLst/>
              <a:gdLst/>
              <a:ahLst/>
              <a:cxnLst/>
              <a:rect l="l" t="t" r="r" b="b"/>
              <a:pathLst>
                <a:path w="3028" h="2915" extrusionOk="0">
                  <a:moveTo>
                    <a:pt x="2709" y="1"/>
                  </a:moveTo>
                  <a:lnTo>
                    <a:pt x="1" y="1943"/>
                  </a:lnTo>
                  <a:lnTo>
                    <a:pt x="412" y="2915"/>
                  </a:lnTo>
                  <a:lnTo>
                    <a:pt x="3027" y="1271"/>
                  </a:lnTo>
                  <a:lnTo>
                    <a:pt x="2859" y="636"/>
                  </a:lnTo>
                  <a:lnTo>
                    <a:pt x="2709" y="1"/>
                  </a:lnTo>
                  <a:close/>
                </a:path>
              </a:pathLst>
            </a:custGeom>
            <a:solidFill>
              <a:srgbClr val="45DB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1422000" y="1349550"/>
              <a:ext cx="79425" cy="29925"/>
            </a:xfrm>
            <a:custGeom>
              <a:avLst/>
              <a:gdLst/>
              <a:ahLst/>
              <a:cxnLst/>
              <a:rect l="l" t="t" r="r" b="b"/>
              <a:pathLst>
                <a:path w="3177" h="1197" extrusionOk="0">
                  <a:moveTo>
                    <a:pt x="1" y="1"/>
                  </a:moveTo>
                  <a:lnTo>
                    <a:pt x="337" y="524"/>
                  </a:lnTo>
                  <a:lnTo>
                    <a:pt x="561" y="860"/>
                  </a:lnTo>
                  <a:lnTo>
                    <a:pt x="804" y="1196"/>
                  </a:lnTo>
                  <a:lnTo>
                    <a:pt x="3176" y="13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5DB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1379975" y="1239350"/>
              <a:ext cx="88275" cy="33650"/>
            </a:xfrm>
            <a:custGeom>
              <a:avLst/>
              <a:gdLst/>
              <a:ahLst/>
              <a:cxnLst/>
              <a:rect l="l" t="t" r="r" b="b"/>
              <a:pathLst>
                <a:path w="3531" h="1346" extrusionOk="0">
                  <a:moveTo>
                    <a:pt x="0" y="0"/>
                  </a:moveTo>
                  <a:lnTo>
                    <a:pt x="94" y="580"/>
                  </a:lnTo>
                  <a:lnTo>
                    <a:pt x="243" y="1159"/>
                  </a:lnTo>
                  <a:lnTo>
                    <a:pt x="3531" y="1345"/>
                  </a:lnTo>
                  <a:lnTo>
                    <a:pt x="3456" y="1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DB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1383250" y="1127275"/>
              <a:ext cx="59325" cy="57450"/>
            </a:xfrm>
            <a:custGeom>
              <a:avLst/>
              <a:gdLst/>
              <a:ahLst/>
              <a:cxnLst/>
              <a:rect l="l" t="t" r="r" b="b"/>
              <a:pathLst>
                <a:path w="2373" h="2298" extrusionOk="0">
                  <a:moveTo>
                    <a:pt x="355" y="0"/>
                  </a:moveTo>
                  <a:lnTo>
                    <a:pt x="168" y="505"/>
                  </a:lnTo>
                  <a:lnTo>
                    <a:pt x="75" y="766"/>
                  </a:lnTo>
                  <a:lnTo>
                    <a:pt x="0" y="1065"/>
                  </a:lnTo>
                  <a:lnTo>
                    <a:pt x="2372" y="2298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rgbClr val="45DB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1538275" y="1362625"/>
              <a:ext cx="43000" cy="46275"/>
            </a:xfrm>
            <a:custGeom>
              <a:avLst/>
              <a:gdLst/>
              <a:ahLst/>
              <a:cxnLst/>
              <a:rect l="l" t="t" r="r" b="b"/>
              <a:pathLst>
                <a:path w="1720" h="1851" extrusionOk="0">
                  <a:moveTo>
                    <a:pt x="1439" y="1"/>
                  </a:moveTo>
                  <a:lnTo>
                    <a:pt x="1" y="1850"/>
                  </a:lnTo>
                  <a:lnTo>
                    <a:pt x="1719" y="748"/>
                  </a:lnTo>
                  <a:lnTo>
                    <a:pt x="1570" y="375"/>
                  </a:lnTo>
                  <a:lnTo>
                    <a:pt x="1439" y="1"/>
                  </a:lnTo>
                  <a:close/>
                </a:path>
              </a:pathLst>
            </a:custGeom>
            <a:solidFill>
              <a:srgbClr val="45DB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1420125" y="1086175"/>
              <a:ext cx="324125" cy="451600"/>
            </a:xfrm>
            <a:custGeom>
              <a:avLst/>
              <a:gdLst/>
              <a:ahLst/>
              <a:cxnLst/>
              <a:rect l="l" t="t" r="r" b="b"/>
              <a:pathLst>
                <a:path w="12965" h="18064" extrusionOk="0">
                  <a:moveTo>
                    <a:pt x="1" y="1"/>
                  </a:moveTo>
                  <a:lnTo>
                    <a:pt x="38" y="281"/>
                  </a:lnTo>
                  <a:lnTo>
                    <a:pt x="169" y="1009"/>
                  </a:lnTo>
                  <a:lnTo>
                    <a:pt x="393" y="2167"/>
                  </a:lnTo>
                  <a:lnTo>
                    <a:pt x="543" y="2877"/>
                  </a:lnTo>
                  <a:lnTo>
                    <a:pt x="729" y="3662"/>
                  </a:lnTo>
                  <a:lnTo>
                    <a:pt x="935" y="4502"/>
                  </a:lnTo>
                  <a:lnTo>
                    <a:pt x="1178" y="5399"/>
                  </a:lnTo>
                  <a:lnTo>
                    <a:pt x="1458" y="6352"/>
                  </a:lnTo>
                  <a:lnTo>
                    <a:pt x="1757" y="7323"/>
                  </a:lnTo>
                  <a:lnTo>
                    <a:pt x="2112" y="8332"/>
                  </a:lnTo>
                  <a:lnTo>
                    <a:pt x="2504" y="9340"/>
                  </a:lnTo>
                  <a:lnTo>
                    <a:pt x="2728" y="9863"/>
                  </a:lnTo>
                  <a:lnTo>
                    <a:pt x="2952" y="10368"/>
                  </a:lnTo>
                  <a:lnTo>
                    <a:pt x="3195" y="10872"/>
                  </a:lnTo>
                  <a:lnTo>
                    <a:pt x="3326" y="11134"/>
                  </a:lnTo>
                  <a:lnTo>
                    <a:pt x="3457" y="11377"/>
                  </a:lnTo>
                  <a:lnTo>
                    <a:pt x="3718" y="11862"/>
                  </a:lnTo>
                  <a:lnTo>
                    <a:pt x="3793" y="11974"/>
                  </a:lnTo>
                  <a:lnTo>
                    <a:pt x="3868" y="12105"/>
                  </a:lnTo>
                  <a:lnTo>
                    <a:pt x="4036" y="12329"/>
                  </a:lnTo>
                  <a:lnTo>
                    <a:pt x="4353" y="12796"/>
                  </a:lnTo>
                  <a:lnTo>
                    <a:pt x="4727" y="13207"/>
                  </a:lnTo>
                  <a:lnTo>
                    <a:pt x="5082" y="13618"/>
                  </a:lnTo>
                  <a:lnTo>
                    <a:pt x="5474" y="14010"/>
                  </a:lnTo>
                  <a:lnTo>
                    <a:pt x="5885" y="14365"/>
                  </a:lnTo>
                  <a:lnTo>
                    <a:pt x="6277" y="14702"/>
                  </a:lnTo>
                  <a:lnTo>
                    <a:pt x="6688" y="15019"/>
                  </a:lnTo>
                  <a:lnTo>
                    <a:pt x="7099" y="15318"/>
                  </a:lnTo>
                  <a:lnTo>
                    <a:pt x="7529" y="15598"/>
                  </a:lnTo>
                  <a:lnTo>
                    <a:pt x="7940" y="15860"/>
                  </a:lnTo>
                  <a:lnTo>
                    <a:pt x="8743" y="16327"/>
                  </a:lnTo>
                  <a:lnTo>
                    <a:pt x="9509" y="16719"/>
                  </a:lnTo>
                  <a:lnTo>
                    <a:pt x="10237" y="17055"/>
                  </a:lnTo>
                  <a:lnTo>
                    <a:pt x="10891" y="17354"/>
                  </a:lnTo>
                  <a:lnTo>
                    <a:pt x="11489" y="17578"/>
                  </a:lnTo>
                  <a:lnTo>
                    <a:pt x="11993" y="17765"/>
                  </a:lnTo>
                  <a:lnTo>
                    <a:pt x="12703" y="17989"/>
                  </a:lnTo>
                  <a:lnTo>
                    <a:pt x="12965" y="18064"/>
                  </a:lnTo>
                  <a:lnTo>
                    <a:pt x="12965" y="18064"/>
                  </a:lnTo>
                  <a:lnTo>
                    <a:pt x="12703" y="17970"/>
                  </a:lnTo>
                  <a:lnTo>
                    <a:pt x="12012" y="17690"/>
                  </a:lnTo>
                  <a:lnTo>
                    <a:pt x="11526" y="17485"/>
                  </a:lnTo>
                  <a:lnTo>
                    <a:pt x="10947" y="17223"/>
                  </a:lnTo>
                  <a:lnTo>
                    <a:pt x="10312" y="16906"/>
                  </a:lnTo>
                  <a:lnTo>
                    <a:pt x="9602" y="16532"/>
                  </a:lnTo>
                  <a:lnTo>
                    <a:pt x="8855" y="16121"/>
                  </a:lnTo>
                  <a:lnTo>
                    <a:pt x="8070" y="15636"/>
                  </a:lnTo>
                  <a:lnTo>
                    <a:pt x="7678" y="15355"/>
                  </a:lnTo>
                  <a:lnTo>
                    <a:pt x="7286" y="15075"/>
                  </a:lnTo>
                  <a:lnTo>
                    <a:pt x="6483" y="14459"/>
                  </a:lnTo>
                  <a:lnTo>
                    <a:pt x="6090" y="14122"/>
                  </a:lnTo>
                  <a:lnTo>
                    <a:pt x="5698" y="13768"/>
                  </a:lnTo>
                  <a:lnTo>
                    <a:pt x="5325" y="13394"/>
                  </a:lnTo>
                  <a:lnTo>
                    <a:pt x="4970" y="12983"/>
                  </a:lnTo>
                  <a:lnTo>
                    <a:pt x="4633" y="12572"/>
                  </a:lnTo>
                  <a:lnTo>
                    <a:pt x="4335" y="12124"/>
                  </a:lnTo>
                  <a:lnTo>
                    <a:pt x="4166" y="11900"/>
                  </a:lnTo>
                  <a:lnTo>
                    <a:pt x="4110" y="11787"/>
                  </a:lnTo>
                  <a:lnTo>
                    <a:pt x="4036" y="11675"/>
                  </a:lnTo>
                  <a:lnTo>
                    <a:pt x="3774" y="11190"/>
                  </a:lnTo>
                  <a:lnTo>
                    <a:pt x="3625" y="10947"/>
                  </a:lnTo>
                  <a:lnTo>
                    <a:pt x="3513" y="10704"/>
                  </a:lnTo>
                  <a:lnTo>
                    <a:pt x="3270" y="10218"/>
                  </a:lnTo>
                  <a:lnTo>
                    <a:pt x="3046" y="9714"/>
                  </a:lnTo>
                  <a:lnTo>
                    <a:pt x="2821" y="9210"/>
                  </a:lnTo>
                  <a:lnTo>
                    <a:pt x="2429" y="8220"/>
                  </a:lnTo>
                  <a:lnTo>
                    <a:pt x="2056" y="7230"/>
                  </a:lnTo>
                  <a:lnTo>
                    <a:pt x="1738" y="6258"/>
                  </a:lnTo>
                  <a:lnTo>
                    <a:pt x="1439" y="5324"/>
                  </a:lnTo>
                  <a:lnTo>
                    <a:pt x="1178" y="4428"/>
                  </a:lnTo>
                  <a:lnTo>
                    <a:pt x="935" y="3606"/>
                  </a:lnTo>
                  <a:lnTo>
                    <a:pt x="524" y="2130"/>
                  </a:lnTo>
                  <a:lnTo>
                    <a:pt x="244" y="100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1307600" y="1587725"/>
              <a:ext cx="558075" cy="449275"/>
            </a:xfrm>
            <a:custGeom>
              <a:avLst/>
              <a:gdLst/>
              <a:ahLst/>
              <a:cxnLst/>
              <a:rect l="l" t="t" r="r" b="b"/>
              <a:pathLst>
                <a:path w="22323" h="17971" extrusionOk="0">
                  <a:moveTo>
                    <a:pt x="17951" y="1"/>
                  </a:moveTo>
                  <a:lnTo>
                    <a:pt x="16943" y="38"/>
                  </a:lnTo>
                  <a:lnTo>
                    <a:pt x="16420" y="75"/>
                  </a:lnTo>
                  <a:lnTo>
                    <a:pt x="15878" y="113"/>
                  </a:lnTo>
                  <a:lnTo>
                    <a:pt x="15317" y="169"/>
                  </a:lnTo>
                  <a:lnTo>
                    <a:pt x="14738" y="262"/>
                  </a:lnTo>
                  <a:lnTo>
                    <a:pt x="14159" y="356"/>
                  </a:lnTo>
                  <a:lnTo>
                    <a:pt x="13562" y="468"/>
                  </a:lnTo>
                  <a:lnTo>
                    <a:pt x="12964" y="598"/>
                  </a:lnTo>
                  <a:lnTo>
                    <a:pt x="12366" y="748"/>
                  </a:lnTo>
                  <a:lnTo>
                    <a:pt x="11750" y="916"/>
                  </a:lnTo>
                  <a:lnTo>
                    <a:pt x="11133" y="1121"/>
                  </a:lnTo>
                  <a:lnTo>
                    <a:pt x="10517" y="1346"/>
                  </a:lnTo>
                  <a:lnTo>
                    <a:pt x="9900" y="1588"/>
                  </a:lnTo>
                  <a:lnTo>
                    <a:pt x="9284" y="1850"/>
                  </a:lnTo>
                  <a:lnTo>
                    <a:pt x="8649" y="2149"/>
                  </a:lnTo>
                  <a:lnTo>
                    <a:pt x="10461" y="3419"/>
                  </a:lnTo>
                  <a:lnTo>
                    <a:pt x="7360" y="2877"/>
                  </a:lnTo>
                  <a:lnTo>
                    <a:pt x="6631" y="3344"/>
                  </a:lnTo>
                  <a:lnTo>
                    <a:pt x="6276" y="3606"/>
                  </a:lnTo>
                  <a:lnTo>
                    <a:pt x="5940" y="3867"/>
                  </a:lnTo>
                  <a:lnTo>
                    <a:pt x="5585" y="4129"/>
                  </a:lnTo>
                  <a:lnTo>
                    <a:pt x="5249" y="4428"/>
                  </a:lnTo>
                  <a:lnTo>
                    <a:pt x="4894" y="4727"/>
                  </a:lnTo>
                  <a:lnTo>
                    <a:pt x="4558" y="5025"/>
                  </a:lnTo>
                  <a:lnTo>
                    <a:pt x="4054" y="5530"/>
                  </a:lnTo>
                  <a:lnTo>
                    <a:pt x="3605" y="6016"/>
                  </a:lnTo>
                  <a:lnTo>
                    <a:pt x="3176" y="6501"/>
                  </a:lnTo>
                  <a:lnTo>
                    <a:pt x="2765" y="6968"/>
                  </a:lnTo>
                  <a:lnTo>
                    <a:pt x="2410" y="7454"/>
                  </a:lnTo>
                  <a:lnTo>
                    <a:pt x="2073" y="7921"/>
                  </a:lnTo>
                  <a:lnTo>
                    <a:pt x="1775" y="8388"/>
                  </a:lnTo>
                  <a:lnTo>
                    <a:pt x="1494" y="8836"/>
                  </a:lnTo>
                  <a:lnTo>
                    <a:pt x="1252" y="9284"/>
                  </a:lnTo>
                  <a:lnTo>
                    <a:pt x="1027" y="9733"/>
                  </a:lnTo>
                  <a:lnTo>
                    <a:pt x="841" y="10181"/>
                  </a:lnTo>
                  <a:lnTo>
                    <a:pt x="672" y="10611"/>
                  </a:lnTo>
                  <a:lnTo>
                    <a:pt x="523" y="11022"/>
                  </a:lnTo>
                  <a:lnTo>
                    <a:pt x="392" y="11433"/>
                  </a:lnTo>
                  <a:lnTo>
                    <a:pt x="280" y="11844"/>
                  </a:lnTo>
                  <a:lnTo>
                    <a:pt x="187" y="12236"/>
                  </a:lnTo>
                  <a:lnTo>
                    <a:pt x="187" y="12236"/>
                  </a:lnTo>
                  <a:lnTo>
                    <a:pt x="4278" y="11246"/>
                  </a:lnTo>
                  <a:lnTo>
                    <a:pt x="4278" y="11246"/>
                  </a:lnTo>
                  <a:lnTo>
                    <a:pt x="19" y="13618"/>
                  </a:lnTo>
                  <a:lnTo>
                    <a:pt x="0" y="14104"/>
                  </a:lnTo>
                  <a:lnTo>
                    <a:pt x="19" y="14571"/>
                  </a:lnTo>
                  <a:lnTo>
                    <a:pt x="56" y="15001"/>
                  </a:lnTo>
                  <a:lnTo>
                    <a:pt x="93" y="15411"/>
                  </a:lnTo>
                  <a:lnTo>
                    <a:pt x="168" y="15804"/>
                  </a:lnTo>
                  <a:lnTo>
                    <a:pt x="243" y="16159"/>
                  </a:lnTo>
                  <a:lnTo>
                    <a:pt x="318" y="16495"/>
                  </a:lnTo>
                  <a:lnTo>
                    <a:pt x="411" y="16794"/>
                  </a:lnTo>
                  <a:lnTo>
                    <a:pt x="598" y="17298"/>
                  </a:lnTo>
                  <a:lnTo>
                    <a:pt x="766" y="17672"/>
                  </a:lnTo>
                  <a:lnTo>
                    <a:pt x="878" y="17896"/>
                  </a:lnTo>
                  <a:lnTo>
                    <a:pt x="915" y="17971"/>
                  </a:lnTo>
                  <a:lnTo>
                    <a:pt x="1420" y="17952"/>
                  </a:lnTo>
                  <a:lnTo>
                    <a:pt x="1924" y="17877"/>
                  </a:lnTo>
                  <a:lnTo>
                    <a:pt x="2410" y="17784"/>
                  </a:lnTo>
                  <a:lnTo>
                    <a:pt x="2877" y="17653"/>
                  </a:lnTo>
                  <a:lnTo>
                    <a:pt x="3344" y="17485"/>
                  </a:lnTo>
                  <a:lnTo>
                    <a:pt x="3792" y="17279"/>
                  </a:lnTo>
                  <a:lnTo>
                    <a:pt x="4222" y="17055"/>
                  </a:lnTo>
                  <a:lnTo>
                    <a:pt x="4651" y="16794"/>
                  </a:lnTo>
                  <a:lnTo>
                    <a:pt x="3344" y="13693"/>
                  </a:lnTo>
                  <a:lnTo>
                    <a:pt x="5398" y="16252"/>
                  </a:lnTo>
                  <a:lnTo>
                    <a:pt x="5865" y="15841"/>
                  </a:lnTo>
                  <a:lnTo>
                    <a:pt x="6332" y="15374"/>
                  </a:lnTo>
                  <a:lnTo>
                    <a:pt x="6781" y="14888"/>
                  </a:lnTo>
                  <a:lnTo>
                    <a:pt x="7210" y="14347"/>
                  </a:lnTo>
                  <a:lnTo>
                    <a:pt x="5212" y="10854"/>
                  </a:lnTo>
                  <a:lnTo>
                    <a:pt x="5212" y="10854"/>
                  </a:lnTo>
                  <a:lnTo>
                    <a:pt x="7771" y="13600"/>
                  </a:lnTo>
                  <a:lnTo>
                    <a:pt x="8163" y="13002"/>
                  </a:lnTo>
                  <a:lnTo>
                    <a:pt x="8555" y="12385"/>
                  </a:lnTo>
                  <a:lnTo>
                    <a:pt x="8948" y="11713"/>
                  </a:lnTo>
                  <a:lnTo>
                    <a:pt x="9321" y="11022"/>
                  </a:lnTo>
                  <a:lnTo>
                    <a:pt x="9695" y="10312"/>
                  </a:lnTo>
                  <a:lnTo>
                    <a:pt x="10050" y="9546"/>
                  </a:lnTo>
                  <a:lnTo>
                    <a:pt x="10405" y="8761"/>
                  </a:lnTo>
                  <a:lnTo>
                    <a:pt x="10778" y="7940"/>
                  </a:lnTo>
                  <a:lnTo>
                    <a:pt x="11058" y="7323"/>
                  </a:lnTo>
                  <a:lnTo>
                    <a:pt x="11376" y="6744"/>
                  </a:lnTo>
                  <a:lnTo>
                    <a:pt x="11731" y="6202"/>
                  </a:lnTo>
                  <a:lnTo>
                    <a:pt x="12086" y="5679"/>
                  </a:lnTo>
                  <a:lnTo>
                    <a:pt x="12497" y="5194"/>
                  </a:lnTo>
                  <a:lnTo>
                    <a:pt x="12908" y="4727"/>
                  </a:lnTo>
                  <a:lnTo>
                    <a:pt x="13337" y="4297"/>
                  </a:lnTo>
                  <a:lnTo>
                    <a:pt x="13786" y="3905"/>
                  </a:lnTo>
                  <a:lnTo>
                    <a:pt x="14253" y="3531"/>
                  </a:lnTo>
                  <a:lnTo>
                    <a:pt x="14720" y="3176"/>
                  </a:lnTo>
                  <a:lnTo>
                    <a:pt x="15205" y="2859"/>
                  </a:lnTo>
                  <a:lnTo>
                    <a:pt x="15691" y="2560"/>
                  </a:lnTo>
                  <a:lnTo>
                    <a:pt x="16177" y="2298"/>
                  </a:lnTo>
                  <a:lnTo>
                    <a:pt x="16662" y="2037"/>
                  </a:lnTo>
                  <a:lnTo>
                    <a:pt x="17148" y="1813"/>
                  </a:lnTo>
                  <a:lnTo>
                    <a:pt x="17634" y="1607"/>
                  </a:lnTo>
                  <a:lnTo>
                    <a:pt x="18101" y="1420"/>
                  </a:lnTo>
                  <a:lnTo>
                    <a:pt x="18568" y="1252"/>
                  </a:lnTo>
                  <a:lnTo>
                    <a:pt x="18997" y="1103"/>
                  </a:lnTo>
                  <a:lnTo>
                    <a:pt x="19427" y="972"/>
                  </a:lnTo>
                  <a:lnTo>
                    <a:pt x="20230" y="748"/>
                  </a:lnTo>
                  <a:lnTo>
                    <a:pt x="20921" y="580"/>
                  </a:lnTo>
                  <a:lnTo>
                    <a:pt x="21500" y="468"/>
                  </a:lnTo>
                  <a:lnTo>
                    <a:pt x="21949" y="393"/>
                  </a:lnTo>
                  <a:lnTo>
                    <a:pt x="22322" y="337"/>
                  </a:lnTo>
                  <a:lnTo>
                    <a:pt x="22005" y="281"/>
                  </a:lnTo>
                  <a:lnTo>
                    <a:pt x="21631" y="225"/>
                  </a:lnTo>
                  <a:lnTo>
                    <a:pt x="21127" y="150"/>
                  </a:lnTo>
                  <a:lnTo>
                    <a:pt x="20492" y="94"/>
                  </a:lnTo>
                  <a:lnTo>
                    <a:pt x="19745" y="38"/>
                  </a:lnTo>
                  <a:lnTo>
                    <a:pt x="188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1468700" y="1770325"/>
              <a:ext cx="85475" cy="101350"/>
            </a:xfrm>
            <a:custGeom>
              <a:avLst/>
              <a:gdLst/>
              <a:ahLst/>
              <a:cxnLst/>
              <a:rect l="l" t="t" r="r" b="b"/>
              <a:pathLst>
                <a:path w="3419" h="4054" extrusionOk="0">
                  <a:moveTo>
                    <a:pt x="748" y="0"/>
                  </a:moveTo>
                  <a:lnTo>
                    <a:pt x="1" y="1009"/>
                  </a:lnTo>
                  <a:lnTo>
                    <a:pt x="2690" y="4054"/>
                  </a:lnTo>
                  <a:lnTo>
                    <a:pt x="3064" y="3363"/>
                  </a:lnTo>
                  <a:lnTo>
                    <a:pt x="3419" y="2634"/>
                  </a:lnTo>
                  <a:lnTo>
                    <a:pt x="748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1408450" y="1696550"/>
              <a:ext cx="95775" cy="48125"/>
            </a:xfrm>
            <a:custGeom>
              <a:avLst/>
              <a:gdLst/>
              <a:ahLst/>
              <a:cxnLst/>
              <a:rect l="l" t="t" r="r" b="b"/>
              <a:pathLst>
                <a:path w="3831" h="1925" extrusionOk="0">
                  <a:moveTo>
                    <a:pt x="1290" y="0"/>
                  </a:moveTo>
                  <a:lnTo>
                    <a:pt x="897" y="336"/>
                  </a:lnTo>
                  <a:lnTo>
                    <a:pt x="524" y="672"/>
                  </a:lnTo>
                  <a:lnTo>
                    <a:pt x="1" y="1214"/>
                  </a:lnTo>
                  <a:lnTo>
                    <a:pt x="3830" y="1924"/>
                  </a:lnTo>
                  <a:lnTo>
                    <a:pt x="129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1327200" y="1812350"/>
              <a:ext cx="115375" cy="32725"/>
            </a:xfrm>
            <a:custGeom>
              <a:avLst/>
              <a:gdLst/>
              <a:ahLst/>
              <a:cxnLst/>
              <a:rect l="l" t="t" r="r" b="b"/>
              <a:pathLst>
                <a:path w="4615" h="1309" extrusionOk="0">
                  <a:moveTo>
                    <a:pt x="636" y="1"/>
                  </a:moveTo>
                  <a:lnTo>
                    <a:pt x="299" y="654"/>
                  </a:lnTo>
                  <a:lnTo>
                    <a:pt x="1" y="1308"/>
                  </a:lnTo>
                  <a:lnTo>
                    <a:pt x="4446" y="972"/>
                  </a:lnTo>
                  <a:lnTo>
                    <a:pt x="4614" y="692"/>
                  </a:lnTo>
                  <a:lnTo>
                    <a:pt x="636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1308050" y="1927225"/>
              <a:ext cx="79425" cy="53275"/>
            </a:xfrm>
            <a:custGeom>
              <a:avLst/>
              <a:gdLst/>
              <a:ahLst/>
              <a:cxnLst/>
              <a:rect l="l" t="t" r="r" b="b"/>
              <a:pathLst>
                <a:path w="3177" h="2131" extrusionOk="0">
                  <a:moveTo>
                    <a:pt x="3176" y="1"/>
                  </a:moveTo>
                  <a:lnTo>
                    <a:pt x="1" y="785"/>
                  </a:lnTo>
                  <a:lnTo>
                    <a:pt x="19" y="1159"/>
                  </a:lnTo>
                  <a:lnTo>
                    <a:pt x="38" y="1495"/>
                  </a:lnTo>
                  <a:lnTo>
                    <a:pt x="75" y="1831"/>
                  </a:lnTo>
                  <a:lnTo>
                    <a:pt x="131" y="2130"/>
                  </a:lnTo>
                  <a:lnTo>
                    <a:pt x="3176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1563975" y="1688600"/>
              <a:ext cx="43450" cy="64925"/>
            </a:xfrm>
            <a:custGeom>
              <a:avLst/>
              <a:gdLst/>
              <a:ahLst/>
              <a:cxnLst/>
              <a:rect l="l" t="t" r="r" b="b"/>
              <a:pathLst>
                <a:path w="1738" h="2597" extrusionOk="0">
                  <a:moveTo>
                    <a:pt x="0" y="0"/>
                  </a:moveTo>
                  <a:lnTo>
                    <a:pt x="1196" y="2597"/>
                  </a:lnTo>
                  <a:lnTo>
                    <a:pt x="1457" y="2167"/>
                  </a:lnTo>
                  <a:lnTo>
                    <a:pt x="1737" y="17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1333750" y="1592875"/>
              <a:ext cx="511850" cy="444125"/>
            </a:xfrm>
            <a:custGeom>
              <a:avLst/>
              <a:gdLst/>
              <a:ahLst/>
              <a:cxnLst/>
              <a:rect l="l" t="t" r="r" b="b"/>
              <a:pathLst>
                <a:path w="20474" h="17765" extrusionOk="0">
                  <a:moveTo>
                    <a:pt x="20473" y="0"/>
                  </a:moveTo>
                  <a:lnTo>
                    <a:pt x="20137" y="19"/>
                  </a:lnTo>
                  <a:lnTo>
                    <a:pt x="19745" y="56"/>
                  </a:lnTo>
                  <a:lnTo>
                    <a:pt x="19222" y="94"/>
                  </a:lnTo>
                  <a:lnTo>
                    <a:pt x="18568" y="187"/>
                  </a:lnTo>
                  <a:lnTo>
                    <a:pt x="17802" y="299"/>
                  </a:lnTo>
                  <a:lnTo>
                    <a:pt x="16924" y="448"/>
                  </a:lnTo>
                  <a:lnTo>
                    <a:pt x="15971" y="654"/>
                  </a:lnTo>
                  <a:lnTo>
                    <a:pt x="14944" y="915"/>
                  </a:lnTo>
                  <a:lnTo>
                    <a:pt x="13842" y="1233"/>
                  </a:lnTo>
                  <a:lnTo>
                    <a:pt x="13281" y="1420"/>
                  </a:lnTo>
                  <a:lnTo>
                    <a:pt x="12702" y="1644"/>
                  </a:lnTo>
                  <a:lnTo>
                    <a:pt x="12142" y="1868"/>
                  </a:lnTo>
                  <a:lnTo>
                    <a:pt x="11544" y="2130"/>
                  </a:lnTo>
                  <a:lnTo>
                    <a:pt x="10965" y="2428"/>
                  </a:lnTo>
                  <a:lnTo>
                    <a:pt x="10405" y="2746"/>
                  </a:lnTo>
                  <a:lnTo>
                    <a:pt x="9826" y="3082"/>
                  </a:lnTo>
                  <a:lnTo>
                    <a:pt x="9545" y="3269"/>
                  </a:lnTo>
                  <a:lnTo>
                    <a:pt x="9265" y="3475"/>
                  </a:lnTo>
                  <a:lnTo>
                    <a:pt x="8724" y="3867"/>
                  </a:lnTo>
                  <a:lnTo>
                    <a:pt x="8462" y="4091"/>
                  </a:lnTo>
                  <a:lnTo>
                    <a:pt x="8200" y="4315"/>
                  </a:lnTo>
                  <a:lnTo>
                    <a:pt x="7958" y="4558"/>
                  </a:lnTo>
                  <a:lnTo>
                    <a:pt x="7827" y="4670"/>
                  </a:lnTo>
                  <a:lnTo>
                    <a:pt x="7696" y="4801"/>
                  </a:lnTo>
                  <a:lnTo>
                    <a:pt x="7248" y="5286"/>
                  </a:lnTo>
                  <a:lnTo>
                    <a:pt x="7024" y="5548"/>
                  </a:lnTo>
                  <a:lnTo>
                    <a:pt x="6800" y="5810"/>
                  </a:lnTo>
                  <a:lnTo>
                    <a:pt x="6370" y="6351"/>
                  </a:lnTo>
                  <a:lnTo>
                    <a:pt x="5959" y="6874"/>
                  </a:lnTo>
                  <a:lnTo>
                    <a:pt x="5567" y="7416"/>
                  </a:lnTo>
                  <a:lnTo>
                    <a:pt x="4801" y="8518"/>
                  </a:lnTo>
                  <a:lnTo>
                    <a:pt x="4110" y="9602"/>
                  </a:lnTo>
                  <a:lnTo>
                    <a:pt x="3475" y="10666"/>
                  </a:lnTo>
                  <a:lnTo>
                    <a:pt x="2877" y="11712"/>
                  </a:lnTo>
                  <a:lnTo>
                    <a:pt x="2354" y="12721"/>
                  </a:lnTo>
                  <a:lnTo>
                    <a:pt x="1868" y="13655"/>
                  </a:lnTo>
                  <a:lnTo>
                    <a:pt x="1438" y="14533"/>
                  </a:lnTo>
                  <a:lnTo>
                    <a:pt x="1065" y="15318"/>
                  </a:lnTo>
                  <a:lnTo>
                    <a:pt x="467" y="16625"/>
                  </a:lnTo>
                  <a:lnTo>
                    <a:pt x="112" y="17466"/>
                  </a:lnTo>
                  <a:lnTo>
                    <a:pt x="0" y="17765"/>
                  </a:lnTo>
                  <a:lnTo>
                    <a:pt x="560" y="16662"/>
                  </a:lnTo>
                  <a:lnTo>
                    <a:pt x="1214" y="15392"/>
                  </a:lnTo>
                  <a:lnTo>
                    <a:pt x="2092" y="13767"/>
                  </a:lnTo>
                  <a:lnTo>
                    <a:pt x="2597" y="12852"/>
                  </a:lnTo>
                  <a:lnTo>
                    <a:pt x="3176" y="11880"/>
                  </a:lnTo>
                  <a:lnTo>
                    <a:pt x="3792" y="10853"/>
                  </a:lnTo>
                  <a:lnTo>
                    <a:pt x="4446" y="9807"/>
                  </a:lnTo>
                  <a:lnTo>
                    <a:pt x="5137" y="8742"/>
                  </a:lnTo>
                  <a:lnTo>
                    <a:pt x="5903" y="7678"/>
                  </a:lnTo>
                  <a:lnTo>
                    <a:pt x="6295" y="7136"/>
                  </a:lnTo>
                  <a:lnTo>
                    <a:pt x="6706" y="6613"/>
                  </a:lnTo>
                  <a:lnTo>
                    <a:pt x="7136" y="6108"/>
                  </a:lnTo>
                  <a:lnTo>
                    <a:pt x="7341" y="5847"/>
                  </a:lnTo>
                  <a:lnTo>
                    <a:pt x="7565" y="5604"/>
                  </a:lnTo>
                  <a:lnTo>
                    <a:pt x="8032" y="5100"/>
                  </a:lnTo>
                  <a:lnTo>
                    <a:pt x="8144" y="4969"/>
                  </a:lnTo>
                  <a:lnTo>
                    <a:pt x="8257" y="4857"/>
                  </a:lnTo>
                  <a:lnTo>
                    <a:pt x="8499" y="4633"/>
                  </a:lnTo>
                  <a:lnTo>
                    <a:pt x="8742" y="4409"/>
                  </a:lnTo>
                  <a:lnTo>
                    <a:pt x="8985" y="4203"/>
                  </a:lnTo>
                  <a:lnTo>
                    <a:pt x="9508" y="3811"/>
                  </a:lnTo>
                  <a:lnTo>
                    <a:pt x="10050" y="3437"/>
                  </a:lnTo>
                  <a:lnTo>
                    <a:pt x="10610" y="3082"/>
                  </a:lnTo>
                  <a:lnTo>
                    <a:pt x="11171" y="2765"/>
                  </a:lnTo>
                  <a:lnTo>
                    <a:pt x="11731" y="2485"/>
                  </a:lnTo>
                  <a:lnTo>
                    <a:pt x="12852" y="1980"/>
                  </a:lnTo>
                  <a:lnTo>
                    <a:pt x="13412" y="1756"/>
                  </a:lnTo>
                  <a:lnTo>
                    <a:pt x="13954" y="1532"/>
                  </a:lnTo>
                  <a:lnTo>
                    <a:pt x="15019" y="1177"/>
                  </a:lnTo>
                  <a:lnTo>
                    <a:pt x="16027" y="897"/>
                  </a:lnTo>
                  <a:lnTo>
                    <a:pt x="16980" y="654"/>
                  </a:lnTo>
                  <a:lnTo>
                    <a:pt x="17839" y="448"/>
                  </a:lnTo>
                  <a:lnTo>
                    <a:pt x="18586" y="299"/>
                  </a:lnTo>
                  <a:lnTo>
                    <a:pt x="19240" y="187"/>
                  </a:lnTo>
                  <a:lnTo>
                    <a:pt x="20137" y="37"/>
                  </a:lnTo>
                  <a:lnTo>
                    <a:pt x="20473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5" name="Google Shape;205;p4"/>
          <p:cNvSpPr/>
          <p:nvPr/>
        </p:nvSpPr>
        <p:spPr>
          <a:xfrm rot="-5400000" flipH="1">
            <a:off x="473026" y="2980619"/>
            <a:ext cx="73354" cy="73307"/>
          </a:xfrm>
          <a:custGeom>
            <a:avLst/>
            <a:gdLst/>
            <a:ahLst/>
            <a:cxnLst/>
            <a:rect l="l" t="t" r="r" b="b"/>
            <a:pathLst>
              <a:path w="1571" h="1570" extrusionOk="0">
                <a:moveTo>
                  <a:pt x="786" y="0"/>
                </a:moveTo>
                <a:lnTo>
                  <a:pt x="617" y="19"/>
                </a:lnTo>
                <a:lnTo>
                  <a:pt x="468" y="75"/>
                </a:lnTo>
                <a:lnTo>
                  <a:pt x="337" y="131"/>
                </a:lnTo>
                <a:lnTo>
                  <a:pt x="225" y="243"/>
                </a:lnTo>
                <a:lnTo>
                  <a:pt x="132" y="355"/>
                </a:lnTo>
                <a:lnTo>
                  <a:pt x="57" y="486"/>
                </a:lnTo>
                <a:lnTo>
                  <a:pt x="1" y="636"/>
                </a:lnTo>
                <a:lnTo>
                  <a:pt x="1" y="785"/>
                </a:lnTo>
                <a:lnTo>
                  <a:pt x="1" y="953"/>
                </a:lnTo>
                <a:lnTo>
                  <a:pt x="57" y="1084"/>
                </a:lnTo>
                <a:lnTo>
                  <a:pt x="132" y="1233"/>
                </a:lnTo>
                <a:lnTo>
                  <a:pt x="225" y="1345"/>
                </a:lnTo>
                <a:lnTo>
                  <a:pt x="337" y="1439"/>
                </a:lnTo>
                <a:lnTo>
                  <a:pt x="468" y="1513"/>
                </a:lnTo>
                <a:lnTo>
                  <a:pt x="617" y="1551"/>
                </a:lnTo>
                <a:lnTo>
                  <a:pt x="786" y="1569"/>
                </a:lnTo>
                <a:lnTo>
                  <a:pt x="935" y="1551"/>
                </a:lnTo>
                <a:lnTo>
                  <a:pt x="1084" y="1513"/>
                </a:lnTo>
                <a:lnTo>
                  <a:pt x="1215" y="1439"/>
                </a:lnTo>
                <a:lnTo>
                  <a:pt x="1327" y="1345"/>
                </a:lnTo>
                <a:lnTo>
                  <a:pt x="1421" y="1233"/>
                </a:lnTo>
                <a:lnTo>
                  <a:pt x="1495" y="1084"/>
                </a:lnTo>
                <a:lnTo>
                  <a:pt x="1551" y="953"/>
                </a:lnTo>
                <a:lnTo>
                  <a:pt x="1570" y="785"/>
                </a:lnTo>
                <a:lnTo>
                  <a:pt x="1551" y="636"/>
                </a:lnTo>
                <a:lnTo>
                  <a:pt x="1495" y="486"/>
                </a:lnTo>
                <a:lnTo>
                  <a:pt x="1421" y="355"/>
                </a:lnTo>
                <a:lnTo>
                  <a:pt x="1327" y="243"/>
                </a:lnTo>
                <a:lnTo>
                  <a:pt x="1215" y="131"/>
                </a:lnTo>
                <a:lnTo>
                  <a:pt x="1084" y="75"/>
                </a:lnTo>
                <a:lnTo>
                  <a:pt x="935" y="19"/>
                </a:lnTo>
                <a:lnTo>
                  <a:pt x="78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4"/>
          <p:cNvSpPr/>
          <p:nvPr/>
        </p:nvSpPr>
        <p:spPr>
          <a:xfrm rot="-5400000" flipH="1">
            <a:off x="79276" y="1382732"/>
            <a:ext cx="73307" cy="73307"/>
          </a:xfrm>
          <a:custGeom>
            <a:avLst/>
            <a:gdLst/>
            <a:ahLst/>
            <a:cxnLst/>
            <a:rect l="l" t="t" r="r" b="b"/>
            <a:pathLst>
              <a:path w="1570" h="1570" extrusionOk="0">
                <a:moveTo>
                  <a:pt x="785" y="1"/>
                </a:moveTo>
                <a:lnTo>
                  <a:pt x="636" y="19"/>
                </a:lnTo>
                <a:lnTo>
                  <a:pt x="486" y="75"/>
                </a:lnTo>
                <a:lnTo>
                  <a:pt x="356" y="150"/>
                </a:lnTo>
                <a:lnTo>
                  <a:pt x="243" y="244"/>
                </a:lnTo>
                <a:lnTo>
                  <a:pt x="150" y="356"/>
                </a:lnTo>
                <a:lnTo>
                  <a:pt x="75" y="486"/>
                </a:lnTo>
                <a:lnTo>
                  <a:pt x="19" y="636"/>
                </a:lnTo>
                <a:lnTo>
                  <a:pt x="1" y="785"/>
                </a:lnTo>
                <a:lnTo>
                  <a:pt x="19" y="953"/>
                </a:lnTo>
                <a:lnTo>
                  <a:pt x="75" y="1103"/>
                </a:lnTo>
                <a:lnTo>
                  <a:pt x="150" y="1234"/>
                </a:lnTo>
                <a:lnTo>
                  <a:pt x="243" y="1346"/>
                </a:lnTo>
                <a:lnTo>
                  <a:pt x="356" y="1439"/>
                </a:lnTo>
                <a:lnTo>
                  <a:pt x="486" y="1514"/>
                </a:lnTo>
                <a:lnTo>
                  <a:pt x="636" y="1551"/>
                </a:lnTo>
                <a:lnTo>
                  <a:pt x="785" y="1570"/>
                </a:lnTo>
                <a:lnTo>
                  <a:pt x="953" y="1551"/>
                </a:lnTo>
                <a:lnTo>
                  <a:pt x="1084" y="1514"/>
                </a:lnTo>
                <a:lnTo>
                  <a:pt x="1233" y="1439"/>
                </a:lnTo>
                <a:lnTo>
                  <a:pt x="1346" y="1346"/>
                </a:lnTo>
                <a:lnTo>
                  <a:pt x="1439" y="1234"/>
                </a:lnTo>
                <a:lnTo>
                  <a:pt x="1514" y="1103"/>
                </a:lnTo>
                <a:lnTo>
                  <a:pt x="1551" y="953"/>
                </a:lnTo>
                <a:lnTo>
                  <a:pt x="1570" y="785"/>
                </a:lnTo>
                <a:lnTo>
                  <a:pt x="1551" y="636"/>
                </a:lnTo>
                <a:lnTo>
                  <a:pt x="1514" y="486"/>
                </a:lnTo>
                <a:lnTo>
                  <a:pt x="1439" y="356"/>
                </a:lnTo>
                <a:lnTo>
                  <a:pt x="1346" y="244"/>
                </a:lnTo>
                <a:lnTo>
                  <a:pt x="1233" y="150"/>
                </a:lnTo>
                <a:lnTo>
                  <a:pt x="1084" y="75"/>
                </a:lnTo>
                <a:lnTo>
                  <a:pt x="953" y="19"/>
                </a:lnTo>
                <a:lnTo>
                  <a:pt x="78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4"/>
          <p:cNvSpPr/>
          <p:nvPr/>
        </p:nvSpPr>
        <p:spPr>
          <a:xfrm rot="-5400000" flipH="1">
            <a:off x="183961" y="3518773"/>
            <a:ext cx="41043" cy="41043"/>
          </a:xfrm>
          <a:custGeom>
            <a:avLst/>
            <a:gdLst/>
            <a:ahLst/>
            <a:cxnLst/>
            <a:rect l="l" t="t" r="r" b="b"/>
            <a:pathLst>
              <a:path w="879" h="879" extrusionOk="0">
                <a:moveTo>
                  <a:pt x="449" y="0"/>
                </a:moveTo>
                <a:lnTo>
                  <a:pt x="355" y="19"/>
                </a:lnTo>
                <a:lnTo>
                  <a:pt x="281" y="38"/>
                </a:lnTo>
                <a:lnTo>
                  <a:pt x="206" y="75"/>
                </a:lnTo>
                <a:lnTo>
                  <a:pt x="131" y="131"/>
                </a:lnTo>
                <a:lnTo>
                  <a:pt x="75" y="206"/>
                </a:lnTo>
                <a:lnTo>
                  <a:pt x="38" y="281"/>
                </a:lnTo>
                <a:lnTo>
                  <a:pt x="19" y="355"/>
                </a:lnTo>
                <a:lnTo>
                  <a:pt x="0" y="449"/>
                </a:lnTo>
                <a:lnTo>
                  <a:pt x="19" y="523"/>
                </a:lnTo>
                <a:lnTo>
                  <a:pt x="38" y="617"/>
                </a:lnTo>
                <a:lnTo>
                  <a:pt x="75" y="673"/>
                </a:lnTo>
                <a:lnTo>
                  <a:pt x="131" y="748"/>
                </a:lnTo>
                <a:lnTo>
                  <a:pt x="206" y="804"/>
                </a:lnTo>
                <a:lnTo>
                  <a:pt x="281" y="841"/>
                </a:lnTo>
                <a:lnTo>
                  <a:pt x="355" y="860"/>
                </a:lnTo>
                <a:lnTo>
                  <a:pt x="449" y="878"/>
                </a:lnTo>
                <a:lnTo>
                  <a:pt x="523" y="860"/>
                </a:lnTo>
                <a:lnTo>
                  <a:pt x="598" y="841"/>
                </a:lnTo>
                <a:lnTo>
                  <a:pt x="673" y="804"/>
                </a:lnTo>
                <a:lnTo>
                  <a:pt x="748" y="748"/>
                </a:lnTo>
                <a:lnTo>
                  <a:pt x="804" y="673"/>
                </a:lnTo>
                <a:lnTo>
                  <a:pt x="841" y="617"/>
                </a:lnTo>
                <a:lnTo>
                  <a:pt x="860" y="523"/>
                </a:lnTo>
                <a:lnTo>
                  <a:pt x="878" y="449"/>
                </a:lnTo>
                <a:lnTo>
                  <a:pt x="860" y="355"/>
                </a:lnTo>
                <a:lnTo>
                  <a:pt x="841" y="281"/>
                </a:lnTo>
                <a:lnTo>
                  <a:pt x="804" y="206"/>
                </a:lnTo>
                <a:lnTo>
                  <a:pt x="748" y="131"/>
                </a:lnTo>
                <a:lnTo>
                  <a:pt x="673" y="75"/>
                </a:lnTo>
                <a:lnTo>
                  <a:pt x="598" y="38"/>
                </a:lnTo>
                <a:lnTo>
                  <a:pt x="523" y="19"/>
                </a:lnTo>
                <a:lnTo>
                  <a:pt x="449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4"/>
          <p:cNvSpPr/>
          <p:nvPr/>
        </p:nvSpPr>
        <p:spPr>
          <a:xfrm rot="-5400000" flipH="1">
            <a:off x="369751" y="4158974"/>
            <a:ext cx="46272" cy="46272"/>
          </a:xfrm>
          <a:custGeom>
            <a:avLst/>
            <a:gdLst/>
            <a:ahLst/>
            <a:cxnLst/>
            <a:rect l="l" t="t" r="r" b="b"/>
            <a:pathLst>
              <a:path w="991" h="991" extrusionOk="0">
                <a:moveTo>
                  <a:pt x="430" y="0"/>
                </a:moveTo>
                <a:lnTo>
                  <a:pt x="318" y="19"/>
                </a:lnTo>
                <a:lnTo>
                  <a:pt x="224" y="75"/>
                </a:lnTo>
                <a:lnTo>
                  <a:pt x="131" y="150"/>
                </a:lnTo>
                <a:lnTo>
                  <a:pt x="56" y="243"/>
                </a:lnTo>
                <a:lnTo>
                  <a:pt x="19" y="336"/>
                </a:lnTo>
                <a:lnTo>
                  <a:pt x="0" y="430"/>
                </a:lnTo>
                <a:lnTo>
                  <a:pt x="0" y="523"/>
                </a:lnTo>
                <a:lnTo>
                  <a:pt x="19" y="617"/>
                </a:lnTo>
                <a:lnTo>
                  <a:pt x="38" y="710"/>
                </a:lnTo>
                <a:lnTo>
                  <a:pt x="94" y="785"/>
                </a:lnTo>
                <a:lnTo>
                  <a:pt x="150" y="859"/>
                </a:lnTo>
                <a:lnTo>
                  <a:pt x="243" y="915"/>
                </a:lnTo>
                <a:lnTo>
                  <a:pt x="337" y="953"/>
                </a:lnTo>
                <a:lnTo>
                  <a:pt x="430" y="990"/>
                </a:lnTo>
                <a:lnTo>
                  <a:pt x="523" y="990"/>
                </a:lnTo>
                <a:lnTo>
                  <a:pt x="617" y="971"/>
                </a:lnTo>
                <a:lnTo>
                  <a:pt x="748" y="915"/>
                </a:lnTo>
                <a:lnTo>
                  <a:pt x="841" y="841"/>
                </a:lnTo>
                <a:lnTo>
                  <a:pt x="916" y="747"/>
                </a:lnTo>
                <a:lnTo>
                  <a:pt x="972" y="617"/>
                </a:lnTo>
                <a:lnTo>
                  <a:pt x="990" y="486"/>
                </a:lnTo>
                <a:lnTo>
                  <a:pt x="972" y="355"/>
                </a:lnTo>
                <a:lnTo>
                  <a:pt x="916" y="243"/>
                </a:lnTo>
                <a:lnTo>
                  <a:pt x="841" y="131"/>
                </a:lnTo>
                <a:lnTo>
                  <a:pt x="748" y="75"/>
                </a:lnTo>
                <a:lnTo>
                  <a:pt x="654" y="19"/>
                </a:lnTo>
                <a:lnTo>
                  <a:pt x="542" y="0"/>
                </a:lnTo>
                <a:close/>
              </a:path>
            </a:pathLst>
          </a:custGeom>
          <a:solidFill>
            <a:srgbClr val="9423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4"/>
          <p:cNvSpPr/>
          <p:nvPr/>
        </p:nvSpPr>
        <p:spPr>
          <a:xfrm rot="-5400000" flipH="1">
            <a:off x="595626" y="4878013"/>
            <a:ext cx="96000" cy="95953"/>
          </a:xfrm>
          <a:custGeom>
            <a:avLst/>
            <a:gdLst/>
            <a:ahLst/>
            <a:cxnLst/>
            <a:rect l="l" t="t" r="r" b="b"/>
            <a:pathLst>
              <a:path w="2056" h="2055" extrusionOk="0">
                <a:moveTo>
                  <a:pt x="1028" y="0"/>
                </a:moveTo>
                <a:lnTo>
                  <a:pt x="822" y="19"/>
                </a:lnTo>
                <a:lnTo>
                  <a:pt x="635" y="75"/>
                </a:lnTo>
                <a:lnTo>
                  <a:pt x="449" y="168"/>
                </a:lnTo>
                <a:lnTo>
                  <a:pt x="299" y="299"/>
                </a:lnTo>
                <a:lnTo>
                  <a:pt x="168" y="449"/>
                </a:lnTo>
                <a:lnTo>
                  <a:pt x="75" y="635"/>
                </a:lnTo>
                <a:lnTo>
                  <a:pt x="19" y="822"/>
                </a:lnTo>
                <a:lnTo>
                  <a:pt x="0" y="1028"/>
                </a:lnTo>
                <a:lnTo>
                  <a:pt x="19" y="1233"/>
                </a:lnTo>
                <a:lnTo>
                  <a:pt x="75" y="1420"/>
                </a:lnTo>
                <a:lnTo>
                  <a:pt x="168" y="1607"/>
                </a:lnTo>
                <a:lnTo>
                  <a:pt x="299" y="1756"/>
                </a:lnTo>
                <a:lnTo>
                  <a:pt x="449" y="1887"/>
                </a:lnTo>
                <a:lnTo>
                  <a:pt x="635" y="1980"/>
                </a:lnTo>
                <a:lnTo>
                  <a:pt x="822" y="2036"/>
                </a:lnTo>
                <a:lnTo>
                  <a:pt x="1028" y="2055"/>
                </a:lnTo>
                <a:lnTo>
                  <a:pt x="1233" y="2036"/>
                </a:lnTo>
                <a:lnTo>
                  <a:pt x="1420" y="1980"/>
                </a:lnTo>
                <a:lnTo>
                  <a:pt x="1607" y="1887"/>
                </a:lnTo>
                <a:lnTo>
                  <a:pt x="1756" y="1756"/>
                </a:lnTo>
                <a:lnTo>
                  <a:pt x="1887" y="1607"/>
                </a:lnTo>
                <a:lnTo>
                  <a:pt x="1980" y="1420"/>
                </a:lnTo>
                <a:lnTo>
                  <a:pt x="2036" y="1233"/>
                </a:lnTo>
                <a:lnTo>
                  <a:pt x="2055" y="1028"/>
                </a:lnTo>
                <a:lnTo>
                  <a:pt x="2036" y="822"/>
                </a:lnTo>
                <a:lnTo>
                  <a:pt x="1980" y="635"/>
                </a:lnTo>
                <a:lnTo>
                  <a:pt x="1887" y="449"/>
                </a:lnTo>
                <a:lnTo>
                  <a:pt x="1756" y="299"/>
                </a:lnTo>
                <a:lnTo>
                  <a:pt x="1607" y="168"/>
                </a:lnTo>
                <a:lnTo>
                  <a:pt x="1420" y="75"/>
                </a:lnTo>
                <a:lnTo>
                  <a:pt x="1233" y="19"/>
                </a:lnTo>
                <a:lnTo>
                  <a:pt x="102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4"/>
          <p:cNvSpPr/>
          <p:nvPr/>
        </p:nvSpPr>
        <p:spPr>
          <a:xfrm rot="-5400000" flipH="1">
            <a:off x="206630" y="668406"/>
            <a:ext cx="96887" cy="96840"/>
          </a:xfrm>
          <a:custGeom>
            <a:avLst/>
            <a:gdLst/>
            <a:ahLst/>
            <a:cxnLst/>
            <a:rect l="l" t="t" r="r" b="b"/>
            <a:pathLst>
              <a:path w="2075" h="2074" extrusionOk="0">
                <a:moveTo>
                  <a:pt x="1047" y="0"/>
                </a:moveTo>
                <a:lnTo>
                  <a:pt x="841" y="19"/>
                </a:lnTo>
                <a:lnTo>
                  <a:pt x="636" y="93"/>
                </a:lnTo>
                <a:lnTo>
                  <a:pt x="468" y="187"/>
                </a:lnTo>
                <a:lnTo>
                  <a:pt x="318" y="318"/>
                </a:lnTo>
                <a:lnTo>
                  <a:pt x="188" y="467"/>
                </a:lnTo>
                <a:lnTo>
                  <a:pt x="94" y="635"/>
                </a:lnTo>
                <a:lnTo>
                  <a:pt x="20" y="841"/>
                </a:lnTo>
                <a:lnTo>
                  <a:pt x="1" y="1046"/>
                </a:lnTo>
                <a:lnTo>
                  <a:pt x="20" y="1252"/>
                </a:lnTo>
                <a:lnTo>
                  <a:pt x="94" y="1438"/>
                </a:lnTo>
                <a:lnTo>
                  <a:pt x="188" y="1606"/>
                </a:lnTo>
                <a:lnTo>
                  <a:pt x="318" y="1756"/>
                </a:lnTo>
                <a:lnTo>
                  <a:pt x="468" y="1887"/>
                </a:lnTo>
                <a:lnTo>
                  <a:pt x="636" y="1980"/>
                </a:lnTo>
                <a:lnTo>
                  <a:pt x="841" y="2055"/>
                </a:lnTo>
                <a:lnTo>
                  <a:pt x="1047" y="2073"/>
                </a:lnTo>
                <a:lnTo>
                  <a:pt x="1252" y="2055"/>
                </a:lnTo>
                <a:lnTo>
                  <a:pt x="1439" y="1980"/>
                </a:lnTo>
                <a:lnTo>
                  <a:pt x="1607" y="1887"/>
                </a:lnTo>
                <a:lnTo>
                  <a:pt x="1757" y="1756"/>
                </a:lnTo>
                <a:lnTo>
                  <a:pt x="1888" y="1606"/>
                </a:lnTo>
                <a:lnTo>
                  <a:pt x="1981" y="1438"/>
                </a:lnTo>
                <a:lnTo>
                  <a:pt x="2056" y="1252"/>
                </a:lnTo>
                <a:lnTo>
                  <a:pt x="2074" y="1046"/>
                </a:lnTo>
                <a:lnTo>
                  <a:pt x="2056" y="841"/>
                </a:lnTo>
                <a:lnTo>
                  <a:pt x="1981" y="635"/>
                </a:lnTo>
                <a:lnTo>
                  <a:pt x="1888" y="467"/>
                </a:lnTo>
                <a:lnTo>
                  <a:pt x="1757" y="318"/>
                </a:lnTo>
                <a:lnTo>
                  <a:pt x="1607" y="187"/>
                </a:lnTo>
                <a:lnTo>
                  <a:pt x="1439" y="93"/>
                </a:lnTo>
                <a:lnTo>
                  <a:pt x="1252" y="19"/>
                </a:lnTo>
                <a:lnTo>
                  <a:pt x="104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4"/>
          <p:cNvSpPr/>
          <p:nvPr/>
        </p:nvSpPr>
        <p:spPr>
          <a:xfrm rot="-5400000" flipH="1">
            <a:off x="221780" y="4444949"/>
            <a:ext cx="82879" cy="82926"/>
          </a:xfrm>
          <a:custGeom>
            <a:avLst/>
            <a:gdLst/>
            <a:ahLst/>
            <a:cxnLst/>
            <a:rect l="l" t="t" r="r" b="b"/>
            <a:pathLst>
              <a:path w="1775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50"/>
                </a:lnTo>
                <a:lnTo>
                  <a:pt x="262" y="262"/>
                </a:lnTo>
                <a:lnTo>
                  <a:pt x="150" y="393"/>
                </a:lnTo>
                <a:lnTo>
                  <a:pt x="75" y="542"/>
                </a:lnTo>
                <a:lnTo>
                  <a:pt x="19" y="711"/>
                </a:lnTo>
                <a:lnTo>
                  <a:pt x="0" y="879"/>
                </a:lnTo>
                <a:lnTo>
                  <a:pt x="19" y="1065"/>
                </a:lnTo>
                <a:lnTo>
                  <a:pt x="75" y="1234"/>
                </a:lnTo>
                <a:lnTo>
                  <a:pt x="150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01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01"/>
                </a:lnTo>
                <a:lnTo>
                  <a:pt x="1383" y="1626"/>
                </a:lnTo>
                <a:lnTo>
                  <a:pt x="1513" y="1514"/>
                </a:lnTo>
                <a:lnTo>
                  <a:pt x="1626" y="1383"/>
                </a:lnTo>
                <a:lnTo>
                  <a:pt x="1700" y="1234"/>
                </a:lnTo>
                <a:lnTo>
                  <a:pt x="1756" y="1065"/>
                </a:lnTo>
                <a:lnTo>
                  <a:pt x="1775" y="879"/>
                </a:lnTo>
                <a:lnTo>
                  <a:pt x="1756" y="711"/>
                </a:lnTo>
                <a:lnTo>
                  <a:pt x="1700" y="542"/>
                </a:lnTo>
                <a:lnTo>
                  <a:pt x="1626" y="393"/>
                </a:lnTo>
                <a:lnTo>
                  <a:pt x="1513" y="262"/>
                </a:lnTo>
                <a:lnTo>
                  <a:pt x="1383" y="150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4"/>
          <p:cNvSpPr/>
          <p:nvPr/>
        </p:nvSpPr>
        <p:spPr>
          <a:xfrm rot="-5400000" flipH="1">
            <a:off x="455285" y="4994537"/>
            <a:ext cx="82926" cy="82926"/>
          </a:xfrm>
          <a:custGeom>
            <a:avLst/>
            <a:gdLst/>
            <a:ahLst/>
            <a:cxnLst/>
            <a:rect l="l" t="t" r="r" b="b"/>
            <a:pathLst>
              <a:path w="1776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69"/>
                </a:lnTo>
                <a:lnTo>
                  <a:pt x="262" y="262"/>
                </a:lnTo>
                <a:lnTo>
                  <a:pt x="169" y="412"/>
                </a:lnTo>
                <a:lnTo>
                  <a:pt x="75" y="561"/>
                </a:lnTo>
                <a:lnTo>
                  <a:pt x="19" y="710"/>
                </a:lnTo>
                <a:lnTo>
                  <a:pt x="1" y="897"/>
                </a:lnTo>
                <a:lnTo>
                  <a:pt x="19" y="1065"/>
                </a:lnTo>
                <a:lnTo>
                  <a:pt x="75" y="1234"/>
                </a:lnTo>
                <a:lnTo>
                  <a:pt x="169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19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19"/>
                </a:lnTo>
                <a:lnTo>
                  <a:pt x="1383" y="1626"/>
                </a:lnTo>
                <a:lnTo>
                  <a:pt x="1514" y="1514"/>
                </a:lnTo>
                <a:lnTo>
                  <a:pt x="1626" y="1383"/>
                </a:lnTo>
                <a:lnTo>
                  <a:pt x="1719" y="1234"/>
                </a:lnTo>
                <a:lnTo>
                  <a:pt x="1756" y="1065"/>
                </a:lnTo>
                <a:lnTo>
                  <a:pt x="1775" y="897"/>
                </a:lnTo>
                <a:lnTo>
                  <a:pt x="1756" y="710"/>
                </a:lnTo>
                <a:lnTo>
                  <a:pt x="1719" y="561"/>
                </a:lnTo>
                <a:lnTo>
                  <a:pt x="1626" y="412"/>
                </a:lnTo>
                <a:lnTo>
                  <a:pt x="1514" y="262"/>
                </a:lnTo>
                <a:lnTo>
                  <a:pt x="1383" y="169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4"/>
          <p:cNvSpPr/>
          <p:nvPr/>
        </p:nvSpPr>
        <p:spPr>
          <a:xfrm rot="-5400000" flipH="1">
            <a:off x="205323" y="2723764"/>
            <a:ext cx="61074" cy="149183"/>
          </a:xfrm>
          <a:custGeom>
            <a:avLst/>
            <a:gdLst/>
            <a:ahLst/>
            <a:cxnLst/>
            <a:rect l="l" t="t" r="r" b="b"/>
            <a:pathLst>
              <a:path w="1308" h="3195" extrusionOk="0">
                <a:moveTo>
                  <a:pt x="654" y="1"/>
                </a:moveTo>
                <a:lnTo>
                  <a:pt x="560" y="19"/>
                </a:lnTo>
                <a:lnTo>
                  <a:pt x="448" y="38"/>
                </a:lnTo>
                <a:lnTo>
                  <a:pt x="355" y="94"/>
                </a:lnTo>
                <a:lnTo>
                  <a:pt x="280" y="150"/>
                </a:lnTo>
                <a:lnTo>
                  <a:pt x="187" y="244"/>
                </a:lnTo>
                <a:lnTo>
                  <a:pt x="131" y="337"/>
                </a:lnTo>
                <a:lnTo>
                  <a:pt x="56" y="524"/>
                </a:lnTo>
                <a:lnTo>
                  <a:pt x="19" y="710"/>
                </a:lnTo>
                <a:lnTo>
                  <a:pt x="0" y="916"/>
                </a:lnTo>
                <a:lnTo>
                  <a:pt x="0" y="1103"/>
                </a:lnTo>
                <a:lnTo>
                  <a:pt x="19" y="1308"/>
                </a:lnTo>
                <a:lnTo>
                  <a:pt x="56" y="1495"/>
                </a:lnTo>
                <a:lnTo>
                  <a:pt x="168" y="1887"/>
                </a:lnTo>
                <a:lnTo>
                  <a:pt x="262" y="2224"/>
                </a:lnTo>
                <a:lnTo>
                  <a:pt x="411" y="2578"/>
                </a:lnTo>
                <a:lnTo>
                  <a:pt x="504" y="2765"/>
                </a:lnTo>
                <a:lnTo>
                  <a:pt x="598" y="2915"/>
                </a:lnTo>
                <a:lnTo>
                  <a:pt x="710" y="3064"/>
                </a:lnTo>
                <a:lnTo>
                  <a:pt x="841" y="3176"/>
                </a:lnTo>
                <a:lnTo>
                  <a:pt x="878" y="3195"/>
                </a:lnTo>
                <a:lnTo>
                  <a:pt x="915" y="3195"/>
                </a:lnTo>
                <a:lnTo>
                  <a:pt x="953" y="3176"/>
                </a:lnTo>
                <a:lnTo>
                  <a:pt x="971" y="3139"/>
                </a:lnTo>
                <a:lnTo>
                  <a:pt x="1009" y="2840"/>
                </a:lnTo>
                <a:lnTo>
                  <a:pt x="1027" y="2522"/>
                </a:lnTo>
                <a:lnTo>
                  <a:pt x="1046" y="2224"/>
                </a:lnTo>
                <a:lnTo>
                  <a:pt x="1084" y="1925"/>
                </a:lnTo>
                <a:lnTo>
                  <a:pt x="1177" y="1308"/>
                </a:lnTo>
                <a:lnTo>
                  <a:pt x="1289" y="692"/>
                </a:lnTo>
                <a:lnTo>
                  <a:pt x="1308" y="561"/>
                </a:lnTo>
                <a:lnTo>
                  <a:pt x="1289" y="449"/>
                </a:lnTo>
                <a:lnTo>
                  <a:pt x="1252" y="337"/>
                </a:lnTo>
                <a:lnTo>
                  <a:pt x="1214" y="244"/>
                </a:lnTo>
                <a:lnTo>
                  <a:pt x="1140" y="169"/>
                </a:lnTo>
                <a:lnTo>
                  <a:pt x="1065" y="113"/>
                </a:lnTo>
                <a:lnTo>
                  <a:pt x="971" y="57"/>
                </a:lnTo>
                <a:lnTo>
                  <a:pt x="878" y="19"/>
                </a:lnTo>
                <a:lnTo>
                  <a:pt x="76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4"/>
          <p:cNvSpPr/>
          <p:nvPr/>
        </p:nvSpPr>
        <p:spPr>
          <a:xfrm rot="-5400000" flipH="1">
            <a:off x="197035" y="2628254"/>
            <a:ext cx="170101" cy="133494"/>
          </a:xfrm>
          <a:custGeom>
            <a:avLst/>
            <a:gdLst/>
            <a:ahLst/>
            <a:cxnLst/>
            <a:rect l="l" t="t" r="r" b="b"/>
            <a:pathLst>
              <a:path w="3643" h="2859" extrusionOk="0">
                <a:moveTo>
                  <a:pt x="579" y="1"/>
                </a:moveTo>
                <a:lnTo>
                  <a:pt x="430" y="38"/>
                </a:lnTo>
                <a:lnTo>
                  <a:pt x="299" y="94"/>
                </a:lnTo>
                <a:lnTo>
                  <a:pt x="168" y="188"/>
                </a:lnTo>
                <a:lnTo>
                  <a:pt x="93" y="225"/>
                </a:lnTo>
                <a:lnTo>
                  <a:pt x="56" y="300"/>
                </a:lnTo>
                <a:lnTo>
                  <a:pt x="19" y="374"/>
                </a:lnTo>
                <a:lnTo>
                  <a:pt x="0" y="449"/>
                </a:lnTo>
                <a:lnTo>
                  <a:pt x="0" y="524"/>
                </a:lnTo>
                <a:lnTo>
                  <a:pt x="19" y="599"/>
                </a:lnTo>
                <a:lnTo>
                  <a:pt x="37" y="673"/>
                </a:lnTo>
                <a:lnTo>
                  <a:pt x="75" y="729"/>
                </a:lnTo>
                <a:lnTo>
                  <a:pt x="149" y="823"/>
                </a:lnTo>
                <a:lnTo>
                  <a:pt x="243" y="916"/>
                </a:lnTo>
                <a:lnTo>
                  <a:pt x="318" y="991"/>
                </a:lnTo>
                <a:lnTo>
                  <a:pt x="430" y="1047"/>
                </a:lnTo>
                <a:lnTo>
                  <a:pt x="635" y="1140"/>
                </a:lnTo>
                <a:lnTo>
                  <a:pt x="859" y="1215"/>
                </a:lnTo>
                <a:lnTo>
                  <a:pt x="1345" y="1327"/>
                </a:lnTo>
                <a:lnTo>
                  <a:pt x="1569" y="1364"/>
                </a:lnTo>
                <a:lnTo>
                  <a:pt x="1793" y="1439"/>
                </a:lnTo>
                <a:lnTo>
                  <a:pt x="2055" y="1551"/>
                </a:lnTo>
                <a:lnTo>
                  <a:pt x="2316" y="1682"/>
                </a:lnTo>
                <a:lnTo>
                  <a:pt x="2559" y="1831"/>
                </a:lnTo>
                <a:lnTo>
                  <a:pt x="2783" y="2000"/>
                </a:lnTo>
                <a:lnTo>
                  <a:pt x="3007" y="2186"/>
                </a:lnTo>
                <a:lnTo>
                  <a:pt x="3213" y="2373"/>
                </a:lnTo>
                <a:lnTo>
                  <a:pt x="3400" y="2597"/>
                </a:lnTo>
                <a:lnTo>
                  <a:pt x="3549" y="2821"/>
                </a:lnTo>
                <a:lnTo>
                  <a:pt x="3587" y="2859"/>
                </a:lnTo>
                <a:lnTo>
                  <a:pt x="3624" y="2840"/>
                </a:lnTo>
                <a:lnTo>
                  <a:pt x="3643" y="2821"/>
                </a:lnTo>
                <a:lnTo>
                  <a:pt x="3643" y="2784"/>
                </a:lnTo>
                <a:lnTo>
                  <a:pt x="3568" y="2485"/>
                </a:lnTo>
                <a:lnTo>
                  <a:pt x="3456" y="2205"/>
                </a:lnTo>
                <a:lnTo>
                  <a:pt x="3325" y="1944"/>
                </a:lnTo>
                <a:lnTo>
                  <a:pt x="3194" y="1663"/>
                </a:lnTo>
                <a:lnTo>
                  <a:pt x="3026" y="1420"/>
                </a:lnTo>
                <a:lnTo>
                  <a:pt x="2839" y="1178"/>
                </a:lnTo>
                <a:lnTo>
                  <a:pt x="2653" y="953"/>
                </a:lnTo>
                <a:lnTo>
                  <a:pt x="2447" y="729"/>
                </a:lnTo>
                <a:lnTo>
                  <a:pt x="2223" y="543"/>
                </a:lnTo>
                <a:lnTo>
                  <a:pt x="1961" y="374"/>
                </a:lnTo>
                <a:lnTo>
                  <a:pt x="1663" y="206"/>
                </a:lnTo>
                <a:lnTo>
                  <a:pt x="1345" y="94"/>
                </a:lnTo>
                <a:lnTo>
                  <a:pt x="1196" y="38"/>
                </a:lnTo>
                <a:lnTo>
                  <a:pt x="1027" y="19"/>
                </a:lnTo>
                <a:lnTo>
                  <a:pt x="878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4"/>
          <p:cNvSpPr/>
          <p:nvPr/>
        </p:nvSpPr>
        <p:spPr>
          <a:xfrm rot="-5400000" flipH="1">
            <a:off x="240202" y="2609507"/>
            <a:ext cx="151797" cy="70692"/>
          </a:xfrm>
          <a:custGeom>
            <a:avLst/>
            <a:gdLst/>
            <a:ahLst/>
            <a:cxnLst/>
            <a:rect l="l" t="t" r="r" b="b"/>
            <a:pathLst>
              <a:path w="3251" h="1514" extrusionOk="0">
                <a:moveTo>
                  <a:pt x="766" y="1"/>
                </a:moveTo>
                <a:lnTo>
                  <a:pt x="617" y="38"/>
                </a:lnTo>
                <a:lnTo>
                  <a:pt x="486" y="76"/>
                </a:lnTo>
                <a:lnTo>
                  <a:pt x="336" y="132"/>
                </a:lnTo>
                <a:lnTo>
                  <a:pt x="206" y="225"/>
                </a:lnTo>
                <a:lnTo>
                  <a:pt x="94" y="337"/>
                </a:lnTo>
                <a:lnTo>
                  <a:pt x="37" y="412"/>
                </a:lnTo>
                <a:lnTo>
                  <a:pt x="0" y="486"/>
                </a:lnTo>
                <a:lnTo>
                  <a:pt x="0" y="561"/>
                </a:lnTo>
                <a:lnTo>
                  <a:pt x="0" y="655"/>
                </a:lnTo>
                <a:lnTo>
                  <a:pt x="19" y="729"/>
                </a:lnTo>
                <a:lnTo>
                  <a:pt x="56" y="823"/>
                </a:lnTo>
                <a:lnTo>
                  <a:pt x="94" y="879"/>
                </a:lnTo>
                <a:lnTo>
                  <a:pt x="150" y="935"/>
                </a:lnTo>
                <a:lnTo>
                  <a:pt x="243" y="1010"/>
                </a:lnTo>
                <a:lnTo>
                  <a:pt x="336" y="1047"/>
                </a:lnTo>
                <a:lnTo>
                  <a:pt x="523" y="1122"/>
                </a:lnTo>
                <a:lnTo>
                  <a:pt x="729" y="1178"/>
                </a:lnTo>
                <a:lnTo>
                  <a:pt x="934" y="1196"/>
                </a:lnTo>
                <a:lnTo>
                  <a:pt x="1364" y="1178"/>
                </a:lnTo>
                <a:lnTo>
                  <a:pt x="1775" y="1178"/>
                </a:lnTo>
                <a:lnTo>
                  <a:pt x="2111" y="1196"/>
                </a:lnTo>
                <a:lnTo>
                  <a:pt x="2503" y="1215"/>
                </a:lnTo>
                <a:lnTo>
                  <a:pt x="2709" y="1252"/>
                </a:lnTo>
                <a:lnTo>
                  <a:pt x="2877" y="1308"/>
                </a:lnTo>
                <a:lnTo>
                  <a:pt x="3026" y="1383"/>
                </a:lnTo>
                <a:lnTo>
                  <a:pt x="3101" y="1420"/>
                </a:lnTo>
                <a:lnTo>
                  <a:pt x="3138" y="1477"/>
                </a:lnTo>
                <a:lnTo>
                  <a:pt x="3176" y="1514"/>
                </a:lnTo>
                <a:lnTo>
                  <a:pt x="3213" y="1495"/>
                </a:lnTo>
                <a:lnTo>
                  <a:pt x="3250" y="1477"/>
                </a:lnTo>
                <a:lnTo>
                  <a:pt x="3250" y="1439"/>
                </a:lnTo>
                <a:lnTo>
                  <a:pt x="3213" y="1271"/>
                </a:lnTo>
                <a:lnTo>
                  <a:pt x="3138" y="1140"/>
                </a:lnTo>
                <a:lnTo>
                  <a:pt x="3026" y="1010"/>
                </a:lnTo>
                <a:lnTo>
                  <a:pt x="2914" y="897"/>
                </a:lnTo>
                <a:lnTo>
                  <a:pt x="2765" y="804"/>
                </a:lnTo>
                <a:lnTo>
                  <a:pt x="2615" y="729"/>
                </a:lnTo>
                <a:lnTo>
                  <a:pt x="2335" y="561"/>
                </a:lnTo>
                <a:lnTo>
                  <a:pt x="2074" y="412"/>
                </a:lnTo>
                <a:lnTo>
                  <a:pt x="1793" y="262"/>
                </a:lnTo>
                <a:lnTo>
                  <a:pt x="1494" y="150"/>
                </a:lnTo>
                <a:lnTo>
                  <a:pt x="1196" y="57"/>
                </a:lnTo>
                <a:lnTo>
                  <a:pt x="1046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4"/>
          <p:cNvSpPr/>
          <p:nvPr/>
        </p:nvSpPr>
        <p:spPr>
          <a:xfrm rot="-5400000" flipH="1">
            <a:off x="277276" y="2159018"/>
            <a:ext cx="148342" cy="148295"/>
          </a:xfrm>
          <a:custGeom>
            <a:avLst/>
            <a:gdLst/>
            <a:ahLst/>
            <a:cxnLst/>
            <a:rect l="l" t="t" r="r" b="b"/>
            <a:pathLst>
              <a:path w="3177" h="3176" extrusionOk="0">
                <a:moveTo>
                  <a:pt x="1439" y="0"/>
                </a:moveTo>
                <a:lnTo>
                  <a:pt x="1383" y="336"/>
                </a:lnTo>
                <a:lnTo>
                  <a:pt x="1327" y="691"/>
                </a:lnTo>
                <a:lnTo>
                  <a:pt x="1271" y="1046"/>
                </a:lnTo>
                <a:lnTo>
                  <a:pt x="1268" y="1076"/>
                </a:lnTo>
                <a:lnTo>
                  <a:pt x="1268" y="1076"/>
                </a:lnTo>
                <a:lnTo>
                  <a:pt x="1028" y="1140"/>
                </a:lnTo>
                <a:lnTo>
                  <a:pt x="748" y="1196"/>
                </a:lnTo>
                <a:lnTo>
                  <a:pt x="318" y="1308"/>
                </a:lnTo>
                <a:lnTo>
                  <a:pt x="113" y="1364"/>
                </a:lnTo>
                <a:lnTo>
                  <a:pt x="1" y="1382"/>
                </a:lnTo>
                <a:lnTo>
                  <a:pt x="1" y="1382"/>
                </a:lnTo>
                <a:lnTo>
                  <a:pt x="281" y="1494"/>
                </a:lnTo>
                <a:lnTo>
                  <a:pt x="449" y="1532"/>
                </a:lnTo>
                <a:lnTo>
                  <a:pt x="617" y="1569"/>
                </a:lnTo>
                <a:lnTo>
                  <a:pt x="935" y="1625"/>
                </a:lnTo>
                <a:lnTo>
                  <a:pt x="1196" y="1681"/>
                </a:lnTo>
                <a:lnTo>
                  <a:pt x="1196" y="1681"/>
                </a:lnTo>
                <a:lnTo>
                  <a:pt x="1159" y="1961"/>
                </a:lnTo>
                <a:lnTo>
                  <a:pt x="1065" y="2522"/>
                </a:lnTo>
                <a:lnTo>
                  <a:pt x="1028" y="2858"/>
                </a:lnTo>
                <a:lnTo>
                  <a:pt x="1009" y="3026"/>
                </a:lnTo>
                <a:lnTo>
                  <a:pt x="1009" y="3176"/>
                </a:lnTo>
                <a:lnTo>
                  <a:pt x="1252" y="2933"/>
                </a:lnTo>
                <a:lnTo>
                  <a:pt x="1458" y="2671"/>
                </a:lnTo>
                <a:lnTo>
                  <a:pt x="1887" y="2148"/>
                </a:lnTo>
                <a:lnTo>
                  <a:pt x="2021" y="1981"/>
                </a:lnTo>
                <a:lnTo>
                  <a:pt x="2021" y="1981"/>
                </a:lnTo>
                <a:lnTo>
                  <a:pt x="2522" y="2223"/>
                </a:lnTo>
                <a:lnTo>
                  <a:pt x="3027" y="2484"/>
                </a:lnTo>
                <a:lnTo>
                  <a:pt x="2933" y="2223"/>
                </a:lnTo>
                <a:lnTo>
                  <a:pt x="2821" y="1980"/>
                </a:lnTo>
                <a:lnTo>
                  <a:pt x="2541" y="1494"/>
                </a:lnTo>
                <a:lnTo>
                  <a:pt x="2519" y="1461"/>
                </a:lnTo>
                <a:lnTo>
                  <a:pt x="2519" y="1461"/>
                </a:lnTo>
                <a:lnTo>
                  <a:pt x="2541" y="1438"/>
                </a:lnTo>
                <a:lnTo>
                  <a:pt x="2859" y="1102"/>
                </a:lnTo>
                <a:lnTo>
                  <a:pt x="3027" y="915"/>
                </a:lnTo>
                <a:lnTo>
                  <a:pt x="3176" y="729"/>
                </a:lnTo>
                <a:lnTo>
                  <a:pt x="3176" y="729"/>
                </a:lnTo>
                <a:lnTo>
                  <a:pt x="2522" y="841"/>
                </a:lnTo>
                <a:lnTo>
                  <a:pt x="2157" y="914"/>
                </a:lnTo>
                <a:lnTo>
                  <a:pt x="2157" y="914"/>
                </a:lnTo>
                <a:lnTo>
                  <a:pt x="2074" y="803"/>
                </a:lnTo>
                <a:lnTo>
                  <a:pt x="1906" y="598"/>
                </a:lnTo>
                <a:lnTo>
                  <a:pt x="1644" y="299"/>
                </a:lnTo>
                <a:lnTo>
                  <a:pt x="1532" y="150"/>
                </a:lnTo>
                <a:lnTo>
                  <a:pt x="14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4"/>
          <p:cNvSpPr/>
          <p:nvPr/>
        </p:nvSpPr>
        <p:spPr>
          <a:xfrm rot="-5400000" flipH="1">
            <a:off x="274661" y="2156403"/>
            <a:ext cx="153572" cy="148295"/>
          </a:xfrm>
          <a:custGeom>
            <a:avLst/>
            <a:gdLst/>
            <a:ahLst/>
            <a:cxnLst/>
            <a:rect l="l" t="t" r="r" b="b"/>
            <a:pathLst>
              <a:path w="3289" h="3176" fill="none" extrusionOk="0">
                <a:moveTo>
                  <a:pt x="1" y="1401"/>
                </a:moveTo>
                <a:lnTo>
                  <a:pt x="1" y="1401"/>
                </a:lnTo>
                <a:lnTo>
                  <a:pt x="225" y="1364"/>
                </a:lnTo>
                <a:lnTo>
                  <a:pt x="430" y="1308"/>
                </a:lnTo>
                <a:lnTo>
                  <a:pt x="860" y="1196"/>
                </a:lnTo>
                <a:lnTo>
                  <a:pt x="860" y="1196"/>
                </a:lnTo>
                <a:lnTo>
                  <a:pt x="1140" y="1140"/>
                </a:lnTo>
                <a:lnTo>
                  <a:pt x="1420" y="1065"/>
                </a:lnTo>
                <a:lnTo>
                  <a:pt x="1981" y="971"/>
                </a:lnTo>
                <a:lnTo>
                  <a:pt x="1981" y="971"/>
                </a:lnTo>
                <a:lnTo>
                  <a:pt x="2634" y="841"/>
                </a:lnTo>
                <a:lnTo>
                  <a:pt x="3288" y="729"/>
                </a:lnTo>
                <a:lnTo>
                  <a:pt x="3288" y="729"/>
                </a:lnTo>
                <a:lnTo>
                  <a:pt x="3139" y="915"/>
                </a:lnTo>
                <a:lnTo>
                  <a:pt x="2971" y="1102"/>
                </a:lnTo>
                <a:lnTo>
                  <a:pt x="2653" y="1438"/>
                </a:lnTo>
                <a:lnTo>
                  <a:pt x="2317" y="1775"/>
                </a:lnTo>
                <a:lnTo>
                  <a:pt x="2149" y="1961"/>
                </a:lnTo>
                <a:lnTo>
                  <a:pt x="1999" y="2148"/>
                </a:lnTo>
                <a:lnTo>
                  <a:pt x="1999" y="2148"/>
                </a:lnTo>
                <a:lnTo>
                  <a:pt x="1570" y="2671"/>
                </a:lnTo>
                <a:lnTo>
                  <a:pt x="1364" y="2933"/>
                </a:lnTo>
                <a:lnTo>
                  <a:pt x="1121" y="3176"/>
                </a:lnTo>
                <a:lnTo>
                  <a:pt x="1121" y="3176"/>
                </a:lnTo>
                <a:lnTo>
                  <a:pt x="1121" y="3026"/>
                </a:lnTo>
                <a:lnTo>
                  <a:pt x="1140" y="2858"/>
                </a:lnTo>
                <a:lnTo>
                  <a:pt x="1177" y="2522"/>
                </a:lnTo>
                <a:lnTo>
                  <a:pt x="1177" y="2522"/>
                </a:lnTo>
                <a:lnTo>
                  <a:pt x="1271" y="1961"/>
                </a:lnTo>
                <a:lnTo>
                  <a:pt x="1345" y="1401"/>
                </a:lnTo>
                <a:lnTo>
                  <a:pt x="1345" y="1401"/>
                </a:lnTo>
                <a:lnTo>
                  <a:pt x="1383" y="1046"/>
                </a:lnTo>
                <a:lnTo>
                  <a:pt x="1439" y="691"/>
                </a:lnTo>
                <a:lnTo>
                  <a:pt x="1495" y="336"/>
                </a:lnTo>
                <a:lnTo>
                  <a:pt x="1551" y="0"/>
                </a:lnTo>
                <a:lnTo>
                  <a:pt x="1551" y="0"/>
                </a:lnTo>
                <a:lnTo>
                  <a:pt x="1644" y="150"/>
                </a:lnTo>
                <a:lnTo>
                  <a:pt x="1756" y="299"/>
                </a:lnTo>
                <a:lnTo>
                  <a:pt x="2018" y="598"/>
                </a:lnTo>
                <a:lnTo>
                  <a:pt x="2018" y="598"/>
                </a:lnTo>
                <a:lnTo>
                  <a:pt x="2186" y="803"/>
                </a:lnTo>
                <a:lnTo>
                  <a:pt x="2354" y="1027"/>
                </a:lnTo>
                <a:lnTo>
                  <a:pt x="2504" y="1270"/>
                </a:lnTo>
                <a:lnTo>
                  <a:pt x="2653" y="1494"/>
                </a:lnTo>
                <a:lnTo>
                  <a:pt x="2653" y="1494"/>
                </a:lnTo>
                <a:lnTo>
                  <a:pt x="2933" y="1980"/>
                </a:lnTo>
                <a:lnTo>
                  <a:pt x="3045" y="2223"/>
                </a:lnTo>
                <a:lnTo>
                  <a:pt x="3139" y="2484"/>
                </a:lnTo>
                <a:lnTo>
                  <a:pt x="3139" y="2484"/>
                </a:lnTo>
                <a:lnTo>
                  <a:pt x="2634" y="2223"/>
                </a:lnTo>
                <a:lnTo>
                  <a:pt x="2130" y="1980"/>
                </a:lnTo>
                <a:lnTo>
                  <a:pt x="1850" y="1868"/>
                </a:lnTo>
                <a:lnTo>
                  <a:pt x="1588" y="1775"/>
                </a:lnTo>
                <a:lnTo>
                  <a:pt x="1308" y="1681"/>
                </a:lnTo>
                <a:lnTo>
                  <a:pt x="1047" y="1625"/>
                </a:lnTo>
                <a:lnTo>
                  <a:pt x="1047" y="1625"/>
                </a:lnTo>
                <a:lnTo>
                  <a:pt x="729" y="1569"/>
                </a:lnTo>
                <a:lnTo>
                  <a:pt x="561" y="1532"/>
                </a:lnTo>
                <a:lnTo>
                  <a:pt x="393" y="1494"/>
                </a:lnTo>
                <a:lnTo>
                  <a:pt x="393" y="1494"/>
                </a:lnTo>
                <a:lnTo>
                  <a:pt x="113" y="1382"/>
                </a:lnTo>
                <a:lnTo>
                  <a:pt x="113" y="1382"/>
                </a:lnTo>
                <a:lnTo>
                  <a:pt x="113" y="1382"/>
                </a:lnTo>
                <a:lnTo>
                  <a:pt x="113" y="1382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4"/>
          <p:cNvSpPr/>
          <p:nvPr/>
        </p:nvSpPr>
        <p:spPr>
          <a:xfrm rot="-5400000" flipH="1">
            <a:off x="272467" y="2153321"/>
            <a:ext cx="157074" cy="156186"/>
          </a:xfrm>
          <a:custGeom>
            <a:avLst/>
            <a:gdLst/>
            <a:ahLst/>
            <a:cxnLst/>
            <a:rect l="l" t="t" r="r" b="b"/>
            <a:pathLst>
              <a:path w="3364" h="3345" extrusionOk="0">
                <a:moveTo>
                  <a:pt x="1614" y="315"/>
                </a:moveTo>
                <a:lnTo>
                  <a:pt x="1701" y="449"/>
                </a:lnTo>
                <a:lnTo>
                  <a:pt x="1906" y="748"/>
                </a:lnTo>
                <a:lnTo>
                  <a:pt x="2101" y="999"/>
                </a:lnTo>
                <a:lnTo>
                  <a:pt x="2101" y="999"/>
                </a:lnTo>
                <a:lnTo>
                  <a:pt x="1645" y="1103"/>
                </a:lnTo>
                <a:lnTo>
                  <a:pt x="1506" y="1135"/>
                </a:lnTo>
                <a:lnTo>
                  <a:pt x="1506" y="1135"/>
                </a:lnTo>
                <a:lnTo>
                  <a:pt x="1533" y="897"/>
                </a:lnTo>
                <a:lnTo>
                  <a:pt x="1614" y="315"/>
                </a:lnTo>
                <a:close/>
                <a:moveTo>
                  <a:pt x="3102" y="916"/>
                </a:moveTo>
                <a:lnTo>
                  <a:pt x="3102" y="935"/>
                </a:lnTo>
                <a:lnTo>
                  <a:pt x="3083" y="972"/>
                </a:lnTo>
                <a:lnTo>
                  <a:pt x="2971" y="1103"/>
                </a:lnTo>
                <a:lnTo>
                  <a:pt x="2747" y="1346"/>
                </a:lnTo>
                <a:lnTo>
                  <a:pt x="2675" y="1422"/>
                </a:lnTo>
                <a:lnTo>
                  <a:pt x="2653" y="1383"/>
                </a:lnTo>
                <a:lnTo>
                  <a:pt x="2541" y="1215"/>
                </a:lnTo>
                <a:lnTo>
                  <a:pt x="2413" y="1050"/>
                </a:lnTo>
                <a:lnTo>
                  <a:pt x="2413" y="1050"/>
                </a:lnTo>
                <a:lnTo>
                  <a:pt x="3102" y="916"/>
                </a:lnTo>
                <a:close/>
                <a:moveTo>
                  <a:pt x="1287" y="1296"/>
                </a:moveTo>
                <a:lnTo>
                  <a:pt x="1223" y="1639"/>
                </a:lnTo>
                <a:lnTo>
                  <a:pt x="1223" y="1639"/>
                </a:lnTo>
                <a:lnTo>
                  <a:pt x="1028" y="1588"/>
                </a:lnTo>
                <a:lnTo>
                  <a:pt x="580" y="1495"/>
                </a:lnTo>
                <a:lnTo>
                  <a:pt x="432" y="1455"/>
                </a:lnTo>
                <a:lnTo>
                  <a:pt x="432" y="1455"/>
                </a:lnTo>
                <a:lnTo>
                  <a:pt x="804" y="1402"/>
                </a:lnTo>
                <a:lnTo>
                  <a:pt x="1287" y="1296"/>
                </a:lnTo>
                <a:close/>
                <a:moveTo>
                  <a:pt x="2179" y="1100"/>
                </a:moveTo>
                <a:lnTo>
                  <a:pt x="2355" y="1327"/>
                </a:lnTo>
                <a:lnTo>
                  <a:pt x="2528" y="1580"/>
                </a:lnTo>
                <a:lnTo>
                  <a:pt x="2224" y="1906"/>
                </a:lnTo>
                <a:lnTo>
                  <a:pt x="2174" y="1959"/>
                </a:lnTo>
                <a:lnTo>
                  <a:pt x="1888" y="1831"/>
                </a:lnTo>
                <a:lnTo>
                  <a:pt x="1682" y="1757"/>
                </a:lnTo>
                <a:lnTo>
                  <a:pt x="1458" y="1701"/>
                </a:lnTo>
                <a:lnTo>
                  <a:pt x="1442" y="1696"/>
                </a:lnTo>
                <a:lnTo>
                  <a:pt x="1492" y="1251"/>
                </a:lnTo>
                <a:lnTo>
                  <a:pt x="1492" y="1251"/>
                </a:lnTo>
                <a:lnTo>
                  <a:pt x="1570" y="1234"/>
                </a:lnTo>
                <a:lnTo>
                  <a:pt x="2179" y="1100"/>
                </a:lnTo>
                <a:close/>
                <a:moveTo>
                  <a:pt x="2605" y="1691"/>
                </a:moveTo>
                <a:lnTo>
                  <a:pt x="2765" y="1925"/>
                </a:lnTo>
                <a:lnTo>
                  <a:pt x="2934" y="2242"/>
                </a:lnTo>
                <a:lnTo>
                  <a:pt x="2993" y="2384"/>
                </a:lnTo>
                <a:lnTo>
                  <a:pt x="2560" y="2149"/>
                </a:lnTo>
                <a:lnTo>
                  <a:pt x="2300" y="2019"/>
                </a:lnTo>
                <a:lnTo>
                  <a:pt x="2300" y="2019"/>
                </a:lnTo>
                <a:lnTo>
                  <a:pt x="2317" y="1999"/>
                </a:lnTo>
                <a:lnTo>
                  <a:pt x="2579" y="1719"/>
                </a:lnTo>
                <a:lnTo>
                  <a:pt x="2605" y="1691"/>
                </a:lnTo>
                <a:close/>
                <a:moveTo>
                  <a:pt x="1410" y="1922"/>
                </a:moveTo>
                <a:lnTo>
                  <a:pt x="1421" y="1925"/>
                </a:lnTo>
                <a:lnTo>
                  <a:pt x="1869" y="2074"/>
                </a:lnTo>
                <a:lnTo>
                  <a:pt x="2007" y="2137"/>
                </a:lnTo>
                <a:lnTo>
                  <a:pt x="2007" y="2137"/>
                </a:lnTo>
                <a:lnTo>
                  <a:pt x="1925" y="2224"/>
                </a:lnTo>
                <a:lnTo>
                  <a:pt x="1663" y="2560"/>
                </a:lnTo>
                <a:lnTo>
                  <a:pt x="1383" y="2896"/>
                </a:lnTo>
                <a:lnTo>
                  <a:pt x="1234" y="3075"/>
                </a:lnTo>
                <a:lnTo>
                  <a:pt x="1234" y="2877"/>
                </a:lnTo>
                <a:lnTo>
                  <a:pt x="1308" y="2504"/>
                </a:lnTo>
                <a:lnTo>
                  <a:pt x="1383" y="2111"/>
                </a:lnTo>
                <a:lnTo>
                  <a:pt x="1410" y="1922"/>
                </a:lnTo>
                <a:close/>
                <a:moveTo>
                  <a:pt x="1551" y="1"/>
                </a:moveTo>
                <a:lnTo>
                  <a:pt x="1514" y="38"/>
                </a:lnTo>
                <a:lnTo>
                  <a:pt x="1477" y="94"/>
                </a:lnTo>
                <a:lnTo>
                  <a:pt x="1421" y="486"/>
                </a:lnTo>
                <a:lnTo>
                  <a:pt x="1364" y="879"/>
                </a:lnTo>
                <a:lnTo>
                  <a:pt x="1308" y="1181"/>
                </a:lnTo>
                <a:lnTo>
                  <a:pt x="1308" y="1181"/>
                </a:lnTo>
                <a:lnTo>
                  <a:pt x="841" y="1290"/>
                </a:lnTo>
                <a:lnTo>
                  <a:pt x="297" y="1413"/>
                </a:lnTo>
                <a:lnTo>
                  <a:pt x="297" y="1413"/>
                </a:lnTo>
                <a:lnTo>
                  <a:pt x="206" y="1383"/>
                </a:lnTo>
                <a:lnTo>
                  <a:pt x="206" y="1383"/>
                </a:lnTo>
                <a:lnTo>
                  <a:pt x="206" y="1383"/>
                </a:lnTo>
                <a:lnTo>
                  <a:pt x="188" y="1364"/>
                </a:lnTo>
                <a:lnTo>
                  <a:pt x="132" y="1346"/>
                </a:lnTo>
                <a:lnTo>
                  <a:pt x="94" y="1364"/>
                </a:lnTo>
                <a:lnTo>
                  <a:pt x="57" y="1383"/>
                </a:lnTo>
                <a:lnTo>
                  <a:pt x="57" y="1402"/>
                </a:lnTo>
                <a:lnTo>
                  <a:pt x="20" y="1458"/>
                </a:lnTo>
                <a:lnTo>
                  <a:pt x="20" y="1476"/>
                </a:lnTo>
                <a:lnTo>
                  <a:pt x="1" y="1476"/>
                </a:lnTo>
                <a:lnTo>
                  <a:pt x="1" y="1495"/>
                </a:lnTo>
                <a:lnTo>
                  <a:pt x="20" y="1514"/>
                </a:lnTo>
                <a:lnTo>
                  <a:pt x="57" y="1551"/>
                </a:lnTo>
                <a:lnTo>
                  <a:pt x="94" y="1588"/>
                </a:lnTo>
                <a:lnTo>
                  <a:pt x="430" y="1701"/>
                </a:lnTo>
                <a:lnTo>
                  <a:pt x="767" y="1775"/>
                </a:lnTo>
                <a:lnTo>
                  <a:pt x="1084" y="1850"/>
                </a:lnTo>
                <a:lnTo>
                  <a:pt x="1188" y="1873"/>
                </a:lnTo>
                <a:lnTo>
                  <a:pt x="1188" y="1873"/>
                </a:lnTo>
                <a:lnTo>
                  <a:pt x="1159" y="2074"/>
                </a:lnTo>
                <a:lnTo>
                  <a:pt x="1103" y="2485"/>
                </a:lnTo>
                <a:lnTo>
                  <a:pt x="1084" y="2877"/>
                </a:lnTo>
                <a:lnTo>
                  <a:pt x="1084" y="3270"/>
                </a:lnTo>
                <a:lnTo>
                  <a:pt x="1084" y="3307"/>
                </a:lnTo>
                <a:lnTo>
                  <a:pt x="1122" y="3344"/>
                </a:lnTo>
                <a:lnTo>
                  <a:pt x="1159" y="3344"/>
                </a:lnTo>
                <a:lnTo>
                  <a:pt x="1196" y="3326"/>
                </a:lnTo>
                <a:lnTo>
                  <a:pt x="1477" y="3008"/>
                </a:lnTo>
                <a:lnTo>
                  <a:pt x="1757" y="2672"/>
                </a:lnTo>
                <a:lnTo>
                  <a:pt x="2037" y="2317"/>
                </a:lnTo>
                <a:lnTo>
                  <a:pt x="2142" y="2198"/>
                </a:lnTo>
                <a:lnTo>
                  <a:pt x="2142" y="2198"/>
                </a:lnTo>
                <a:lnTo>
                  <a:pt x="2280" y="2261"/>
                </a:lnTo>
                <a:lnTo>
                  <a:pt x="3120" y="2653"/>
                </a:lnTo>
                <a:lnTo>
                  <a:pt x="3176" y="2653"/>
                </a:lnTo>
                <a:lnTo>
                  <a:pt x="3214" y="2635"/>
                </a:lnTo>
                <a:lnTo>
                  <a:pt x="3251" y="2597"/>
                </a:lnTo>
                <a:lnTo>
                  <a:pt x="3251" y="2541"/>
                </a:lnTo>
                <a:lnTo>
                  <a:pt x="3120" y="2242"/>
                </a:lnTo>
                <a:lnTo>
                  <a:pt x="2971" y="1962"/>
                </a:lnTo>
                <a:lnTo>
                  <a:pt x="2742" y="1544"/>
                </a:lnTo>
                <a:lnTo>
                  <a:pt x="2840" y="1439"/>
                </a:lnTo>
                <a:lnTo>
                  <a:pt x="3102" y="1159"/>
                </a:lnTo>
                <a:lnTo>
                  <a:pt x="3345" y="860"/>
                </a:lnTo>
                <a:lnTo>
                  <a:pt x="3363" y="823"/>
                </a:lnTo>
                <a:lnTo>
                  <a:pt x="3345" y="785"/>
                </a:lnTo>
                <a:lnTo>
                  <a:pt x="3326" y="767"/>
                </a:lnTo>
                <a:lnTo>
                  <a:pt x="3288" y="767"/>
                </a:lnTo>
                <a:lnTo>
                  <a:pt x="2467" y="916"/>
                </a:lnTo>
                <a:lnTo>
                  <a:pt x="2333" y="946"/>
                </a:lnTo>
                <a:lnTo>
                  <a:pt x="2333" y="946"/>
                </a:lnTo>
                <a:lnTo>
                  <a:pt x="2149" y="711"/>
                </a:lnTo>
                <a:lnTo>
                  <a:pt x="1869" y="393"/>
                </a:lnTo>
                <a:lnTo>
                  <a:pt x="1757" y="225"/>
                </a:lnTo>
                <a:lnTo>
                  <a:pt x="1645" y="38"/>
                </a:lnTo>
                <a:lnTo>
                  <a:pt x="1589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4"/>
          <p:cNvSpPr/>
          <p:nvPr/>
        </p:nvSpPr>
        <p:spPr>
          <a:xfrm rot="-5400000" flipH="1">
            <a:off x="61417" y="3157257"/>
            <a:ext cx="109074" cy="97727"/>
          </a:xfrm>
          <a:custGeom>
            <a:avLst/>
            <a:gdLst/>
            <a:ahLst/>
            <a:cxnLst/>
            <a:rect l="l" t="t" r="r" b="b"/>
            <a:pathLst>
              <a:path w="2336" h="2093" extrusionOk="0">
                <a:moveTo>
                  <a:pt x="1289" y="0"/>
                </a:moveTo>
                <a:lnTo>
                  <a:pt x="1233" y="38"/>
                </a:lnTo>
                <a:lnTo>
                  <a:pt x="952" y="740"/>
                </a:lnTo>
                <a:lnTo>
                  <a:pt x="952" y="740"/>
                </a:lnTo>
                <a:lnTo>
                  <a:pt x="673" y="710"/>
                </a:lnTo>
                <a:lnTo>
                  <a:pt x="336" y="635"/>
                </a:lnTo>
                <a:lnTo>
                  <a:pt x="168" y="598"/>
                </a:lnTo>
                <a:lnTo>
                  <a:pt x="0" y="542"/>
                </a:lnTo>
                <a:lnTo>
                  <a:pt x="0" y="542"/>
                </a:lnTo>
                <a:lnTo>
                  <a:pt x="168" y="710"/>
                </a:lnTo>
                <a:lnTo>
                  <a:pt x="336" y="878"/>
                </a:lnTo>
                <a:lnTo>
                  <a:pt x="691" y="1214"/>
                </a:lnTo>
                <a:lnTo>
                  <a:pt x="742" y="1265"/>
                </a:lnTo>
                <a:lnTo>
                  <a:pt x="411" y="2092"/>
                </a:lnTo>
                <a:lnTo>
                  <a:pt x="598" y="1999"/>
                </a:lnTo>
                <a:lnTo>
                  <a:pt x="785" y="1906"/>
                </a:lnTo>
                <a:lnTo>
                  <a:pt x="953" y="1812"/>
                </a:lnTo>
                <a:lnTo>
                  <a:pt x="1140" y="1700"/>
                </a:lnTo>
                <a:lnTo>
                  <a:pt x="1187" y="1674"/>
                </a:lnTo>
                <a:lnTo>
                  <a:pt x="1196" y="1681"/>
                </a:lnTo>
                <a:lnTo>
                  <a:pt x="1476" y="1906"/>
                </a:lnTo>
                <a:lnTo>
                  <a:pt x="1625" y="1999"/>
                </a:lnTo>
                <a:lnTo>
                  <a:pt x="1775" y="2074"/>
                </a:lnTo>
                <a:lnTo>
                  <a:pt x="1700" y="1681"/>
                </a:lnTo>
                <a:lnTo>
                  <a:pt x="1619" y="1426"/>
                </a:lnTo>
                <a:lnTo>
                  <a:pt x="1619" y="1426"/>
                </a:lnTo>
                <a:lnTo>
                  <a:pt x="1756" y="1345"/>
                </a:lnTo>
                <a:lnTo>
                  <a:pt x="2055" y="1140"/>
                </a:lnTo>
                <a:lnTo>
                  <a:pt x="2335" y="916"/>
                </a:lnTo>
                <a:lnTo>
                  <a:pt x="2260" y="878"/>
                </a:lnTo>
                <a:lnTo>
                  <a:pt x="2186" y="860"/>
                </a:lnTo>
                <a:lnTo>
                  <a:pt x="1999" y="841"/>
                </a:lnTo>
                <a:lnTo>
                  <a:pt x="1481" y="795"/>
                </a:lnTo>
                <a:lnTo>
                  <a:pt x="1481" y="795"/>
                </a:lnTo>
                <a:lnTo>
                  <a:pt x="1457" y="654"/>
                </a:lnTo>
                <a:lnTo>
                  <a:pt x="1382" y="318"/>
                </a:lnTo>
                <a:lnTo>
                  <a:pt x="12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"/>
          <p:cNvSpPr/>
          <p:nvPr/>
        </p:nvSpPr>
        <p:spPr>
          <a:xfrm rot="-5400000" flipH="1">
            <a:off x="61417" y="3157257"/>
            <a:ext cx="109074" cy="97727"/>
          </a:xfrm>
          <a:custGeom>
            <a:avLst/>
            <a:gdLst/>
            <a:ahLst/>
            <a:cxnLst/>
            <a:rect l="l" t="t" r="r" b="b"/>
            <a:pathLst>
              <a:path w="2336" h="2093" fill="none" extrusionOk="0">
                <a:moveTo>
                  <a:pt x="1289" y="0"/>
                </a:moveTo>
                <a:lnTo>
                  <a:pt x="1289" y="0"/>
                </a:lnTo>
                <a:lnTo>
                  <a:pt x="1382" y="318"/>
                </a:lnTo>
                <a:lnTo>
                  <a:pt x="1457" y="654"/>
                </a:lnTo>
                <a:lnTo>
                  <a:pt x="1513" y="990"/>
                </a:lnTo>
                <a:lnTo>
                  <a:pt x="1588" y="1327"/>
                </a:lnTo>
                <a:lnTo>
                  <a:pt x="1588" y="1327"/>
                </a:lnTo>
                <a:lnTo>
                  <a:pt x="1700" y="1681"/>
                </a:lnTo>
                <a:lnTo>
                  <a:pt x="1775" y="2074"/>
                </a:lnTo>
                <a:lnTo>
                  <a:pt x="1775" y="2074"/>
                </a:lnTo>
                <a:lnTo>
                  <a:pt x="1625" y="1999"/>
                </a:lnTo>
                <a:lnTo>
                  <a:pt x="1476" y="1906"/>
                </a:lnTo>
                <a:lnTo>
                  <a:pt x="1196" y="1681"/>
                </a:lnTo>
                <a:lnTo>
                  <a:pt x="934" y="1457"/>
                </a:lnTo>
                <a:lnTo>
                  <a:pt x="691" y="1214"/>
                </a:lnTo>
                <a:lnTo>
                  <a:pt x="691" y="1214"/>
                </a:lnTo>
                <a:lnTo>
                  <a:pt x="336" y="878"/>
                </a:lnTo>
                <a:lnTo>
                  <a:pt x="168" y="710"/>
                </a:lnTo>
                <a:lnTo>
                  <a:pt x="0" y="542"/>
                </a:lnTo>
                <a:lnTo>
                  <a:pt x="0" y="542"/>
                </a:lnTo>
                <a:lnTo>
                  <a:pt x="168" y="598"/>
                </a:lnTo>
                <a:lnTo>
                  <a:pt x="336" y="635"/>
                </a:lnTo>
                <a:lnTo>
                  <a:pt x="673" y="710"/>
                </a:lnTo>
                <a:lnTo>
                  <a:pt x="1028" y="747"/>
                </a:lnTo>
                <a:lnTo>
                  <a:pt x="1364" y="785"/>
                </a:lnTo>
                <a:lnTo>
                  <a:pt x="1364" y="785"/>
                </a:lnTo>
                <a:lnTo>
                  <a:pt x="1999" y="841"/>
                </a:lnTo>
                <a:lnTo>
                  <a:pt x="1999" y="841"/>
                </a:lnTo>
                <a:lnTo>
                  <a:pt x="2186" y="860"/>
                </a:lnTo>
                <a:lnTo>
                  <a:pt x="2260" y="878"/>
                </a:lnTo>
                <a:lnTo>
                  <a:pt x="2335" y="916"/>
                </a:lnTo>
                <a:lnTo>
                  <a:pt x="2335" y="916"/>
                </a:lnTo>
                <a:lnTo>
                  <a:pt x="2055" y="1140"/>
                </a:lnTo>
                <a:lnTo>
                  <a:pt x="1756" y="1345"/>
                </a:lnTo>
                <a:lnTo>
                  <a:pt x="1439" y="1532"/>
                </a:lnTo>
                <a:lnTo>
                  <a:pt x="1140" y="1700"/>
                </a:lnTo>
                <a:lnTo>
                  <a:pt x="1140" y="1700"/>
                </a:lnTo>
                <a:lnTo>
                  <a:pt x="953" y="1812"/>
                </a:lnTo>
                <a:lnTo>
                  <a:pt x="785" y="1906"/>
                </a:lnTo>
                <a:lnTo>
                  <a:pt x="598" y="1999"/>
                </a:lnTo>
                <a:lnTo>
                  <a:pt x="411" y="2092"/>
                </a:lnTo>
                <a:lnTo>
                  <a:pt x="411" y="2092"/>
                </a:lnTo>
                <a:lnTo>
                  <a:pt x="822" y="1065"/>
                </a:lnTo>
                <a:lnTo>
                  <a:pt x="1233" y="38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4"/>
          <p:cNvSpPr/>
          <p:nvPr/>
        </p:nvSpPr>
        <p:spPr>
          <a:xfrm rot="-5400000" flipH="1">
            <a:off x="57915" y="3153755"/>
            <a:ext cx="116918" cy="105572"/>
          </a:xfrm>
          <a:custGeom>
            <a:avLst/>
            <a:gdLst/>
            <a:ahLst/>
            <a:cxnLst/>
            <a:rect l="l" t="t" r="r" b="b"/>
            <a:pathLst>
              <a:path w="2504" h="2261" extrusionOk="0">
                <a:moveTo>
                  <a:pt x="1381" y="292"/>
                </a:moveTo>
                <a:lnTo>
                  <a:pt x="1457" y="598"/>
                </a:lnTo>
                <a:lnTo>
                  <a:pt x="1496" y="780"/>
                </a:lnTo>
                <a:lnTo>
                  <a:pt x="1496" y="780"/>
                </a:lnTo>
                <a:lnTo>
                  <a:pt x="1215" y="766"/>
                </a:lnTo>
                <a:lnTo>
                  <a:pt x="1191" y="763"/>
                </a:lnTo>
                <a:lnTo>
                  <a:pt x="1191" y="763"/>
                </a:lnTo>
                <a:lnTo>
                  <a:pt x="1233" y="654"/>
                </a:lnTo>
                <a:lnTo>
                  <a:pt x="1381" y="292"/>
                </a:lnTo>
                <a:close/>
                <a:moveTo>
                  <a:pt x="341" y="780"/>
                </a:moveTo>
                <a:lnTo>
                  <a:pt x="524" y="822"/>
                </a:lnTo>
                <a:lnTo>
                  <a:pt x="874" y="881"/>
                </a:lnTo>
                <a:lnTo>
                  <a:pt x="874" y="881"/>
                </a:lnTo>
                <a:lnTo>
                  <a:pt x="785" y="1103"/>
                </a:lnTo>
                <a:lnTo>
                  <a:pt x="744" y="1210"/>
                </a:lnTo>
                <a:lnTo>
                  <a:pt x="744" y="1210"/>
                </a:lnTo>
                <a:lnTo>
                  <a:pt x="729" y="1196"/>
                </a:lnTo>
                <a:lnTo>
                  <a:pt x="524" y="991"/>
                </a:lnTo>
                <a:lnTo>
                  <a:pt x="341" y="780"/>
                </a:lnTo>
                <a:close/>
                <a:moveTo>
                  <a:pt x="1682" y="935"/>
                </a:moveTo>
                <a:lnTo>
                  <a:pt x="1868" y="953"/>
                </a:lnTo>
                <a:lnTo>
                  <a:pt x="2037" y="972"/>
                </a:lnTo>
                <a:lnTo>
                  <a:pt x="2205" y="1009"/>
                </a:lnTo>
                <a:lnTo>
                  <a:pt x="2232" y="1021"/>
                </a:lnTo>
                <a:lnTo>
                  <a:pt x="2232" y="1021"/>
                </a:lnTo>
                <a:lnTo>
                  <a:pt x="1906" y="1252"/>
                </a:lnTo>
                <a:lnTo>
                  <a:pt x="1758" y="1353"/>
                </a:lnTo>
                <a:lnTo>
                  <a:pt x="1700" y="1084"/>
                </a:lnTo>
                <a:lnTo>
                  <a:pt x="1658" y="935"/>
                </a:lnTo>
                <a:close/>
                <a:moveTo>
                  <a:pt x="1131" y="914"/>
                </a:moveTo>
                <a:lnTo>
                  <a:pt x="1327" y="935"/>
                </a:lnTo>
                <a:lnTo>
                  <a:pt x="1530" y="935"/>
                </a:lnTo>
                <a:lnTo>
                  <a:pt x="1570" y="1121"/>
                </a:lnTo>
                <a:lnTo>
                  <a:pt x="1637" y="1435"/>
                </a:lnTo>
                <a:lnTo>
                  <a:pt x="1439" y="1570"/>
                </a:lnTo>
                <a:lnTo>
                  <a:pt x="1268" y="1670"/>
                </a:lnTo>
                <a:lnTo>
                  <a:pt x="1177" y="1607"/>
                </a:lnTo>
                <a:lnTo>
                  <a:pt x="953" y="1402"/>
                </a:lnTo>
                <a:lnTo>
                  <a:pt x="935" y="1385"/>
                </a:lnTo>
                <a:lnTo>
                  <a:pt x="1028" y="1177"/>
                </a:lnTo>
                <a:lnTo>
                  <a:pt x="1131" y="914"/>
                </a:lnTo>
                <a:close/>
                <a:moveTo>
                  <a:pt x="873" y="1526"/>
                </a:moveTo>
                <a:lnTo>
                  <a:pt x="1084" y="1719"/>
                </a:lnTo>
                <a:lnTo>
                  <a:pt x="1121" y="1747"/>
                </a:lnTo>
                <a:lnTo>
                  <a:pt x="1121" y="1747"/>
                </a:lnTo>
                <a:lnTo>
                  <a:pt x="953" y="1831"/>
                </a:lnTo>
                <a:lnTo>
                  <a:pt x="710" y="1962"/>
                </a:lnTo>
                <a:lnTo>
                  <a:pt x="673" y="1976"/>
                </a:lnTo>
                <a:lnTo>
                  <a:pt x="873" y="1526"/>
                </a:lnTo>
                <a:close/>
                <a:moveTo>
                  <a:pt x="1680" y="1636"/>
                </a:moveTo>
                <a:lnTo>
                  <a:pt x="1759" y="2005"/>
                </a:lnTo>
                <a:lnTo>
                  <a:pt x="1759" y="2005"/>
                </a:lnTo>
                <a:lnTo>
                  <a:pt x="1644" y="1943"/>
                </a:lnTo>
                <a:lnTo>
                  <a:pt x="1443" y="1792"/>
                </a:lnTo>
                <a:lnTo>
                  <a:pt x="1443" y="1792"/>
                </a:lnTo>
                <a:lnTo>
                  <a:pt x="1532" y="1738"/>
                </a:lnTo>
                <a:lnTo>
                  <a:pt x="1680" y="1636"/>
                </a:lnTo>
                <a:close/>
                <a:moveTo>
                  <a:pt x="1271" y="1"/>
                </a:moveTo>
                <a:lnTo>
                  <a:pt x="1233" y="38"/>
                </a:lnTo>
                <a:lnTo>
                  <a:pt x="1196" y="75"/>
                </a:lnTo>
                <a:lnTo>
                  <a:pt x="936" y="725"/>
                </a:lnTo>
                <a:lnTo>
                  <a:pt x="936" y="725"/>
                </a:lnTo>
                <a:lnTo>
                  <a:pt x="841" y="710"/>
                </a:lnTo>
                <a:lnTo>
                  <a:pt x="467" y="636"/>
                </a:lnTo>
                <a:lnTo>
                  <a:pt x="113" y="542"/>
                </a:lnTo>
                <a:lnTo>
                  <a:pt x="57" y="542"/>
                </a:lnTo>
                <a:lnTo>
                  <a:pt x="19" y="580"/>
                </a:lnTo>
                <a:lnTo>
                  <a:pt x="0" y="617"/>
                </a:lnTo>
                <a:lnTo>
                  <a:pt x="19" y="673"/>
                </a:lnTo>
                <a:lnTo>
                  <a:pt x="411" y="1103"/>
                </a:lnTo>
                <a:lnTo>
                  <a:pt x="636" y="1308"/>
                </a:lnTo>
                <a:lnTo>
                  <a:pt x="688" y="1356"/>
                </a:lnTo>
                <a:lnTo>
                  <a:pt x="393" y="2130"/>
                </a:lnTo>
                <a:lnTo>
                  <a:pt x="393" y="2186"/>
                </a:lnTo>
                <a:lnTo>
                  <a:pt x="411" y="2223"/>
                </a:lnTo>
                <a:lnTo>
                  <a:pt x="467" y="2261"/>
                </a:lnTo>
                <a:lnTo>
                  <a:pt x="505" y="2261"/>
                </a:lnTo>
                <a:lnTo>
                  <a:pt x="766" y="2149"/>
                </a:lnTo>
                <a:lnTo>
                  <a:pt x="1028" y="2018"/>
                </a:lnTo>
                <a:lnTo>
                  <a:pt x="1289" y="1887"/>
                </a:lnTo>
                <a:lnTo>
                  <a:pt x="1297" y="1883"/>
                </a:lnTo>
                <a:lnTo>
                  <a:pt x="1297" y="1883"/>
                </a:lnTo>
                <a:lnTo>
                  <a:pt x="1327" y="1906"/>
                </a:lnTo>
                <a:lnTo>
                  <a:pt x="1570" y="2074"/>
                </a:lnTo>
                <a:lnTo>
                  <a:pt x="1812" y="2205"/>
                </a:lnTo>
                <a:lnTo>
                  <a:pt x="1868" y="2223"/>
                </a:lnTo>
                <a:lnTo>
                  <a:pt x="1906" y="2205"/>
                </a:lnTo>
                <a:lnTo>
                  <a:pt x="1924" y="2167"/>
                </a:lnTo>
                <a:lnTo>
                  <a:pt x="1924" y="2130"/>
                </a:lnTo>
                <a:lnTo>
                  <a:pt x="1801" y="1552"/>
                </a:lnTo>
                <a:lnTo>
                  <a:pt x="2018" y="1402"/>
                </a:lnTo>
                <a:lnTo>
                  <a:pt x="2485" y="1065"/>
                </a:lnTo>
                <a:lnTo>
                  <a:pt x="2504" y="1028"/>
                </a:lnTo>
                <a:lnTo>
                  <a:pt x="2504" y="991"/>
                </a:lnTo>
                <a:lnTo>
                  <a:pt x="2485" y="935"/>
                </a:lnTo>
                <a:lnTo>
                  <a:pt x="2466" y="916"/>
                </a:lnTo>
                <a:lnTo>
                  <a:pt x="2354" y="878"/>
                </a:lnTo>
                <a:lnTo>
                  <a:pt x="2261" y="841"/>
                </a:lnTo>
                <a:lnTo>
                  <a:pt x="2037" y="822"/>
                </a:lnTo>
                <a:lnTo>
                  <a:pt x="1615" y="786"/>
                </a:lnTo>
                <a:lnTo>
                  <a:pt x="1615" y="786"/>
                </a:lnTo>
                <a:lnTo>
                  <a:pt x="1551" y="561"/>
                </a:lnTo>
                <a:lnTo>
                  <a:pt x="1433" y="164"/>
                </a:lnTo>
                <a:lnTo>
                  <a:pt x="1433" y="164"/>
                </a:lnTo>
                <a:lnTo>
                  <a:pt x="1439" y="150"/>
                </a:lnTo>
                <a:lnTo>
                  <a:pt x="1439" y="94"/>
                </a:lnTo>
                <a:lnTo>
                  <a:pt x="1420" y="57"/>
                </a:lnTo>
                <a:lnTo>
                  <a:pt x="1401" y="19"/>
                </a:lnTo>
                <a:lnTo>
                  <a:pt x="1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4"/>
          <p:cNvSpPr/>
          <p:nvPr/>
        </p:nvSpPr>
        <p:spPr>
          <a:xfrm rot="-5400000" flipH="1">
            <a:off x="500139" y="1541930"/>
            <a:ext cx="108187" cy="109074"/>
          </a:xfrm>
          <a:custGeom>
            <a:avLst/>
            <a:gdLst/>
            <a:ahLst/>
            <a:cxnLst/>
            <a:rect l="l" t="t" r="r" b="b"/>
            <a:pathLst>
              <a:path w="2317" h="2336" extrusionOk="0">
                <a:moveTo>
                  <a:pt x="747" y="0"/>
                </a:moveTo>
                <a:lnTo>
                  <a:pt x="766" y="150"/>
                </a:lnTo>
                <a:lnTo>
                  <a:pt x="785" y="318"/>
                </a:lnTo>
                <a:lnTo>
                  <a:pt x="822" y="636"/>
                </a:lnTo>
                <a:lnTo>
                  <a:pt x="836" y="763"/>
                </a:lnTo>
                <a:lnTo>
                  <a:pt x="836" y="763"/>
                </a:lnTo>
                <a:lnTo>
                  <a:pt x="729" y="822"/>
                </a:lnTo>
                <a:lnTo>
                  <a:pt x="392" y="1028"/>
                </a:lnTo>
                <a:lnTo>
                  <a:pt x="206" y="1140"/>
                </a:lnTo>
                <a:lnTo>
                  <a:pt x="112" y="1196"/>
                </a:lnTo>
                <a:lnTo>
                  <a:pt x="0" y="1252"/>
                </a:lnTo>
                <a:lnTo>
                  <a:pt x="56" y="1289"/>
                </a:lnTo>
                <a:lnTo>
                  <a:pt x="262" y="1327"/>
                </a:lnTo>
                <a:lnTo>
                  <a:pt x="486" y="1364"/>
                </a:lnTo>
                <a:lnTo>
                  <a:pt x="915" y="1420"/>
                </a:lnTo>
                <a:lnTo>
                  <a:pt x="923" y="1421"/>
                </a:lnTo>
                <a:lnTo>
                  <a:pt x="923" y="1421"/>
                </a:lnTo>
                <a:lnTo>
                  <a:pt x="990" y="1775"/>
                </a:lnTo>
                <a:lnTo>
                  <a:pt x="1065" y="2055"/>
                </a:lnTo>
                <a:lnTo>
                  <a:pt x="1065" y="2205"/>
                </a:lnTo>
                <a:lnTo>
                  <a:pt x="1065" y="2335"/>
                </a:lnTo>
                <a:lnTo>
                  <a:pt x="1102" y="2261"/>
                </a:lnTo>
                <a:lnTo>
                  <a:pt x="1139" y="2186"/>
                </a:lnTo>
                <a:lnTo>
                  <a:pt x="1177" y="2018"/>
                </a:lnTo>
                <a:lnTo>
                  <a:pt x="1308" y="1644"/>
                </a:lnTo>
                <a:lnTo>
                  <a:pt x="1369" y="1492"/>
                </a:lnTo>
                <a:lnTo>
                  <a:pt x="1369" y="1492"/>
                </a:lnTo>
                <a:lnTo>
                  <a:pt x="1625" y="1532"/>
                </a:lnTo>
                <a:lnTo>
                  <a:pt x="2316" y="1663"/>
                </a:lnTo>
                <a:lnTo>
                  <a:pt x="2260" y="1588"/>
                </a:lnTo>
                <a:lnTo>
                  <a:pt x="2186" y="1513"/>
                </a:lnTo>
                <a:lnTo>
                  <a:pt x="2017" y="1364"/>
                </a:lnTo>
                <a:lnTo>
                  <a:pt x="1793" y="1121"/>
                </a:lnTo>
                <a:lnTo>
                  <a:pt x="1588" y="841"/>
                </a:lnTo>
                <a:lnTo>
                  <a:pt x="1575" y="828"/>
                </a:lnTo>
                <a:lnTo>
                  <a:pt x="1606" y="710"/>
                </a:lnTo>
                <a:lnTo>
                  <a:pt x="1681" y="430"/>
                </a:lnTo>
                <a:lnTo>
                  <a:pt x="1756" y="299"/>
                </a:lnTo>
                <a:lnTo>
                  <a:pt x="1812" y="187"/>
                </a:lnTo>
                <a:lnTo>
                  <a:pt x="1756" y="206"/>
                </a:lnTo>
                <a:lnTo>
                  <a:pt x="1681" y="243"/>
                </a:lnTo>
                <a:lnTo>
                  <a:pt x="1569" y="318"/>
                </a:lnTo>
                <a:lnTo>
                  <a:pt x="1326" y="486"/>
                </a:lnTo>
                <a:lnTo>
                  <a:pt x="1265" y="521"/>
                </a:lnTo>
                <a:lnTo>
                  <a:pt x="1265" y="521"/>
                </a:lnTo>
                <a:lnTo>
                  <a:pt x="971" y="262"/>
                </a:lnTo>
                <a:lnTo>
                  <a:pt x="841" y="150"/>
                </a:lnTo>
                <a:lnTo>
                  <a:pt x="785" y="75"/>
                </a:lnTo>
                <a:lnTo>
                  <a:pt x="747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4"/>
          <p:cNvSpPr/>
          <p:nvPr/>
        </p:nvSpPr>
        <p:spPr>
          <a:xfrm rot="-5400000" flipH="1">
            <a:off x="500139" y="1541930"/>
            <a:ext cx="108187" cy="109074"/>
          </a:xfrm>
          <a:custGeom>
            <a:avLst/>
            <a:gdLst/>
            <a:ahLst/>
            <a:cxnLst/>
            <a:rect l="l" t="t" r="r" b="b"/>
            <a:pathLst>
              <a:path w="2317" h="2336" fill="none" extrusionOk="0">
                <a:moveTo>
                  <a:pt x="0" y="1252"/>
                </a:moveTo>
                <a:lnTo>
                  <a:pt x="0" y="1252"/>
                </a:lnTo>
                <a:lnTo>
                  <a:pt x="112" y="1196"/>
                </a:lnTo>
                <a:lnTo>
                  <a:pt x="206" y="1140"/>
                </a:lnTo>
                <a:lnTo>
                  <a:pt x="392" y="1028"/>
                </a:lnTo>
                <a:lnTo>
                  <a:pt x="392" y="1028"/>
                </a:lnTo>
                <a:lnTo>
                  <a:pt x="729" y="822"/>
                </a:lnTo>
                <a:lnTo>
                  <a:pt x="1065" y="636"/>
                </a:lnTo>
                <a:lnTo>
                  <a:pt x="1065" y="636"/>
                </a:lnTo>
                <a:lnTo>
                  <a:pt x="1326" y="486"/>
                </a:lnTo>
                <a:lnTo>
                  <a:pt x="1569" y="318"/>
                </a:lnTo>
                <a:lnTo>
                  <a:pt x="1569" y="318"/>
                </a:lnTo>
                <a:lnTo>
                  <a:pt x="1681" y="243"/>
                </a:lnTo>
                <a:lnTo>
                  <a:pt x="1756" y="206"/>
                </a:lnTo>
                <a:lnTo>
                  <a:pt x="1812" y="187"/>
                </a:lnTo>
                <a:lnTo>
                  <a:pt x="1812" y="187"/>
                </a:lnTo>
                <a:lnTo>
                  <a:pt x="1756" y="299"/>
                </a:lnTo>
                <a:lnTo>
                  <a:pt x="1681" y="430"/>
                </a:lnTo>
                <a:lnTo>
                  <a:pt x="1606" y="710"/>
                </a:lnTo>
                <a:lnTo>
                  <a:pt x="1457" y="1271"/>
                </a:lnTo>
                <a:lnTo>
                  <a:pt x="1457" y="1271"/>
                </a:lnTo>
                <a:lnTo>
                  <a:pt x="1308" y="1644"/>
                </a:lnTo>
                <a:lnTo>
                  <a:pt x="1177" y="2018"/>
                </a:lnTo>
                <a:lnTo>
                  <a:pt x="1177" y="2018"/>
                </a:lnTo>
                <a:lnTo>
                  <a:pt x="1139" y="2186"/>
                </a:lnTo>
                <a:lnTo>
                  <a:pt x="1102" y="2261"/>
                </a:lnTo>
                <a:lnTo>
                  <a:pt x="1065" y="2335"/>
                </a:lnTo>
                <a:lnTo>
                  <a:pt x="1065" y="2335"/>
                </a:lnTo>
                <a:lnTo>
                  <a:pt x="1065" y="2205"/>
                </a:lnTo>
                <a:lnTo>
                  <a:pt x="1065" y="2055"/>
                </a:lnTo>
                <a:lnTo>
                  <a:pt x="990" y="1775"/>
                </a:lnTo>
                <a:lnTo>
                  <a:pt x="990" y="1775"/>
                </a:lnTo>
                <a:lnTo>
                  <a:pt x="915" y="1383"/>
                </a:lnTo>
                <a:lnTo>
                  <a:pt x="859" y="972"/>
                </a:lnTo>
                <a:lnTo>
                  <a:pt x="859" y="972"/>
                </a:lnTo>
                <a:lnTo>
                  <a:pt x="822" y="636"/>
                </a:lnTo>
                <a:lnTo>
                  <a:pt x="785" y="318"/>
                </a:lnTo>
                <a:lnTo>
                  <a:pt x="785" y="318"/>
                </a:lnTo>
                <a:lnTo>
                  <a:pt x="766" y="150"/>
                </a:lnTo>
                <a:lnTo>
                  <a:pt x="747" y="0"/>
                </a:lnTo>
                <a:lnTo>
                  <a:pt x="747" y="0"/>
                </a:lnTo>
                <a:lnTo>
                  <a:pt x="785" y="75"/>
                </a:lnTo>
                <a:lnTo>
                  <a:pt x="841" y="150"/>
                </a:lnTo>
                <a:lnTo>
                  <a:pt x="971" y="262"/>
                </a:lnTo>
                <a:lnTo>
                  <a:pt x="971" y="262"/>
                </a:lnTo>
                <a:lnTo>
                  <a:pt x="1289" y="542"/>
                </a:lnTo>
                <a:lnTo>
                  <a:pt x="1438" y="692"/>
                </a:lnTo>
                <a:lnTo>
                  <a:pt x="1588" y="841"/>
                </a:lnTo>
                <a:lnTo>
                  <a:pt x="1588" y="841"/>
                </a:lnTo>
                <a:lnTo>
                  <a:pt x="1793" y="1121"/>
                </a:lnTo>
                <a:lnTo>
                  <a:pt x="2017" y="1364"/>
                </a:lnTo>
                <a:lnTo>
                  <a:pt x="2017" y="1364"/>
                </a:lnTo>
                <a:lnTo>
                  <a:pt x="2186" y="1513"/>
                </a:lnTo>
                <a:lnTo>
                  <a:pt x="2260" y="1588"/>
                </a:lnTo>
                <a:lnTo>
                  <a:pt x="2316" y="1663"/>
                </a:lnTo>
                <a:lnTo>
                  <a:pt x="2316" y="1663"/>
                </a:lnTo>
                <a:lnTo>
                  <a:pt x="1625" y="1532"/>
                </a:lnTo>
                <a:lnTo>
                  <a:pt x="915" y="1420"/>
                </a:lnTo>
                <a:lnTo>
                  <a:pt x="915" y="1420"/>
                </a:lnTo>
                <a:lnTo>
                  <a:pt x="486" y="1364"/>
                </a:lnTo>
                <a:lnTo>
                  <a:pt x="262" y="1327"/>
                </a:lnTo>
                <a:lnTo>
                  <a:pt x="56" y="1289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4"/>
          <p:cNvSpPr/>
          <p:nvPr/>
        </p:nvSpPr>
        <p:spPr>
          <a:xfrm rot="-5400000" flipH="1">
            <a:off x="496661" y="1539292"/>
            <a:ext cx="114303" cy="116918"/>
          </a:xfrm>
          <a:custGeom>
            <a:avLst/>
            <a:gdLst/>
            <a:ahLst/>
            <a:cxnLst/>
            <a:rect l="l" t="t" r="r" b="b"/>
            <a:pathLst>
              <a:path w="2448" h="2504" extrusionOk="0">
                <a:moveTo>
                  <a:pt x="1718" y="421"/>
                </a:moveTo>
                <a:lnTo>
                  <a:pt x="1682" y="504"/>
                </a:lnTo>
                <a:lnTo>
                  <a:pt x="1575" y="753"/>
                </a:lnTo>
                <a:lnTo>
                  <a:pt x="1495" y="673"/>
                </a:lnTo>
                <a:lnTo>
                  <a:pt x="1400" y="592"/>
                </a:lnTo>
                <a:lnTo>
                  <a:pt x="1420" y="579"/>
                </a:lnTo>
                <a:lnTo>
                  <a:pt x="1663" y="448"/>
                </a:lnTo>
                <a:lnTo>
                  <a:pt x="1718" y="421"/>
                </a:lnTo>
                <a:close/>
                <a:moveTo>
                  <a:pt x="888" y="364"/>
                </a:moveTo>
                <a:lnTo>
                  <a:pt x="1009" y="486"/>
                </a:lnTo>
                <a:lnTo>
                  <a:pt x="1154" y="607"/>
                </a:lnTo>
                <a:lnTo>
                  <a:pt x="1154" y="607"/>
                </a:lnTo>
                <a:lnTo>
                  <a:pt x="928" y="758"/>
                </a:lnTo>
                <a:lnTo>
                  <a:pt x="928" y="758"/>
                </a:lnTo>
                <a:lnTo>
                  <a:pt x="888" y="364"/>
                </a:lnTo>
                <a:close/>
                <a:moveTo>
                  <a:pt x="804" y="957"/>
                </a:moveTo>
                <a:lnTo>
                  <a:pt x="823" y="1083"/>
                </a:lnTo>
                <a:lnTo>
                  <a:pt x="876" y="1407"/>
                </a:lnTo>
                <a:lnTo>
                  <a:pt x="876" y="1407"/>
                </a:lnTo>
                <a:lnTo>
                  <a:pt x="692" y="1382"/>
                </a:lnTo>
                <a:lnTo>
                  <a:pt x="207" y="1285"/>
                </a:lnTo>
                <a:lnTo>
                  <a:pt x="207" y="1285"/>
                </a:lnTo>
                <a:lnTo>
                  <a:pt x="281" y="1252"/>
                </a:lnTo>
                <a:lnTo>
                  <a:pt x="524" y="1121"/>
                </a:lnTo>
                <a:lnTo>
                  <a:pt x="804" y="957"/>
                </a:lnTo>
                <a:close/>
                <a:moveTo>
                  <a:pt x="1248" y="687"/>
                </a:moveTo>
                <a:lnTo>
                  <a:pt x="1364" y="785"/>
                </a:lnTo>
                <a:lnTo>
                  <a:pt x="1476" y="897"/>
                </a:lnTo>
                <a:lnTo>
                  <a:pt x="1512" y="939"/>
                </a:lnTo>
                <a:lnTo>
                  <a:pt x="1476" y="1046"/>
                </a:lnTo>
                <a:lnTo>
                  <a:pt x="1402" y="1326"/>
                </a:lnTo>
                <a:lnTo>
                  <a:pt x="1357" y="1475"/>
                </a:lnTo>
                <a:lnTo>
                  <a:pt x="1357" y="1475"/>
                </a:lnTo>
                <a:lnTo>
                  <a:pt x="1252" y="1457"/>
                </a:lnTo>
                <a:lnTo>
                  <a:pt x="1011" y="1425"/>
                </a:lnTo>
                <a:lnTo>
                  <a:pt x="1011" y="1425"/>
                </a:lnTo>
                <a:lnTo>
                  <a:pt x="972" y="1177"/>
                </a:lnTo>
                <a:lnTo>
                  <a:pt x="941" y="878"/>
                </a:lnTo>
                <a:lnTo>
                  <a:pt x="972" y="859"/>
                </a:lnTo>
                <a:lnTo>
                  <a:pt x="1248" y="687"/>
                </a:lnTo>
                <a:close/>
                <a:moveTo>
                  <a:pt x="1602" y="1045"/>
                </a:moveTo>
                <a:lnTo>
                  <a:pt x="1775" y="1270"/>
                </a:lnTo>
                <a:lnTo>
                  <a:pt x="1906" y="1420"/>
                </a:lnTo>
                <a:lnTo>
                  <a:pt x="2037" y="1550"/>
                </a:lnTo>
                <a:lnTo>
                  <a:pt x="2093" y="1606"/>
                </a:lnTo>
                <a:lnTo>
                  <a:pt x="1813" y="1550"/>
                </a:lnTo>
                <a:lnTo>
                  <a:pt x="1475" y="1494"/>
                </a:lnTo>
                <a:lnTo>
                  <a:pt x="1475" y="1494"/>
                </a:lnTo>
                <a:lnTo>
                  <a:pt x="1514" y="1364"/>
                </a:lnTo>
                <a:lnTo>
                  <a:pt x="1588" y="1083"/>
                </a:lnTo>
                <a:lnTo>
                  <a:pt x="1602" y="1045"/>
                </a:lnTo>
                <a:close/>
                <a:moveTo>
                  <a:pt x="1054" y="1658"/>
                </a:moveTo>
                <a:lnTo>
                  <a:pt x="1196" y="1681"/>
                </a:lnTo>
                <a:lnTo>
                  <a:pt x="1292" y="1691"/>
                </a:lnTo>
                <a:lnTo>
                  <a:pt x="1292" y="1691"/>
                </a:lnTo>
                <a:lnTo>
                  <a:pt x="1234" y="1887"/>
                </a:lnTo>
                <a:lnTo>
                  <a:pt x="1159" y="2148"/>
                </a:lnTo>
                <a:lnTo>
                  <a:pt x="1152" y="2165"/>
                </a:lnTo>
                <a:lnTo>
                  <a:pt x="1121" y="1980"/>
                </a:lnTo>
                <a:lnTo>
                  <a:pt x="1054" y="1658"/>
                </a:lnTo>
                <a:close/>
                <a:moveTo>
                  <a:pt x="767" y="0"/>
                </a:moveTo>
                <a:lnTo>
                  <a:pt x="711" y="37"/>
                </a:lnTo>
                <a:lnTo>
                  <a:pt x="711" y="56"/>
                </a:lnTo>
                <a:lnTo>
                  <a:pt x="692" y="93"/>
                </a:lnTo>
                <a:lnTo>
                  <a:pt x="748" y="579"/>
                </a:lnTo>
                <a:lnTo>
                  <a:pt x="788" y="849"/>
                </a:lnTo>
                <a:lnTo>
                  <a:pt x="486" y="1046"/>
                </a:lnTo>
                <a:lnTo>
                  <a:pt x="262" y="1196"/>
                </a:lnTo>
                <a:lnTo>
                  <a:pt x="133" y="1271"/>
                </a:lnTo>
                <a:lnTo>
                  <a:pt x="133" y="1271"/>
                </a:lnTo>
                <a:lnTo>
                  <a:pt x="131" y="1270"/>
                </a:lnTo>
                <a:lnTo>
                  <a:pt x="75" y="1270"/>
                </a:lnTo>
                <a:lnTo>
                  <a:pt x="38" y="1289"/>
                </a:lnTo>
                <a:lnTo>
                  <a:pt x="19" y="1308"/>
                </a:lnTo>
                <a:lnTo>
                  <a:pt x="1" y="1345"/>
                </a:lnTo>
                <a:lnTo>
                  <a:pt x="1" y="1382"/>
                </a:lnTo>
                <a:lnTo>
                  <a:pt x="1" y="1420"/>
                </a:lnTo>
                <a:lnTo>
                  <a:pt x="19" y="1457"/>
                </a:lnTo>
                <a:lnTo>
                  <a:pt x="75" y="1476"/>
                </a:lnTo>
                <a:lnTo>
                  <a:pt x="356" y="1532"/>
                </a:lnTo>
                <a:lnTo>
                  <a:pt x="636" y="1588"/>
                </a:lnTo>
                <a:lnTo>
                  <a:pt x="927" y="1636"/>
                </a:lnTo>
                <a:lnTo>
                  <a:pt x="953" y="1756"/>
                </a:lnTo>
                <a:lnTo>
                  <a:pt x="1028" y="2092"/>
                </a:lnTo>
                <a:lnTo>
                  <a:pt x="1047" y="2260"/>
                </a:lnTo>
                <a:lnTo>
                  <a:pt x="1047" y="2428"/>
                </a:lnTo>
                <a:lnTo>
                  <a:pt x="1065" y="2484"/>
                </a:lnTo>
                <a:lnTo>
                  <a:pt x="1103" y="2503"/>
                </a:lnTo>
                <a:lnTo>
                  <a:pt x="1140" y="2484"/>
                </a:lnTo>
                <a:lnTo>
                  <a:pt x="1177" y="2447"/>
                </a:lnTo>
                <a:lnTo>
                  <a:pt x="1271" y="2186"/>
                </a:lnTo>
                <a:lnTo>
                  <a:pt x="1346" y="1924"/>
                </a:lnTo>
                <a:lnTo>
                  <a:pt x="1412" y="1702"/>
                </a:lnTo>
                <a:lnTo>
                  <a:pt x="1412" y="1702"/>
                </a:lnTo>
                <a:lnTo>
                  <a:pt x="1775" y="1737"/>
                </a:lnTo>
                <a:lnTo>
                  <a:pt x="2336" y="1831"/>
                </a:lnTo>
                <a:lnTo>
                  <a:pt x="2392" y="1831"/>
                </a:lnTo>
                <a:lnTo>
                  <a:pt x="2429" y="1793"/>
                </a:lnTo>
                <a:lnTo>
                  <a:pt x="2448" y="1737"/>
                </a:lnTo>
                <a:lnTo>
                  <a:pt x="2429" y="1681"/>
                </a:lnTo>
                <a:lnTo>
                  <a:pt x="2242" y="1476"/>
                </a:lnTo>
                <a:lnTo>
                  <a:pt x="2055" y="1289"/>
                </a:lnTo>
                <a:lnTo>
                  <a:pt x="1869" y="1083"/>
                </a:lnTo>
                <a:lnTo>
                  <a:pt x="1701" y="878"/>
                </a:lnTo>
                <a:lnTo>
                  <a:pt x="1672" y="849"/>
                </a:lnTo>
                <a:lnTo>
                  <a:pt x="1682" y="822"/>
                </a:lnTo>
                <a:lnTo>
                  <a:pt x="1794" y="560"/>
                </a:lnTo>
                <a:lnTo>
                  <a:pt x="1906" y="318"/>
                </a:lnTo>
                <a:lnTo>
                  <a:pt x="1925" y="262"/>
                </a:lnTo>
                <a:lnTo>
                  <a:pt x="1906" y="224"/>
                </a:lnTo>
                <a:lnTo>
                  <a:pt x="1869" y="206"/>
                </a:lnTo>
                <a:lnTo>
                  <a:pt x="1813" y="224"/>
                </a:lnTo>
                <a:lnTo>
                  <a:pt x="1588" y="336"/>
                </a:lnTo>
                <a:lnTo>
                  <a:pt x="1364" y="467"/>
                </a:lnTo>
                <a:lnTo>
                  <a:pt x="1302" y="509"/>
                </a:lnTo>
                <a:lnTo>
                  <a:pt x="1252" y="467"/>
                </a:lnTo>
                <a:lnTo>
                  <a:pt x="1047" y="280"/>
                </a:lnTo>
                <a:lnTo>
                  <a:pt x="935" y="168"/>
                </a:lnTo>
                <a:lnTo>
                  <a:pt x="860" y="37"/>
                </a:lnTo>
                <a:lnTo>
                  <a:pt x="823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" name="Google Shape;225;p4"/>
          <p:cNvGrpSpPr/>
          <p:nvPr/>
        </p:nvGrpSpPr>
        <p:grpSpPr>
          <a:xfrm rot="10800000" flipH="1">
            <a:off x="8091350" y="131144"/>
            <a:ext cx="917925" cy="933360"/>
            <a:chOff x="3018175" y="238125"/>
            <a:chExt cx="631875" cy="638850"/>
          </a:xfrm>
        </p:grpSpPr>
        <p:sp>
          <p:nvSpPr>
            <p:cNvPr id="226" name="Google Shape;226;p4"/>
            <p:cNvSpPr/>
            <p:nvPr/>
          </p:nvSpPr>
          <p:spPr>
            <a:xfrm>
              <a:off x="3018175" y="524375"/>
              <a:ext cx="631875" cy="352600"/>
            </a:xfrm>
            <a:custGeom>
              <a:avLst/>
              <a:gdLst/>
              <a:ahLst/>
              <a:cxnLst/>
              <a:rect l="l" t="t" r="r" b="b"/>
              <a:pathLst>
                <a:path w="25275" h="14104" extrusionOk="0">
                  <a:moveTo>
                    <a:pt x="23575" y="1"/>
                  </a:moveTo>
                  <a:lnTo>
                    <a:pt x="23089" y="19"/>
                  </a:lnTo>
                  <a:lnTo>
                    <a:pt x="22603" y="75"/>
                  </a:lnTo>
                  <a:lnTo>
                    <a:pt x="22118" y="150"/>
                  </a:lnTo>
                  <a:lnTo>
                    <a:pt x="21632" y="262"/>
                  </a:lnTo>
                  <a:lnTo>
                    <a:pt x="21146" y="430"/>
                  </a:lnTo>
                  <a:lnTo>
                    <a:pt x="21669" y="3737"/>
                  </a:lnTo>
                  <a:lnTo>
                    <a:pt x="20306" y="767"/>
                  </a:lnTo>
                  <a:lnTo>
                    <a:pt x="19745" y="1047"/>
                  </a:lnTo>
                  <a:lnTo>
                    <a:pt x="19185" y="1383"/>
                  </a:lnTo>
                  <a:lnTo>
                    <a:pt x="18625" y="1757"/>
                  </a:lnTo>
                  <a:lnTo>
                    <a:pt x="18064" y="2168"/>
                  </a:lnTo>
                  <a:lnTo>
                    <a:pt x="19185" y="6034"/>
                  </a:lnTo>
                  <a:lnTo>
                    <a:pt x="17354" y="2765"/>
                  </a:lnTo>
                  <a:lnTo>
                    <a:pt x="16813" y="3232"/>
                  </a:lnTo>
                  <a:lnTo>
                    <a:pt x="16290" y="3737"/>
                  </a:lnTo>
                  <a:lnTo>
                    <a:pt x="15767" y="4297"/>
                  </a:lnTo>
                  <a:lnTo>
                    <a:pt x="15225" y="4876"/>
                  </a:lnTo>
                  <a:lnTo>
                    <a:pt x="14683" y="5474"/>
                  </a:lnTo>
                  <a:lnTo>
                    <a:pt x="14160" y="6128"/>
                  </a:lnTo>
                  <a:lnTo>
                    <a:pt x="13619" y="6800"/>
                  </a:lnTo>
                  <a:lnTo>
                    <a:pt x="13058" y="7510"/>
                  </a:lnTo>
                  <a:lnTo>
                    <a:pt x="12628" y="8033"/>
                  </a:lnTo>
                  <a:lnTo>
                    <a:pt x="12180" y="8519"/>
                  </a:lnTo>
                  <a:lnTo>
                    <a:pt x="11713" y="8967"/>
                  </a:lnTo>
                  <a:lnTo>
                    <a:pt x="11228" y="9378"/>
                  </a:lnTo>
                  <a:lnTo>
                    <a:pt x="10723" y="9752"/>
                  </a:lnTo>
                  <a:lnTo>
                    <a:pt x="10200" y="10106"/>
                  </a:lnTo>
                  <a:lnTo>
                    <a:pt x="9677" y="10405"/>
                  </a:lnTo>
                  <a:lnTo>
                    <a:pt x="9154" y="10686"/>
                  </a:lnTo>
                  <a:lnTo>
                    <a:pt x="8612" y="10928"/>
                  </a:lnTo>
                  <a:lnTo>
                    <a:pt x="8071" y="11153"/>
                  </a:lnTo>
                  <a:lnTo>
                    <a:pt x="7529" y="11358"/>
                  </a:lnTo>
                  <a:lnTo>
                    <a:pt x="6969" y="11526"/>
                  </a:lnTo>
                  <a:lnTo>
                    <a:pt x="6445" y="11657"/>
                  </a:lnTo>
                  <a:lnTo>
                    <a:pt x="5904" y="11788"/>
                  </a:lnTo>
                  <a:lnTo>
                    <a:pt x="5381" y="11900"/>
                  </a:lnTo>
                  <a:lnTo>
                    <a:pt x="4858" y="11974"/>
                  </a:lnTo>
                  <a:lnTo>
                    <a:pt x="4372" y="12049"/>
                  </a:lnTo>
                  <a:lnTo>
                    <a:pt x="3886" y="12105"/>
                  </a:lnTo>
                  <a:lnTo>
                    <a:pt x="3401" y="12143"/>
                  </a:lnTo>
                  <a:lnTo>
                    <a:pt x="2952" y="12161"/>
                  </a:lnTo>
                  <a:lnTo>
                    <a:pt x="2130" y="12180"/>
                  </a:lnTo>
                  <a:lnTo>
                    <a:pt x="1421" y="12161"/>
                  </a:lnTo>
                  <a:lnTo>
                    <a:pt x="823" y="12143"/>
                  </a:lnTo>
                  <a:lnTo>
                    <a:pt x="375" y="12105"/>
                  </a:lnTo>
                  <a:lnTo>
                    <a:pt x="1" y="12049"/>
                  </a:lnTo>
                  <a:lnTo>
                    <a:pt x="1" y="12049"/>
                  </a:lnTo>
                  <a:lnTo>
                    <a:pt x="300" y="12180"/>
                  </a:lnTo>
                  <a:lnTo>
                    <a:pt x="655" y="12329"/>
                  </a:lnTo>
                  <a:lnTo>
                    <a:pt x="1122" y="12535"/>
                  </a:lnTo>
                  <a:lnTo>
                    <a:pt x="1738" y="12740"/>
                  </a:lnTo>
                  <a:lnTo>
                    <a:pt x="2448" y="12983"/>
                  </a:lnTo>
                  <a:lnTo>
                    <a:pt x="3251" y="13226"/>
                  </a:lnTo>
                  <a:lnTo>
                    <a:pt x="4148" y="13450"/>
                  </a:lnTo>
                  <a:lnTo>
                    <a:pt x="5138" y="13674"/>
                  </a:lnTo>
                  <a:lnTo>
                    <a:pt x="5661" y="13768"/>
                  </a:lnTo>
                  <a:lnTo>
                    <a:pt x="6203" y="13842"/>
                  </a:lnTo>
                  <a:lnTo>
                    <a:pt x="6763" y="13936"/>
                  </a:lnTo>
                  <a:lnTo>
                    <a:pt x="7342" y="13992"/>
                  </a:lnTo>
                  <a:lnTo>
                    <a:pt x="7921" y="14048"/>
                  </a:lnTo>
                  <a:lnTo>
                    <a:pt x="8519" y="14085"/>
                  </a:lnTo>
                  <a:lnTo>
                    <a:pt x="9135" y="14104"/>
                  </a:lnTo>
                  <a:lnTo>
                    <a:pt x="9770" y="14104"/>
                  </a:lnTo>
                  <a:lnTo>
                    <a:pt x="10406" y="14085"/>
                  </a:lnTo>
                  <a:lnTo>
                    <a:pt x="11041" y="14029"/>
                  </a:lnTo>
                  <a:lnTo>
                    <a:pt x="11695" y="13973"/>
                  </a:lnTo>
                  <a:lnTo>
                    <a:pt x="12367" y="13880"/>
                  </a:lnTo>
                  <a:lnTo>
                    <a:pt x="13021" y="13786"/>
                  </a:lnTo>
                  <a:lnTo>
                    <a:pt x="13693" y="13637"/>
                  </a:lnTo>
                  <a:lnTo>
                    <a:pt x="12255" y="11974"/>
                  </a:lnTo>
                  <a:lnTo>
                    <a:pt x="15132" y="13245"/>
                  </a:lnTo>
                  <a:lnTo>
                    <a:pt x="15953" y="12965"/>
                  </a:lnTo>
                  <a:lnTo>
                    <a:pt x="16346" y="12815"/>
                  </a:lnTo>
                  <a:lnTo>
                    <a:pt x="16757" y="12647"/>
                  </a:lnTo>
                  <a:lnTo>
                    <a:pt x="17168" y="12460"/>
                  </a:lnTo>
                  <a:lnTo>
                    <a:pt x="17560" y="12273"/>
                  </a:lnTo>
                  <a:lnTo>
                    <a:pt x="17971" y="12068"/>
                  </a:lnTo>
                  <a:lnTo>
                    <a:pt x="18382" y="11844"/>
                  </a:lnTo>
                  <a:lnTo>
                    <a:pt x="18980" y="11489"/>
                  </a:lnTo>
                  <a:lnTo>
                    <a:pt x="19540" y="11134"/>
                  </a:lnTo>
                  <a:lnTo>
                    <a:pt x="20082" y="10760"/>
                  </a:lnTo>
                  <a:lnTo>
                    <a:pt x="20586" y="10405"/>
                  </a:lnTo>
                  <a:lnTo>
                    <a:pt x="21053" y="10032"/>
                  </a:lnTo>
                  <a:lnTo>
                    <a:pt x="21483" y="9658"/>
                  </a:lnTo>
                  <a:lnTo>
                    <a:pt x="21894" y="9285"/>
                  </a:lnTo>
                  <a:lnTo>
                    <a:pt x="22267" y="8892"/>
                  </a:lnTo>
                  <a:lnTo>
                    <a:pt x="22622" y="8519"/>
                  </a:lnTo>
                  <a:lnTo>
                    <a:pt x="22940" y="8145"/>
                  </a:lnTo>
                  <a:lnTo>
                    <a:pt x="23239" y="7772"/>
                  </a:lnTo>
                  <a:lnTo>
                    <a:pt x="23519" y="7398"/>
                  </a:lnTo>
                  <a:lnTo>
                    <a:pt x="23762" y="7024"/>
                  </a:lnTo>
                  <a:lnTo>
                    <a:pt x="23986" y="6651"/>
                  </a:lnTo>
                  <a:lnTo>
                    <a:pt x="24191" y="6296"/>
                  </a:lnTo>
                  <a:lnTo>
                    <a:pt x="24378" y="5922"/>
                  </a:lnTo>
                  <a:lnTo>
                    <a:pt x="20156" y="5885"/>
                  </a:lnTo>
                  <a:lnTo>
                    <a:pt x="24882" y="4633"/>
                  </a:lnTo>
                  <a:lnTo>
                    <a:pt x="25013" y="4166"/>
                  </a:lnTo>
                  <a:lnTo>
                    <a:pt x="25107" y="3718"/>
                  </a:lnTo>
                  <a:lnTo>
                    <a:pt x="25181" y="3270"/>
                  </a:lnTo>
                  <a:lnTo>
                    <a:pt x="25237" y="2859"/>
                  </a:lnTo>
                  <a:lnTo>
                    <a:pt x="25275" y="2466"/>
                  </a:lnTo>
                  <a:lnTo>
                    <a:pt x="25275" y="2112"/>
                  </a:lnTo>
                  <a:lnTo>
                    <a:pt x="25275" y="1775"/>
                  </a:lnTo>
                  <a:lnTo>
                    <a:pt x="25275" y="1458"/>
                  </a:lnTo>
                  <a:lnTo>
                    <a:pt x="25219" y="916"/>
                  </a:lnTo>
                  <a:lnTo>
                    <a:pt x="25144" y="524"/>
                  </a:lnTo>
                  <a:lnTo>
                    <a:pt x="25088" y="281"/>
                  </a:lnTo>
                  <a:lnTo>
                    <a:pt x="25069" y="188"/>
                  </a:lnTo>
                  <a:lnTo>
                    <a:pt x="24565" y="94"/>
                  </a:lnTo>
                  <a:lnTo>
                    <a:pt x="24079" y="38"/>
                  </a:lnTo>
                  <a:lnTo>
                    <a:pt x="23575" y="1"/>
                  </a:lnTo>
                  <a:close/>
                </a:path>
              </a:pathLst>
            </a:custGeom>
            <a:solidFill>
              <a:srgbClr val="1CBF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4"/>
            <p:cNvSpPr/>
            <p:nvPr/>
          </p:nvSpPr>
          <p:spPr>
            <a:xfrm>
              <a:off x="3378700" y="639250"/>
              <a:ext cx="73350" cy="110250"/>
            </a:xfrm>
            <a:custGeom>
              <a:avLst/>
              <a:gdLst/>
              <a:ahLst/>
              <a:cxnLst/>
              <a:rect l="l" t="t" r="r" b="b"/>
              <a:pathLst>
                <a:path w="2934" h="4410" extrusionOk="0">
                  <a:moveTo>
                    <a:pt x="1065" y="1"/>
                  </a:moveTo>
                  <a:lnTo>
                    <a:pt x="542" y="580"/>
                  </a:lnTo>
                  <a:lnTo>
                    <a:pt x="1" y="1196"/>
                  </a:lnTo>
                  <a:lnTo>
                    <a:pt x="1962" y="4409"/>
                  </a:lnTo>
                  <a:lnTo>
                    <a:pt x="2933" y="3606"/>
                  </a:lnTo>
                  <a:lnTo>
                    <a:pt x="106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"/>
            <p:cNvSpPr/>
            <p:nvPr/>
          </p:nvSpPr>
          <p:spPr>
            <a:xfrm>
              <a:off x="3405325" y="770475"/>
              <a:ext cx="88275" cy="61675"/>
            </a:xfrm>
            <a:custGeom>
              <a:avLst/>
              <a:gdLst/>
              <a:ahLst/>
              <a:cxnLst/>
              <a:rect l="l" t="t" r="r" b="b"/>
              <a:pathLst>
                <a:path w="3531" h="2467" extrusionOk="0">
                  <a:moveTo>
                    <a:pt x="0" y="1"/>
                  </a:moveTo>
                  <a:lnTo>
                    <a:pt x="1999" y="2467"/>
                  </a:lnTo>
                  <a:lnTo>
                    <a:pt x="2448" y="2243"/>
                  </a:lnTo>
                  <a:lnTo>
                    <a:pt x="2896" y="2000"/>
                  </a:lnTo>
                  <a:lnTo>
                    <a:pt x="3531" y="16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"/>
            <p:cNvSpPr/>
            <p:nvPr/>
          </p:nvSpPr>
          <p:spPr>
            <a:xfrm>
              <a:off x="3485650" y="697175"/>
              <a:ext cx="115375" cy="46725"/>
            </a:xfrm>
            <a:custGeom>
              <a:avLst/>
              <a:gdLst/>
              <a:ahLst/>
              <a:cxnLst/>
              <a:rect l="l" t="t" r="r" b="b"/>
              <a:pathLst>
                <a:path w="4615" h="1869" extrusionOk="0">
                  <a:moveTo>
                    <a:pt x="225" y="0"/>
                  </a:moveTo>
                  <a:lnTo>
                    <a:pt x="0" y="224"/>
                  </a:lnTo>
                  <a:lnTo>
                    <a:pt x="3699" y="1868"/>
                  </a:lnTo>
                  <a:lnTo>
                    <a:pt x="4185" y="1308"/>
                  </a:lnTo>
                  <a:lnTo>
                    <a:pt x="4614" y="766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"/>
            <p:cNvSpPr/>
            <p:nvPr/>
          </p:nvSpPr>
          <p:spPr>
            <a:xfrm>
              <a:off x="3562700" y="588350"/>
              <a:ext cx="86875" cy="33650"/>
            </a:xfrm>
            <a:custGeom>
              <a:avLst/>
              <a:gdLst/>
              <a:ahLst/>
              <a:cxnLst/>
              <a:rect l="l" t="t" r="r" b="b"/>
              <a:pathLst>
                <a:path w="3475" h="1346" extrusionOk="0">
                  <a:moveTo>
                    <a:pt x="3475" y="1"/>
                  </a:moveTo>
                  <a:lnTo>
                    <a:pt x="1" y="1327"/>
                  </a:lnTo>
                  <a:lnTo>
                    <a:pt x="3288" y="1346"/>
                  </a:lnTo>
                  <a:lnTo>
                    <a:pt x="3363" y="991"/>
                  </a:lnTo>
                  <a:lnTo>
                    <a:pt x="3419" y="636"/>
                  </a:lnTo>
                  <a:lnTo>
                    <a:pt x="3456" y="318"/>
                  </a:lnTo>
                  <a:lnTo>
                    <a:pt x="347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"/>
            <p:cNvSpPr/>
            <p:nvPr/>
          </p:nvSpPr>
          <p:spPr>
            <a:xfrm>
              <a:off x="3302125" y="739675"/>
              <a:ext cx="31300" cy="70075"/>
            </a:xfrm>
            <a:custGeom>
              <a:avLst/>
              <a:gdLst/>
              <a:ahLst/>
              <a:cxnLst/>
              <a:rect l="l" t="t" r="r" b="b"/>
              <a:pathLst>
                <a:path w="1252" h="2803" extrusionOk="0">
                  <a:moveTo>
                    <a:pt x="729" y="0"/>
                  </a:moveTo>
                  <a:lnTo>
                    <a:pt x="355" y="336"/>
                  </a:lnTo>
                  <a:lnTo>
                    <a:pt x="0" y="673"/>
                  </a:lnTo>
                  <a:lnTo>
                    <a:pt x="1252" y="2802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3037325" y="528575"/>
              <a:ext cx="604325" cy="317125"/>
            </a:xfrm>
            <a:custGeom>
              <a:avLst/>
              <a:gdLst/>
              <a:ahLst/>
              <a:cxnLst/>
              <a:rect l="l" t="t" r="r" b="b"/>
              <a:pathLst>
                <a:path w="24173" h="12685" extrusionOk="0">
                  <a:moveTo>
                    <a:pt x="24172" y="1"/>
                  </a:moveTo>
                  <a:lnTo>
                    <a:pt x="23369" y="935"/>
                  </a:lnTo>
                  <a:lnTo>
                    <a:pt x="22417" y="2000"/>
                  </a:lnTo>
                  <a:lnTo>
                    <a:pt x="21184" y="3345"/>
                  </a:lnTo>
                  <a:lnTo>
                    <a:pt x="20455" y="4110"/>
                  </a:lnTo>
                  <a:lnTo>
                    <a:pt x="19671" y="4914"/>
                  </a:lnTo>
                  <a:lnTo>
                    <a:pt x="18811" y="5754"/>
                  </a:lnTo>
                  <a:lnTo>
                    <a:pt x="17933" y="6613"/>
                  </a:lnTo>
                  <a:lnTo>
                    <a:pt x="16981" y="7491"/>
                  </a:lnTo>
                  <a:lnTo>
                    <a:pt x="15991" y="8332"/>
                  </a:lnTo>
                  <a:lnTo>
                    <a:pt x="15468" y="8762"/>
                  </a:lnTo>
                  <a:lnTo>
                    <a:pt x="14945" y="9173"/>
                  </a:lnTo>
                  <a:lnTo>
                    <a:pt x="14422" y="9565"/>
                  </a:lnTo>
                  <a:lnTo>
                    <a:pt x="14141" y="9752"/>
                  </a:lnTo>
                  <a:lnTo>
                    <a:pt x="13861" y="9938"/>
                  </a:lnTo>
                  <a:lnTo>
                    <a:pt x="13301" y="10312"/>
                  </a:lnTo>
                  <a:lnTo>
                    <a:pt x="13151" y="10405"/>
                  </a:lnTo>
                  <a:lnTo>
                    <a:pt x="13021" y="10480"/>
                  </a:lnTo>
                  <a:lnTo>
                    <a:pt x="12722" y="10648"/>
                  </a:lnTo>
                  <a:lnTo>
                    <a:pt x="12442" y="10798"/>
                  </a:lnTo>
                  <a:lnTo>
                    <a:pt x="12143" y="10947"/>
                  </a:lnTo>
                  <a:lnTo>
                    <a:pt x="11545" y="11209"/>
                  </a:lnTo>
                  <a:lnTo>
                    <a:pt x="10929" y="11433"/>
                  </a:lnTo>
                  <a:lnTo>
                    <a:pt x="10312" y="11638"/>
                  </a:lnTo>
                  <a:lnTo>
                    <a:pt x="9696" y="11806"/>
                  </a:lnTo>
                  <a:lnTo>
                    <a:pt x="9079" y="11956"/>
                  </a:lnTo>
                  <a:lnTo>
                    <a:pt x="7865" y="12161"/>
                  </a:lnTo>
                  <a:lnTo>
                    <a:pt x="7267" y="12255"/>
                  </a:lnTo>
                  <a:lnTo>
                    <a:pt x="6688" y="12311"/>
                  </a:lnTo>
                  <a:lnTo>
                    <a:pt x="6109" y="12367"/>
                  </a:lnTo>
                  <a:lnTo>
                    <a:pt x="5567" y="12404"/>
                  </a:lnTo>
                  <a:lnTo>
                    <a:pt x="4503" y="12442"/>
                  </a:lnTo>
                  <a:lnTo>
                    <a:pt x="3531" y="12442"/>
                  </a:lnTo>
                  <a:lnTo>
                    <a:pt x="2653" y="12423"/>
                  </a:lnTo>
                  <a:lnTo>
                    <a:pt x="1887" y="12386"/>
                  </a:lnTo>
                  <a:lnTo>
                    <a:pt x="1234" y="12348"/>
                  </a:lnTo>
                  <a:lnTo>
                    <a:pt x="318" y="12255"/>
                  </a:lnTo>
                  <a:lnTo>
                    <a:pt x="1" y="12217"/>
                  </a:lnTo>
                  <a:lnTo>
                    <a:pt x="318" y="12273"/>
                  </a:lnTo>
                  <a:lnTo>
                    <a:pt x="692" y="12348"/>
                  </a:lnTo>
                  <a:lnTo>
                    <a:pt x="1234" y="12423"/>
                  </a:lnTo>
                  <a:lnTo>
                    <a:pt x="1869" y="12516"/>
                  </a:lnTo>
                  <a:lnTo>
                    <a:pt x="2653" y="12591"/>
                  </a:lnTo>
                  <a:lnTo>
                    <a:pt x="3531" y="12647"/>
                  </a:lnTo>
                  <a:lnTo>
                    <a:pt x="4503" y="12684"/>
                  </a:lnTo>
                  <a:lnTo>
                    <a:pt x="5567" y="12684"/>
                  </a:lnTo>
                  <a:lnTo>
                    <a:pt x="6707" y="12628"/>
                  </a:lnTo>
                  <a:lnTo>
                    <a:pt x="7305" y="12591"/>
                  </a:lnTo>
                  <a:lnTo>
                    <a:pt x="7921" y="12535"/>
                  </a:lnTo>
                  <a:lnTo>
                    <a:pt x="8537" y="12442"/>
                  </a:lnTo>
                  <a:lnTo>
                    <a:pt x="9154" y="12330"/>
                  </a:lnTo>
                  <a:lnTo>
                    <a:pt x="9789" y="12180"/>
                  </a:lnTo>
                  <a:lnTo>
                    <a:pt x="10424" y="12012"/>
                  </a:lnTo>
                  <a:lnTo>
                    <a:pt x="11059" y="11825"/>
                  </a:lnTo>
                  <a:lnTo>
                    <a:pt x="11377" y="11713"/>
                  </a:lnTo>
                  <a:lnTo>
                    <a:pt x="11694" y="11582"/>
                  </a:lnTo>
                  <a:lnTo>
                    <a:pt x="12329" y="11339"/>
                  </a:lnTo>
                  <a:lnTo>
                    <a:pt x="12628" y="11171"/>
                  </a:lnTo>
                  <a:lnTo>
                    <a:pt x="12927" y="11022"/>
                  </a:lnTo>
                  <a:lnTo>
                    <a:pt x="13245" y="10854"/>
                  </a:lnTo>
                  <a:lnTo>
                    <a:pt x="13394" y="10779"/>
                  </a:lnTo>
                  <a:lnTo>
                    <a:pt x="13544" y="10686"/>
                  </a:lnTo>
                  <a:lnTo>
                    <a:pt x="14104" y="10312"/>
                  </a:lnTo>
                  <a:lnTo>
                    <a:pt x="14384" y="10125"/>
                  </a:lnTo>
                  <a:lnTo>
                    <a:pt x="14664" y="9920"/>
                  </a:lnTo>
                  <a:lnTo>
                    <a:pt x="15206" y="9509"/>
                  </a:lnTo>
                  <a:lnTo>
                    <a:pt x="15748" y="9079"/>
                  </a:lnTo>
                  <a:lnTo>
                    <a:pt x="16252" y="8668"/>
                  </a:lnTo>
                  <a:lnTo>
                    <a:pt x="17261" y="7790"/>
                  </a:lnTo>
                  <a:lnTo>
                    <a:pt x="18195" y="6894"/>
                  </a:lnTo>
                  <a:lnTo>
                    <a:pt x="19073" y="6016"/>
                  </a:lnTo>
                  <a:lnTo>
                    <a:pt x="19895" y="5156"/>
                  </a:lnTo>
                  <a:lnTo>
                    <a:pt x="20661" y="4316"/>
                  </a:lnTo>
                  <a:lnTo>
                    <a:pt x="21370" y="3513"/>
                  </a:lnTo>
                  <a:lnTo>
                    <a:pt x="21987" y="2784"/>
                  </a:lnTo>
                  <a:lnTo>
                    <a:pt x="22547" y="2112"/>
                  </a:lnTo>
                  <a:lnTo>
                    <a:pt x="23444" y="991"/>
                  </a:lnTo>
                  <a:lnTo>
                    <a:pt x="23986" y="262"/>
                  </a:lnTo>
                  <a:lnTo>
                    <a:pt x="24172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3076550" y="238125"/>
              <a:ext cx="290500" cy="527250"/>
            </a:xfrm>
            <a:custGeom>
              <a:avLst/>
              <a:gdLst/>
              <a:ahLst/>
              <a:cxnLst/>
              <a:rect l="l" t="t" r="r" b="b"/>
              <a:pathLst>
                <a:path w="11620" h="21090" extrusionOk="0">
                  <a:moveTo>
                    <a:pt x="8482" y="0"/>
                  </a:moveTo>
                  <a:lnTo>
                    <a:pt x="8145" y="205"/>
                  </a:lnTo>
                  <a:lnTo>
                    <a:pt x="7809" y="448"/>
                  </a:lnTo>
                  <a:lnTo>
                    <a:pt x="7492" y="710"/>
                  </a:lnTo>
                  <a:lnTo>
                    <a:pt x="7211" y="990"/>
                  </a:lnTo>
                  <a:lnTo>
                    <a:pt x="6950" y="1289"/>
                  </a:lnTo>
                  <a:lnTo>
                    <a:pt x="6707" y="1606"/>
                  </a:lnTo>
                  <a:lnTo>
                    <a:pt x="6483" y="1943"/>
                  </a:lnTo>
                  <a:lnTo>
                    <a:pt x="6277" y="2298"/>
                  </a:lnTo>
                  <a:lnTo>
                    <a:pt x="8407" y="4035"/>
                  </a:lnTo>
                  <a:lnTo>
                    <a:pt x="5960" y="2970"/>
                  </a:lnTo>
                  <a:lnTo>
                    <a:pt x="5773" y="3456"/>
                  </a:lnTo>
                  <a:lnTo>
                    <a:pt x="5624" y="3979"/>
                  </a:lnTo>
                  <a:lnTo>
                    <a:pt x="5493" y="4502"/>
                  </a:lnTo>
                  <a:lnTo>
                    <a:pt x="5381" y="5062"/>
                  </a:lnTo>
                  <a:lnTo>
                    <a:pt x="8183" y="6818"/>
                  </a:lnTo>
                  <a:lnTo>
                    <a:pt x="5287" y="5828"/>
                  </a:lnTo>
                  <a:lnTo>
                    <a:pt x="5231" y="6407"/>
                  </a:lnTo>
                  <a:lnTo>
                    <a:pt x="5194" y="7024"/>
                  </a:lnTo>
                  <a:lnTo>
                    <a:pt x="5175" y="7640"/>
                  </a:lnTo>
                  <a:lnTo>
                    <a:pt x="5175" y="8294"/>
                  </a:lnTo>
                  <a:lnTo>
                    <a:pt x="5175" y="8966"/>
                  </a:lnTo>
                  <a:lnTo>
                    <a:pt x="5213" y="9657"/>
                  </a:lnTo>
                  <a:lnTo>
                    <a:pt x="5269" y="10367"/>
                  </a:lnTo>
                  <a:lnTo>
                    <a:pt x="5325" y="11096"/>
                  </a:lnTo>
                  <a:lnTo>
                    <a:pt x="5362" y="11656"/>
                  </a:lnTo>
                  <a:lnTo>
                    <a:pt x="5362" y="12198"/>
                  </a:lnTo>
                  <a:lnTo>
                    <a:pt x="5325" y="12740"/>
                  </a:lnTo>
                  <a:lnTo>
                    <a:pt x="5250" y="13263"/>
                  </a:lnTo>
                  <a:lnTo>
                    <a:pt x="5157" y="13767"/>
                  </a:lnTo>
                  <a:lnTo>
                    <a:pt x="5044" y="14253"/>
                  </a:lnTo>
                  <a:lnTo>
                    <a:pt x="4895" y="14738"/>
                  </a:lnTo>
                  <a:lnTo>
                    <a:pt x="4727" y="15205"/>
                  </a:lnTo>
                  <a:lnTo>
                    <a:pt x="4540" y="15654"/>
                  </a:lnTo>
                  <a:lnTo>
                    <a:pt x="4335" y="16083"/>
                  </a:lnTo>
                  <a:lnTo>
                    <a:pt x="4129" y="16513"/>
                  </a:lnTo>
                  <a:lnTo>
                    <a:pt x="3886" y="16905"/>
                  </a:lnTo>
                  <a:lnTo>
                    <a:pt x="3643" y="17297"/>
                  </a:lnTo>
                  <a:lnTo>
                    <a:pt x="3401" y="17671"/>
                  </a:lnTo>
                  <a:lnTo>
                    <a:pt x="3139" y="18026"/>
                  </a:lnTo>
                  <a:lnTo>
                    <a:pt x="2878" y="18362"/>
                  </a:lnTo>
                  <a:lnTo>
                    <a:pt x="2616" y="18680"/>
                  </a:lnTo>
                  <a:lnTo>
                    <a:pt x="2355" y="18979"/>
                  </a:lnTo>
                  <a:lnTo>
                    <a:pt x="1832" y="19520"/>
                  </a:lnTo>
                  <a:lnTo>
                    <a:pt x="1346" y="19987"/>
                  </a:lnTo>
                  <a:lnTo>
                    <a:pt x="916" y="20380"/>
                  </a:lnTo>
                  <a:lnTo>
                    <a:pt x="543" y="20679"/>
                  </a:lnTo>
                  <a:lnTo>
                    <a:pt x="244" y="20903"/>
                  </a:lnTo>
                  <a:lnTo>
                    <a:pt x="1" y="21089"/>
                  </a:lnTo>
                  <a:lnTo>
                    <a:pt x="244" y="21015"/>
                  </a:lnTo>
                  <a:lnTo>
                    <a:pt x="543" y="20903"/>
                  </a:lnTo>
                  <a:lnTo>
                    <a:pt x="935" y="20753"/>
                  </a:lnTo>
                  <a:lnTo>
                    <a:pt x="1421" y="20566"/>
                  </a:lnTo>
                  <a:lnTo>
                    <a:pt x="1981" y="20305"/>
                  </a:lnTo>
                  <a:lnTo>
                    <a:pt x="2597" y="20006"/>
                  </a:lnTo>
                  <a:lnTo>
                    <a:pt x="3270" y="19651"/>
                  </a:lnTo>
                  <a:lnTo>
                    <a:pt x="3980" y="19240"/>
                  </a:lnTo>
                  <a:lnTo>
                    <a:pt x="4708" y="18755"/>
                  </a:lnTo>
                  <a:lnTo>
                    <a:pt x="5082" y="18493"/>
                  </a:lnTo>
                  <a:lnTo>
                    <a:pt x="5474" y="18213"/>
                  </a:lnTo>
                  <a:lnTo>
                    <a:pt x="5848" y="17933"/>
                  </a:lnTo>
                  <a:lnTo>
                    <a:pt x="6221" y="17615"/>
                  </a:lnTo>
                  <a:lnTo>
                    <a:pt x="6614" y="17297"/>
                  </a:lnTo>
                  <a:lnTo>
                    <a:pt x="6987" y="16943"/>
                  </a:lnTo>
                  <a:lnTo>
                    <a:pt x="7361" y="16588"/>
                  </a:lnTo>
                  <a:lnTo>
                    <a:pt x="7716" y="16195"/>
                  </a:lnTo>
                  <a:lnTo>
                    <a:pt x="8071" y="15803"/>
                  </a:lnTo>
                  <a:lnTo>
                    <a:pt x="8426" y="15392"/>
                  </a:lnTo>
                  <a:lnTo>
                    <a:pt x="8762" y="14944"/>
                  </a:lnTo>
                  <a:lnTo>
                    <a:pt x="9098" y="14496"/>
                  </a:lnTo>
                  <a:lnTo>
                    <a:pt x="7305" y="14271"/>
                  </a:lnTo>
                  <a:lnTo>
                    <a:pt x="9733" y="13468"/>
                  </a:lnTo>
                  <a:lnTo>
                    <a:pt x="10069" y="12852"/>
                  </a:lnTo>
                  <a:lnTo>
                    <a:pt x="10387" y="12198"/>
                  </a:lnTo>
                  <a:lnTo>
                    <a:pt x="10667" y="11525"/>
                  </a:lnTo>
                  <a:lnTo>
                    <a:pt x="10910" y="10816"/>
                  </a:lnTo>
                  <a:lnTo>
                    <a:pt x="11078" y="10255"/>
                  </a:lnTo>
                  <a:lnTo>
                    <a:pt x="11209" y="9732"/>
                  </a:lnTo>
                  <a:lnTo>
                    <a:pt x="11340" y="9209"/>
                  </a:lnTo>
                  <a:lnTo>
                    <a:pt x="11433" y="8705"/>
                  </a:lnTo>
                  <a:lnTo>
                    <a:pt x="11508" y="8219"/>
                  </a:lnTo>
                  <a:lnTo>
                    <a:pt x="11564" y="7752"/>
                  </a:lnTo>
                  <a:lnTo>
                    <a:pt x="11601" y="7304"/>
                  </a:lnTo>
                  <a:lnTo>
                    <a:pt x="11620" y="6855"/>
                  </a:lnTo>
                  <a:lnTo>
                    <a:pt x="11620" y="6445"/>
                  </a:lnTo>
                  <a:lnTo>
                    <a:pt x="11601" y="6034"/>
                  </a:lnTo>
                  <a:lnTo>
                    <a:pt x="11582" y="5641"/>
                  </a:lnTo>
                  <a:lnTo>
                    <a:pt x="11526" y="5268"/>
                  </a:lnTo>
                  <a:lnTo>
                    <a:pt x="11470" y="4894"/>
                  </a:lnTo>
                  <a:lnTo>
                    <a:pt x="11414" y="4539"/>
                  </a:lnTo>
                  <a:lnTo>
                    <a:pt x="11321" y="4203"/>
                  </a:lnTo>
                  <a:lnTo>
                    <a:pt x="11246" y="3885"/>
                  </a:lnTo>
                  <a:lnTo>
                    <a:pt x="8687" y="6183"/>
                  </a:lnTo>
                  <a:lnTo>
                    <a:pt x="10817" y="2821"/>
                  </a:lnTo>
                  <a:lnTo>
                    <a:pt x="10648" y="2447"/>
                  </a:lnTo>
                  <a:lnTo>
                    <a:pt x="10462" y="2129"/>
                  </a:lnTo>
                  <a:lnTo>
                    <a:pt x="10256" y="1812"/>
                  </a:lnTo>
                  <a:lnTo>
                    <a:pt x="10069" y="1532"/>
                  </a:lnTo>
                  <a:lnTo>
                    <a:pt x="9864" y="1289"/>
                  </a:lnTo>
                  <a:lnTo>
                    <a:pt x="9677" y="1046"/>
                  </a:lnTo>
                  <a:lnTo>
                    <a:pt x="9303" y="672"/>
                  </a:lnTo>
                  <a:lnTo>
                    <a:pt x="8986" y="374"/>
                  </a:lnTo>
                  <a:lnTo>
                    <a:pt x="8724" y="149"/>
                  </a:lnTo>
                  <a:lnTo>
                    <a:pt x="84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3205925" y="437525"/>
              <a:ext cx="77550" cy="55125"/>
            </a:xfrm>
            <a:custGeom>
              <a:avLst/>
              <a:gdLst/>
              <a:ahLst/>
              <a:cxnLst/>
              <a:rect l="l" t="t" r="r" b="b"/>
              <a:pathLst>
                <a:path w="3102" h="2205" extrusionOk="0">
                  <a:moveTo>
                    <a:pt x="0" y="0"/>
                  </a:moveTo>
                  <a:lnTo>
                    <a:pt x="0" y="654"/>
                  </a:lnTo>
                  <a:lnTo>
                    <a:pt x="19" y="1327"/>
                  </a:lnTo>
                  <a:lnTo>
                    <a:pt x="2970" y="2204"/>
                  </a:lnTo>
                  <a:lnTo>
                    <a:pt x="3101" y="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3278300" y="493550"/>
              <a:ext cx="75225" cy="34600"/>
            </a:xfrm>
            <a:custGeom>
              <a:avLst/>
              <a:gdLst/>
              <a:ahLst/>
              <a:cxnLst/>
              <a:rect l="l" t="t" r="r" b="b"/>
              <a:pathLst>
                <a:path w="3009" h="1384" extrusionOk="0">
                  <a:moveTo>
                    <a:pt x="3008" y="1"/>
                  </a:moveTo>
                  <a:lnTo>
                    <a:pt x="1" y="972"/>
                  </a:lnTo>
                  <a:lnTo>
                    <a:pt x="2560" y="1383"/>
                  </a:lnTo>
                  <a:lnTo>
                    <a:pt x="2709" y="991"/>
                  </a:lnTo>
                  <a:lnTo>
                    <a:pt x="2840" y="599"/>
                  </a:lnTo>
                  <a:lnTo>
                    <a:pt x="3008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3289050" y="376350"/>
              <a:ext cx="78000" cy="55600"/>
            </a:xfrm>
            <a:custGeom>
              <a:avLst/>
              <a:gdLst/>
              <a:ahLst/>
              <a:cxnLst/>
              <a:rect l="l" t="t" r="r" b="b"/>
              <a:pathLst>
                <a:path w="3120" h="2224" extrusionOk="0">
                  <a:moveTo>
                    <a:pt x="3064" y="0"/>
                  </a:moveTo>
                  <a:lnTo>
                    <a:pt x="19" y="1962"/>
                  </a:lnTo>
                  <a:lnTo>
                    <a:pt x="0" y="2223"/>
                  </a:lnTo>
                  <a:lnTo>
                    <a:pt x="3120" y="1196"/>
                  </a:lnTo>
                  <a:lnTo>
                    <a:pt x="3120" y="579"/>
                  </a:lnTo>
                  <a:lnTo>
                    <a:pt x="3064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3290450" y="271725"/>
              <a:ext cx="49525" cy="68225"/>
            </a:xfrm>
            <a:custGeom>
              <a:avLst/>
              <a:gdLst/>
              <a:ahLst/>
              <a:cxnLst/>
              <a:rect l="l" t="t" r="r" b="b"/>
              <a:pathLst>
                <a:path w="1981" h="2729" extrusionOk="0">
                  <a:moveTo>
                    <a:pt x="1364" y="1"/>
                  </a:moveTo>
                  <a:lnTo>
                    <a:pt x="0" y="2728"/>
                  </a:lnTo>
                  <a:lnTo>
                    <a:pt x="1980" y="916"/>
                  </a:lnTo>
                  <a:lnTo>
                    <a:pt x="1831" y="673"/>
                  </a:lnTo>
                  <a:lnTo>
                    <a:pt x="1681" y="431"/>
                  </a:lnTo>
                  <a:lnTo>
                    <a:pt x="1364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3208250" y="545850"/>
              <a:ext cx="48600" cy="35525"/>
            </a:xfrm>
            <a:custGeom>
              <a:avLst/>
              <a:gdLst/>
              <a:ahLst/>
              <a:cxnLst/>
              <a:rect l="l" t="t" r="r" b="b"/>
              <a:pathLst>
                <a:path w="1944" h="1421" extrusionOk="0">
                  <a:moveTo>
                    <a:pt x="75" y="1"/>
                  </a:moveTo>
                  <a:lnTo>
                    <a:pt x="57" y="412"/>
                  </a:lnTo>
                  <a:lnTo>
                    <a:pt x="1" y="823"/>
                  </a:lnTo>
                  <a:lnTo>
                    <a:pt x="1943" y="1421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3092450" y="239525"/>
              <a:ext cx="201300" cy="520250"/>
            </a:xfrm>
            <a:custGeom>
              <a:avLst/>
              <a:gdLst/>
              <a:ahLst/>
              <a:cxnLst/>
              <a:rect l="l" t="t" r="r" b="b"/>
              <a:pathLst>
                <a:path w="8052" h="20810" extrusionOk="0">
                  <a:moveTo>
                    <a:pt x="7771" y="0"/>
                  </a:moveTo>
                  <a:lnTo>
                    <a:pt x="7790" y="1009"/>
                  </a:lnTo>
                  <a:lnTo>
                    <a:pt x="7808" y="2186"/>
                  </a:lnTo>
                  <a:lnTo>
                    <a:pt x="7808" y="3699"/>
                  </a:lnTo>
                  <a:lnTo>
                    <a:pt x="7808" y="4577"/>
                  </a:lnTo>
                  <a:lnTo>
                    <a:pt x="7771" y="5492"/>
                  </a:lnTo>
                  <a:lnTo>
                    <a:pt x="7733" y="6482"/>
                  </a:lnTo>
                  <a:lnTo>
                    <a:pt x="7677" y="7491"/>
                  </a:lnTo>
                  <a:lnTo>
                    <a:pt x="7584" y="8537"/>
                  </a:lnTo>
                  <a:lnTo>
                    <a:pt x="7453" y="9620"/>
                  </a:lnTo>
                  <a:lnTo>
                    <a:pt x="7379" y="10162"/>
                  </a:lnTo>
                  <a:lnTo>
                    <a:pt x="7285" y="10704"/>
                  </a:lnTo>
                  <a:lnTo>
                    <a:pt x="7192" y="11227"/>
                  </a:lnTo>
                  <a:lnTo>
                    <a:pt x="7136" y="11507"/>
                  </a:lnTo>
                  <a:lnTo>
                    <a:pt x="7061" y="11768"/>
                  </a:lnTo>
                  <a:lnTo>
                    <a:pt x="6930" y="12310"/>
                  </a:lnTo>
                  <a:lnTo>
                    <a:pt x="6893" y="12441"/>
                  </a:lnTo>
                  <a:lnTo>
                    <a:pt x="6856" y="12572"/>
                  </a:lnTo>
                  <a:lnTo>
                    <a:pt x="6762" y="12814"/>
                  </a:lnTo>
                  <a:lnTo>
                    <a:pt x="6594" y="13337"/>
                  </a:lnTo>
                  <a:lnTo>
                    <a:pt x="6370" y="13823"/>
                  </a:lnTo>
                  <a:lnTo>
                    <a:pt x="6127" y="14309"/>
                  </a:lnTo>
                  <a:lnTo>
                    <a:pt x="5865" y="14757"/>
                  </a:lnTo>
                  <a:lnTo>
                    <a:pt x="5585" y="15205"/>
                  </a:lnTo>
                  <a:lnTo>
                    <a:pt x="5305" y="15635"/>
                  </a:lnTo>
                  <a:lnTo>
                    <a:pt x="4689" y="16438"/>
                  </a:lnTo>
                  <a:lnTo>
                    <a:pt x="4371" y="16812"/>
                  </a:lnTo>
                  <a:lnTo>
                    <a:pt x="4072" y="17185"/>
                  </a:lnTo>
                  <a:lnTo>
                    <a:pt x="3437" y="17858"/>
                  </a:lnTo>
                  <a:lnTo>
                    <a:pt x="2821" y="18456"/>
                  </a:lnTo>
                  <a:lnTo>
                    <a:pt x="2242" y="18997"/>
                  </a:lnTo>
                  <a:lnTo>
                    <a:pt x="1719" y="19464"/>
                  </a:lnTo>
                  <a:lnTo>
                    <a:pt x="1233" y="19875"/>
                  </a:lnTo>
                  <a:lnTo>
                    <a:pt x="803" y="20212"/>
                  </a:lnTo>
                  <a:lnTo>
                    <a:pt x="206" y="20660"/>
                  </a:lnTo>
                  <a:lnTo>
                    <a:pt x="0" y="20809"/>
                  </a:lnTo>
                  <a:lnTo>
                    <a:pt x="224" y="20679"/>
                  </a:lnTo>
                  <a:lnTo>
                    <a:pt x="859" y="20268"/>
                  </a:lnTo>
                  <a:lnTo>
                    <a:pt x="1289" y="19950"/>
                  </a:lnTo>
                  <a:lnTo>
                    <a:pt x="1793" y="19576"/>
                  </a:lnTo>
                  <a:lnTo>
                    <a:pt x="2354" y="19128"/>
                  </a:lnTo>
                  <a:lnTo>
                    <a:pt x="2970" y="18605"/>
                  </a:lnTo>
                  <a:lnTo>
                    <a:pt x="3605" y="18026"/>
                  </a:lnTo>
                  <a:lnTo>
                    <a:pt x="4259" y="17354"/>
                  </a:lnTo>
                  <a:lnTo>
                    <a:pt x="4595" y="16999"/>
                  </a:lnTo>
                  <a:lnTo>
                    <a:pt x="4932" y="16625"/>
                  </a:lnTo>
                  <a:lnTo>
                    <a:pt x="5249" y="16233"/>
                  </a:lnTo>
                  <a:lnTo>
                    <a:pt x="5567" y="15822"/>
                  </a:lnTo>
                  <a:lnTo>
                    <a:pt x="5865" y="15392"/>
                  </a:lnTo>
                  <a:lnTo>
                    <a:pt x="6146" y="14925"/>
                  </a:lnTo>
                  <a:lnTo>
                    <a:pt x="6426" y="14458"/>
                  </a:lnTo>
                  <a:lnTo>
                    <a:pt x="6669" y="13973"/>
                  </a:lnTo>
                  <a:lnTo>
                    <a:pt x="6912" y="13468"/>
                  </a:lnTo>
                  <a:lnTo>
                    <a:pt x="7098" y="12945"/>
                  </a:lnTo>
                  <a:lnTo>
                    <a:pt x="7192" y="12665"/>
                  </a:lnTo>
                  <a:lnTo>
                    <a:pt x="7248" y="12534"/>
                  </a:lnTo>
                  <a:lnTo>
                    <a:pt x="7285" y="12403"/>
                  </a:lnTo>
                  <a:lnTo>
                    <a:pt x="7416" y="11862"/>
                  </a:lnTo>
                  <a:lnTo>
                    <a:pt x="7472" y="11582"/>
                  </a:lnTo>
                  <a:lnTo>
                    <a:pt x="7528" y="11320"/>
                  </a:lnTo>
                  <a:lnTo>
                    <a:pt x="7640" y="10760"/>
                  </a:lnTo>
                  <a:lnTo>
                    <a:pt x="7715" y="10199"/>
                  </a:lnTo>
                  <a:lnTo>
                    <a:pt x="7790" y="9657"/>
                  </a:lnTo>
                  <a:lnTo>
                    <a:pt x="7902" y="8574"/>
                  </a:lnTo>
                  <a:lnTo>
                    <a:pt x="7995" y="7509"/>
                  </a:lnTo>
                  <a:lnTo>
                    <a:pt x="8032" y="6482"/>
                  </a:lnTo>
                  <a:lnTo>
                    <a:pt x="8051" y="5511"/>
                  </a:lnTo>
                  <a:lnTo>
                    <a:pt x="8032" y="4577"/>
                  </a:lnTo>
                  <a:lnTo>
                    <a:pt x="8014" y="3699"/>
                  </a:lnTo>
                  <a:lnTo>
                    <a:pt x="7995" y="2895"/>
                  </a:lnTo>
                  <a:lnTo>
                    <a:pt x="7958" y="2186"/>
                  </a:lnTo>
                  <a:lnTo>
                    <a:pt x="7864" y="1009"/>
                  </a:lnTo>
                  <a:lnTo>
                    <a:pt x="7790" y="262"/>
                  </a:lnTo>
                  <a:lnTo>
                    <a:pt x="7771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" name="Google Shape;240;p4"/>
          <p:cNvSpPr/>
          <p:nvPr/>
        </p:nvSpPr>
        <p:spPr>
          <a:xfrm>
            <a:off x="7035515" y="516209"/>
            <a:ext cx="972157" cy="309920"/>
          </a:xfrm>
          <a:custGeom>
            <a:avLst/>
            <a:gdLst/>
            <a:ahLst/>
            <a:cxnLst/>
            <a:rect l="l" t="t" r="r" b="b"/>
            <a:pathLst>
              <a:path w="25223" h="8041" extrusionOk="0">
                <a:moveTo>
                  <a:pt x="24390" y="1"/>
                </a:moveTo>
                <a:lnTo>
                  <a:pt x="24173" y="19"/>
                </a:lnTo>
                <a:lnTo>
                  <a:pt x="23956" y="55"/>
                </a:lnTo>
                <a:lnTo>
                  <a:pt x="23738" y="109"/>
                </a:lnTo>
                <a:lnTo>
                  <a:pt x="23521" y="182"/>
                </a:lnTo>
                <a:lnTo>
                  <a:pt x="23593" y="363"/>
                </a:lnTo>
                <a:lnTo>
                  <a:pt x="23630" y="562"/>
                </a:lnTo>
                <a:lnTo>
                  <a:pt x="23648" y="743"/>
                </a:lnTo>
                <a:lnTo>
                  <a:pt x="23648" y="942"/>
                </a:lnTo>
                <a:lnTo>
                  <a:pt x="23630" y="1123"/>
                </a:lnTo>
                <a:lnTo>
                  <a:pt x="23593" y="1304"/>
                </a:lnTo>
                <a:lnTo>
                  <a:pt x="23539" y="1485"/>
                </a:lnTo>
                <a:lnTo>
                  <a:pt x="23467" y="1666"/>
                </a:lnTo>
                <a:lnTo>
                  <a:pt x="23394" y="1848"/>
                </a:lnTo>
                <a:lnTo>
                  <a:pt x="23304" y="2029"/>
                </a:lnTo>
                <a:lnTo>
                  <a:pt x="23195" y="2192"/>
                </a:lnTo>
                <a:lnTo>
                  <a:pt x="23068" y="2373"/>
                </a:lnTo>
                <a:lnTo>
                  <a:pt x="22797" y="2699"/>
                </a:lnTo>
                <a:lnTo>
                  <a:pt x="22507" y="3006"/>
                </a:lnTo>
                <a:lnTo>
                  <a:pt x="22163" y="3296"/>
                </a:lnTo>
                <a:lnTo>
                  <a:pt x="21819" y="3568"/>
                </a:lnTo>
                <a:lnTo>
                  <a:pt x="21457" y="3821"/>
                </a:lnTo>
                <a:lnTo>
                  <a:pt x="21077" y="4038"/>
                </a:lnTo>
                <a:lnTo>
                  <a:pt x="20696" y="4238"/>
                </a:lnTo>
                <a:lnTo>
                  <a:pt x="20334" y="4419"/>
                </a:lnTo>
                <a:lnTo>
                  <a:pt x="19990" y="4545"/>
                </a:lnTo>
                <a:lnTo>
                  <a:pt x="19664" y="4654"/>
                </a:lnTo>
                <a:lnTo>
                  <a:pt x="19320" y="4745"/>
                </a:lnTo>
                <a:lnTo>
                  <a:pt x="18976" y="4817"/>
                </a:lnTo>
                <a:lnTo>
                  <a:pt x="18632" y="4871"/>
                </a:lnTo>
                <a:lnTo>
                  <a:pt x="18288" y="4908"/>
                </a:lnTo>
                <a:lnTo>
                  <a:pt x="17944" y="4944"/>
                </a:lnTo>
                <a:lnTo>
                  <a:pt x="17600" y="4962"/>
                </a:lnTo>
                <a:lnTo>
                  <a:pt x="17256" y="4962"/>
                </a:lnTo>
                <a:lnTo>
                  <a:pt x="16930" y="4944"/>
                </a:lnTo>
                <a:lnTo>
                  <a:pt x="16242" y="4889"/>
                </a:lnTo>
                <a:lnTo>
                  <a:pt x="15554" y="4817"/>
                </a:lnTo>
                <a:lnTo>
                  <a:pt x="14884" y="4708"/>
                </a:lnTo>
                <a:lnTo>
                  <a:pt x="14196" y="4582"/>
                </a:lnTo>
                <a:lnTo>
                  <a:pt x="12838" y="4328"/>
                </a:lnTo>
                <a:lnTo>
                  <a:pt x="12150" y="4201"/>
                </a:lnTo>
                <a:lnTo>
                  <a:pt x="11480" y="4093"/>
                </a:lnTo>
                <a:lnTo>
                  <a:pt x="10792" y="4002"/>
                </a:lnTo>
                <a:lnTo>
                  <a:pt x="10104" y="3966"/>
                </a:lnTo>
                <a:lnTo>
                  <a:pt x="9760" y="3948"/>
                </a:lnTo>
                <a:lnTo>
                  <a:pt x="9416" y="3948"/>
                </a:lnTo>
                <a:lnTo>
                  <a:pt x="9072" y="3966"/>
                </a:lnTo>
                <a:lnTo>
                  <a:pt x="8728" y="3984"/>
                </a:lnTo>
                <a:lnTo>
                  <a:pt x="8112" y="4075"/>
                </a:lnTo>
                <a:lnTo>
                  <a:pt x="7515" y="4165"/>
                </a:lnTo>
                <a:lnTo>
                  <a:pt x="6935" y="4310"/>
                </a:lnTo>
                <a:lnTo>
                  <a:pt x="6356" y="4455"/>
                </a:lnTo>
                <a:lnTo>
                  <a:pt x="5794" y="4636"/>
                </a:lnTo>
                <a:lnTo>
                  <a:pt x="5251" y="4835"/>
                </a:lnTo>
                <a:lnTo>
                  <a:pt x="4708" y="5071"/>
                </a:lnTo>
                <a:lnTo>
                  <a:pt x="4165" y="5288"/>
                </a:lnTo>
                <a:lnTo>
                  <a:pt x="3640" y="5541"/>
                </a:lnTo>
                <a:lnTo>
                  <a:pt x="3115" y="5795"/>
                </a:lnTo>
                <a:lnTo>
                  <a:pt x="2083" y="6338"/>
                </a:lnTo>
                <a:lnTo>
                  <a:pt x="1051" y="6899"/>
                </a:lnTo>
                <a:lnTo>
                  <a:pt x="0" y="7443"/>
                </a:lnTo>
                <a:lnTo>
                  <a:pt x="507" y="7660"/>
                </a:lnTo>
                <a:lnTo>
                  <a:pt x="924" y="7823"/>
                </a:lnTo>
                <a:lnTo>
                  <a:pt x="1250" y="7968"/>
                </a:lnTo>
                <a:lnTo>
                  <a:pt x="1413" y="8004"/>
                </a:lnTo>
                <a:lnTo>
                  <a:pt x="1576" y="8040"/>
                </a:lnTo>
                <a:lnTo>
                  <a:pt x="1630" y="7913"/>
                </a:lnTo>
                <a:lnTo>
                  <a:pt x="1684" y="7768"/>
                </a:lnTo>
                <a:lnTo>
                  <a:pt x="1865" y="7515"/>
                </a:lnTo>
                <a:lnTo>
                  <a:pt x="2064" y="7243"/>
                </a:lnTo>
                <a:lnTo>
                  <a:pt x="2318" y="6990"/>
                </a:lnTo>
                <a:lnTo>
                  <a:pt x="2590" y="6736"/>
                </a:lnTo>
                <a:lnTo>
                  <a:pt x="2879" y="6501"/>
                </a:lnTo>
                <a:lnTo>
                  <a:pt x="3205" y="6284"/>
                </a:lnTo>
                <a:lnTo>
                  <a:pt x="3549" y="6066"/>
                </a:lnTo>
                <a:lnTo>
                  <a:pt x="3893" y="5867"/>
                </a:lnTo>
                <a:lnTo>
                  <a:pt x="4237" y="5686"/>
                </a:lnTo>
                <a:lnTo>
                  <a:pt x="4599" y="5505"/>
                </a:lnTo>
                <a:lnTo>
                  <a:pt x="4943" y="5360"/>
                </a:lnTo>
                <a:lnTo>
                  <a:pt x="5287" y="5234"/>
                </a:lnTo>
                <a:lnTo>
                  <a:pt x="5632" y="5125"/>
                </a:lnTo>
                <a:lnTo>
                  <a:pt x="5939" y="5052"/>
                </a:lnTo>
                <a:lnTo>
                  <a:pt x="6229" y="4980"/>
                </a:lnTo>
                <a:lnTo>
                  <a:pt x="6609" y="4926"/>
                </a:lnTo>
                <a:lnTo>
                  <a:pt x="6990" y="4908"/>
                </a:lnTo>
                <a:lnTo>
                  <a:pt x="7370" y="4889"/>
                </a:lnTo>
                <a:lnTo>
                  <a:pt x="7750" y="4889"/>
                </a:lnTo>
                <a:lnTo>
                  <a:pt x="8112" y="4926"/>
                </a:lnTo>
                <a:lnTo>
                  <a:pt x="8492" y="4962"/>
                </a:lnTo>
                <a:lnTo>
                  <a:pt x="8855" y="5016"/>
                </a:lnTo>
                <a:lnTo>
                  <a:pt x="9235" y="5071"/>
                </a:lnTo>
                <a:lnTo>
                  <a:pt x="9959" y="5252"/>
                </a:lnTo>
                <a:lnTo>
                  <a:pt x="10683" y="5451"/>
                </a:lnTo>
                <a:lnTo>
                  <a:pt x="11408" y="5668"/>
                </a:lnTo>
                <a:lnTo>
                  <a:pt x="12132" y="5885"/>
                </a:lnTo>
                <a:lnTo>
                  <a:pt x="12856" y="6121"/>
                </a:lnTo>
                <a:lnTo>
                  <a:pt x="13562" y="6338"/>
                </a:lnTo>
                <a:lnTo>
                  <a:pt x="14287" y="6537"/>
                </a:lnTo>
                <a:lnTo>
                  <a:pt x="15011" y="6700"/>
                </a:lnTo>
                <a:lnTo>
                  <a:pt x="15373" y="6754"/>
                </a:lnTo>
                <a:lnTo>
                  <a:pt x="15735" y="6809"/>
                </a:lnTo>
                <a:lnTo>
                  <a:pt x="16097" y="6845"/>
                </a:lnTo>
                <a:lnTo>
                  <a:pt x="16459" y="6863"/>
                </a:lnTo>
                <a:lnTo>
                  <a:pt x="16821" y="6863"/>
                </a:lnTo>
                <a:lnTo>
                  <a:pt x="17184" y="6845"/>
                </a:lnTo>
                <a:lnTo>
                  <a:pt x="17546" y="6809"/>
                </a:lnTo>
                <a:lnTo>
                  <a:pt x="17926" y="6754"/>
                </a:lnTo>
                <a:lnTo>
                  <a:pt x="18505" y="6610"/>
                </a:lnTo>
                <a:lnTo>
                  <a:pt x="19121" y="6447"/>
                </a:lnTo>
                <a:lnTo>
                  <a:pt x="19737" y="6229"/>
                </a:lnTo>
                <a:lnTo>
                  <a:pt x="20370" y="5976"/>
                </a:lnTo>
                <a:lnTo>
                  <a:pt x="21004" y="5668"/>
                </a:lnTo>
                <a:lnTo>
                  <a:pt x="21620" y="5342"/>
                </a:lnTo>
                <a:lnTo>
                  <a:pt x="21928" y="5161"/>
                </a:lnTo>
                <a:lnTo>
                  <a:pt x="22217" y="4962"/>
                </a:lnTo>
                <a:lnTo>
                  <a:pt x="22525" y="4763"/>
                </a:lnTo>
                <a:lnTo>
                  <a:pt x="22797" y="4564"/>
                </a:lnTo>
                <a:lnTo>
                  <a:pt x="23068" y="4346"/>
                </a:lnTo>
                <a:lnTo>
                  <a:pt x="23340" y="4111"/>
                </a:lnTo>
                <a:lnTo>
                  <a:pt x="23575" y="3894"/>
                </a:lnTo>
                <a:lnTo>
                  <a:pt x="23811" y="3640"/>
                </a:lnTo>
                <a:lnTo>
                  <a:pt x="24046" y="3387"/>
                </a:lnTo>
                <a:lnTo>
                  <a:pt x="24245" y="3133"/>
                </a:lnTo>
                <a:lnTo>
                  <a:pt x="24426" y="2880"/>
                </a:lnTo>
                <a:lnTo>
                  <a:pt x="24607" y="2590"/>
                </a:lnTo>
                <a:lnTo>
                  <a:pt x="24752" y="2318"/>
                </a:lnTo>
                <a:lnTo>
                  <a:pt x="24897" y="2029"/>
                </a:lnTo>
                <a:lnTo>
                  <a:pt x="25006" y="1739"/>
                </a:lnTo>
                <a:lnTo>
                  <a:pt x="25096" y="1431"/>
                </a:lnTo>
                <a:lnTo>
                  <a:pt x="25169" y="1123"/>
                </a:lnTo>
                <a:lnTo>
                  <a:pt x="25205" y="815"/>
                </a:lnTo>
                <a:lnTo>
                  <a:pt x="25223" y="490"/>
                </a:lnTo>
                <a:lnTo>
                  <a:pt x="25205" y="164"/>
                </a:lnTo>
                <a:lnTo>
                  <a:pt x="25006" y="91"/>
                </a:lnTo>
                <a:lnTo>
                  <a:pt x="24807" y="37"/>
                </a:lnTo>
                <a:lnTo>
                  <a:pt x="24589" y="19"/>
                </a:lnTo>
                <a:lnTo>
                  <a:pt x="243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4"/>
          <p:cNvSpPr/>
          <p:nvPr/>
        </p:nvSpPr>
        <p:spPr>
          <a:xfrm rot="-5400000">
            <a:off x="8954289" y="2667544"/>
            <a:ext cx="73354" cy="73307"/>
          </a:xfrm>
          <a:custGeom>
            <a:avLst/>
            <a:gdLst/>
            <a:ahLst/>
            <a:cxnLst/>
            <a:rect l="l" t="t" r="r" b="b"/>
            <a:pathLst>
              <a:path w="1571" h="1570" extrusionOk="0">
                <a:moveTo>
                  <a:pt x="786" y="0"/>
                </a:moveTo>
                <a:lnTo>
                  <a:pt x="617" y="19"/>
                </a:lnTo>
                <a:lnTo>
                  <a:pt x="468" y="75"/>
                </a:lnTo>
                <a:lnTo>
                  <a:pt x="337" y="131"/>
                </a:lnTo>
                <a:lnTo>
                  <a:pt x="225" y="243"/>
                </a:lnTo>
                <a:lnTo>
                  <a:pt x="132" y="355"/>
                </a:lnTo>
                <a:lnTo>
                  <a:pt x="57" y="486"/>
                </a:lnTo>
                <a:lnTo>
                  <a:pt x="1" y="636"/>
                </a:lnTo>
                <a:lnTo>
                  <a:pt x="1" y="785"/>
                </a:lnTo>
                <a:lnTo>
                  <a:pt x="1" y="953"/>
                </a:lnTo>
                <a:lnTo>
                  <a:pt x="57" y="1084"/>
                </a:lnTo>
                <a:lnTo>
                  <a:pt x="132" y="1233"/>
                </a:lnTo>
                <a:lnTo>
                  <a:pt x="225" y="1345"/>
                </a:lnTo>
                <a:lnTo>
                  <a:pt x="337" y="1439"/>
                </a:lnTo>
                <a:lnTo>
                  <a:pt x="468" y="1513"/>
                </a:lnTo>
                <a:lnTo>
                  <a:pt x="617" y="1551"/>
                </a:lnTo>
                <a:lnTo>
                  <a:pt x="786" y="1569"/>
                </a:lnTo>
                <a:lnTo>
                  <a:pt x="935" y="1551"/>
                </a:lnTo>
                <a:lnTo>
                  <a:pt x="1084" y="1513"/>
                </a:lnTo>
                <a:lnTo>
                  <a:pt x="1215" y="1439"/>
                </a:lnTo>
                <a:lnTo>
                  <a:pt x="1327" y="1345"/>
                </a:lnTo>
                <a:lnTo>
                  <a:pt x="1421" y="1233"/>
                </a:lnTo>
                <a:lnTo>
                  <a:pt x="1495" y="1084"/>
                </a:lnTo>
                <a:lnTo>
                  <a:pt x="1551" y="953"/>
                </a:lnTo>
                <a:lnTo>
                  <a:pt x="1570" y="785"/>
                </a:lnTo>
                <a:lnTo>
                  <a:pt x="1551" y="636"/>
                </a:lnTo>
                <a:lnTo>
                  <a:pt x="1495" y="486"/>
                </a:lnTo>
                <a:lnTo>
                  <a:pt x="1421" y="355"/>
                </a:lnTo>
                <a:lnTo>
                  <a:pt x="1327" y="243"/>
                </a:lnTo>
                <a:lnTo>
                  <a:pt x="1215" y="131"/>
                </a:lnTo>
                <a:lnTo>
                  <a:pt x="1084" y="75"/>
                </a:lnTo>
                <a:lnTo>
                  <a:pt x="935" y="19"/>
                </a:lnTo>
                <a:lnTo>
                  <a:pt x="78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4"/>
          <p:cNvSpPr/>
          <p:nvPr/>
        </p:nvSpPr>
        <p:spPr>
          <a:xfrm rot="-5400000">
            <a:off x="8560539" y="4265432"/>
            <a:ext cx="73307" cy="73307"/>
          </a:xfrm>
          <a:custGeom>
            <a:avLst/>
            <a:gdLst/>
            <a:ahLst/>
            <a:cxnLst/>
            <a:rect l="l" t="t" r="r" b="b"/>
            <a:pathLst>
              <a:path w="1570" h="1570" extrusionOk="0">
                <a:moveTo>
                  <a:pt x="785" y="1"/>
                </a:moveTo>
                <a:lnTo>
                  <a:pt x="636" y="19"/>
                </a:lnTo>
                <a:lnTo>
                  <a:pt x="486" y="75"/>
                </a:lnTo>
                <a:lnTo>
                  <a:pt x="356" y="150"/>
                </a:lnTo>
                <a:lnTo>
                  <a:pt x="243" y="244"/>
                </a:lnTo>
                <a:lnTo>
                  <a:pt x="150" y="356"/>
                </a:lnTo>
                <a:lnTo>
                  <a:pt x="75" y="486"/>
                </a:lnTo>
                <a:lnTo>
                  <a:pt x="19" y="636"/>
                </a:lnTo>
                <a:lnTo>
                  <a:pt x="1" y="785"/>
                </a:lnTo>
                <a:lnTo>
                  <a:pt x="19" y="953"/>
                </a:lnTo>
                <a:lnTo>
                  <a:pt x="75" y="1103"/>
                </a:lnTo>
                <a:lnTo>
                  <a:pt x="150" y="1234"/>
                </a:lnTo>
                <a:lnTo>
                  <a:pt x="243" y="1346"/>
                </a:lnTo>
                <a:lnTo>
                  <a:pt x="356" y="1439"/>
                </a:lnTo>
                <a:lnTo>
                  <a:pt x="486" y="1514"/>
                </a:lnTo>
                <a:lnTo>
                  <a:pt x="636" y="1551"/>
                </a:lnTo>
                <a:lnTo>
                  <a:pt x="785" y="1570"/>
                </a:lnTo>
                <a:lnTo>
                  <a:pt x="953" y="1551"/>
                </a:lnTo>
                <a:lnTo>
                  <a:pt x="1084" y="1514"/>
                </a:lnTo>
                <a:lnTo>
                  <a:pt x="1233" y="1439"/>
                </a:lnTo>
                <a:lnTo>
                  <a:pt x="1346" y="1346"/>
                </a:lnTo>
                <a:lnTo>
                  <a:pt x="1439" y="1234"/>
                </a:lnTo>
                <a:lnTo>
                  <a:pt x="1514" y="1103"/>
                </a:lnTo>
                <a:lnTo>
                  <a:pt x="1551" y="953"/>
                </a:lnTo>
                <a:lnTo>
                  <a:pt x="1570" y="785"/>
                </a:lnTo>
                <a:lnTo>
                  <a:pt x="1551" y="636"/>
                </a:lnTo>
                <a:lnTo>
                  <a:pt x="1514" y="486"/>
                </a:lnTo>
                <a:lnTo>
                  <a:pt x="1439" y="356"/>
                </a:lnTo>
                <a:lnTo>
                  <a:pt x="1346" y="244"/>
                </a:lnTo>
                <a:lnTo>
                  <a:pt x="1233" y="150"/>
                </a:lnTo>
                <a:lnTo>
                  <a:pt x="1084" y="75"/>
                </a:lnTo>
                <a:lnTo>
                  <a:pt x="953" y="19"/>
                </a:lnTo>
                <a:lnTo>
                  <a:pt x="78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4"/>
          <p:cNvSpPr/>
          <p:nvPr/>
        </p:nvSpPr>
        <p:spPr>
          <a:xfrm rot="-5400000">
            <a:off x="8665224" y="2161654"/>
            <a:ext cx="41043" cy="41043"/>
          </a:xfrm>
          <a:custGeom>
            <a:avLst/>
            <a:gdLst/>
            <a:ahLst/>
            <a:cxnLst/>
            <a:rect l="l" t="t" r="r" b="b"/>
            <a:pathLst>
              <a:path w="879" h="879" extrusionOk="0">
                <a:moveTo>
                  <a:pt x="449" y="0"/>
                </a:moveTo>
                <a:lnTo>
                  <a:pt x="355" y="19"/>
                </a:lnTo>
                <a:lnTo>
                  <a:pt x="281" y="38"/>
                </a:lnTo>
                <a:lnTo>
                  <a:pt x="206" y="75"/>
                </a:lnTo>
                <a:lnTo>
                  <a:pt x="131" y="131"/>
                </a:lnTo>
                <a:lnTo>
                  <a:pt x="75" y="206"/>
                </a:lnTo>
                <a:lnTo>
                  <a:pt x="38" y="281"/>
                </a:lnTo>
                <a:lnTo>
                  <a:pt x="19" y="355"/>
                </a:lnTo>
                <a:lnTo>
                  <a:pt x="0" y="449"/>
                </a:lnTo>
                <a:lnTo>
                  <a:pt x="19" y="523"/>
                </a:lnTo>
                <a:lnTo>
                  <a:pt x="38" y="617"/>
                </a:lnTo>
                <a:lnTo>
                  <a:pt x="75" y="673"/>
                </a:lnTo>
                <a:lnTo>
                  <a:pt x="131" y="748"/>
                </a:lnTo>
                <a:lnTo>
                  <a:pt x="206" y="804"/>
                </a:lnTo>
                <a:lnTo>
                  <a:pt x="281" y="841"/>
                </a:lnTo>
                <a:lnTo>
                  <a:pt x="355" y="860"/>
                </a:lnTo>
                <a:lnTo>
                  <a:pt x="449" y="878"/>
                </a:lnTo>
                <a:lnTo>
                  <a:pt x="523" y="860"/>
                </a:lnTo>
                <a:lnTo>
                  <a:pt x="598" y="841"/>
                </a:lnTo>
                <a:lnTo>
                  <a:pt x="673" y="804"/>
                </a:lnTo>
                <a:lnTo>
                  <a:pt x="748" y="748"/>
                </a:lnTo>
                <a:lnTo>
                  <a:pt x="804" y="673"/>
                </a:lnTo>
                <a:lnTo>
                  <a:pt x="841" y="617"/>
                </a:lnTo>
                <a:lnTo>
                  <a:pt x="860" y="523"/>
                </a:lnTo>
                <a:lnTo>
                  <a:pt x="878" y="449"/>
                </a:lnTo>
                <a:lnTo>
                  <a:pt x="860" y="355"/>
                </a:lnTo>
                <a:lnTo>
                  <a:pt x="841" y="281"/>
                </a:lnTo>
                <a:lnTo>
                  <a:pt x="804" y="206"/>
                </a:lnTo>
                <a:lnTo>
                  <a:pt x="748" y="131"/>
                </a:lnTo>
                <a:lnTo>
                  <a:pt x="673" y="75"/>
                </a:lnTo>
                <a:lnTo>
                  <a:pt x="598" y="38"/>
                </a:lnTo>
                <a:lnTo>
                  <a:pt x="523" y="19"/>
                </a:lnTo>
                <a:lnTo>
                  <a:pt x="449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4"/>
          <p:cNvSpPr/>
          <p:nvPr/>
        </p:nvSpPr>
        <p:spPr>
          <a:xfrm rot="-5400000">
            <a:off x="8851013" y="1516224"/>
            <a:ext cx="46272" cy="46272"/>
          </a:xfrm>
          <a:custGeom>
            <a:avLst/>
            <a:gdLst/>
            <a:ahLst/>
            <a:cxnLst/>
            <a:rect l="l" t="t" r="r" b="b"/>
            <a:pathLst>
              <a:path w="991" h="991" extrusionOk="0">
                <a:moveTo>
                  <a:pt x="430" y="0"/>
                </a:moveTo>
                <a:lnTo>
                  <a:pt x="318" y="19"/>
                </a:lnTo>
                <a:lnTo>
                  <a:pt x="224" y="75"/>
                </a:lnTo>
                <a:lnTo>
                  <a:pt x="131" y="150"/>
                </a:lnTo>
                <a:lnTo>
                  <a:pt x="56" y="243"/>
                </a:lnTo>
                <a:lnTo>
                  <a:pt x="19" y="336"/>
                </a:lnTo>
                <a:lnTo>
                  <a:pt x="0" y="430"/>
                </a:lnTo>
                <a:lnTo>
                  <a:pt x="0" y="523"/>
                </a:lnTo>
                <a:lnTo>
                  <a:pt x="19" y="617"/>
                </a:lnTo>
                <a:lnTo>
                  <a:pt x="38" y="710"/>
                </a:lnTo>
                <a:lnTo>
                  <a:pt x="94" y="785"/>
                </a:lnTo>
                <a:lnTo>
                  <a:pt x="150" y="859"/>
                </a:lnTo>
                <a:lnTo>
                  <a:pt x="243" y="915"/>
                </a:lnTo>
                <a:lnTo>
                  <a:pt x="337" y="953"/>
                </a:lnTo>
                <a:lnTo>
                  <a:pt x="430" y="990"/>
                </a:lnTo>
                <a:lnTo>
                  <a:pt x="523" y="990"/>
                </a:lnTo>
                <a:lnTo>
                  <a:pt x="617" y="971"/>
                </a:lnTo>
                <a:lnTo>
                  <a:pt x="748" y="915"/>
                </a:lnTo>
                <a:lnTo>
                  <a:pt x="841" y="841"/>
                </a:lnTo>
                <a:lnTo>
                  <a:pt x="916" y="747"/>
                </a:lnTo>
                <a:lnTo>
                  <a:pt x="972" y="617"/>
                </a:lnTo>
                <a:lnTo>
                  <a:pt x="990" y="486"/>
                </a:lnTo>
                <a:lnTo>
                  <a:pt x="972" y="355"/>
                </a:lnTo>
                <a:lnTo>
                  <a:pt x="916" y="243"/>
                </a:lnTo>
                <a:lnTo>
                  <a:pt x="841" y="131"/>
                </a:lnTo>
                <a:lnTo>
                  <a:pt x="748" y="75"/>
                </a:lnTo>
                <a:lnTo>
                  <a:pt x="654" y="19"/>
                </a:lnTo>
                <a:lnTo>
                  <a:pt x="542" y="0"/>
                </a:lnTo>
                <a:close/>
              </a:path>
            </a:pathLst>
          </a:custGeom>
          <a:solidFill>
            <a:srgbClr val="9423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4"/>
          <p:cNvSpPr/>
          <p:nvPr/>
        </p:nvSpPr>
        <p:spPr>
          <a:xfrm rot="-5400000">
            <a:off x="8924488" y="823704"/>
            <a:ext cx="96000" cy="95953"/>
          </a:xfrm>
          <a:custGeom>
            <a:avLst/>
            <a:gdLst/>
            <a:ahLst/>
            <a:cxnLst/>
            <a:rect l="l" t="t" r="r" b="b"/>
            <a:pathLst>
              <a:path w="2056" h="2055" extrusionOk="0">
                <a:moveTo>
                  <a:pt x="1028" y="0"/>
                </a:moveTo>
                <a:lnTo>
                  <a:pt x="822" y="19"/>
                </a:lnTo>
                <a:lnTo>
                  <a:pt x="635" y="75"/>
                </a:lnTo>
                <a:lnTo>
                  <a:pt x="449" y="168"/>
                </a:lnTo>
                <a:lnTo>
                  <a:pt x="299" y="299"/>
                </a:lnTo>
                <a:lnTo>
                  <a:pt x="168" y="449"/>
                </a:lnTo>
                <a:lnTo>
                  <a:pt x="75" y="635"/>
                </a:lnTo>
                <a:lnTo>
                  <a:pt x="19" y="822"/>
                </a:lnTo>
                <a:lnTo>
                  <a:pt x="0" y="1028"/>
                </a:lnTo>
                <a:lnTo>
                  <a:pt x="19" y="1233"/>
                </a:lnTo>
                <a:lnTo>
                  <a:pt x="75" y="1420"/>
                </a:lnTo>
                <a:lnTo>
                  <a:pt x="168" y="1607"/>
                </a:lnTo>
                <a:lnTo>
                  <a:pt x="299" y="1756"/>
                </a:lnTo>
                <a:lnTo>
                  <a:pt x="449" y="1887"/>
                </a:lnTo>
                <a:lnTo>
                  <a:pt x="635" y="1980"/>
                </a:lnTo>
                <a:lnTo>
                  <a:pt x="822" y="2036"/>
                </a:lnTo>
                <a:lnTo>
                  <a:pt x="1028" y="2055"/>
                </a:lnTo>
                <a:lnTo>
                  <a:pt x="1233" y="2036"/>
                </a:lnTo>
                <a:lnTo>
                  <a:pt x="1420" y="1980"/>
                </a:lnTo>
                <a:lnTo>
                  <a:pt x="1607" y="1887"/>
                </a:lnTo>
                <a:lnTo>
                  <a:pt x="1756" y="1756"/>
                </a:lnTo>
                <a:lnTo>
                  <a:pt x="1887" y="1607"/>
                </a:lnTo>
                <a:lnTo>
                  <a:pt x="1980" y="1420"/>
                </a:lnTo>
                <a:lnTo>
                  <a:pt x="2036" y="1233"/>
                </a:lnTo>
                <a:lnTo>
                  <a:pt x="2055" y="1028"/>
                </a:lnTo>
                <a:lnTo>
                  <a:pt x="2036" y="822"/>
                </a:lnTo>
                <a:lnTo>
                  <a:pt x="1980" y="635"/>
                </a:lnTo>
                <a:lnTo>
                  <a:pt x="1887" y="449"/>
                </a:lnTo>
                <a:lnTo>
                  <a:pt x="1756" y="299"/>
                </a:lnTo>
                <a:lnTo>
                  <a:pt x="1607" y="168"/>
                </a:lnTo>
                <a:lnTo>
                  <a:pt x="1420" y="75"/>
                </a:lnTo>
                <a:lnTo>
                  <a:pt x="1233" y="19"/>
                </a:lnTo>
                <a:lnTo>
                  <a:pt x="102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4"/>
          <p:cNvSpPr/>
          <p:nvPr/>
        </p:nvSpPr>
        <p:spPr>
          <a:xfrm rot="-5400000">
            <a:off x="8687893" y="4956224"/>
            <a:ext cx="96887" cy="96840"/>
          </a:xfrm>
          <a:custGeom>
            <a:avLst/>
            <a:gdLst/>
            <a:ahLst/>
            <a:cxnLst/>
            <a:rect l="l" t="t" r="r" b="b"/>
            <a:pathLst>
              <a:path w="2075" h="2074" extrusionOk="0">
                <a:moveTo>
                  <a:pt x="1047" y="0"/>
                </a:moveTo>
                <a:lnTo>
                  <a:pt x="841" y="19"/>
                </a:lnTo>
                <a:lnTo>
                  <a:pt x="636" y="93"/>
                </a:lnTo>
                <a:lnTo>
                  <a:pt x="468" y="187"/>
                </a:lnTo>
                <a:lnTo>
                  <a:pt x="318" y="318"/>
                </a:lnTo>
                <a:lnTo>
                  <a:pt x="188" y="467"/>
                </a:lnTo>
                <a:lnTo>
                  <a:pt x="94" y="635"/>
                </a:lnTo>
                <a:lnTo>
                  <a:pt x="20" y="841"/>
                </a:lnTo>
                <a:lnTo>
                  <a:pt x="1" y="1046"/>
                </a:lnTo>
                <a:lnTo>
                  <a:pt x="20" y="1252"/>
                </a:lnTo>
                <a:lnTo>
                  <a:pt x="94" y="1438"/>
                </a:lnTo>
                <a:lnTo>
                  <a:pt x="188" y="1606"/>
                </a:lnTo>
                <a:lnTo>
                  <a:pt x="318" y="1756"/>
                </a:lnTo>
                <a:lnTo>
                  <a:pt x="468" y="1887"/>
                </a:lnTo>
                <a:lnTo>
                  <a:pt x="636" y="1980"/>
                </a:lnTo>
                <a:lnTo>
                  <a:pt x="841" y="2055"/>
                </a:lnTo>
                <a:lnTo>
                  <a:pt x="1047" y="2073"/>
                </a:lnTo>
                <a:lnTo>
                  <a:pt x="1252" y="2055"/>
                </a:lnTo>
                <a:lnTo>
                  <a:pt x="1439" y="1980"/>
                </a:lnTo>
                <a:lnTo>
                  <a:pt x="1607" y="1887"/>
                </a:lnTo>
                <a:lnTo>
                  <a:pt x="1757" y="1756"/>
                </a:lnTo>
                <a:lnTo>
                  <a:pt x="1888" y="1606"/>
                </a:lnTo>
                <a:lnTo>
                  <a:pt x="1981" y="1438"/>
                </a:lnTo>
                <a:lnTo>
                  <a:pt x="2056" y="1252"/>
                </a:lnTo>
                <a:lnTo>
                  <a:pt x="2074" y="1046"/>
                </a:lnTo>
                <a:lnTo>
                  <a:pt x="2056" y="841"/>
                </a:lnTo>
                <a:lnTo>
                  <a:pt x="1981" y="635"/>
                </a:lnTo>
                <a:lnTo>
                  <a:pt x="1888" y="467"/>
                </a:lnTo>
                <a:lnTo>
                  <a:pt x="1757" y="318"/>
                </a:lnTo>
                <a:lnTo>
                  <a:pt x="1607" y="187"/>
                </a:lnTo>
                <a:lnTo>
                  <a:pt x="1439" y="93"/>
                </a:lnTo>
                <a:lnTo>
                  <a:pt x="1252" y="19"/>
                </a:lnTo>
                <a:lnTo>
                  <a:pt x="104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4"/>
          <p:cNvSpPr/>
          <p:nvPr/>
        </p:nvSpPr>
        <p:spPr>
          <a:xfrm rot="-5400000">
            <a:off x="8931643" y="964996"/>
            <a:ext cx="82879" cy="82926"/>
          </a:xfrm>
          <a:custGeom>
            <a:avLst/>
            <a:gdLst/>
            <a:ahLst/>
            <a:cxnLst/>
            <a:rect l="l" t="t" r="r" b="b"/>
            <a:pathLst>
              <a:path w="1775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50"/>
                </a:lnTo>
                <a:lnTo>
                  <a:pt x="262" y="262"/>
                </a:lnTo>
                <a:lnTo>
                  <a:pt x="150" y="393"/>
                </a:lnTo>
                <a:lnTo>
                  <a:pt x="75" y="542"/>
                </a:lnTo>
                <a:lnTo>
                  <a:pt x="19" y="711"/>
                </a:lnTo>
                <a:lnTo>
                  <a:pt x="0" y="879"/>
                </a:lnTo>
                <a:lnTo>
                  <a:pt x="19" y="1065"/>
                </a:lnTo>
                <a:lnTo>
                  <a:pt x="75" y="1234"/>
                </a:lnTo>
                <a:lnTo>
                  <a:pt x="150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01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01"/>
                </a:lnTo>
                <a:lnTo>
                  <a:pt x="1383" y="1626"/>
                </a:lnTo>
                <a:lnTo>
                  <a:pt x="1513" y="1514"/>
                </a:lnTo>
                <a:lnTo>
                  <a:pt x="1626" y="1383"/>
                </a:lnTo>
                <a:lnTo>
                  <a:pt x="1700" y="1234"/>
                </a:lnTo>
                <a:lnTo>
                  <a:pt x="1756" y="1065"/>
                </a:lnTo>
                <a:lnTo>
                  <a:pt x="1775" y="879"/>
                </a:lnTo>
                <a:lnTo>
                  <a:pt x="1756" y="711"/>
                </a:lnTo>
                <a:lnTo>
                  <a:pt x="1700" y="542"/>
                </a:lnTo>
                <a:lnTo>
                  <a:pt x="1626" y="393"/>
                </a:lnTo>
                <a:lnTo>
                  <a:pt x="1513" y="262"/>
                </a:lnTo>
                <a:lnTo>
                  <a:pt x="1383" y="150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4"/>
          <p:cNvSpPr/>
          <p:nvPr/>
        </p:nvSpPr>
        <p:spPr>
          <a:xfrm rot="-5400000">
            <a:off x="8707947" y="644008"/>
            <a:ext cx="82926" cy="82926"/>
          </a:xfrm>
          <a:custGeom>
            <a:avLst/>
            <a:gdLst/>
            <a:ahLst/>
            <a:cxnLst/>
            <a:rect l="l" t="t" r="r" b="b"/>
            <a:pathLst>
              <a:path w="1776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69"/>
                </a:lnTo>
                <a:lnTo>
                  <a:pt x="262" y="262"/>
                </a:lnTo>
                <a:lnTo>
                  <a:pt x="169" y="412"/>
                </a:lnTo>
                <a:lnTo>
                  <a:pt x="75" y="561"/>
                </a:lnTo>
                <a:lnTo>
                  <a:pt x="19" y="710"/>
                </a:lnTo>
                <a:lnTo>
                  <a:pt x="1" y="897"/>
                </a:lnTo>
                <a:lnTo>
                  <a:pt x="19" y="1065"/>
                </a:lnTo>
                <a:lnTo>
                  <a:pt x="75" y="1234"/>
                </a:lnTo>
                <a:lnTo>
                  <a:pt x="169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19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19"/>
                </a:lnTo>
                <a:lnTo>
                  <a:pt x="1383" y="1626"/>
                </a:lnTo>
                <a:lnTo>
                  <a:pt x="1514" y="1514"/>
                </a:lnTo>
                <a:lnTo>
                  <a:pt x="1626" y="1383"/>
                </a:lnTo>
                <a:lnTo>
                  <a:pt x="1719" y="1234"/>
                </a:lnTo>
                <a:lnTo>
                  <a:pt x="1756" y="1065"/>
                </a:lnTo>
                <a:lnTo>
                  <a:pt x="1775" y="897"/>
                </a:lnTo>
                <a:lnTo>
                  <a:pt x="1756" y="710"/>
                </a:lnTo>
                <a:lnTo>
                  <a:pt x="1719" y="561"/>
                </a:lnTo>
                <a:lnTo>
                  <a:pt x="1626" y="412"/>
                </a:lnTo>
                <a:lnTo>
                  <a:pt x="1514" y="262"/>
                </a:lnTo>
                <a:lnTo>
                  <a:pt x="1383" y="169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4"/>
          <p:cNvSpPr/>
          <p:nvPr/>
        </p:nvSpPr>
        <p:spPr>
          <a:xfrm rot="-5400000">
            <a:off x="8686585" y="2848524"/>
            <a:ext cx="61074" cy="149183"/>
          </a:xfrm>
          <a:custGeom>
            <a:avLst/>
            <a:gdLst/>
            <a:ahLst/>
            <a:cxnLst/>
            <a:rect l="l" t="t" r="r" b="b"/>
            <a:pathLst>
              <a:path w="1308" h="3195" extrusionOk="0">
                <a:moveTo>
                  <a:pt x="654" y="1"/>
                </a:moveTo>
                <a:lnTo>
                  <a:pt x="560" y="19"/>
                </a:lnTo>
                <a:lnTo>
                  <a:pt x="448" y="38"/>
                </a:lnTo>
                <a:lnTo>
                  <a:pt x="355" y="94"/>
                </a:lnTo>
                <a:lnTo>
                  <a:pt x="280" y="150"/>
                </a:lnTo>
                <a:lnTo>
                  <a:pt x="187" y="244"/>
                </a:lnTo>
                <a:lnTo>
                  <a:pt x="131" y="337"/>
                </a:lnTo>
                <a:lnTo>
                  <a:pt x="56" y="524"/>
                </a:lnTo>
                <a:lnTo>
                  <a:pt x="19" y="710"/>
                </a:lnTo>
                <a:lnTo>
                  <a:pt x="0" y="916"/>
                </a:lnTo>
                <a:lnTo>
                  <a:pt x="0" y="1103"/>
                </a:lnTo>
                <a:lnTo>
                  <a:pt x="19" y="1308"/>
                </a:lnTo>
                <a:lnTo>
                  <a:pt x="56" y="1495"/>
                </a:lnTo>
                <a:lnTo>
                  <a:pt x="168" y="1887"/>
                </a:lnTo>
                <a:lnTo>
                  <a:pt x="262" y="2224"/>
                </a:lnTo>
                <a:lnTo>
                  <a:pt x="411" y="2578"/>
                </a:lnTo>
                <a:lnTo>
                  <a:pt x="504" y="2765"/>
                </a:lnTo>
                <a:lnTo>
                  <a:pt x="598" y="2915"/>
                </a:lnTo>
                <a:lnTo>
                  <a:pt x="710" y="3064"/>
                </a:lnTo>
                <a:lnTo>
                  <a:pt x="841" y="3176"/>
                </a:lnTo>
                <a:lnTo>
                  <a:pt x="878" y="3195"/>
                </a:lnTo>
                <a:lnTo>
                  <a:pt x="915" y="3195"/>
                </a:lnTo>
                <a:lnTo>
                  <a:pt x="953" y="3176"/>
                </a:lnTo>
                <a:lnTo>
                  <a:pt x="971" y="3139"/>
                </a:lnTo>
                <a:lnTo>
                  <a:pt x="1009" y="2840"/>
                </a:lnTo>
                <a:lnTo>
                  <a:pt x="1027" y="2522"/>
                </a:lnTo>
                <a:lnTo>
                  <a:pt x="1046" y="2224"/>
                </a:lnTo>
                <a:lnTo>
                  <a:pt x="1084" y="1925"/>
                </a:lnTo>
                <a:lnTo>
                  <a:pt x="1177" y="1308"/>
                </a:lnTo>
                <a:lnTo>
                  <a:pt x="1289" y="692"/>
                </a:lnTo>
                <a:lnTo>
                  <a:pt x="1308" y="561"/>
                </a:lnTo>
                <a:lnTo>
                  <a:pt x="1289" y="449"/>
                </a:lnTo>
                <a:lnTo>
                  <a:pt x="1252" y="337"/>
                </a:lnTo>
                <a:lnTo>
                  <a:pt x="1214" y="244"/>
                </a:lnTo>
                <a:lnTo>
                  <a:pt x="1140" y="169"/>
                </a:lnTo>
                <a:lnTo>
                  <a:pt x="1065" y="113"/>
                </a:lnTo>
                <a:lnTo>
                  <a:pt x="971" y="57"/>
                </a:lnTo>
                <a:lnTo>
                  <a:pt x="878" y="19"/>
                </a:lnTo>
                <a:lnTo>
                  <a:pt x="76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4"/>
          <p:cNvSpPr/>
          <p:nvPr/>
        </p:nvSpPr>
        <p:spPr>
          <a:xfrm rot="-5400000">
            <a:off x="8678297" y="2959723"/>
            <a:ext cx="170101" cy="133494"/>
          </a:xfrm>
          <a:custGeom>
            <a:avLst/>
            <a:gdLst/>
            <a:ahLst/>
            <a:cxnLst/>
            <a:rect l="l" t="t" r="r" b="b"/>
            <a:pathLst>
              <a:path w="3643" h="2859" extrusionOk="0">
                <a:moveTo>
                  <a:pt x="579" y="1"/>
                </a:moveTo>
                <a:lnTo>
                  <a:pt x="430" y="38"/>
                </a:lnTo>
                <a:lnTo>
                  <a:pt x="299" y="94"/>
                </a:lnTo>
                <a:lnTo>
                  <a:pt x="168" y="188"/>
                </a:lnTo>
                <a:lnTo>
                  <a:pt x="93" y="225"/>
                </a:lnTo>
                <a:lnTo>
                  <a:pt x="56" y="300"/>
                </a:lnTo>
                <a:lnTo>
                  <a:pt x="19" y="374"/>
                </a:lnTo>
                <a:lnTo>
                  <a:pt x="0" y="449"/>
                </a:lnTo>
                <a:lnTo>
                  <a:pt x="0" y="524"/>
                </a:lnTo>
                <a:lnTo>
                  <a:pt x="19" y="599"/>
                </a:lnTo>
                <a:lnTo>
                  <a:pt x="37" y="673"/>
                </a:lnTo>
                <a:lnTo>
                  <a:pt x="75" y="729"/>
                </a:lnTo>
                <a:lnTo>
                  <a:pt x="149" y="823"/>
                </a:lnTo>
                <a:lnTo>
                  <a:pt x="243" y="916"/>
                </a:lnTo>
                <a:lnTo>
                  <a:pt x="318" y="991"/>
                </a:lnTo>
                <a:lnTo>
                  <a:pt x="430" y="1047"/>
                </a:lnTo>
                <a:lnTo>
                  <a:pt x="635" y="1140"/>
                </a:lnTo>
                <a:lnTo>
                  <a:pt x="859" y="1215"/>
                </a:lnTo>
                <a:lnTo>
                  <a:pt x="1345" y="1327"/>
                </a:lnTo>
                <a:lnTo>
                  <a:pt x="1569" y="1364"/>
                </a:lnTo>
                <a:lnTo>
                  <a:pt x="1793" y="1439"/>
                </a:lnTo>
                <a:lnTo>
                  <a:pt x="2055" y="1551"/>
                </a:lnTo>
                <a:lnTo>
                  <a:pt x="2316" y="1682"/>
                </a:lnTo>
                <a:lnTo>
                  <a:pt x="2559" y="1831"/>
                </a:lnTo>
                <a:lnTo>
                  <a:pt x="2783" y="2000"/>
                </a:lnTo>
                <a:lnTo>
                  <a:pt x="3007" y="2186"/>
                </a:lnTo>
                <a:lnTo>
                  <a:pt x="3213" y="2373"/>
                </a:lnTo>
                <a:lnTo>
                  <a:pt x="3400" y="2597"/>
                </a:lnTo>
                <a:lnTo>
                  <a:pt x="3549" y="2821"/>
                </a:lnTo>
                <a:lnTo>
                  <a:pt x="3587" y="2859"/>
                </a:lnTo>
                <a:lnTo>
                  <a:pt x="3624" y="2840"/>
                </a:lnTo>
                <a:lnTo>
                  <a:pt x="3643" y="2821"/>
                </a:lnTo>
                <a:lnTo>
                  <a:pt x="3643" y="2784"/>
                </a:lnTo>
                <a:lnTo>
                  <a:pt x="3568" y="2485"/>
                </a:lnTo>
                <a:lnTo>
                  <a:pt x="3456" y="2205"/>
                </a:lnTo>
                <a:lnTo>
                  <a:pt x="3325" y="1944"/>
                </a:lnTo>
                <a:lnTo>
                  <a:pt x="3194" y="1663"/>
                </a:lnTo>
                <a:lnTo>
                  <a:pt x="3026" y="1420"/>
                </a:lnTo>
                <a:lnTo>
                  <a:pt x="2839" y="1178"/>
                </a:lnTo>
                <a:lnTo>
                  <a:pt x="2653" y="953"/>
                </a:lnTo>
                <a:lnTo>
                  <a:pt x="2447" y="729"/>
                </a:lnTo>
                <a:lnTo>
                  <a:pt x="2223" y="543"/>
                </a:lnTo>
                <a:lnTo>
                  <a:pt x="1961" y="374"/>
                </a:lnTo>
                <a:lnTo>
                  <a:pt x="1663" y="206"/>
                </a:lnTo>
                <a:lnTo>
                  <a:pt x="1345" y="94"/>
                </a:lnTo>
                <a:lnTo>
                  <a:pt x="1196" y="38"/>
                </a:lnTo>
                <a:lnTo>
                  <a:pt x="1027" y="19"/>
                </a:lnTo>
                <a:lnTo>
                  <a:pt x="878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4"/>
          <p:cNvSpPr/>
          <p:nvPr/>
        </p:nvSpPr>
        <p:spPr>
          <a:xfrm rot="-5400000">
            <a:off x="8721465" y="3041271"/>
            <a:ext cx="151797" cy="70692"/>
          </a:xfrm>
          <a:custGeom>
            <a:avLst/>
            <a:gdLst/>
            <a:ahLst/>
            <a:cxnLst/>
            <a:rect l="l" t="t" r="r" b="b"/>
            <a:pathLst>
              <a:path w="3251" h="1514" extrusionOk="0">
                <a:moveTo>
                  <a:pt x="766" y="1"/>
                </a:moveTo>
                <a:lnTo>
                  <a:pt x="617" y="38"/>
                </a:lnTo>
                <a:lnTo>
                  <a:pt x="486" y="76"/>
                </a:lnTo>
                <a:lnTo>
                  <a:pt x="336" y="132"/>
                </a:lnTo>
                <a:lnTo>
                  <a:pt x="206" y="225"/>
                </a:lnTo>
                <a:lnTo>
                  <a:pt x="94" y="337"/>
                </a:lnTo>
                <a:lnTo>
                  <a:pt x="37" y="412"/>
                </a:lnTo>
                <a:lnTo>
                  <a:pt x="0" y="486"/>
                </a:lnTo>
                <a:lnTo>
                  <a:pt x="0" y="561"/>
                </a:lnTo>
                <a:lnTo>
                  <a:pt x="0" y="655"/>
                </a:lnTo>
                <a:lnTo>
                  <a:pt x="19" y="729"/>
                </a:lnTo>
                <a:lnTo>
                  <a:pt x="56" y="823"/>
                </a:lnTo>
                <a:lnTo>
                  <a:pt x="94" y="879"/>
                </a:lnTo>
                <a:lnTo>
                  <a:pt x="150" y="935"/>
                </a:lnTo>
                <a:lnTo>
                  <a:pt x="243" y="1010"/>
                </a:lnTo>
                <a:lnTo>
                  <a:pt x="336" y="1047"/>
                </a:lnTo>
                <a:lnTo>
                  <a:pt x="523" y="1122"/>
                </a:lnTo>
                <a:lnTo>
                  <a:pt x="729" y="1178"/>
                </a:lnTo>
                <a:lnTo>
                  <a:pt x="934" y="1196"/>
                </a:lnTo>
                <a:lnTo>
                  <a:pt x="1364" y="1178"/>
                </a:lnTo>
                <a:lnTo>
                  <a:pt x="1775" y="1178"/>
                </a:lnTo>
                <a:lnTo>
                  <a:pt x="2111" y="1196"/>
                </a:lnTo>
                <a:lnTo>
                  <a:pt x="2503" y="1215"/>
                </a:lnTo>
                <a:lnTo>
                  <a:pt x="2709" y="1252"/>
                </a:lnTo>
                <a:lnTo>
                  <a:pt x="2877" y="1308"/>
                </a:lnTo>
                <a:lnTo>
                  <a:pt x="3026" y="1383"/>
                </a:lnTo>
                <a:lnTo>
                  <a:pt x="3101" y="1420"/>
                </a:lnTo>
                <a:lnTo>
                  <a:pt x="3138" y="1477"/>
                </a:lnTo>
                <a:lnTo>
                  <a:pt x="3176" y="1514"/>
                </a:lnTo>
                <a:lnTo>
                  <a:pt x="3213" y="1495"/>
                </a:lnTo>
                <a:lnTo>
                  <a:pt x="3250" y="1477"/>
                </a:lnTo>
                <a:lnTo>
                  <a:pt x="3250" y="1439"/>
                </a:lnTo>
                <a:lnTo>
                  <a:pt x="3213" y="1271"/>
                </a:lnTo>
                <a:lnTo>
                  <a:pt x="3138" y="1140"/>
                </a:lnTo>
                <a:lnTo>
                  <a:pt x="3026" y="1010"/>
                </a:lnTo>
                <a:lnTo>
                  <a:pt x="2914" y="897"/>
                </a:lnTo>
                <a:lnTo>
                  <a:pt x="2765" y="804"/>
                </a:lnTo>
                <a:lnTo>
                  <a:pt x="2615" y="729"/>
                </a:lnTo>
                <a:lnTo>
                  <a:pt x="2335" y="561"/>
                </a:lnTo>
                <a:lnTo>
                  <a:pt x="2074" y="412"/>
                </a:lnTo>
                <a:lnTo>
                  <a:pt x="1793" y="262"/>
                </a:lnTo>
                <a:lnTo>
                  <a:pt x="1494" y="150"/>
                </a:lnTo>
                <a:lnTo>
                  <a:pt x="1196" y="57"/>
                </a:lnTo>
                <a:lnTo>
                  <a:pt x="1046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4"/>
          <p:cNvSpPr/>
          <p:nvPr/>
        </p:nvSpPr>
        <p:spPr>
          <a:xfrm rot="-5400000">
            <a:off x="8758539" y="3414157"/>
            <a:ext cx="148342" cy="148295"/>
          </a:xfrm>
          <a:custGeom>
            <a:avLst/>
            <a:gdLst/>
            <a:ahLst/>
            <a:cxnLst/>
            <a:rect l="l" t="t" r="r" b="b"/>
            <a:pathLst>
              <a:path w="3177" h="3176" extrusionOk="0">
                <a:moveTo>
                  <a:pt x="1439" y="0"/>
                </a:moveTo>
                <a:lnTo>
                  <a:pt x="1383" y="336"/>
                </a:lnTo>
                <a:lnTo>
                  <a:pt x="1327" y="691"/>
                </a:lnTo>
                <a:lnTo>
                  <a:pt x="1271" y="1046"/>
                </a:lnTo>
                <a:lnTo>
                  <a:pt x="1268" y="1076"/>
                </a:lnTo>
                <a:lnTo>
                  <a:pt x="1268" y="1076"/>
                </a:lnTo>
                <a:lnTo>
                  <a:pt x="1028" y="1140"/>
                </a:lnTo>
                <a:lnTo>
                  <a:pt x="748" y="1196"/>
                </a:lnTo>
                <a:lnTo>
                  <a:pt x="318" y="1308"/>
                </a:lnTo>
                <a:lnTo>
                  <a:pt x="113" y="1364"/>
                </a:lnTo>
                <a:lnTo>
                  <a:pt x="1" y="1382"/>
                </a:lnTo>
                <a:lnTo>
                  <a:pt x="1" y="1382"/>
                </a:lnTo>
                <a:lnTo>
                  <a:pt x="281" y="1494"/>
                </a:lnTo>
                <a:lnTo>
                  <a:pt x="449" y="1532"/>
                </a:lnTo>
                <a:lnTo>
                  <a:pt x="617" y="1569"/>
                </a:lnTo>
                <a:lnTo>
                  <a:pt x="935" y="1625"/>
                </a:lnTo>
                <a:lnTo>
                  <a:pt x="1196" y="1681"/>
                </a:lnTo>
                <a:lnTo>
                  <a:pt x="1196" y="1681"/>
                </a:lnTo>
                <a:lnTo>
                  <a:pt x="1159" y="1961"/>
                </a:lnTo>
                <a:lnTo>
                  <a:pt x="1065" y="2522"/>
                </a:lnTo>
                <a:lnTo>
                  <a:pt x="1028" y="2858"/>
                </a:lnTo>
                <a:lnTo>
                  <a:pt x="1009" y="3026"/>
                </a:lnTo>
                <a:lnTo>
                  <a:pt x="1009" y="3176"/>
                </a:lnTo>
                <a:lnTo>
                  <a:pt x="1252" y="2933"/>
                </a:lnTo>
                <a:lnTo>
                  <a:pt x="1458" y="2671"/>
                </a:lnTo>
                <a:lnTo>
                  <a:pt x="1887" y="2148"/>
                </a:lnTo>
                <a:lnTo>
                  <a:pt x="2021" y="1981"/>
                </a:lnTo>
                <a:lnTo>
                  <a:pt x="2021" y="1981"/>
                </a:lnTo>
                <a:lnTo>
                  <a:pt x="2522" y="2223"/>
                </a:lnTo>
                <a:lnTo>
                  <a:pt x="3027" y="2484"/>
                </a:lnTo>
                <a:lnTo>
                  <a:pt x="2933" y="2223"/>
                </a:lnTo>
                <a:lnTo>
                  <a:pt x="2821" y="1980"/>
                </a:lnTo>
                <a:lnTo>
                  <a:pt x="2541" y="1494"/>
                </a:lnTo>
                <a:lnTo>
                  <a:pt x="2519" y="1461"/>
                </a:lnTo>
                <a:lnTo>
                  <a:pt x="2519" y="1461"/>
                </a:lnTo>
                <a:lnTo>
                  <a:pt x="2541" y="1438"/>
                </a:lnTo>
                <a:lnTo>
                  <a:pt x="2859" y="1102"/>
                </a:lnTo>
                <a:lnTo>
                  <a:pt x="3027" y="915"/>
                </a:lnTo>
                <a:lnTo>
                  <a:pt x="3176" y="729"/>
                </a:lnTo>
                <a:lnTo>
                  <a:pt x="3176" y="729"/>
                </a:lnTo>
                <a:lnTo>
                  <a:pt x="2522" y="841"/>
                </a:lnTo>
                <a:lnTo>
                  <a:pt x="2157" y="914"/>
                </a:lnTo>
                <a:lnTo>
                  <a:pt x="2157" y="914"/>
                </a:lnTo>
                <a:lnTo>
                  <a:pt x="2074" y="803"/>
                </a:lnTo>
                <a:lnTo>
                  <a:pt x="1906" y="598"/>
                </a:lnTo>
                <a:lnTo>
                  <a:pt x="1644" y="299"/>
                </a:lnTo>
                <a:lnTo>
                  <a:pt x="1532" y="150"/>
                </a:lnTo>
                <a:lnTo>
                  <a:pt x="14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4"/>
          <p:cNvSpPr/>
          <p:nvPr/>
        </p:nvSpPr>
        <p:spPr>
          <a:xfrm rot="-5400000">
            <a:off x="8755924" y="3416772"/>
            <a:ext cx="153572" cy="148295"/>
          </a:xfrm>
          <a:custGeom>
            <a:avLst/>
            <a:gdLst/>
            <a:ahLst/>
            <a:cxnLst/>
            <a:rect l="l" t="t" r="r" b="b"/>
            <a:pathLst>
              <a:path w="3289" h="3176" fill="none" extrusionOk="0">
                <a:moveTo>
                  <a:pt x="1" y="1401"/>
                </a:moveTo>
                <a:lnTo>
                  <a:pt x="1" y="1401"/>
                </a:lnTo>
                <a:lnTo>
                  <a:pt x="225" y="1364"/>
                </a:lnTo>
                <a:lnTo>
                  <a:pt x="430" y="1308"/>
                </a:lnTo>
                <a:lnTo>
                  <a:pt x="860" y="1196"/>
                </a:lnTo>
                <a:lnTo>
                  <a:pt x="860" y="1196"/>
                </a:lnTo>
                <a:lnTo>
                  <a:pt x="1140" y="1140"/>
                </a:lnTo>
                <a:lnTo>
                  <a:pt x="1420" y="1065"/>
                </a:lnTo>
                <a:lnTo>
                  <a:pt x="1981" y="971"/>
                </a:lnTo>
                <a:lnTo>
                  <a:pt x="1981" y="971"/>
                </a:lnTo>
                <a:lnTo>
                  <a:pt x="2634" y="841"/>
                </a:lnTo>
                <a:lnTo>
                  <a:pt x="3288" y="729"/>
                </a:lnTo>
                <a:lnTo>
                  <a:pt x="3288" y="729"/>
                </a:lnTo>
                <a:lnTo>
                  <a:pt x="3139" y="915"/>
                </a:lnTo>
                <a:lnTo>
                  <a:pt x="2971" y="1102"/>
                </a:lnTo>
                <a:lnTo>
                  <a:pt x="2653" y="1438"/>
                </a:lnTo>
                <a:lnTo>
                  <a:pt x="2317" y="1775"/>
                </a:lnTo>
                <a:lnTo>
                  <a:pt x="2149" y="1961"/>
                </a:lnTo>
                <a:lnTo>
                  <a:pt x="1999" y="2148"/>
                </a:lnTo>
                <a:lnTo>
                  <a:pt x="1999" y="2148"/>
                </a:lnTo>
                <a:lnTo>
                  <a:pt x="1570" y="2671"/>
                </a:lnTo>
                <a:lnTo>
                  <a:pt x="1364" y="2933"/>
                </a:lnTo>
                <a:lnTo>
                  <a:pt x="1121" y="3176"/>
                </a:lnTo>
                <a:lnTo>
                  <a:pt x="1121" y="3176"/>
                </a:lnTo>
                <a:lnTo>
                  <a:pt x="1121" y="3026"/>
                </a:lnTo>
                <a:lnTo>
                  <a:pt x="1140" y="2858"/>
                </a:lnTo>
                <a:lnTo>
                  <a:pt x="1177" y="2522"/>
                </a:lnTo>
                <a:lnTo>
                  <a:pt x="1177" y="2522"/>
                </a:lnTo>
                <a:lnTo>
                  <a:pt x="1271" y="1961"/>
                </a:lnTo>
                <a:lnTo>
                  <a:pt x="1345" y="1401"/>
                </a:lnTo>
                <a:lnTo>
                  <a:pt x="1345" y="1401"/>
                </a:lnTo>
                <a:lnTo>
                  <a:pt x="1383" y="1046"/>
                </a:lnTo>
                <a:lnTo>
                  <a:pt x="1439" y="691"/>
                </a:lnTo>
                <a:lnTo>
                  <a:pt x="1495" y="336"/>
                </a:lnTo>
                <a:lnTo>
                  <a:pt x="1551" y="0"/>
                </a:lnTo>
                <a:lnTo>
                  <a:pt x="1551" y="0"/>
                </a:lnTo>
                <a:lnTo>
                  <a:pt x="1644" y="150"/>
                </a:lnTo>
                <a:lnTo>
                  <a:pt x="1756" y="299"/>
                </a:lnTo>
                <a:lnTo>
                  <a:pt x="2018" y="598"/>
                </a:lnTo>
                <a:lnTo>
                  <a:pt x="2018" y="598"/>
                </a:lnTo>
                <a:lnTo>
                  <a:pt x="2186" y="803"/>
                </a:lnTo>
                <a:lnTo>
                  <a:pt x="2354" y="1027"/>
                </a:lnTo>
                <a:lnTo>
                  <a:pt x="2504" y="1270"/>
                </a:lnTo>
                <a:lnTo>
                  <a:pt x="2653" y="1494"/>
                </a:lnTo>
                <a:lnTo>
                  <a:pt x="2653" y="1494"/>
                </a:lnTo>
                <a:lnTo>
                  <a:pt x="2933" y="1980"/>
                </a:lnTo>
                <a:lnTo>
                  <a:pt x="3045" y="2223"/>
                </a:lnTo>
                <a:lnTo>
                  <a:pt x="3139" y="2484"/>
                </a:lnTo>
                <a:lnTo>
                  <a:pt x="3139" y="2484"/>
                </a:lnTo>
                <a:lnTo>
                  <a:pt x="2634" y="2223"/>
                </a:lnTo>
                <a:lnTo>
                  <a:pt x="2130" y="1980"/>
                </a:lnTo>
                <a:lnTo>
                  <a:pt x="1850" y="1868"/>
                </a:lnTo>
                <a:lnTo>
                  <a:pt x="1588" y="1775"/>
                </a:lnTo>
                <a:lnTo>
                  <a:pt x="1308" y="1681"/>
                </a:lnTo>
                <a:lnTo>
                  <a:pt x="1047" y="1625"/>
                </a:lnTo>
                <a:lnTo>
                  <a:pt x="1047" y="1625"/>
                </a:lnTo>
                <a:lnTo>
                  <a:pt x="729" y="1569"/>
                </a:lnTo>
                <a:lnTo>
                  <a:pt x="561" y="1532"/>
                </a:lnTo>
                <a:lnTo>
                  <a:pt x="393" y="1494"/>
                </a:lnTo>
                <a:lnTo>
                  <a:pt x="393" y="1494"/>
                </a:lnTo>
                <a:lnTo>
                  <a:pt x="113" y="1382"/>
                </a:lnTo>
                <a:lnTo>
                  <a:pt x="113" y="1382"/>
                </a:lnTo>
                <a:lnTo>
                  <a:pt x="113" y="1382"/>
                </a:lnTo>
                <a:lnTo>
                  <a:pt x="113" y="1382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4"/>
          <p:cNvSpPr/>
          <p:nvPr/>
        </p:nvSpPr>
        <p:spPr>
          <a:xfrm rot="-5400000">
            <a:off x="8753729" y="3411963"/>
            <a:ext cx="157074" cy="156186"/>
          </a:xfrm>
          <a:custGeom>
            <a:avLst/>
            <a:gdLst/>
            <a:ahLst/>
            <a:cxnLst/>
            <a:rect l="l" t="t" r="r" b="b"/>
            <a:pathLst>
              <a:path w="3364" h="3345" extrusionOk="0">
                <a:moveTo>
                  <a:pt x="1614" y="315"/>
                </a:moveTo>
                <a:lnTo>
                  <a:pt x="1701" y="449"/>
                </a:lnTo>
                <a:lnTo>
                  <a:pt x="1906" y="748"/>
                </a:lnTo>
                <a:lnTo>
                  <a:pt x="2101" y="999"/>
                </a:lnTo>
                <a:lnTo>
                  <a:pt x="2101" y="999"/>
                </a:lnTo>
                <a:lnTo>
                  <a:pt x="1645" y="1103"/>
                </a:lnTo>
                <a:lnTo>
                  <a:pt x="1506" y="1135"/>
                </a:lnTo>
                <a:lnTo>
                  <a:pt x="1506" y="1135"/>
                </a:lnTo>
                <a:lnTo>
                  <a:pt x="1533" y="897"/>
                </a:lnTo>
                <a:lnTo>
                  <a:pt x="1614" y="315"/>
                </a:lnTo>
                <a:close/>
                <a:moveTo>
                  <a:pt x="3102" y="916"/>
                </a:moveTo>
                <a:lnTo>
                  <a:pt x="3102" y="935"/>
                </a:lnTo>
                <a:lnTo>
                  <a:pt x="3083" y="972"/>
                </a:lnTo>
                <a:lnTo>
                  <a:pt x="2971" y="1103"/>
                </a:lnTo>
                <a:lnTo>
                  <a:pt x="2747" y="1346"/>
                </a:lnTo>
                <a:lnTo>
                  <a:pt x="2675" y="1422"/>
                </a:lnTo>
                <a:lnTo>
                  <a:pt x="2653" y="1383"/>
                </a:lnTo>
                <a:lnTo>
                  <a:pt x="2541" y="1215"/>
                </a:lnTo>
                <a:lnTo>
                  <a:pt x="2413" y="1050"/>
                </a:lnTo>
                <a:lnTo>
                  <a:pt x="2413" y="1050"/>
                </a:lnTo>
                <a:lnTo>
                  <a:pt x="3102" y="916"/>
                </a:lnTo>
                <a:close/>
                <a:moveTo>
                  <a:pt x="1287" y="1296"/>
                </a:moveTo>
                <a:lnTo>
                  <a:pt x="1223" y="1639"/>
                </a:lnTo>
                <a:lnTo>
                  <a:pt x="1223" y="1639"/>
                </a:lnTo>
                <a:lnTo>
                  <a:pt x="1028" y="1588"/>
                </a:lnTo>
                <a:lnTo>
                  <a:pt x="580" y="1495"/>
                </a:lnTo>
                <a:lnTo>
                  <a:pt x="432" y="1455"/>
                </a:lnTo>
                <a:lnTo>
                  <a:pt x="432" y="1455"/>
                </a:lnTo>
                <a:lnTo>
                  <a:pt x="804" y="1402"/>
                </a:lnTo>
                <a:lnTo>
                  <a:pt x="1287" y="1296"/>
                </a:lnTo>
                <a:close/>
                <a:moveTo>
                  <a:pt x="2179" y="1100"/>
                </a:moveTo>
                <a:lnTo>
                  <a:pt x="2355" y="1327"/>
                </a:lnTo>
                <a:lnTo>
                  <a:pt x="2528" y="1580"/>
                </a:lnTo>
                <a:lnTo>
                  <a:pt x="2224" y="1906"/>
                </a:lnTo>
                <a:lnTo>
                  <a:pt x="2174" y="1959"/>
                </a:lnTo>
                <a:lnTo>
                  <a:pt x="1888" y="1831"/>
                </a:lnTo>
                <a:lnTo>
                  <a:pt x="1682" y="1757"/>
                </a:lnTo>
                <a:lnTo>
                  <a:pt x="1458" y="1701"/>
                </a:lnTo>
                <a:lnTo>
                  <a:pt x="1442" y="1696"/>
                </a:lnTo>
                <a:lnTo>
                  <a:pt x="1492" y="1251"/>
                </a:lnTo>
                <a:lnTo>
                  <a:pt x="1492" y="1251"/>
                </a:lnTo>
                <a:lnTo>
                  <a:pt x="1570" y="1234"/>
                </a:lnTo>
                <a:lnTo>
                  <a:pt x="2179" y="1100"/>
                </a:lnTo>
                <a:close/>
                <a:moveTo>
                  <a:pt x="2605" y="1691"/>
                </a:moveTo>
                <a:lnTo>
                  <a:pt x="2765" y="1925"/>
                </a:lnTo>
                <a:lnTo>
                  <a:pt x="2934" y="2242"/>
                </a:lnTo>
                <a:lnTo>
                  <a:pt x="2993" y="2384"/>
                </a:lnTo>
                <a:lnTo>
                  <a:pt x="2560" y="2149"/>
                </a:lnTo>
                <a:lnTo>
                  <a:pt x="2300" y="2019"/>
                </a:lnTo>
                <a:lnTo>
                  <a:pt x="2300" y="2019"/>
                </a:lnTo>
                <a:lnTo>
                  <a:pt x="2317" y="1999"/>
                </a:lnTo>
                <a:lnTo>
                  <a:pt x="2579" y="1719"/>
                </a:lnTo>
                <a:lnTo>
                  <a:pt x="2605" y="1691"/>
                </a:lnTo>
                <a:close/>
                <a:moveTo>
                  <a:pt x="1410" y="1922"/>
                </a:moveTo>
                <a:lnTo>
                  <a:pt x="1421" y="1925"/>
                </a:lnTo>
                <a:lnTo>
                  <a:pt x="1869" y="2074"/>
                </a:lnTo>
                <a:lnTo>
                  <a:pt x="2007" y="2137"/>
                </a:lnTo>
                <a:lnTo>
                  <a:pt x="2007" y="2137"/>
                </a:lnTo>
                <a:lnTo>
                  <a:pt x="1925" y="2224"/>
                </a:lnTo>
                <a:lnTo>
                  <a:pt x="1663" y="2560"/>
                </a:lnTo>
                <a:lnTo>
                  <a:pt x="1383" y="2896"/>
                </a:lnTo>
                <a:lnTo>
                  <a:pt x="1234" y="3075"/>
                </a:lnTo>
                <a:lnTo>
                  <a:pt x="1234" y="2877"/>
                </a:lnTo>
                <a:lnTo>
                  <a:pt x="1308" y="2504"/>
                </a:lnTo>
                <a:lnTo>
                  <a:pt x="1383" y="2111"/>
                </a:lnTo>
                <a:lnTo>
                  <a:pt x="1410" y="1922"/>
                </a:lnTo>
                <a:close/>
                <a:moveTo>
                  <a:pt x="1551" y="1"/>
                </a:moveTo>
                <a:lnTo>
                  <a:pt x="1514" y="38"/>
                </a:lnTo>
                <a:lnTo>
                  <a:pt x="1477" y="94"/>
                </a:lnTo>
                <a:lnTo>
                  <a:pt x="1421" y="486"/>
                </a:lnTo>
                <a:lnTo>
                  <a:pt x="1364" y="879"/>
                </a:lnTo>
                <a:lnTo>
                  <a:pt x="1308" y="1181"/>
                </a:lnTo>
                <a:lnTo>
                  <a:pt x="1308" y="1181"/>
                </a:lnTo>
                <a:lnTo>
                  <a:pt x="841" y="1290"/>
                </a:lnTo>
                <a:lnTo>
                  <a:pt x="297" y="1413"/>
                </a:lnTo>
                <a:lnTo>
                  <a:pt x="297" y="1413"/>
                </a:lnTo>
                <a:lnTo>
                  <a:pt x="206" y="1383"/>
                </a:lnTo>
                <a:lnTo>
                  <a:pt x="206" y="1383"/>
                </a:lnTo>
                <a:lnTo>
                  <a:pt x="206" y="1383"/>
                </a:lnTo>
                <a:lnTo>
                  <a:pt x="188" y="1364"/>
                </a:lnTo>
                <a:lnTo>
                  <a:pt x="132" y="1346"/>
                </a:lnTo>
                <a:lnTo>
                  <a:pt x="94" y="1364"/>
                </a:lnTo>
                <a:lnTo>
                  <a:pt x="57" y="1383"/>
                </a:lnTo>
                <a:lnTo>
                  <a:pt x="57" y="1402"/>
                </a:lnTo>
                <a:lnTo>
                  <a:pt x="20" y="1458"/>
                </a:lnTo>
                <a:lnTo>
                  <a:pt x="20" y="1476"/>
                </a:lnTo>
                <a:lnTo>
                  <a:pt x="1" y="1476"/>
                </a:lnTo>
                <a:lnTo>
                  <a:pt x="1" y="1495"/>
                </a:lnTo>
                <a:lnTo>
                  <a:pt x="20" y="1514"/>
                </a:lnTo>
                <a:lnTo>
                  <a:pt x="57" y="1551"/>
                </a:lnTo>
                <a:lnTo>
                  <a:pt x="94" y="1588"/>
                </a:lnTo>
                <a:lnTo>
                  <a:pt x="430" y="1701"/>
                </a:lnTo>
                <a:lnTo>
                  <a:pt x="767" y="1775"/>
                </a:lnTo>
                <a:lnTo>
                  <a:pt x="1084" y="1850"/>
                </a:lnTo>
                <a:lnTo>
                  <a:pt x="1188" y="1873"/>
                </a:lnTo>
                <a:lnTo>
                  <a:pt x="1188" y="1873"/>
                </a:lnTo>
                <a:lnTo>
                  <a:pt x="1159" y="2074"/>
                </a:lnTo>
                <a:lnTo>
                  <a:pt x="1103" y="2485"/>
                </a:lnTo>
                <a:lnTo>
                  <a:pt x="1084" y="2877"/>
                </a:lnTo>
                <a:lnTo>
                  <a:pt x="1084" y="3270"/>
                </a:lnTo>
                <a:lnTo>
                  <a:pt x="1084" y="3307"/>
                </a:lnTo>
                <a:lnTo>
                  <a:pt x="1122" y="3344"/>
                </a:lnTo>
                <a:lnTo>
                  <a:pt x="1159" y="3344"/>
                </a:lnTo>
                <a:lnTo>
                  <a:pt x="1196" y="3326"/>
                </a:lnTo>
                <a:lnTo>
                  <a:pt x="1477" y="3008"/>
                </a:lnTo>
                <a:lnTo>
                  <a:pt x="1757" y="2672"/>
                </a:lnTo>
                <a:lnTo>
                  <a:pt x="2037" y="2317"/>
                </a:lnTo>
                <a:lnTo>
                  <a:pt x="2142" y="2198"/>
                </a:lnTo>
                <a:lnTo>
                  <a:pt x="2142" y="2198"/>
                </a:lnTo>
                <a:lnTo>
                  <a:pt x="2280" y="2261"/>
                </a:lnTo>
                <a:lnTo>
                  <a:pt x="3120" y="2653"/>
                </a:lnTo>
                <a:lnTo>
                  <a:pt x="3176" y="2653"/>
                </a:lnTo>
                <a:lnTo>
                  <a:pt x="3214" y="2635"/>
                </a:lnTo>
                <a:lnTo>
                  <a:pt x="3251" y="2597"/>
                </a:lnTo>
                <a:lnTo>
                  <a:pt x="3251" y="2541"/>
                </a:lnTo>
                <a:lnTo>
                  <a:pt x="3120" y="2242"/>
                </a:lnTo>
                <a:lnTo>
                  <a:pt x="2971" y="1962"/>
                </a:lnTo>
                <a:lnTo>
                  <a:pt x="2742" y="1544"/>
                </a:lnTo>
                <a:lnTo>
                  <a:pt x="2840" y="1439"/>
                </a:lnTo>
                <a:lnTo>
                  <a:pt x="3102" y="1159"/>
                </a:lnTo>
                <a:lnTo>
                  <a:pt x="3345" y="860"/>
                </a:lnTo>
                <a:lnTo>
                  <a:pt x="3363" y="823"/>
                </a:lnTo>
                <a:lnTo>
                  <a:pt x="3345" y="785"/>
                </a:lnTo>
                <a:lnTo>
                  <a:pt x="3326" y="767"/>
                </a:lnTo>
                <a:lnTo>
                  <a:pt x="3288" y="767"/>
                </a:lnTo>
                <a:lnTo>
                  <a:pt x="2467" y="916"/>
                </a:lnTo>
                <a:lnTo>
                  <a:pt x="2333" y="946"/>
                </a:lnTo>
                <a:lnTo>
                  <a:pt x="2333" y="946"/>
                </a:lnTo>
                <a:lnTo>
                  <a:pt x="2149" y="711"/>
                </a:lnTo>
                <a:lnTo>
                  <a:pt x="1869" y="393"/>
                </a:lnTo>
                <a:lnTo>
                  <a:pt x="1757" y="225"/>
                </a:lnTo>
                <a:lnTo>
                  <a:pt x="1645" y="38"/>
                </a:lnTo>
                <a:lnTo>
                  <a:pt x="1589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4"/>
          <p:cNvSpPr/>
          <p:nvPr/>
        </p:nvSpPr>
        <p:spPr>
          <a:xfrm rot="-5400000">
            <a:off x="8542679" y="2466486"/>
            <a:ext cx="109074" cy="97727"/>
          </a:xfrm>
          <a:custGeom>
            <a:avLst/>
            <a:gdLst/>
            <a:ahLst/>
            <a:cxnLst/>
            <a:rect l="l" t="t" r="r" b="b"/>
            <a:pathLst>
              <a:path w="2336" h="2093" extrusionOk="0">
                <a:moveTo>
                  <a:pt x="1289" y="0"/>
                </a:moveTo>
                <a:lnTo>
                  <a:pt x="1233" y="38"/>
                </a:lnTo>
                <a:lnTo>
                  <a:pt x="952" y="740"/>
                </a:lnTo>
                <a:lnTo>
                  <a:pt x="952" y="740"/>
                </a:lnTo>
                <a:lnTo>
                  <a:pt x="673" y="710"/>
                </a:lnTo>
                <a:lnTo>
                  <a:pt x="336" y="635"/>
                </a:lnTo>
                <a:lnTo>
                  <a:pt x="168" y="598"/>
                </a:lnTo>
                <a:lnTo>
                  <a:pt x="0" y="542"/>
                </a:lnTo>
                <a:lnTo>
                  <a:pt x="0" y="542"/>
                </a:lnTo>
                <a:lnTo>
                  <a:pt x="168" y="710"/>
                </a:lnTo>
                <a:lnTo>
                  <a:pt x="336" y="878"/>
                </a:lnTo>
                <a:lnTo>
                  <a:pt x="691" y="1214"/>
                </a:lnTo>
                <a:lnTo>
                  <a:pt x="742" y="1265"/>
                </a:lnTo>
                <a:lnTo>
                  <a:pt x="411" y="2092"/>
                </a:lnTo>
                <a:lnTo>
                  <a:pt x="598" y="1999"/>
                </a:lnTo>
                <a:lnTo>
                  <a:pt x="785" y="1906"/>
                </a:lnTo>
                <a:lnTo>
                  <a:pt x="953" y="1812"/>
                </a:lnTo>
                <a:lnTo>
                  <a:pt x="1140" y="1700"/>
                </a:lnTo>
                <a:lnTo>
                  <a:pt x="1187" y="1674"/>
                </a:lnTo>
                <a:lnTo>
                  <a:pt x="1196" y="1681"/>
                </a:lnTo>
                <a:lnTo>
                  <a:pt x="1476" y="1906"/>
                </a:lnTo>
                <a:lnTo>
                  <a:pt x="1625" y="1999"/>
                </a:lnTo>
                <a:lnTo>
                  <a:pt x="1775" y="2074"/>
                </a:lnTo>
                <a:lnTo>
                  <a:pt x="1700" y="1681"/>
                </a:lnTo>
                <a:lnTo>
                  <a:pt x="1619" y="1426"/>
                </a:lnTo>
                <a:lnTo>
                  <a:pt x="1619" y="1426"/>
                </a:lnTo>
                <a:lnTo>
                  <a:pt x="1756" y="1345"/>
                </a:lnTo>
                <a:lnTo>
                  <a:pt x="2055" y="1140"/>
                </a:lnTo>
                <a:lnTo>
                  <a:pt x="2335" y="916"/>
                </a:lnTo>
                <a:lnTo>
                  <a:pt x="2260" y="878"/>
                </a:lnTo>
                <a:lnTo>
                  <a:pt x="2186" y="860"/>
                </a:lnTo>
                <a:lnTo>
                  <a:pt x="1999" y="841"/>
                </a:lnTo>
                <a:lnTo>
                  <a:pt x="1481" y="795"/>
                </a:lnTo>
                <a:lnTo>
                  <a:pt x="1481" y="795"/>
                </a:lnTo>
                <a:lnTo>
                  <a:pt x="1457" y="654"/>
                </a:lnTo>
                <a:lnTo>
                  <a:pt x="1382" y="318"/>
                </a:lnTo>
                <a:lnTo>
                  <a:pt x="12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 rot="-5400000">
            <a:off x="8542679" y="2466486"/>
            <a:ext cx="109074" cy="97727"/>
          </a:xfrm>
          <a:custGeom>
            <a:avLst/>
            <a:gdLst/>
            <a:ahLst/>
            <a:cxnLst/>
            <a:rect l="l" t="t" r="r" b="b"/>
            <a:pathLst>
              <a:path w="2336" h="2093" fill="none" extrusionOk="0">
                <a:moveTo>
                  <a:pt x="1289" y="0"/>
                </a:moveTo>
                <a:lnTo>
                  <a:pt x="1289" y="0"/>
                </a:lnTo>
                <a:lnTo>
                  <a:pt x="1382" y="318"/>
                </a:lnTo>
                <a:lnTo>
                  <a:pt x="1457" y="654"/>
                </a:lnTo>
                <a:lnTo>
                  <a:pt x="1513" y="990"/>
                </a:lnTo>
                <a:lnTo>
                  <a:pt x="1588" y="1327"/>
                </a:lnTo>
                <a:lnTo>
                  <a:pt x="1588" y="1327"/>
                </a:lnTo>
                <a:lnTo>
                  <a:pt x="1700" y="1681"/>
                </a:lnTo>
                <a:lnTo>
                  <a:pt x="1775" y="2074"/>
                </a:lnTo>
                <a:lnTo>
                  <a:pt x="1775" y="2074"/>
                </a:lnTo>
                <a:lnTo>
                  <a:pt x="1625" y="1999"/>
                </a:lnTo>
                <a:lnTo>
                  <a:pt x="1476" y="1906"/>
                </a:lnTo>
                <a:lnTo>
                  <a:pt x="1196" y="1681"/>
                </a:lnTo>
                <a:lnTo>
                  <a:pt x="934" y="1457"/>
                </a:lnTo>
                <a:lnTo>
                  <a:pt x="691" y="1214"/>
                </a:lnTo>
                <a:lnTo>
                  <a:pt x="691" y="1214"/>
                </a:lnTo>
                <a:lnTo>
                  <a:pt x="336" y="878"/>
                </a:lnTo>
                <a:lnTo>
                  <a:pt x="168" y="710"/>
                </a:lnTo>
                <a:lnTo>
                  <a:pt x="0" y="542"/>
                </a:lnTo>
                <a:lnTo>
                  <a:pt x="0" y="542"/>
                </a:lnTo>
                <a:lnTo>
                  <a:pt x="168" y="598"/>
                </a:lnTo>
                <a:lnTo>
                  <a:pt x="336" y="635"/>
                </a:lnTo>
                <a:lnTo>
                  <a:pt x="673" y="710"/>
                </a:lnTo>
                <a:lnTo>
                  <a:pt x="1028" y="747"/>
                </a:lnTo>
                <a:lnTo>
                  <a:pt x="1364" y="785"/>
                </a:lnTo>
                <a:lnTo>
                  <a:pt x="1364" y="785"/>
                </a:lnTo>
                <a:lnTo>
                  <a:pt x="1999" y="841"/>
                </a:lnTo>
                <a:lnTo>
                  <a:pt x="1999" y="841"/>
                </a:lnTo>
                <a:lnTo>
                  <a:pt x="2186" y="860"/>
                </a:lnTo>
                <a:lnTo>
                  <a:pt x="2260" y="878"/>
                </a:lnTo>
                <a:lnTo>
                  <a:pt x="2335" y="916"/>
                </a:lnTo>
                <a:lnTo>
                  <a:pt x="2335" y="916"/>
                </a:lnTo>
                <a:lnTo>
                  <a:pt x="2055" y="1140"/>
                </a:lnTo>
                <a:lnTo>
                  <a:pt x="1756" y="1345"/>
                </a:lnTo>
                <a:lnTo>
                  <a:pt x="1439" y="1532"/>
                </a:lnTo>
                <a:lnTo>
                  <a:pt x="1140" y="1700"/>
                </a:lnTo>
                <a:lnTo>
                  <a:pt x="1140" y="1700"/>
                </a:lnTo>
                <a:lnTo>
                  <a:pt x="953" y="1812"/>
                </a:lnTo>
                <a:lnTo>
                  <a:pt x="785" y="1906"/>
                </a:lnTo>
                <a:lnTo>
                  <a:pt x="598" y="1999"/>
                </a:lnTo>
                <a:lnTo>
                  <a:pt x="411" y="2092"/>
                </a:lnTo>
                <a:lnTo>
                  <a:pt x="411" y="2092"/>
                </a:lnTo>
                <a:lnTo>
                  <a:pt x="822" y="1065"/>
                </a:lnTo>
                <a:lnTo>
                  <a:pt x="1233" y="38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 rot="-5400000">
            <a:off x="8539177" y="2462144"/>
            <a:ext cx="116918" cy="105572"/>
          </a:xfrm>
          <a:custGeom>
            <a:avLst/>
            <a:gdLst/>
            <a:ahLst/>
            <a:cxnLst/>
            <a:rect l="l" t="t" r="r" b="b"/>
            <a:pathLst>
              <a:path w="2504" h="2261" extrusionOk="0">
                <a:moveTo>
                  <a:pt x="1381" y="292"/>
                </a:moveTo>
                <a:lnTo>
                  <a:pt x="1457" y="598"/>
                </a:lnTo>
                <a:lnTo>
                  <a:pt x="1496" y="780"/>
                </a:lnTo>
                <a:lnTo>
                  <a:pt x="1496" y="780"/>
                </a:lnTo>
                <a:lnTo>
                  <a:pt x="1215" y="766"/>
                </a:lnTo>
                <a:lnTo>
                  <a:pt x="1191" y="763"/>
                </a:lnTo>
                <a:lnTo>
                  <a:pt x="1191" y="763"/>
                </a:lnTo>
                <a:lnTo>
                  <a:pt x="1233" y="654"/>
                </a:lnTo>
                <a:lnTo>
                  <a:pt x="1381" y="292"/>
                </a:lnTo>
                <a:close/>
                <a:moveTo>
                  <a:pt x="341" y="780"/>
                </a:moveTo>
                <a:lnTo>
                  <a:pt x="524" y="822"/>
                </a:lnTo>
                <a:lnTo>
                  <a:pt x="874" y="881"/>
                </a:lnTo>
                <a:lnTo>
                  <a:pt x="874" y="881"/>
                </a:lnTo>
                <a:lnTo>
                  <a:pt x="785" y="1103"/>
                </a:lnTo>
                <a:lnTo>
                  <a:pt x="744" y="1210"/>
                </a:lnTo>
                <a:lnTo>
                  <a:pt x="744" y="1210"/>
                </a:lnTo>
                <a:lnTo>
                  <a:pt x="729" y="1196"/>
                </a:lnTo>
                <a:lnTo>
                  <a:pt x="524" y="991"/>
                </a:lnTo>
                <a:lnTo>
                  <a:pt x="341" y="780"/>
                </a:lnTo>
                <a:close/>
                <a:moveTo>
                  <a:pt x="1682" y="935"/>
                </a:moveTo>
                <a:lnTo>
                  <a:pt x="1868" y="953"/>
                </a:lnTo>
                <a:lnTo>
                  <a:pt x="2037" y="972"/>
                </a:lnTo>
                <a:lnTo>
                  <a:pt x="2205" y="1009"/>
                </a:lnTo>
                <a:lnTo>
                  <a:pt x="2232" y="1021"/>
                </a:lnTo>
                <a:lnTo>
                  <a:pt x="2232" y="1021"/>
                </a:lnTo>
                <a:lnTo>
                  <a:pt x="1906" y="1252"/>
                </a:lnTo>
                <a:lnTo>
                  <a:pt x="1758" y="1353"/>
                </a:lnTo>
                <a:lnTo>
                  <a:pt x="1700" y="1084"/>
                </a:lnTo>
                <a:lnTo>
                  <a:pt x="1658" y="935"/>
                </a:lnTo>
                <a:close/>
                <a:moveTo>
                  <a:pt x="1131" y="914"/>
                </a:moveTo>
                <a:lnTo>
                  <a:pt x="1327" y="935"/>
                </a:lnTo>
                <a:lnTo>
                  <a:pt x="1530" y="935"/>
                </a:lnTo>
                <a:lnTo>
                  <a:pt x="1570" y="1121"/>
                </a:lnTo>
                <a:lnTo>
                  <a:pt x="1637" y="1435"/>
                </a:lnTo>
                <a:lnTo>
                  <a:pt x="1439" y="1570"/>
                </a:lnTo>
                <a:lnTo>
                  <a:pt x="1268" y="1670"/>
                </a:lnTo>
                <a:lnTo>
                  <a:pt x="1177" y="1607"/>
                </a:lnTo>
                <a:lnTo>
                  <a:pt x="953" y="1402"/>
                </a:lnTo>
                <a:lnTo>
                  <a:pt x="935" y="1385"/>
                </a:lnTo>
                <a:lnTo>
                  <a:pt x="1028" y="1177"/>
                </a:lnTo>
                <a:lnTo>
                  <a:pt x="1131" y="914"/>
                </a:lnTo>
                <a:close/>
                <a:moveTo>
                  <a:pt x="873" y="1526"/>
                </a:moveTo>
                <a:lnTo>
                  <a:pt x="1084" y="1719"/>
                </a:lnTo>
                <a:lnTo>
                  <a:pt x="1121" y="1747"/>
                </a:lnTo>
                <a:lnTo>
                  <a:pt x="1121" y="1747"/>
                </a:lnTo>
                <a:lnTo>
                  <a:pt x="953" y="1831"/>
                </a:lnTo>
                <a:lnTo>
                  <a:pt x="710" y="1962"/>
                </a:lnTo>
                <a:lnTo>
                  <a:pt x="673" y="1976"/>
                </a:lnTo>
                <a:lnTo>
                  <a:pt x="873" y="1526"/>
                </a:lnTo>
                <a:close/>
                <a:moveTo>
                  <a:pt x="1680" y="1636"/>
                </a:moveTo>
                <a:lnTo>
                  <a:pt x="1759" y="2005"/>
                </a:lnTo>
                <a:lnTo>
                  <a:pt x="1759" y="2005"/>
                </a:lnTo>
                <a:lnTo>
                  <a:pt x="1644" y="1943"/>
                </a:lnTo>
                <a:lnTo>
                  <a:pt x="1443" y="1792"/>
                </a:lnTo>
                <a:lnTo>
                  <a:pt x="1443" y="1792"/>
                </a:lnTo>
                <a:lnTo>
                  <a:pt x="1532" y="1738"/>
                </a:lnTo>
                <a:lnTo>
                  <a:pt x="1680" y="1636"/>
                </a:lnTo>
                <a:close/>
                <a:moveTo>
                  <a:pt x="1271" y="1"/>
                </a:moveTo>
                <a:lnTo>
                  <a:pt x="1233" y="38"/>
                </a:lnTo>
                <a:lnTo>
                  <a:pt x="1196" y="75"/>
                </a:lnTo>
                <a:lnTo>
                  <a:pt x="936" y="725"/>
                </a:lnTo>
                <a:lnTo>
                  <a:pt x="936" y="725"/>
                </a:lnTo>
                <a:lnTo>
                  <a:pt x="841" y="710"/>
                </a:lnTo>
                <a:lnTo>
                  <a:pt x="467" y="636"/>
                </a:lnTo>
                <a:lnTo>
                  <a:pt x="113" y="542"/>
                </a:lnTo>
                <a:lnTo>
                  <a:pt x="57" y="542"/>
                </a:lnTo>
                <a:lnTo>
                  <a:pt x="19" y="580"/>
                </a:lnTo>
                <a:lnTo>
                  <a:pt x="0" y="617"/>
                </a:lnTo>
                <a:lnTo>
                  <a:pt x="19" y="673"/>
                </a:lnTo>
                <a:lnTo>
                  <a:pt x="411" y="1103"/>
                </a:lnTo>
                <a:lnTo>
                  <a:pt x="636" y="1308"/>
                </a:lnTo>
                <a:lnTo>
                  <a:pt x="688" y="1356"/>
                </a:lnTo>
                <a:lnTo>
                  <a:pt x="393" y="2130"/>
                </a:lnTo>
                <a:lnTo>
                  <a:pt x="393" y="2186"/>
                </a:lnTo>
                <a:lnTo>
                  <a:pt x="411" y="2223"/>
                </a:lnTo>
                <a:lnTo>
                  <a:pt x="467" y="2261"/>
                </a:lnTo>
                <a:lnTo>
                  <a:pt x="505" y="2261"/>
                </a:lnTo>
                <a:lnTo>
                  <a:pt x="766" y="2149"/>
                </a:lnTo>
                <a:lnTo>
                  <a:pt x="1028" y="2018"/>
                </a:lnTo>
                <a:lnTo>
                  <a:pt x="1289" y="1887"/>
                </a:lnTo>
                <a:lnTo>
                  <a:pt x="1297" y="1883"/>
                </a:lnTo>
                <a:lnTo>
                  <a:pt x="1297" y="1883"/>
                </a:lnTo>
                <a:lnTo>
                  <a:pt x="1327" y="1906"/>
                </a:lnTo>
                <a:lnTo>
                  <a:pt x="1570" y="2074"/>
                </a:lnTo>
                <a:lnTo>
                  <a:pt x="1812" y="2205"/>
                </a:lnTo>
                <a:lnTo>
                  <a:pt x="1868" y="2223"/>
                </a:lnTo>
                <a:lnTo>
                  <a:pt x="1906" y="2205"/>
                </a:lnTo>
                <a:lnTo>
                  <a:pt x="1924" y="2167"/>
                </a:lnTo>
                <a:lnTo>
                  <a:pt x="1924" y="2130"/>
                </a:lnTo>
                <a:lnTo>
                  <a:pt x="1801" y="1552"/>
                </a:lnTo>
                <a:lnTo>
                  <a:pt x="2018" y="1402"/>
                </a:lnTo>
                <a:lnTo>
                  <a:pt x="2485" y="1065"/>
                </a:lnTo>
                <a:lnTo>
                  <a:pt x="2504" y="1028"/>
                </a:lnTo>
                <a:lnTo>
                  <a:pt x="2504" y="991"/>
                </a:lnTo>
                <a:lnTo>
                  <a:pt x="2485" y="935"/>
                </a:lnTo>
                <a:lnTo>
                  <a:pt x="2466" y="916"/>
                </a:lnTo>
                <a:lnTo>
                  <a:pt x="2354" y="878"/>
                </a:lnTo>
                <a:lnTo>
                  <a:pt x="2261" y="841"/>
                </a:lnTo>
                <a:lnTo>
                  <a:pt x="2037" y="822"/>
                </a:lnTo>
                <a:lnTo>
                  <a:pt x="1615" y="786"/>
                </a:lnTo>
                <a:lnTo>
                  <a:pt x="1615" y="786"/>
                </a:lnTo>
                <a:lnTo>
                  <a:pt x="1551" y="561"/>
                </a:lnTo>
                <a:lnTo>
                  <a:pt x="1433" y="164"/>
                </a:lnTo>
                <a:lnTo>
                  <a:pt x="1433" y="164"/>
                </a:lnTo>
                <a:lnTo>
                  <a:pt x="1439" y="150"/>
                </a:lnTo>
                <a:lnTo>
                  <a:pt x="1439" y="94"/>
                </a:lnTo>
                <a:lnTo>
                  <a:pt x="1420" y="57"/>
                </a:lnTo>
                <a:lnTo>
                  <a:pt x="1401" y="19"/>
                </a:lnTo>
                <a:lnTo>
                  <a:pt x="1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 rot="-5400000">
            <a:off x="8981402" y="4070467"/>
            <a:ext cx="108187" cy="109074"/>
          </a:xfrm>
          <a:custGeom>
            <a:avLst/>
            <a:gdLst/>
            <a:ahLst/>
            <a:cxnLst/>
            <a:rect l="l" t="t" r="r" b="b"/>
            <a:pathLst>
              <a:path w="2317" h="2336" extrusionOk="0">
                <a:moveTo>
                  <a:pt x="747" y="0"/>
                </a:moveTo>
                <a:lnTo>
                  <a:pt x="766" y="150"/>
                </a:lnTo>
                <a:lnTo>
                  <a:pt x="785" y="318"/>
                </a:lnTo>
                <a:lnTo>
                  <a:pt x="822" y="636"/>
                </a:lnTo>
                <a:lnTo>
                  <a:pt x="836" y="763"/>
                </a:lnTo>
                <a:lnTo>
                  <a:pt x="836" y="763"/>
                </a:lnTo>
                <a:lnTo>
                  <a:pt x="729" y="822"/>
                </a:lnTo>
                <a:lnTo>
                  <a:pt x="392" y="1028"/>
                </a:lnTo>
                <a:lnTo>
                  <a:pt x="206" y="1140"/>
                </a:lnTo>
                <a:lnTo>
                  <a:pt x="112" y="1196"/>
                </a:lnTo>
                <a:lnTo>
                  <a:pt x="0" y="1252"/>
                </a:lnTo>
                <a:lnTo>
                  <a:pt x="56" y="1289"/>
                </a:lnTo>
                <a:lnTo>
                  <a:pt x="262" y="1327"/>
                </a:lnTo>
                <a:lnTo>
                  <a:pt x="486" y="1364"/>
                </a:lnTo>
                <a:lnTo>
                  <a:pt x="915" y="1420"/>
                </a:lnTo>
                <a:lnTo>
                  <a:pt x="923" y="1421"/>
                </a:lnTo>
                <a:lnTo>
                  <a:pt x="923" y="1421"/>
                </a:lnTo>
                <a:lnTo>
                  <a:pt x="990" y="1775"/>
                </a:lnTo>
                <a:lnTo>
                  <a:pt x="1065" y="2055"/>
                </a:lnTo>
                <a:lnTo>
                  <a:pt x="1065" y="2205"/>
                </a:lnTo>
                <a:lnTo>
                  <a:pt x="1065" y="2335"/>
                </a:lnTo>
                <a:lnTo>
                  <a:pt x="1102" y="2261"/>
                </a:lnTo>
                <a:lnTo>
                  <a:pt x="1139" y="2186"/>
                </a:lnTo>
                <a:lnTo>
                  <a:pt x="1177" y="2018"/>
                </a:lnTo>
                <a:lnTo>
                  <a:pt x="1308" y="1644"/>
                </a:lnTo>
                <a:lnTo>
                  <a:pt x="1369" y="1492"/>
                </a:lnTo>
                <a:lnTo>
                  <a:pt x="1369" y="1492"/>
                </a:lnTo>
                <a:lnTo>
                  <a:pt x="1625" y="1532"/>
                </a:lnTo>
                <a:lnTo>
                  <a:pt x="2316" y="1663"/>
                </a:lnTo>
                <a:lnTo>
                  <a:pt x="2260" y="1588"/>
                </a:lnTo>
                <a:lnTo>
                  <a:pt x="2186" y="1513"/>
                </a:lnTo>
                <a:lnTo>
                  <a:pt x="2017" y="1364"/>
                </a:lnTo>
                <a:lnTo>
                  <a:pt x="1793" y="1121"/>
                </a:lnTo>
                <a:lnTo>
                  <a:pt x="1588" y="841"/>
                </a:lnTo>
                <a:lnTo>
                  <a:pt x="1575" y="828"/>
                </a:lnTo>
                <a:lnTo>
                  <a:pt x="1606" y="710"/>
                </a:lnTo>
                <a:lnTo>
                  <a:pt x="1681" y="430"/>
                </a:lnTo>
                <a:lnTo>
                  <a:pt x="1756" y="299"/>
                </a:lnTo>
                <a:lnTo>
                  <a:pt x="1812" y="187"/>
                </a:lnTo>
                <a:lnTo>
                  <a:pt x="1756" y="206"/>
                </a:lnTo>
                <a:lnTo>
                  <a:pt x="1681" y="243"/>
                </a:lnTo>
                <a:lnTo>
                  <a:pt x="1569" y="318"/>
                </a:lnTo>
                <a:lnTo>
                  <a:pt x="1326" y="486"/>
                </a:lnTo>
                <a:lnTo>
                  <a:pt x="1265" y="521"/>
                </a:lnTo>
                <a:lnTo>
                  <a:pt x="1265" y="521"/>
                </a:lnTo>
                <a:lnTo>
                  <a:pt x="971" y="262"/>
                </a:lnTo>
                <a:lnTo>
                  <a:pt x="841" y="150"/>
                </a:lnTo>
                <a:lnTo>
                  <a:pt x="785" y="75"/>
                </a:lnTo>
                <a:lnTo>
                  <a:pt x="747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 rot="-5400000">
            <a:off x="8981402" y="4070467"/>
            <a:ext cx="108187" cy="109074"/>
          </a:xfrm>
          <a:custGeom>
            <a:avLst/>
            <a:gdLst/>
            <a:ahLst/>
            <a:cxnLst/>
            <a:rect l="l" t="t" r="r" b="b"/>
            <a:pathLst>
              <a:path w="2317" h="2336" fill="none" extrusionOk="0">
                <a:moveTo>
                  <a:pt x="0" y="1252"/>
                </a:moveTo>
                <a:lnTo>
                  <a:pt x="0" y="1252"/>
                </a:lnTo>
                <a:lnTo>
                  <a:pt x="112" y="1196"/>
                </a:lnTo>
                <a:lnTo>
                  <a:pt x="206" y="1140"/>
                </a:lnTo>
                <a:lnTo>
                  <a:pt x="392" y="1028"/>
                </a:lnTo>
                <a:lnTo>
                  <a:pt x="392" y="1028"/>
                </a:lnTo>
                <a:lnTo>
                  <a:pt x="729" y="822"/>
                </a:lnTo>
                <a:lnTo>
                  <a:pt x="1065" y="636"/>
                </a:lnTo>
                <a:lnTo>
                  <a:pt x="1065" y="636"/>
                </a:lnTo>
                <a:lnTo>
                  <a:pt x="1326" y="486"/>
                </a:lnTo>
                <a:lnTo>
                  <a:pt x="1569" y="318"/>
                </a:lnTo>
                <a:lnTo>
                  <a:pt x="1569" y="318"/>
                </a:lnTo>
                <a:lnTo>
                  <a:pt x="1681" y="243"/>
                </a:lnTo>
                <a:lnTo>
                  <a:pt x="1756" y="206"/>
                </a:lnTo>
                <a:lnTo>
                  <a:pt x="1812" y="187"/>
                </a:lnTo>
                <a:lnTo>
                  <a:pt x="1812" y="187"/>
                </a:lnTo>
                <a:lnTo>
                  <a:pt x="1756" y="299"/>
                </a:lnTo>
                <a:lnTo>
                  <a:pt x="1681" y="430"/>
                </a:lnTo>
                <a:lnTo>
                  <a:pt x="1606" y="710"/>
                </a:lnTo>
                <a:lnTo>
                  <a:pt x="1457" y="1271"/>
                </a:lnTo>
                <a:lnTo>
                  <a:pt x="1457" y="1271"/>
                </a:lnTo>
                <a:lnTo>
                  <a:pt x="1308" y="1644"/>
                </a:lnTo>
                <a:lnTo>
                  <a:pt x="1177" y="2018"/>
                </a:lnTo>
                <a:lnTo>
                  <a:pt x="1177" y="2018"/>
                </a:lnTo>
                <a:lnTo>
                  <a:pt x="1139" y="2186"/>
                </a:lnTo>
                <a:lnTo>
                  <a:pt x="1102" y="2261"/>
                </a:lnTo>
                <a:lnTo>
                  <a:pt x="1065" y="2335"/>
                </a:lnTo>
                <a:lnTo>
                  <a:pt x="1065" y="2335"/>
                </a:lnTo>
                <a:lnTo>
                  <a:pt x="1065" y="2205"/>
                </a:lnTo>
                <a:lnTo>
                  <a:pt x="1065" y="2055"/>
                </a:lnTo>
                <a:lnTo>
                  <a:pt x="990" y="1775"/>
                </a:lnTo>
                <a:lnTo>
                  <a:pt x="990" y="1775"/>
                </a:lnTo>
                <a:lnTo>
                  <a:pt x="915" y="1383"/>
                </a:lnTo>
                <a:lnTo>
                  <a:pt x="859" y="972"/>
                </a:lnTo>
                <a:lnTo>
                  <a:pt x="859" y="972"/>
                </a:lnTo>
                <a:lnTo>
                  <a:pt x="822" y="636"/>
                </a:lnTo>
                <a:lnTo>
                  <a:pt x="785" y="318"/>
                </a:lnTo>
                <a:lnTo>
                  <a:pt x="785" y="318"/>
                </a:lnTo>
                <a:lnTo>
                  <a:pt x="766" y="150"/>
                </a:lnTo>
                <a:lnTo>
                  <a:pt x="747" y="0"/>
                </a:lnTo>
                <a:lnTo>
                  <a:pt x="747" y="0"/>
                </a:lnTo>
                <a:lnTo>
                  <a:pt x="785" y="75"/>
                </a:lnTo>
                <a:lnTo>
                  <a:pt x="841" y="150"/>
                </a:lnTo>
                <a:lnTo>
                  <a:pt x="971" y="262"/>
                </a:lnTo>
                <a:lnTo>
                  <a:pt x="971" y="262"/>
                </a:lnTo>
                <a:lnTo>
                  <a:pt x="1289" y="542"/>
                </a:lnTo>
                <a:lnTo>
                  <a:pt x="1438" y="692"/>
                </a:lnTo>
                <a:lnTo>
                  <a:pt x="1588" y="841"/>
                </a:lnTo>
                <a:lnTo>
                  <a:pt x="1588" y="841"/>
                </a:lnTo>
                <a:lnTo>
                  <a:pt x="1793" y="1121"/>
                </a:lnTo>
                <a:lnTo>
                  <a:pt x="2017" y="1364"/>
                </a:lnTo>
                <a:lnTo>
                  <a:pt x="2017" y="1364"/>
                </a:lnTo>
                <a:lnTo>
                  <a:pt x="2186" y="1513"/>
                </a:lnTo>
                <a:lnTo>
                  <a:pt x="2260" y="1588"/>
                </a:lnTo>
                <a:lnTo>
                  <a:pt x="2316" y="1663"/>
                </a:lnTo>
                <a:lnTo>
                  <a:pt x="2316" y="1663"/>
                </a:lnTo>
                <a:lnTo>
                  <a:pt x="1625" y="1532"/>
                </a:lnTo>
                <a:lnTo>
                  <a:pt x="915" y="1420"/>
                </a:lnTo>
                <a:lnTo>
                  <a:pt x="915" y="1420"/>
                </a:lnTo>
                <a:lnTo>
                  <a:pt x="486" y="1364"/>
                </a:lnTo>
                <a:lnTo>
                  <a:pt x="262" y="1327"/>
                </a:lnTo>
                <a:lnTo>
                  <a:pt x="56" y="1289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 rot="-5400000">
            <a:off x="8977923" y="4065261"/>
            <a:ext cx="114303" cy="116918"/>
          </a:xfrm>
          <a:custGeom>
            <a:avLst/>
            <a:gdLst/>
            <a:ahLst/>
            <a:cxnLst/>
            <a:rect l="l" t="t" r="r" b="b"/>
            <a:pathLst>
              <a:path w="2448" h="2504" extrusionOk="0">
                <a:moveTo>
                  <a:pt x="1718" y="421"/>
                </a:moveTo>
                <a:lnTo>
                  <a:pt x="1682" y="504"/>
                </a:lnTo>
                <a:lnTo>
                  <a:pt x="1575" y="753"/>
                </a:lnTo>
                <a:lnTo>
                  <a:pt x="1495" y="673"/>
                </a:lnTo>
                <a:lnTo>
                  <a:pt x="1400" y="592"/>
                </a:lnTo>
                <a:lnTo>
                  <a:pt x="1420" y="579"/>
                </a:lnTo>
                <a:lnTo>
                  <a:pt x="1663" y="448"/>
                </a:lnTo>
                <a:lnTo>
                  <a:pt x="1718" y="421"/>
                </a:lnTo>
                <a:close/>
                <a:moveTo>
                  <a:pt x="888" y="364"/>
                </a:moveTo>
                <a:lnTo>
                  <a:pt x="1009" y="486"/>
                </a:lnTo>
                <a:lnTo>
                  <a:pt x="1154" y="607"/>
                </a:lnTo>
                <a:lnTo>
                  <a:pt x="1154" y="607"/>
                </a:lnTo>
                <a:lnTo>
                  <a:pt x="928" y="758"/>
                </a:lnTo>
                <a:lnTo>
                  <a:pt x="928" y="758"/>
                </a:lnTo>
                <a:lnTo>
                  <a:pt x="888" y="364"/>
                </a:lnTo>
                <a:close/>
                <a:moveTo>
                  <a:pt x="804" y="957"/>
                </a:moveTo>
                <a:lnTo>
                  <a:pt x="823" y="1083"/>
                </a:lnTo>
                <a:lnTo>
                  <a:pt x="876" y="1407"/>
                </a:lnTo>
                <a:lnTo>
                  <a:pt x="876" y="1407"/>
                </a:lnTo>
                <a:lnTo>
                  <a:pt x="692" y="1382"/>
                </a:lnTo>
                <a:lnTo>
                  <a:pt x="207" y="1285"/>
                </a:lnTo>
                <a:lnTo>
                  <a:pt x="207" y="1285"/>
                </a:lnTo>
                <a:lnTo>
                  <a:pt x="281" y="1252"/>
                </a:lnTo>
                <a:lnTo>
                  <a:pt x="524" y="1121"/>
                </a:lnTo>
                <a:lnTo>
                  <a:pt x="804" y="957"/>
                </a:lnTo>
                <a:close/>
                <a:moveTo>
                  <a:pt x="1248" y="687"/>
                </a:moveTo>
                <a:lnTo>
                  <a:pt x="1364" y="785"/>
                </a:lnTo>
                <a:lnTo>
                  <a:pt x="1476" y="897"/>
                </a:lnTo>
                <a:lnTo>
                  <a:pt x="1512" y="939"/>
                </a:lnTo>
                <a:lnTo>
                  <a:pt x="1476" y="1046"/>
                </a:lnTo>
                <a:lnTo>
                  <a:pt x="1402" y="1326"/>
                </a:lnTo>
                <a:lnTo>
                  <a:pt x="1357" y="1475"/>
                </a:lnTo>
                <a:lnTo>
                  <a:pt x="1357" y="1475"/>
                </a:lnTo>
                <a:lnTo>
                  <a:pt x="1252" y="1457"/>
                </a:lnTo>
                <a:lnTo>
                  <a:pt x="1011" y="1425"/>
                </a:lnTo>
                <a:lnTo>
                  <a:pt x="1011" y="1425"/>
                </a:lnTo>
                <a:lnTo>
                  <a:pt x="972" y="1177"/>
                </a:lnTo>
                <a:lnTo>
                  <a:pt x="941" y="878"/>
                </a:lnTo>
                <a:lnTo>
                  <a:pt x="972" y="859"/>
                </a:lnTo>
                <a:lnTo>
                  <a:pt x="1248" y="687"/>
                </a:lnTo>
                <a:close/>
                <a:moveTo>
                  <a:pt x="1602" y="1045"/>
                </a:moveTo>
                <a:lnTo>
                  <a:pt x="1775" y="1270"/>
                </a:lnTo>
                <a:lnTo>
                  <a:pt x="1906" y="1420"/>
                </a:lnTo>
                <a:lnTo>
                  <a:pt x="2037" y="1550"/>
                </a:lnTo>
                <a:lnTo>
                  <a:pt x="2093" y="1606"/>
                </a:lnTo>
                <a:lnTo>
                  <a:pt x="1813" y="1550"/>
                </a:lnTo>
                <a:lnTo>
                  <a:pt x="1475" y="1494"/>
                </a:lnTo>
                <a:lnTo>
                  <a:pt x="1475" y="1494"/>
                </a:lnTo>
                <a:lnTo>
                  <a:pt x="1514" y="1364"/>
                </a:lnTo>
                <a:lnTo>
                  <a:pt x="1588" y="1083"/>
                </a:lnTo>
                <a:lnTo>
                  <a:pt x="1602" y="1045"/>
                </a:lnTo>
                <a:close/>
                <a:moveTo>
                  <a:pt x="1054" y="1658"/>
                </a:moveTo>
                <a:lnTo>
                  <a:pt x="1196" y="1681"/>
                </a:lnTo>
                <a:lnTo>
                  <a:pt x="1292" y="1691"/>
                </a:lnTo>
                <a:lnTo>
                  <a:pt x="1292" y="1691"/>
                </a:lnTo>
                <a:lnTo>
                  <a:pt x="1234" y="1887"/>
                </a:lnTo>
                <a:lnTo>
                  <a:pt x="1159" y="2148"/>
                </a:lnTo>
                <a:lnTo>
                  <a:pt x="1152" y="2165"/>
                </a:lnTo>
                <a:lnTo>
                  <a:pt x="1121" y="1980"/>
                </a:lnTo>
                <a:lnTo>
                  <a:pt x="1054" y="1658"/>
                </a:lnTo>
                <a:close/>
                <a:moveTo>
                  <a:pt x="767" y="0"/>
                </a:moveTo>
                <a:lnTo>
                  <a:pt x="711" y="37"/>
                </a:lnTo>
                <a:lnTo>
                  <a:pt x="711" y="56"/>
                </a:lnTo>
                <a:lnTo>
                  <a:pt x="692" y="93"/>
                </a:lnTo>
                <a:lnTo>
                  <a:pt x="748" y="579"/>
                </a:lnTo>
                <a:lnTo>
                  <a:pt x="788" y="849"/>
                </a:lnTo>
                <a:lnTo>
                  <a:pt x="486" y="1046"/>
                </a:lnTo>
                <a:lnTo>
                  <a:pt x="262" y="1196"/>
                </a:lnTo>
                <a:lnTo>
                  <a:pt x="133" y="1271"/>
                </a:lnTo>
                <a:lnTo>
                  <a:pt x="133" y="1271"/>
                </a:lnTo>
                <a:lnTo>
                  <a:pt x="131" y="1270"/>
                </a:lnTo>
                <a:lnTo>
                  <a:pt x="75" y="1270"/>
                </a:lnTo>
                <a:lnTo>
                  <a:pt x="38" y="1289"/>
                </a:lnTo>
                <a:lnTo>
                  <a:pt x="19" y="1308"/>
                </a:lnTo>
                <a:lnTo>
                  <a:pt x="1" y="1345"/>
                </a:lnTo>
                <a:lnTo>
                  <a:pt x="1" y="1382"/>
                </a:lnTo>
                <a:lnTo>
                  <a:pt x="1" y="1420"/>
                </a:lnTo>
                <a:lnTo>
                  <a:pt x="19" y="1457"/>
                </a:lnTo>
                <a:lnTo>
                  <a:pt x="75" y="1476"/>
                </a:lnTo>
                <a:lnTo>
                  <a:pt x="356" y="1532"/>
                </a:lnTo>
                <a:lnTo>
                  <a:pt x="636" y="1588"/>
                </a:lnTo>
                <a:lnTo>
                  <a:pt x="927" y="1636"/>
                </a:lnTo>
                <a:lnTo>
                  <a:pt x="953" y="1756"/>
                </a:lnTo>
                <a:lnTo>
                  <a:pt x="1028" y="2092"/>
                </a:lnTo>
                <a:lnTo>
                  <a:pt x="1047" y="2260"/>
                </a:lnTo>
                <a:lnTo>
                  <a:pt x="1047" y="2428"/>
                </a:lnTo>
                <a:lnTo>
                  <a:pt x="1065" y="2484"/>
                </a:lnTo>
                <a:lnTo>
                  <a:pt x="1103" y="2503"/>
                </a:lnTo>
                <a:lnTo>
                  <a:pt x="1140" y="2484"/>
                </a:lnTo>
                <a:lnTo>
                  <a:pt x="1177" y="2447"/>
                </a:lnTo>
                <a:lnTo>
                  <a:pt x="1271" y="2186"/>
                </a:lnTo>
                <a:lnTo>
                  <a:pt x="1346" y="1924"/>
                </a:lnTo>
                <a:lnTo>
                  <a:pt x="1412" y="1702"/>
                </a:lnTo>
                <a:lnTo>
                  <a:pt x="1412" y="1702"/>
                </a:lnTo>
                <a:lnTo>
                  <a:pt x="1775" y="1737"/>
                </a:lnTo>
                <a:lnTo>
                  <a:pt x="2336" y="1831"/>
                </a:lnTo>
                <a:lnTo>
                  <a:pt x="2392" y="1831"/>
                </a:lnTo>
                <a:lnTo>
                  <a:pt x="2429" y="1793"/>
                </a:lnTo>
                <a:lnTo>
                  <a:pt x="2448" y="1737"/>
                </a:lnTo>
                <a:lnTo>
                  <a:pt x="2429" y="1681"/>
                </a:lnTo>
                <a:lnTo>
                  <a:pt x="2242" y="1476"/>
                </a:lnTo>
                <a:lnTo>
                  <a:pt x="2055" y="1289"/>
                </a:lnTo>
                <a:lnTo>
                  <a:pt x="1869" y="1083"/>
                </a:lnTo>
                <a:lnTo>
                  <a:pt x="1701" y="878"/>
                </a:lnTo>
                <a:lnTo>
                  <a:pt x="1672" y="849"/>
                </a:lnTo>
                <a:lnTo>
                  <a:pt x="1682" y="822"/>
                </a:lnTo>
                <a:lnTo>
                  <a:pt x="1794" y="560"/>
                </a:lnTo>
                <a:lnTo>
                  <a:pt x="1906" y="318"/>
                </a:lnTo>
                <a:lnTo>
                  <a:pt x="1925" y="262"/>
                </a:lnTo>
                <a:lnTo>
                  <a:pt x="1906" y="224"/>
                </a:lnTo>
                <a:lnTo>
                  <a:pt x="1869" y="206"/>
                </a:lnTo>
                <a:lnTo>
                  <a:pt x="1813" y="224"/>
                </a:lnTo>
                <a:lnTo>
                  <a:pt x="1588" y="336"/>
                </a:lnTo>
                <a:lnTo>
                  <a:pt x="1364" y="467"/>
                </a:lnTo>
                <a:lnTo>
                  <a:pt x="1302" y="509"/>
                </a:lnTo>
                <a:lnTo>
                  <a:pt x="1252" y="467"/>
                </a:lnTo>
                <a:lnTo>
                  <a:pt x="1047" y="280"/>
                </a:lnTo>
                <a:lnTo>
                  <a:pt x="935" y="168"/>
                </a:lnTo>
                <a:lnTo>
                  <a:pt x="860" y="37"/>
                </a:lnTo>
                <a:lnTo>
                  <a:pt x="823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7"/>
          <p:cNvSpPr txBox="1">
            <a:spLocks noGrp="1"/>
          </p:cNvSpPr>
          <p:nvPr>
            <p:ph type="title"/>
          </p:nvPr>
        </p:nvSpPr>
        <p:spPr>
          <a:xfrm>
            <a:off x="1722750" y="2535875"/>
            <a:ext cx="56985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8" name="Google Shape;398;p7"/>
          <p:cNvSpPr txBox="1">
            <a:spLocks noGrp="1"/>
          </p:cNvSpPr>
          <p:nvPr>
            <p:ph type="subTitle" idx="1"/>
          </p:nvPr>
        </p:nvSpPr>
        <p:spPr>
          <a:xfrm>
            <a:off x="2057400" y="3191042"/>
            <a:ext cx="50292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9" name="Google Shape;399;p7"/>
          <p:cNvSpPr/>
          <p:nvPr/>
        </p:nvSpPr>
        <p:spPr>
          <a:xfrm>
            <a:off x="8197589" y="4143588"/>
            <a:ext cx="642900" cy="642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7"/>
          <p:cNvSpPr/>
          <p:nvPr/>
        </p:nvSpPr>
        <p:spPr>
          <a:xfrm>
            <a:off x="8626975" y="4841656"/>
            <a:ext cx="213600" cy="2136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7"/>
          <p:cNvSpPr/>
          <p:nvPr/>
        </p:nvSpPr>
        <p:spPr>
          <a:xfrm>
            <a:off x="8020988" y="4143587"/>
            <a:ext cx="142800" cy="142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7"/>
          <p:cNvSpPr/>
          <p:nvPr/>
        </p:nvSpPr>
        <p:spPr>
          <a:xfrm flipH="1">
            <a:off x="8417818" y="4254413"/>
            <a:ext cx="277061" cy="279805"/>
          </a:xfrm>
          <a:custGeom>
            <a:avLst/>
            <a:gdLst/>
            <a:ahLst/>
            <a:cxnLst/>
            <a:rect l="l" t="t" r="r" b="b"/>
            <a:pathLst>
              <a:path w="5451" h="5505" extrusionOk="0">
                <a:moveTo>
                  <a:pt x="1793" y="0"/>
                </a:moveTo>
                <a:lnTo>
                  <a:pt x="1684" y="18"/>
                </a:lnTo>
                <a:lnTo>
                  <a:pt x="1594" y="91"/>
                </a:lnTo>
                <a:lnTo>
                  <a:pt x="1539" y="163"/>
                </a:lnTo>
                <a:lnTo>
                  <a:pt x="1485" y="272"/>
                </a:lnTo>
                <a:lnTo>
                  <a:pt x="1485" y="380"/>
                </a:lnTo>
                <a:lnTo>
                  <a:pt x="1630" y="1720"/>
                </a:lnTo>
                <a:lnTo>
                  <a:pt x="1630" y="1829"/>
                </a:lnTo>
                <a:lnTo>
                  <a:pt x="1594" y="1919"/>
                </a:lnTo>
                <a:lnTo>
                  <a:pt x="1521" y="2010"/>
                </a:lnTo>
                <a:lnTo>
                  <a:pt x="1431" y="2082"/>
                </a:lnTo>
                <a:lnTo>
                  <a:pt x="218" y="2626"/>
                </a:lnTo>
                <a:lnTo>
                  <a:pt x="109" y="2698"/>
                </a:lnTo>
                <a:lnTo>
                  <a:pt x="36" y="2770"/>
                </a:lnTo>
                <a:lnTo>
                  <a:pt x="18" y="2879"/>
                </a:lnTo>
                <a:lnTo>
                  <a:pt x="0" y="2988"/>
                </a:lnTo>
                <a:lnTo>
                  <a:pt x="36" y="3078"/>
                </a:lnTo>
                <a:lnTo>
                  <a:pt x="91" y="3169"/>
                </a:lnTo>
                <a:lnTo>
                  <a:pt x="181" y="3241"/>
                </a:lnTo>
                <a:lnTo>
                  <a:pt x="290" y="3296"/>
                </a:lnTo>
                <a:lnTo>
                  <a:pt x="1594" y="3567"/>
                </a:lnTo>
                <a:lnTo>
                  <a:pt x="1702" y="3603"/>
                </a:lnTo>
                <a:lnTo>
                  <a:pt x="1775" y="3676"/>
                </a:lnTo>
                <a:lnTo>
                  <a:pt x="1847" y="3766"/>
                </a:lnTo>
                <a:lnTo>
                  <a:pt x="1865" y="3857"/>
                </a:lnTo>
                <a:lnTo>
                  <a:pt x="2028" y="5197"/>
                </a:lnTo>
                <a:lnTo>
                  <a:pt x="2046" y="5305"/>
                </a:lnTo>
                <a:lnTo>
                  <a:pt x="2119" y="5396"/>
                </a:lnTo>
                <a:lnTo>
                  <a:pt x="2191" y="5468"/>
                </a:lnTo>
                <a:lnTo>
                  <a:pt x="2300" y="5505"/>
                </a:lnTo>
                <a:lnTo>
                  <a:pt x="2408" y="5505"/>
                </a:lnTo>
                <a:lnTo>
                  <a:pt x="2499" y="5486"/>
                </a:lnTo>
                <a:lnTo>
                  <a:pt x="2608" y="5414"/>
                </a:lnTo>
                <a:lnTo>
                  <a:pt x="2680" y="5323"/>
                </a:lnTo>
                <a:lnTo>
                  <a:pt x="3332" y="4165"/>
                </a:lnTo>
                <a:lnTo>
                  <a:pt x="3404" y="4074"/>
                </a:lnTo>
                <a:lnTo>
                  <a:pt x="3495" y="4020"/>
                </a:lnTo>
                <a:lnTo>
                  <a:pt x="3604" y="3984"/>
                </a:lnTo>
                <a:lnTo>
                  <a:pt x="3712" y="4002"/>
                </a:lnTo>
                <a:lnTo>
                  <a:pt x="5016" y="4273"/>
                </a:lnTo>
                <a:lnTo>
                  <a:pt x="5143" y="4273"/>
                </a:lnTo>
                <a:lnTo>
                  <a:pt x="5251" y="4237"/>
                </a:lnTo>
                <a:lnTo>
                  <a:pt x="5342" y="4183"/>
                </a:lnTo>
                <a:lnTo>
                  <a:pt x="5396" y="4092"/>
                </a:lnTo>
                <a:lnTo>
                  <a:pt x="5432" y="4002"/>
                </a:lnTo>
                <a:lnTo>
                  <a:pt x="5450" y="3893"/>
                </a:lnTo>
                <a:lnTo>
                  <a:pt x="5414" y="3784"/>
                </a:lnTo>
                <a:lnTo>
                  <a:pt x="5360" y="3694"/>
                </a:lnTo>
                <a:lnTo>
                  <a:pt x="4455" y="2698"/>
                </a:lnTo>
                <a:lnTo>
                  <a:pt x="4400" y="2607"/>
                </a:lnTo>
                <a:lnTo>
                  <a:pt x="4364" y="2499"/>
                </a:lnTo>
                <a:lnTo>
                  <a:pt x="4364" y="2390"/>
                </a:lnTo>
                <a:lnTo>
                  <a:pt x="4400" y="2282"/>
                </a:lnTo>
                <a:lnTo>
                  <a:pt x="5070" y="1123"/>
                </a:lnTo>
                <a:lnTo>
                  <a:pt x="5106" y="1014"/>
                </a:lnTo>
                <a:lnTo>
                  <a:pt x="5106" y="905"/>
                </a:lnTo>
                <a:lnTo>
                  <a:pt x="5088" y="797"/>
                </a:lnTo>
                <a:lnTo>
                  <a:pt x="5016" y="706"/>
                </a:lnTo>
                <a:lnTo>
                  <a:pt x="4943" y="652"/>
                </a:lnTo>
                <a:lnTo>
                  <a:pt x="4835" y="598"/>
                </a:lnTo>
                <a:lnTo>
                  <a:pt x="4726" y="598"/>
                </a:lnTo>
                <a:lnTo>
                  <a:pt x="4617" y="634"/>
                </a:lnTo>
                <a:lnTo>
                  <a:pt x="3404" y="1177"/>
                </a:lnTo>
                <a:lnTo>
                  <a:pt x="3296" y="1213"/>
                </a:lnTo>
                <a:lnTo>
                  <a:pt x="3187" y="1213"/>
                </a:lnTo>
                <a:lnTo>
                  <a:pt x="3078" y="1159"/>
                </a:lnTo>
                <a:lnTo>
                  <a:pt x="2988" y="1105"/>
                </a:lnTo>
                <a:lnTo>
                  <a:pt x="2101" y="109"/>
                </a:lnTo>
                <a:lnTo>
                  <a:pt x="2010" y="36"/>
                </a:lnTo>
                <a:lnTo>
                  <a:pt x="190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7"/>
          <p:cNvSpPr/>
          <p:nvPr/>
        </p:nvSpPr>
        <p:spPr>
          <a:xfrm flipH="1">
            <a:off x="8512611" y="4336296"/>
            <a:ext cx="44220" cy="44220"/>
          </a:xfrm>
          <a:custGeom>
            <a:avLst/>
            <a:gdLst/>
            <a:ahLst/>
            <a:cxnLst/>
            <a:rect l="l" t="t" r="r" b="b"/>
            <a:pathLst>
              <a:path w="870" h="870" extrusionOk="0">
                <a:moveTo>
                  <a:pt x="344" y="1"/>
                </a:moveTo>
                <a:lnTo>
                  <a:pt x="272" y="37"/>
                </a:lnTo>
                <a:lnTo>
                  <a:pt x="199" y="73"/>
                </a:lnTo>
                <a:lnTo>
                  <a:pt x="127" y="127"/>
                </a:lnTo>
                <a:lnTo>
                  <a:pt x="73" y="182"/>
                </a:lnTo>
                <a:lnTo>
                  <a:pt x="36" y="254"/>
                </a:lnTo>
                <a:lnTo>
                  <a:pt x="0" y="345"/>
                </a:lnTo>
                <a:lnTo>
                  <a:pt x="0" y="417"/>
                </a:lnTo>
                <a:lnTo>
                  <a:pt x="0" y="508"/>
                </a:lnTo>
                <a:lnTo>
                  <a:pt x="18" y="598"/>
                </a:lnTo>
                <a:lnTo>
                  <a:pt x="73" y="671"/>
                </a:lnTo>
                <a:lnTo>
                  <a:pt x="127" y="743"/>
                </a:lnTo>
                <a:lnTo>
                  <a:pt x="181" y="797"/>
                </a:lnTo>
                <a:lnTo>
                  <a:pt x="254" y="833"/>
                </a:lnTo>
                <a:lnTo>
                  <a:pt x="326" y="852"/>
                </a:lnTo>
                <a:lnTo>
                  <a:pt x="417" y="870"/>
                </a:lnTo>
                <a:lnTo>
                  <a:pt x="507" y="852"/>
                </a:lnTo>
                <a:lnTo>
                  <a:pt x="598" y="833"/>
                </a:lnTo>
                <a:lnTo>
                  <a:pt x="670" y="797"/>
                </a:lnTo>
                <a:lnTo>
                  <a:pt x="725" y="743"/>
                </a:lnTo>
                <a:lnTo>
                  <a:pt x="779" y="671"/>
                </a:lnTo>
                <a:lnTo>
                  <a:pt x="833" y="598"/>
                </a:lnTo>
                <a:lnTo>
                  <a:pt x="851" y="526"/>
                </a:lnTo>
                <a:lnTo>
                  <a:pt x="869" y="435"/>
                </a:lnTo>
                <a:lnTo>
                  <a:pt x="851" y="363"/>
                </a:lnTo>
                <a:lnTo>
                  <a:pt x="833" y="272"/>
                </a:lnTo>
                <a:lnTo>
                  <a:pt x="797" y="200"/>
                </a:lnTo>
                <a:lnTo>
                  <a:pt x="743" y="127"/>
                </a:lnTo>
                <a:lnTo>
                  <a:pt x="670" y="73"/>
                </a:lnTo>
                <a:lnTo>
                  <a:pt x="598" y="37"/>
                </a:lnTo>
                <a:lnTo>
                  <a:pt x="5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7"/>
          <p:cNvSpPr/>
          <p:nvPr/>
        </p:nvSpPr>
        <p:spPr>
          <a:xfrm flipH="1">
            <a:off x="8030360" y="4488169"/>
            <a:ext cx="173068" cy="172153"/>
          </a:xfrm>
          <a:custGeom>
            <a:avLst/>
            <a:gdLst/>
            <a:ahLst/>
            <a:cxnLst/>
            <a:rect l="l" t="t" r="r" b="b"/>
            <a:pathLst>
              <a:path w="3405" h="3387" extrusionOk="0">
                <a:moveTo>
                  <a:pt x="1793" y="0"/>
                </a:moveTo>
                <a:lnTo>
                  <a:pt x="1739" y="18"/>
                </a:lnTo>
                <a:lnTo>
                  <a:pt x="1684" y="73"/>
                </a:lnTo>
                <a:lnTo>
                  <a:pt x="1648" y="127"/>
                </a:lnTo>
                <a:lnTo>
                  <a:pt x="1286" y="887"/>
                </a:lnTo>
                <a:lnTo>
                  <a:pt x="1250" y="942"/>
                </a:lnTo>
                <a:lnTo>
                  <a:pt x="1195" y="978"/>
                </a:lnTo>
                <a:lnTo>
                  <a:pt x="1141" y="996"/>
                </a:lnTo>
                <a:lnTo>
                  <a:pt x="1069" y="996"/>
                </a:lnTo>
                <a:lnTo>
                  <a:pt x="236" y="906"/>
                </a:lnTo>
                <a:lnTo>
                  <a:pt x="163" y="906"/>
                </a:lnTo>
                <a:lnTo>
                  <a:pt x="109" y="924"/>
                </a:lnTo>
                <a:lnTo>
                  <a:pt x="55" y="978"/>
                </a:lnTo>
                <a:lnTo>
                  <a:pt x="18" y="1032"/>
                </a:lnTo>
                <a:lnTo>
                  <a:pt x="0" y="1087"/>
                </a:lnTo>
                <a:lnTo>
                  <a:pt x="0" y="1159"/>
                </a:lnTo>
                <a:lnTo>
                  <a:pt x="18" y="1231"/>
                </a:lnTo>
                <a:lnTo>
                  <a:pt x="73" y="1286"/>
                </a:lnTo>
                <a:lnTo>
                  <a:pt x="670" y="1847"/>
                </a:lnTo>
                <a:lnTo>
                  <a:pt x="725" y="1901"/>
                </a:lnTo>
                <a:lnTo>
                  <a:pt x="743" y="1956"/>
                </a:lnTo>
                <a:lnTo>
                  <a:pt x="743" y="2028"/>
                </a:lnTo>
                <a:lnTo>
                  <a:pt x="725" y="2101"/>
                </a:lnTo>
                <a:lnTo>
                  <a:pt x="381" y="2843"/>
                </a:lnTo>
                <a:lnTo>
                  <a:pt x="344" y="2915"/>
                </a:lnTo>
                <a:lnTo>
                  <a:pt x="362" y="2988"/>
                </a:lnTo>
                <a:lnTo>
                  <a:pt x="381" y="3042"/>
                </a:lnTo>
                <a:lnTo>
                  <a:pt x="417" y="3096"/>
                </a:lnTo>
                <a:lnTo>
                  <a:pt x="471" y="3133"/>
                </a:lnTo>
                <a:lnTo>
                  <a:pt x="543" y="3151"/>
                </a:lnTo>
                <a:lnTo>
                  <a:pt x="616" y="3151"/>
                </a:lnTo>
                <a:lnTo>
                  <a:pt x="670" y="3133"/>
                </a:lnTo>
                <a:lnTo>
                  <a:pt x="1394" y="2734"/>
                </a:lnTo>
                <a:lnTo>
                  <a:pt x="1467" y="2698"/>
                </a:lnTo>
                <a:lnTo>
                  <a:pt x="1539" y="2698"/>
                </a:lnTo>
                <a:lnTo>
                  <a:pt x="1594" y="2716"/>
                </a:lnTo>
                <a:lnTo>
                  <a:pt x="1648" y="2752"/>
                </a:lnTo>
                <a:lnTo>
                  <a:pt x="2264" y="3332"/>
                </a:lnTo>
                <a:lnTo>
                  <a:pt x="2318" y="3368"/>
                </a:lnTo>
                <a:lnTo>
                  <a:pt x="2390" y="3386"/>
                </a:lnTo>
                <a:lnTo>
                  <a:pt x="2463" y="3386"/>
                </a:lnTo>
                <a:lnTo>
                  <a:pt x="2517" y="3350"/>
                </a:lnTo>
                <a:lnTo>
                  <a:pt x="2571" y="3314"/>
                </a:lnTo>
                <a:lnTo>
                  <a:pt x="2608" y="3259"/>
                </a:lnTo>
                <a:lnTo>
                  <a:pt x="2626" y="3205"/>
                </a:lnTo>
                <a:lnTo>
                  <a:pt x="2626" y="3133"/>
                </a:lnTo>
                <a:lnTo>
                  <a:pt x="2463" y="2318"/>
                </a:lnTo>
                <a:lnTo>
                  <a:pt x="2463" y="2245"/>
                </a:lnTo>
                <a:lnTo>
                  <a:pt x="2481" y="2173"/>
                </a:lnTo>
                <a:lnTo>
                  <a:pt x="2517" y="2119"/>
                </a:lnTo>
                <a:lnTo>
                  <a:pt x="2571" y="2082"/>
                </a:lnTo>
                <a:lnTo>
                  <a:pt x="3296" y="1666"/>
                </a:lnTo>
                <a:lnTo>
                  <a:pt x="3350" y="1630"/>
                </a:lnTo>
                <a:lnTo>
                  <a:pt x="3404" y="1575"/>
                </a:lnTo>
                <a:lnTo>
                  <a:pt x="3404" y="1503"/>
                </a:lnTo>
                <a:lnTo>
                  <a:pt x="3404" y="1449"/>
                </a:lnTo>
                <a:lnTo>
                  <a:pt x="3386" y="1376"/>
                </a:lnTo>
                <a:lnTo>
                  <a:pt x="3350" y="1322"/>
                </a:lnTo>
                <a:lnTo>
                  <a:pt x="3296" y="1286"/>
                </a:lnTo>
                <a:lnTo>
                  <a:pt x="3223" y="1268"/>
                </a:lnTo>
                <a:lnTo>
                  <a:pt x="2390" y="1159"/>
                </a:lnTo>
                <a:lnTo>
                  <a:pt x="2336" y="1141"/>
                </a:lnTo>
                <a:lnTo>
                  <a:pt x="2282" y="1105"/>
                </a:lnTo>
                <a:lnTo>
                  <a:pt x="2227" y="1050"/>
                </a:lnTo>
                <a:lnTo>
                  <a:pt x="2209" y="996"/>
                </a:lnTo>
                <a:lnTo>
                  <a:pt x="2046" y="181"/>
                </a:lnTo>
                <a:lnTo>
                  <a:pt x="2028" y="109"/>
                </a:lnTo>
                <a:lnTo>
                  <a:pt x="1974" y="55"/>
                </a:lnTo>
                <a:lnTo>
                  <a:pt x="1920" y="18"/>
                </a:lnTo>
                <a:lnTo>
                  <a:pt x="186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7"/>
          <p:cNvSpPr/>
          <p:nvPr/>
        </p:nvSpPr>
        <p:spPr>
          <a:xfrm flipH="1">
            <a:off x="8089269" y="4552567"/>
            <a:ext cx="26735" cy="27650"/>
          </a:xfrm>
          <a:custGeom>
            <a:avLst/>
            <a:gdLst/>
            <a:ahLst/>
            <a:cxnLst/>
            <a:rect l="l" t="t" r="r" b="b"/>
            <a:pathLst>
              <a:path w="526" h="544" extrusionOk="0">
                <a:moveTo>
                  <a:pt x="254" y="1"/>
                </a:moveTo>
                <a:lnTo>
                  <a:pt x="163" y="37"/>
                </a:lnTo>
                <a:lnTo>
                  <a:pt x="73" y="91"/>
                </a:lnTo>
                <a:lnTo>
                  <a:pt x="37" y="127"/>
                </a:lnTo>
                <a:lnTo>
                  <a:pt x="19" y="182"/>
                </a:lnTo>
                <a:lnTo>
                  <a:pt x="0" y="236"/>
                </a:lnTo>
                <a:lnTo>
                  <a:pt x="0" y="290"/>
                </a:lnTo>
                <a:lnTo>
                  <a:pt x="19" y="381"/>
                </a:lnTo>
                <a:lnTo>
                  <a:pt x="73" y="471"/>
                </a:lnTo>
                <a:lnTo>
                  <a:pt x="127" y="508"/>
                </a:lnTo>
                <a:lnTo>
                  <a:pt x="163" y="526"/>
                </a:lnTo>
                <a:lnTo>
                  <a:pt x="218" y="544"/>
                </a:lnTo>
                <a:lnTo>
                  <a:pt x="272" y="544"/>
                </a:lnTo>
                <a:lnTo>
                  <a:pt x="381" y="526"/>
                </a:lnTo>
                <a:lnTo>
                  <a:pt x="453" y="453"/>
                </a:lnTo>
                <a:lnTo>
                  <a:pt x="489" y="417"/>
                </a:lnTo>
                <a:lnTo>
                  <a:pt x="507" y="363"/>
                </a:lnTo>
                <a:lnTo>
                  <a:pt x="526" y="327"/>
                </a:lnTo>
                <a:lnTo>
                  <a:pt x="526" y="272"/>
                </a:lnTo>
                <a:lnTo>
                  <a:pt x="507" y="164"/>
                </a:lnTo>
                <a:lnTo>
                  <a:pt x="453" y="73"/>
                </a:lnTo>
                <a:lnTo>
                  <a:pt x="417" y="55"/>
                </a:lnTo>
                <a:lnTo>
                  <a:pt x="363" y="19"/>
                </a:lnTo>
                <a:lnTo>
                  <a:pt x="3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7"/>
          <p:cNvSpPr/>
          <p:nvPr/>
        </p:nvSpPr>
        <p:spPr>
          <a:xfrm flipH="1">
            <a:off x="9050061" y="3605549"/>
            <a:ext cx="93929" cy="94844"/>
          </a:xfrm>
          <a:custGeom>
            <a:avLst/>
            <a:gdLst/>
            <a:ahLst/>
            <a:cxnLst/>
            <a:rect l="l" t="t" r="r" b="b"/>
            <a:pathLst>
              <a:path w="1848" h="1866" extrusionOk="0">
                <a:moveTo>
                  <a:pt x="924" y="1"/>
                </a:moveTo>
                <a:lnTo>
                  <a:pt x="743" y="19"/>
                </a:lnTo>
                <a:lnTo>
                  <a:pt x="561" y="73"/>
                </a:lnTo>
                <a:lnTo>
                  <a:pt x="417" y="164"/>
                </a:lnTo>
                <a:lnTo>
                  <a:pt x="272" y="272"/>
                </a:lnTo>
                <a:lnTo>
                  <a:pt x="163" y="417"/>
                </a:lnTo>
                <a:lnTo>
                  <a:pt x="73" y="580"/>
                </a:lnTo>
                <a:lnTo>
                  <a:pt x="18" y="743"/>
                </a:lnTo>
                <a:lnTo>
                  <a:pt x="0" y="924"/>
                </a:lnTo>
                <a:lnTo>
                  <a:pt x="18" y="1123"/>
                </a:lnTo>
                <a:lnTo>
                  <a:pt x="73" y="1286"/>
                </a:lnTo>
                <a:lnTo>
                  <a:pt x="163" y="1449"/>
                </a:lnTo>
                <a:lnTo>
                  <a:pt x="272" y="1594"/>
                </a:lnTo>
                <a:lnTo>
                  <a:pt x="417" y="1703"/>
                </a:lnTo>
                <a:lnTo>
                  <a:pt x="561" y="1793"/>
                </a:lnTo>
                <a:lnTo>
                  <a:pt x="743" y="1848"/>
                </a:lnTo>
                <a:lnTo>
                  <a:pt x="924" y="1866"/>
                </a:lnTo>
                <a:lnTo>
                  <a:pt x="1123" y="1848"/>
                </a:lnTo>
                <a:lnTo>
                  <a:pt x="1286" y="1793"/>
                </a:lnTo>
                <a:lnTo>
                  <a:pt x="1449" y="1703"/>
                </a:lnTo>
                <a:lnTo>
                  <a:pt x="1575" y="1594"/>
                </a:lnTo>
                <a:lnTo>
                  <a:pt x="1702" y="1449"/>
                </a:lnTo>
                <a:lnTo>
                  <a:pt x="1775" y="1286"/>
                </a:lnTo>
                <a:lnTo>
                  <a:pt x="1829" y="1123"/>
                </a:lnTo>
                <a:lnTo>
                  <a:pt x="1847" y="924"/>
                </a:lnTo>
                <a:lnTo>
                  <a:pt x="1829" y="743"/>
                </a:lnTo>
                <a:lnTo>
                  <a:pt x="1775" y="580"/>
                </a:lnTo>
                <a:lnTo>
                  <a:pt x="1702" y="417"/>
                </a:lnTo>
                <a:lnTo>
                  <a:pt x="1575" y="272"/>
                </a:lnTo>
                <a:lnTo>
                  <a:pt x="1449" y="164"/>
                </a:lnTo>
                <a:lnTo>
                  <a:pt x="1286" y="73"/>
                </a:lnTo>
                <a:lnTo>
                  <a:pt x="1123" y="19"/>
                </a:lnTo>
                <a:lnTo>
                  <a:pt x="92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7"/>
          <p:cNvSpPr/>
          <p:nvPr/>
        </p:nvSpPr>
        <p:spPr>
          <a:xfrm flipH="1">
            <a:off x="8425110" y="3969380"/>
            <a:ext cx="93929" cy="94844"/>
          </a:xfrm>
          <a:custGeom>
            <a:avLst/>
            <a:gdLst/>
            <a:ahLst/>
            <a:cxnLst/>
            <a:rect l="l" t="t" r="r" b="b"/>
            <a:pathLst>
              <a:path w="1848" h="1866" extrusionOk="0">
                <a:moveTo>
                  <a:pt x="924" y="1"/>
                </a:moveTo>
                <a:lnTo>
                  <a:pt x="743" y="37"/>
                </a:lnTo>
                <a:lnTo>
                  <a:pt x="562" y="73"/>
                </a:lnTo>
                <a:lnTo>
                  <a:pt x="399" y="163"/>
                </a:lnTo>
                <a:lnTo>
                  <a:pt x="272" y="272"/>
                </a:lnTo>
                <a:lnTo>
                  <a:pt x="146" y="417"/>
                </a:lnTo>
                <a:lnTo>
                  <a:pt x="73" y="580"/>
                </a:lnTo>
                <a:lnTo>
                  <a:pt x="19" y="743"/>
                </a:lnTo>
                <a:lnTo>
                  <a:pt x="1" y="942"/>
                </a:lnTo>
                <a:lnTo>
                  <a:pt x="19" y="1123"/>
                </a:lnTo>
                <a:lnTo>
                  <a:pt x="73" y="1286"/>
                </a:lnTo>
                <a:lnTo>
                  <a:pt x="146" y="1449"/>
                </a:lnTo>
                <a:lnTo>
                  <a:pt x="272" y="1594"/>
                </a:lnTo>
                <a:lnTo>
                  <a:pt x="399" y="1703"/>
                </a:lnTo>
                <a:lnTo>
                  <a:pt x="562" y="1793"/>
                </a:lnTo>
                <a:lnTo>
                  <a:pt x="743" y="1847"/>
                </a:lnTo>
                <a:lnTo>
                  <a:pt x="924" y="1866"/>
                </a:lnTo>
                <a:lnTo>
                  <a:pt x="1105" y="1847"/>
                </a:lnTo>
                <a:lnTo>
                  <a:pt x="1286" y="1793"/>
                </a:lnTo>
                <a:lnTo>
                  <a:pt x="1431" y="1703"/>
                </a:lnTo>
                <a:lnTo>
                  <a:pt x="1576" y="1594"/>
                </a:lnTo>
                <a:lnTo>
                  <a:pt x="1685" y="1449"/>
                </a:lnTo>
                <a:lnTo>
                  <a:pt x="1775" y="1286"/>
                </a:lnTo>
                <a:lnTo>
                  <a:pt x="1830" y="1123"/>
                </a:lnTo>
                <a:lnTo>
                  <a:pt x="1848" y="942"/>
                </a:lnTo>
                <a:lnTo>
                  <a:pt x="1830" y="743"/>
                </a:lnTo>
                <a:lnTo>
                  <a:pt x="1775" y="580"/>
                </a:lnTo>
                <a:lnTo>
                  <a:pt x="1685" y="417"/>
                </a:lnTo>
                <a:lnTo>
                  <a:pt x="1576" y="272"/>
                </a:lnTo>
                <a:lnTo>
                  <a:pt x="1431" y="163"/>
                </a:lnTo>
                <a:lnTo>
                  <a:pt x="1286" y="73"/>
                </a:lnTo>
                <a:lnTo>
                  <a:pt x="1105" y="37"/>
                </a:lnTo>
                <a:lnTo>
                  <a:pt x="92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7"/>
          <p:cNvSpPr/>
          <p:nvPr/>
        </p:nvSpPr>
        <p:spPr>
          <a:xfrm flipH="1">
            <a:off x="8745645" y="3957756"/>
            <a:ext cx="94844" cy="93929"/>
          </a:xfrm>
          <a:custGeom>
            <a:avLst/>
            <a:gdLst/>
            <a:ahLst/>
            <a:cxnLst/>
            <a:rect l="l" t="t" r="r" b="b"/>
            <a:pathLst>
              <a:path w="1866" h="1848" extrusionOk="0">
                <a:moveTo>
                  <a:pt x="942" y="1"/>
                </a:moveTo>
                <a:lnTo>
                  <a:pt x="743" y="19"/>
                </a:lnTo>
                <a:lnTo>
                  <a:pt x="580" y="73"/>
                </a:lnTo>
                <a:lnTo>
                  <a:pt x="417" y="164"/>
                </a:lnTo>
                <a:lnTo>
                  <a:pt x="272" y="272"/>
                </a:lnTo>
                <a:lnTo>
                  <a:pt x="164" y="399"/>
                </a:lnTo>
                <a:lnTo>
                  <a:pt x="73" y="562"/>
                </a:lnTo>
                <a:lnTo>
                  <a:pt x="19" y="743"/>
                </a:lnTo>
                <a:lnTo>
                  <a:pt x="1" y="924"/>
                </a:lnTo>
                <a:lnTo>
                  <a:pt x="19" y="1105"/>
                </a:lnTo>
                <a:lnTo>
                  <a:pt x="73" y="1286"/>
                </a:lnTo>
                <a:lnTo>
                  <a:pt x="164" y="1431"/>
                </a:lnTo>
                <a:lnTo>
                  <a:pt x="272" y="1576"/>
                </a:lnTo>
                <a:lnTo>
                  <a:pt x="417" y="1685"/>
                </a:lnTo>
                <a:lnTo>
                  <a:pt x="580" y="1775"/>
                </a:lnTo>
                <a:lnTo>
                  <a:pt x="743" y="1830"/>
                </a:lnTo>
                <a:lnTo>
                  <a:pt x="942" y="1848"/>
                </a:lnTo>
                <a:lnTo>
                  <a:pt x="1123" y="1830"/>
                </a:lnTo>
                <a:lnTo>
                  <a:pt x="1286" y="1775"/>
                </a:lnTo>
                <a:lnTo>
                  <a:pt x="1449" y="1685"/>
                </a:lnTo>
                <a:lnTo>
                  <a:pt x="1594" y="1576"/>
                </a:lnTo>
                <a:lnTo>
                  <a:pt x="1703" y="1431"/>
                </a:lnTo>
                <a:lnTo>
                  <a:pt x="1793" y="1286"/>
                </a:lnTo>
                <a:lnTo>
                  <a:pt x="1848" y="1105"/>
                </a:lnTo>
                <a:lnTo>
                  <a:pt x="1866" y="924"/>
                </a:lnTo>
                <a:lnTo>
                  <a:pt x="1848" y="743"/>
                </a:lnTo>
                <a:lnTo>
                  <a:pt x="1793" y="562"/>
                </a:lnTo>
                <a:lnTo>
                  <a:pt x="1703" y="399"/>
                </a:lnTo>
                <a:lnTo>
                  <a:pt x="1594" y="272"/>
                </a:lnTo>
                <a:lnTo>
                  <a:pt x="1449" y="164"/>
                </a:lnTo>
                <a:lnTo>
                  <a:pt x="1286" y="73"/>
                </a:lnTo>
                <a:lnTo>
                  <a:pt x="1123" y="19"/>
                </a:lnTo>
                <a:lnTo>
                  <a:pt x="94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7"/>
          <p:cNvSpPr/>
          <p:nvPr/>
        </p:nvSpPr>
        <p:spPr>
          <a:xfrm flipH="1">
            <a:off x="8571520" y="4934536"/>
            <a:ext cx="93929" cy="93878"/>
          </a:xfrm>
          <a:custGeom>
            <a:avLst/>
            <a:gdLst/>
            <a:ahLst/>
            <a:cxnLst/>
            <a:rect l="l" t="t" r="r" b="b"/>
            <a:pathLst>
              <a:path w="1848" h="1847" extrusionOk="0">
                <a:moveTo>
                  <a:pt x="924" y="0"/>
                </a:moveTo>
                <a:lnTo>
                  <a:pt x="725" y="18"/>
                </a:lnTo>
                <a:lnTo>
                  <a:pt x="562" y="72"/>
                </a:lnTo>
                <a:lnTo>
                  <a:pt x="399" y="163"/>
                </a:lnTo>
                <a:lnTo>
                  <a:pt x="254" y="272"/>
                </a:lnTo>
                <a:lnTo>
                  <a:pt x="146" y="398"/>
                </a:lnTo>
                <a:lnTo>
                  <a:pt x="73" y="561"/>
                </a:lnTo>
                <a:lnTo>
                  <a:pt x="19" y="742"/>
                </a:lnTo>
                <a:lnTo>
                  <a:pt x="1" y="923"/>
                </a:lnTo>
                <a:lnTo>
                  <a:pt x="19" y="1105"/>
                </a:lnTo>
                <a:lnTo>
                  <a:pt x="73" y="1286"/>
                </a:lnTo>
                <a:lnTo>
                  <a:pt x="146" y="1449"/>
                </a:lnTo>
                <a:lnTo>
                  <a:pt x="254" y="1575"/>
                </a:lnTo>
                <a:lnTo>
                  <a:pt x="399" y="1684"/>
                </a:lnTo>
                <a:lnTo>
                  <a:pt x="562" y="1774"/>
                </a:lnTo>
                <a:lnTo>
                  <a:pt x="725" y="1829"/>
                </a:lnTo>
                <a:lnTo>
                  <a:pt x="924" y="1847"/>
                </a:lnTo>
                <a:lnTo>
                  <a:pt x="1105" y="1829"/>
                </a:lnTo>
                <a:lnTo>
                  <a:pt x="1286" y="1774"/>
                </a:lnTo>
                <a:lnTo>
                  <a:pt x="1431" y="1684"/>
                </a:lnTo>
                <a:lnTo>
                  <a:pt x="1576" y="1575"/>
                </a:lnTo>
                <a:lnTo>
                  <a:pt x="1685" y="1449"/>
                </a:lnTo>
                <a:lnTo>
                  <a:pt x="1775" y="1286"/>
                </a:lnTo>
                <a:lnTo>
                  <a:pt x="1829" y="1105"/>
                </a:lnTo>
                <a:lnTo>
                  <a:pt x="1848" y="923"/>
                </a:lnTo>
                <a:lnTo>
                  <a:pt x="1829" y="742"/>
                </a:lnTo>
                <a:lnTo>
                  <a:pt x="1775" y="561"/>
                </a:lnTo>
                <a:lnTo>
                  <a:pt x="1685" y="398"/>
                </a:lnTo>
                <a:lnTo>
                  <a:pt x="1576" y="272"/>
                </a:lnTo>
                <a:lnTo>
                  <a:pt x="1431" y="163"/>
                </a:lnTo>
                <a:lnTo>
                  <a:pt x="1286" y="72"/>
                </a:lnTo>
                <a:lnTo>
                  <a:pt x="1105" y="18"/>
                </a:lnTo>
                <a:lnTo>
                  <a:pt x="92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7"/>
          <p:cNvSpPr/>
          <p:nvPr/>
        </p:nvSpPr>
        <p:spPr>
          <a:xfrm flipH="1">
            <a:off x="8173948" y="4810263"/>
            <a:ext cx="69075" cy="69075"/>
          </a:xfrm>
          <a:custGeom>
            <a:avLst/>
            <a:gdLst/>
            <a:ahLst/>
            <a:cxnLst/>
            <a:rect l="l" t="t" r="r" b="b"/>
            <a:pathLst>
              <a:path w="1359" h="1359" extrusionOk="0">
                <a:moveTo>
                  <a:pt x="671" y="1"/>
                </a:moveTo>
                <a:lnTo>
                  <a:pt x="544" y="19"/>
                </a:lnTo>
                <a:lnTo>
                  <a:pt x="417" y="55"/>
                </a:lnTo>
                <a:lnTo>
                  <a:pt x="308" y="127"/>
                </a:lnTo>
                <a:lnTo>
                  <a:pt x="200" y="200"/>
                </a:lnTo>
                <a:lnTo>
                  <a:pt x="127" y="308"/>
                </a:lnTo>
                <a:lnTo>
                  <a:pt x="55" y="417"/>
                </a:lnTo>
                <a:lnTo>
                  <a:pt x="19" y="544"/>
                </a:lnTo>
                <a:lnTo>
                  <a:pt x="1" y="671"/>
                </a:lnTo>
                <a:lnTo>
                  <a:pt x="19" y="815"/>
                </a:lnTo>
                <a:lnTo>
                  <a:pt x="55" y="942"/>
                </a:lnTo>
                <a:lnTo>
                  <a:pt x="127" y="1051"/>
                </a:lnTo>
                <a:lnTo>
                  <a:pt x="200" y="1159"/>
                </a:lnTo>
                <a:lnTo>
                  <a:pt x="308" y="1232"/>
                </a:lnTo>
                <a:lnTo>
                  <a:pt x="417" y="1304"/>
                </a:lnTo>
                <a:lnTo>
                  <a:pt x="544" y="1340"/>
                </a:lnTo>
                <a:lnTo>
                  <a:pt x="671" y="1359"/>
                </a:lnTo>
                <a:lnTo>
                  <a:pt x="815" y="1340"/>
                </a:lnTo>
                <a:lnTo>
                  <a:pt x="942" y="1304"/>
                </a:lnTo>
                <a:lnTo>
                  <a:pt x="1051" y="1232"/>
                </a:lnTo>
                <a:lnTo>
                  <a:pt x="1160" y="1159"/>
                </a:lnTo>
                <a:lnTo>
                  <a:pt x="1232" y="1051"/>
                </a:lnTo>
                <a:lnTo>
                  <a:pt x="1304" y="942"/>
                </a:lnTo>
                <a:lnTo>
                  <a:pt x="1341" y="815"/>
                </a:lnTo>
                <a:lnTo>
                  <a:pt x="1359" y="671"/>
                </a:lnTo>
                <a:lnTo>
                  <a:pt x="1341" y="544"/>
                </a:lnTo>
                <a:lnTo>
                  <a:pt x="1304" y="417"/>
                </a:lnTo>
                <a:lnTo>
                  <a:pt x="1232" y="308"/>
                </a:lnTo>
                <a:lnTo>
                  <a:pt x="1160" y="200"/>
                </a:lnTo>
                <a:lnTo>
                  <a:pt x="1051" y="127"/>
                </a:lnTo>
                <a:lnTo>
                  <a:pt x="942" y="55"/>
                </a:lnTo>
                <a:lnTo>
                  <a:pt x="815" y="19"/>
                </a:lnTo>
                <a:lnTo>
                  <a:pt x="67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7"/>
          <p:cNvSpPr/>
          <p:nvPr/>
        </p:nvSpPr>
        <p:spPr>
          <a:xfrm flipH="1">
            <a:off x="7879732" y="4786488"/>
            <a:ext cx="68160" cy="68160"/>
          </a:xfrm>
          <a:custGeom>
            <a:avLst/>
            <a:gdLst/>
            <a:ahLst/>
            <a:cxnLst/>
            <a:rect l="l" t="t" r="r" b="b"/>
            <a:pathLst>
              <a:path w="1341" h="1341" extrusionOk="0">
                <a:moveTo>
                  <a:pt x="671" y="0"/>
                </a:moveTo>
                <a:lnTo>
                  <a:pt x="544" y="18"/>
                </a:lnTo>
                <a:lnTo>
                  <a:pt x="417" y="55"/>
                </a:lnTo>
                <a:lnTo>
                  <a:pt x="290" y="127"/>
                </a:lnTo>
                <a:lnTo>
                  <a:pt x="200" y="200"/>
                </a:lnTo>
                <a:lnTo>
                  <a:pt x="109" y="308"/>
                </a:lnTo>
                <a:lnTo>
                  <a:pt x="55" y="417"/>
                </a:lnTo>
                <a:lnTo>
                  <a:pt x="19" y="544"/>
                </a:lnTo>
                <a:lnTo>
                  <a:pt x="1" y="670"/>
                </a:lnTo>
                <a:lnTo>
                  <a:pt x="19" y="815"/>
                </a:lnTo>
                <a:lnTo>
                  <a:pt x="55" y="942"/>
                </a:lnTo>
                <a:lnTo>
                  <a:pt x="109" y="1051"/>
                </a:lnTo>
                <a:lnTo>
                  <a:pt x="200" y="1159"/>
                </a:lnTo>
                <a:lnTo>
                  <a:pt x="290" y="1232"/>
                </a:lnTo>
                <a:lnTo>
                  <a:pt x="417" y="1304"/>
                </a:lnTo>
                <a:lnTo>
                  <a:pt x="544" y="1340"/>
                </a:lnTo>
                <a:lnTo>
                  <a:pt x="815" y="1340"/>
                </a:lnTo>
                <a:lnTo>
                  <a:pt x="942" y="1304"/>
                </a:lnTo>
                <a:lnTo>
                  <a:pt x="1051" y="1232"/>
                </a:lnTo>
                <a:lnTo>
                  <a:pt x="1141" y="1159"/>
                </a:lnTo>
                <a:lnTo>
                  <a:pt x="1232" y="1051"/>
                </a:lnTo>
                <a:lnTo>
                  <a:pt x="1286" y="942"/>
                </a:lnTo>
                <a:lnTo>
                  <a:pt x="1340" y="815"/>
                </a:lnTo>
                <a:lnTo>
                  <a:pt x="1340" y="670"/>
                </a:lnTo>
                <a:lnTo>
                  <a:pt x="1340" y="544"/>
                </a:lnTo>
                <a:lnTo>
                  <a:pt x="1286" y="417"/>
                </a:lnTo>
                <a:lnTo>
                  <a:pt x="1232" y="308"/>
                </a:lnTo>
                <a:lnTo>
                  <a:pt x="1141" y="200"/>
                </a:lnTo>
                <a:lnTo>
                  <a:pt x="1051" y="127"/>
                </a:lnTo>
                <a:lnTo>
                  <a:pt x="942" y="55"/>
                </a:lnTo>
                <a:lnTo>
                  <a:pt x="815" y="18"/>
                </a:lnTo>
                <a:lnTo>
                  <a:pt x="67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7"/>
          <p:cNvSpPr/>
          <p:nvPr/>
        </p:nvSpPr>
        <p:spPr>
          <a:xfrm flipH="1">
            <a:off x="7687071" y="5083613"/>
            <a:ext cx="34105" cy="35020"/>
          </a:xfrm>
          <a:custGeom>
            <a:avLst/>
            <a:gdLst/>
            <a:ahLst/>
            <a:cxnLst/>
            <a:rect l="l" t="t" r="r" b="b"/>
            <a:pathLst>
              <a:path w="671" h="689" extrusionOk="0">
                <a:moveTo>
                  <a:pt x="326" y="0"/>
                </a:moveTo>
                <a:lnTo>
                  <a:pt x="272" y="18"/>
                </a:lnTo>
                <a:lnTo>
                  <a:pt x="199" y="37"/>
                </a:lnTo>
                <a:lnTo>
                  <a:pt x="145" y="73"/>
                </a:lnTo>
                <a:lnTo>
                  <a:pt x="91" y="109"/>
                </a:lnTo>
                <a:lnTo>
                  <a:pt x="55" y="163"/>
                </a:lnTo>
                <a:lnTo>
                  <a:pt x="18" y="218"/>
                </a:lnTo>
                <a:lnTo>
                  <a:pt x="0" y="272"/>
                </a:lnTo>
                <a:lnTo>
                  <a:pt x="0" y="344"/>
                </a:lnTo>
                <a:lnTo>
                  <a:pt x="0" y="417"/>
                </a:lnTo>
                <a:lnTo>
                  <a:pt x="18" y="471"/>
                </a:lnTo>
                <a:lnTo>
                  <a:pt x="55" y="525"/>
                </a:lnTo>
                <a:lnTo>
                  <a:pt x="91" y="580"/>
                </a:lnTo>
                <a:lnTo>
                  <a:pt x="145" y="616"/>
                </a:lnTo>
                <a:lnTo>
                  <a:pt x="199" y="652"/>
                </a:lnTo>
                <a:lnTo>
                  <a:pt x="272" y="670"/>
                </a:lnTo>
                <a:lnTo>
                  <a:pt x="326" y="688"/>
                </a:lnTo>
                <a:lnTo>
                  <a:pt x="399" y="670"/>
                </a:lnTo>
                <a:lnTo>
                  <a:pt x="471" y="652"/>
                </a:lnTo>
                <a:lnTo>
                  <a:pt x="525" y="616"/>
                </a:lnTo>
                <a:lnTo>
                  <a:pt x="580" y="580"/>
                </a:lnTo>
                <a:lnTo>
                  <a:pt x="616" y="525"/>
                </a:lnTo>
                <a:lnTo>
                  <a:pt x="652" y="471"/>
                </a:lnTo>
                <a:lnTo>
                  <a:pt x="670" y="417"/>
                </a:lnTo>
                <a:lnTo>
                  <a:pt x="670" y="344"/>
                </a:lnTo>
                <a:lnTo>
                  <a:pt x="670" y="272"/>
                </a:lnTo>
                <a:lnTo>
                  <a:pt x="652" y="218"/>
                </a:lnTo>
                <a:lnTo>
                  <a:pt x="616" y="163"/>
                </a:lnTo>
                <a:lnTo>
                  <a:pt x="580" y="109"/>
                </a:lnTo>
                <a:lnTo>
                  <a:pt x="525" y="73"/>
                </a:lnTo>
                <a:lnTo>
                  <a:pt x="471" y="37"/>
                </a:lnTo>
                <a:lnTo>
                  <a:pt x="399" y="18"/>
                </a:lnTo>
                <a:lnTo>
                  <a:pt x="32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7"/>
          <p:cNvSpPr/>
          <p:nvPr/>
        </p:nvSpPr>
        <p:spPr>
          <a:xfrm flipH="1">
            <a:off x="9019717" y="4225848"/>
            <a:ext cx="68160" cy="68160"/>
          </a:xfrm>
          <a:custGeom>
            <a:avLst/>
            <a:gdLst/>
            <a:ahLst/>
            <a:cxnLst/>
            <a:rect l="l" t="t" r="r" b="b"/>
            <a:pathLst>
              <a:path w="1341" h="1341" extrusionOk="0">
                <a:moveTo>
                  <a:pt x="671" y="1"/>
                </a:moveTo>
                <a:lnTo>
                  <a:pt x="526" y="19"/>
                </a:lnTo>
                <a:lnTo>
                  <a:pt x="399" y="55"/>
                </a:lnTo>
                <a:lnTo>
                  <a:pt x="290" y="109"/>
                </a:lnTo>
                <a:lnTo>
                  <a:pt x="182" y="200"/>
                </a:lnTo>
                <a:lnTo>
                  <a:pt x="109" y="290"/>
                </a:lnTo>
                <a:lnTo>
                  <a:pt x="37" y="417"/>
                </a:lnTo>
                <a:lnTo>
                  <a:pt x="1" y="526"/>
                </a:lnTo>
                <a:lnTo>
                  <a:pt x="1" y="671"/>
                </a:lnTo>
                <a:lnTo>
                  <a:pt x="1" y="797"/>
                </a:lnTo>
                <a:lnTo>
                  <a:pt x="37" y="924"/>
                </a:lnTo>
                <a:lnTo>
                  <a:pt x="109" y="1051"/>
                </a:lnTo>
                <a:lnTo>
                  <a:pt x="182" y="1141"/>
                </a:lnTo>
                <a:lnTo>
                  <a:pt x="290" y="1232"/>
                </a:lnTo>
                <a:lnTo>
                  <a:pt x="399" y="1286"/>
                </a:lnTo>
                <a:lnTo>
                  <a:pt x="526" y="1323"/>
                </a:lnTo>
                <a:lnTo>
                  <a:pt x="671" y="1341"/>
                </a:lnTo>
                <a:lnTo>
                  <a:pt x="797" y="1323"/>
                </a:lnTo>
                <a:lnTo>
                  <a:pt x="924" y="1286"/>
                </a:lnTo>
                <a:lnTo>
                  <a:pt x="1033" y="1232"/>
                </a:lnTo>
                <a:lnTo>
                  <a:pt x="1141" y="1141"/>
                </a:lnTo>
                <a:lnTo>
                  <a:pt x="1232" y="1051"/>
                </a:lnTo>
                <a:lnTo>
                  <a:pt x="1286" y="924"/>
                </a:lnTo>
                <a:lnTo>
                  <a:pt x="1322" y="797"/>
                </a:lnTo>
                <a:lnTo>
                  <a:pt x="1341" y="671"/>
                </a:lnTo>
                <a:lnTo>
                  <a:pt x="1322" y="526"/>
                </a:lnTo>
                <a:lnTo>
                  <a:pt x="1286" y="417"/>
                </a:lnTo>
                <a:lnTo>
                  <a:pt x="1232" y="290"/>
                </a:lnTo>
                <a:lnTo>
                  <a:pt x="1141" y="200"/>
                </a:lnTo>
                <a:lnTo>
                  <a:pt x="1033" y="109"/>
                </a:lnTo>
                <a:lnTo>
                  <a:pt x="924" y="55"/>
                </a:lnTo>
                <a:lnTo>
                  <a:pt x="797" y="19"/>
                </a:lnTo>
                <a:lnTo>
                  <a:pt x="67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7"/>
          <p:cNvSpPr/>
          <p:nvPr/>
        </p:nvSpPr>
        <p:spPr>
          <a:xfrm>
            <a:off x="2046781" y="2435203"/>
            <a:ext cx="68160" cy="68160"/>
          </a:xfrm>
          <a:custGeom>
            <a:avLst/>
            <a:gdLst/>
            <a:ahLst/>
            <a:cxnLst/>
            <a:rect l="l" t="t" r="r" b="b"/>
            <a:pathLst>
              <a:path w="1341" h="1341" extrusionOk="0">
                <a:moveTo>
                  <a:pt x="671" y="0"/>
                </a:moveTo>
                <a:lnTo>
                  <a:pt x="544" y="18"/>
                </a:lnTo>
                <a:lnTo>
                  <a:pt x="417" y="55"/>
                </a:lnTo>
                <a:lnTo>
                  <a:pt x="290" y="127"/>
                </a:lnTo>
                <a:lnTo>
                  <a:pt x="200" y="200"/>
                </a:lnTo>
                <a:lnTo>
                  <a:pt x="109" y="308"/>
                </a:lnTo>
                <a:lnTo>
                  <a:pt x="55" y="417"/>
                </a:lnTo>
                <a:lnTo>
                  <a:pt x="19" y="544"/>
                </a:lnTo>
                <a:lnTo>
                  <a:pt x="1" y="670"/>
                </a:lnTo>
                <a:lnTo>
                  <a:pt x="19" y="815"/>
                </a:lnTo>
                <a:lnTo>
                  <a:pt x="55" y="942"/>
                </a:lnTo>
                <a:lnTo>
                  <a:pt x="109" y="1051"/>
                </a:lnTo>
                <a:lnTo>
                  <a:pt x="200" y="1159"/>
                </a:lnTo>
                <a:lnTo>
                  <a:pt x="290" y="1232"/>
                </a:lnTo>
                <a:lnTo>
                  <a:pt x="417" y="1304"/>
                </a:lnTo>
                <a:lnTo>
                  <a:pt x="544" y="1340"/>
                </a:lnTo>
                <a:lnTo>
                  <a:pt x="815" y="1340"/>
                </a:lnTo>
                <a:lnTo>
                  <a:pt x="942" y="1304"/>
                </a:lnTo>
                <a:lnTo>
                  <a:pt x="1051" y="1232"/>
                </a:lnTo>
                <a:lnTo>
                  <a:pt x="1141" y="1159"/>
                </a:lnTo>
                <a:lnTo>
                  <a:pt x="1232" y="1051"/>
                </a:lnTo>
                <a:lnTo>
                  <a:pt x="1286" y="942"/>
                </a:lnTo>
                <a:lnTo>
                  <a:pt x="1340" y="815"/>
                </a:lnTo>
                <a:lnTo>
                  <a:pt x="1340" y="670"/>
                </a:lnTo>
                <a:lnTo>
                  <a:pt x="1340" y="544"/>
                </a:lnTo>
                <a:lnTo>
                  <a:pt x="1286" y="417"/>
                </a:lnTo>
                <a:lnTo>
                  <a:pt x="1232" y="308"/>
                </a:lnTo>
                <a:lnTo>
                  <a:pt x="1141" y="200"/>
                </a:lnTo>
                <a:lnTo>
                  <a:pt x="1051" y="127"/>
                </a:lnTo>
                <a:lnTo>
                  <a:pt x="942" y="55"/>
                </a:lnTo>
                <a:lnTo>
                  <a:pt x="815" y="18"/>
                </a:lnTo>
                <a:lnTo>
                  <a:pt x="67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5" name="Google Shape;445;p7"/>
          <p:cNvGrpSpPr/>
          <p:nvPr/>
        </p:nvGrpSpPr>
        <p:grpSpPr>
          <a:xfrm rot="10800000" flipH="1">
            <a:off x="7971341" y="303374"/>
            <a:ext cx="918873" cy="932657"/>
            <a:chOff x="3018175" y="238125"/>
            <a:chExt cx="631875" cy="638850"/>
          </a:xfrm>
        </p:grpSpPr>
        <p:sp>
          <p:nvSpPr>
            <p:cNvPr id="446" name="Google Shape;446;p7"/>
            <p:cNvSpPr/>
            <p:nvPr/>
          </p:nvSpPr>
          <p:spPr>
            <a:xfrm>
              <a:off x="3018175" y="524375"/>
              <a:ext cx="631875" cy="352600"/>
            </a:xfrm>
            <a:custGeom>
              <a:avLst/>
              <a:gdLst/>
              <a:ahLst/>
              <a:cxnLst/>
              <a:rect l="l" t="t" r="r" b="b"/>
              <a:pathLst>
                <a:path w="25275" h="14104" extrusionOk="0">
                  <a:moveTo>
                    <a:pt x="23575" y="1"/>
                  </a:moveTo>
                  <a:lnTo>
                    <a:pt x="23089" y="19"/>
                  </a:lnTo>
                  <a:lnTo>
                    <a:pt x="22603" y="75"/>
                  </a:lnTo>
                  <a:lnTo>
                    <a:pt x="22118" y="150"/>
                  </a:lnTo>
                  <a:lnTo>
                    <a:pt x="21632" y="262"/>
                  </a:lnTo>
                  <a:lnTo>
                    <a:pt x="21146" y="430"/>
                  </a:lnTo>
                  <a:lnTo>
                    <a:pt x="21669" y="3737"/>
                  </a:lnTo>
                  <a:lnTo>
                    <a:pt x="20306" y="767"/>
                  </a:lnTo>
                  <a:lnTo>
                    <a:pt x="19745" y="1047"/>
                  </a:lnTo>
                  <a:lnTo>
                    <a:pt x="19185" y="1383"/>
                  </a:lnTo>
                  <a:lnTo>
                    <a:pt x="18625" y="1757"/>
                  </a:lnTo>
                  <a:lnTo>
                    <a:pt x="18064" y="2168"/>
                  </a:lnTo>
                  <a:lnTo>
                    <a:pt x="19185" y="6034"/>
                  </a:lnTo>
                  <a:lnTo>
                    <a:pt x="17354" y="2765"/>
                  </a:lnTo>
                  <a:lnTo>
                    <a:pt x="16813" y="3232"/>
                  </a:lnTo>
                  <a:lnTo>
                    <a:pt x="16290" y="3737"/>
                  </a:lnTo>
                  <a:lnTo>
                    <a:pt x="15767" y="4297"/>
                  </a:lnTo>
                  <a:lnTo>
                    <a:pt x="15225" y="4876"/>
                  </a:lnTo>
                  <a:lnTo>
                    <a:pt x="14683" y="5474"/>
                  </a:lnTo>
                  <a:lnTo>
                    <a:pt x="14160" y="6128"/>
                  </a:lnTo>
                  <a:lnTo>
                    <a:pt x="13619" y="6800"/>
                  </a:lnTo>
                  <a:lnTo>
                    <a:pt x="13058" y="7510"/>
                  </a:lnTo>
                  <a:lnTo>
                    <a:pt x="12628" y="8033"/>
                  </a:lnTo>
                  <a:lnTo>
                    <a:pt x="12180" y="8519"/>
                  </a:lnTo>
                  <a:lnTo>
                    <a:pt x="11713" y="8967"/>
                  </a:lnTo>
                  <a:lnTo>
                    <a:pt x="11228" y="9378"/>
                  </a:lnTo>
                  <a:lnTo>
                    <a:pt x="10723" y="9752"/>
                  </a:lnTo>
                  <a:lnTo>
                    <a:pt x="10200" y="10106"/>
                  </a:lnTo>
                  <a:lnTo>
                    <a:pt x="9677" y="10405"/>
                  </a:lnTo>
                  <a:lnTo>
                    <a:pt x="9154" y="10686"/>
                  </a:lnTo>
                  <a:lnTo>
                    <a:pt x="8612" y="10928"/>
                  </a:lnTo>
                  <a:lnTo>
                    <a:pt x="8071" y="11153"/>
                  </a:lnTo>
                  <a:lnTo>
                    <a:pt x="7529" y="11358"/>
                  </a:lnTo>
                  <a:lnTo>
                    <a:pt x="6969" y="11526"/>
                  </a:lnTo>
                  <a:lnTo>
                    <a:pt x="6445" y="11657"/>
                  </a:lnTo>
                  <a:lnTo>
                    <a:pt x="5904" y="11788"/>
                  </a:lnTo>
                  <a:lnTo>
                    <a:pt x="5381" y="11900"/>
                  </a:lnTo>
                  <a:lnTo>
                    <a:pt x="4858" y="11974"/>
                  </a:lnTo>
                  <a:lnTo>
                    <a:pt x="4372" y="12049"/>
                  </a:lnTo>
                  <a:lnTo>
                    <a:pt x="3886" y="12105"/>
                  </a:lnTo>
                  <a:lnTo>
                    <a:pt x="3401" y="12143"/>
                  </a:lnTo>
                  <a:lnTo>
                    <a:pt x="2952" y="12161"/>
                  </a:lnTo>
                  <a:lnTo>
                    <a:pt x="2130" y="12180"/>
                  </a:lnTo>
                  <a:lnTo>
                    <a:pt x="1421" y="12161"/>
                  </a:lnTo>
                  <a:lnTo>
                    <a:pt x="823" y="12143"/>
                  </a:lnTo>
                  <a:lnTo>
                    <a:pt x="375" y="12105"/>
                  </a:lnTo>
                  <a:lnTo>
                    <a:pt x="1" y="12049"/>
                  </a:lnTo>
                  <a:lnTo>
                    <a:pt x="1" y="12049"/>
                  </a:lnTo>
                  <a:lnTo>
                    <a:pt x="300" y="12180"/>
                  </a:lnTo>
                  <a:lnTo>
                    <a:pt x="655" y="12329"/>
                  </a:lnTo>
                  <a:lnTo>
                    <a:pt x="1122" y="12535"/>
                  </a:lnTo>
                  <a:lnTo>
                    <a:pt x="1738" y="12740"/>
                  </a:lnTo>
                  <a:lnTo>
                    <a:pt x="2448" y="12983"/>
                  </a:lnTo>
                  <a:lnTo>
                    <a:pt x="3251" y="13226"/>
                  </a:lnTo>
                  <a:lnTo>
                    <a:pt x="4148" y="13450"/>
                  </a:lnTo>
                  <a:lnTo>
                    <a:pt x="5138" y="13674"/>
                  </a:lnTo>
                  <a:lnTo>
                    <a:pt x="5661" y="13768"/>
                  </a:lnTo>
                  <a:lnTo>
                    <a:pt x="6203" y="13842"/>
                  </a:lnTo>
                  <a:lnTo>
                    <a:pt x="6763" y="13936"/>
                  </a:lnTo>
                  <a:lnTo>
                    <a:pt x="7342" y="13992"/>
                  </a:lnTo>
                  <a:lnTo>
                    <a:pt x="7921" y="14048"/>
                  </a:lnTo>
                  <a:lnTo>
                    <a:pt x="8519" y="14085"/>
                  </a:lnTo>
                  <a:lnTo>
                    <a:pt x="9135" y="14104"/>
                  </a:lnTo>
                  <a:lnTo>
                    <a:pt x="9770" y="14104"/>
                  </a:lnTo>
                  <a:lnTo>
                    <a:pt x="10406" y="14085"/>
                  </a:lnTo>
                  <a:lnTo>
                    <a:pt x="11041" y="14029"/>
                  </a:lnTo>
                  <a:lnTo>
                    <a:pt x="11695" y="13973"/>
                  </a:lnTo>
                  <a:lnTo>
                    <a:pt x="12367" y="13880"/>
                  </a:lnTo>
                  <a:lnTo>
                    <a:pt x="13021" y="13786"/>
                  </a:lnTo>
                  <a:lnTo>
                    <a:pt x="13693" y="13637"/>
                  </a:lnTo>
                  <a:lnTo>
                    <a:pt x="12255" y="11974"/>
                  </a:lnTo>
                  <a:lnTo>
                    <a:pt x="15132" y="13245"/>
                  </a:lnTo>
                  <a:lnTo>
                    <a:pt x="15953" y="12965"/>
                  </a:lnTo>
                  <a:lnTo>
                    <a:pt x="16346" y="12815"/>
                  </a:lnTo>
                  <a:lnTo>
                    <a:pt x="16757" y="12647"/>
                  </a:lnTo>
                  <a:lnTo>
                    <a:pt x="17168" y="12460"/>
                  </a:lnTo>
                  <a:lnTo>
                    <a:pt x="17560" y="12273"/>
                  </a:lnTo>
                  <a:lnTo>
                    <a:pt x="17971" y="12068"/>
                  </a:lnTo>
                  <a:lnTo>
                    <a:pt x="18382" y="11844"/>
                  </a:lnTo>
                  <a:lnTo>
                    <a:pt x="18980" y="11489"/>
                  </a:lnTo>
                  <a:lnTo>
                    <a:pt x="19540" y="11134"/>
                  </a:lnTo>
                  <a:lnTo>
                    <a:pt x="20082" y="10760"/>
                  </a:lnTo>
                  <a:lnTo>
                    <a:pt x="20586" y="10405"/>
                  </a:lnTo>
                  <a:lnTo>
                    <a:pt x="21053" y="10032"/>
                  </a:lnTo>
                  <a:lnTo>
                    <a:pt x="21483" y="9658"/>
                  </a:lnTo>
                  <a:lnTo>
                    <a:pt x="21894" y="9285"/>
                  </a:lnTo>
                  <a:lnTo>
                    <a:pt x="22267" y="8892"/>
                  </a:lnTo>
                  <a:lnTo>
                    <a:pt x="22622" y="8519"/>
                  </a:lnTo>
                  <a:lnTo>
                    <a:pt x="22940" y="8145"/>
                  </a:lnTo>
                  <a:lnTo>
                    <a:pt x="23239" y="7772"/>
                  </a:lnTo>
                  <a:lnTo>
                    <a:pt x="23519" y="7398"/>
                  </a:lnTo>
                  <a:lnTo>
                    <a:pt x="23762" y="7024"/>
                  </a:lnTo>
                  <a:lnTo>
                    <a:pt x="23986" y="6651"/>
                  </a:lnTo>
                  <a:lnTo>
                    <a:pt x="24191" y="6296"/>
                  </a:lnTo>
                  <a:lnTo>
                    <a:pt x="24378" y="5922"/>
                  </a:lnTo>
                  <a:lnTo>
                    <a:pt x="20156" y="5885"/>
                  </a:lnTo>
                  <a:lnTo>
                    <a:pt x="24882" y="4633"/>
                  </a:lnTo>
                  <a:lnTo>
                    <a:pt x="25013" y="4166"/>
                  </a:lnTo>
                  <a:lnTo>
                    <a:pt x="25107" y="3718"/>
                  </a:lnTo>
                  <a:lnTo>
                    <a:pt x="25181" y="3270"/>
                  </a:lnTo>
                  <a:lnTo>
                    <a:pt x="25237" y="2859"/>
                  </a:lnTo>
                  <a:lnTo>
                    <a:pt x="25275" y="2466"/>
                  </a:lnTo>
                  <a:lnTo>
                    <a:pt x="25275" y="2112"/>
                  </a:lnTo>
                  <a:lnTo>
                    <a:pt x="25275" y="1775"/>
                  </a:lnTo>
                  <a:lnTo>
                    <a:pt x="25275" y="1458"/>
                  </a:lnTo>
                  <a:lnTo>
                    <a:pt x="25219" y="916"/>
                  </a:lnTo>
                  <a:lnTo>
                    <a:pt x="25144" y="524"/>
                  </a:lnTo>
                  <a:lnTo>
                    <a:pt x="25088" y="281"/>
                  </a:lnTo>
                  <a:lnTo>
                    <a:pt x="25069" y="188"/>
                  </a:lnTo>
                  <a:lnTo>
                    <a:pt x="24565" y="94"/>
                  </a:lnTo>
                  <a:lnTo>
                    <a:pt x="24079" y="38"/>
                  </a:lnTo>
                  <a:lnTo>
                    <a:pt x="23575" y="1"/>
                  </a:lnTo>
                  <a:close/>
                </a:path>
              </a:pathLst>
            </a:custGeom>
            <a:solidFill>
              <a:srgbClr val="1CBF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7"/>
            <p:cNvSpPr/>
            <p:nvPr/>
          </p:nvSpPr>
          <p:spPr>
            <a:xfrm>
              <a:off x="3378700" y="639250"/>
              <a:ext cx="73350" cy="110250"/>
            </a:xfrm>
            <a:custGeom>
              <a:avLst/>
              <a:gdLst/>
              <a:ahLst/>
              <a:cxnLst/>
              <a:rect l="l" t="t" r="r" b="b"/>
              <a:pathLst>
                <a:path w="2934" h="4410" extrusionOk="0">
                  <a:moveTo>
                    <a:pt x="1065" y="1"/>
                  </a:moveTo>
                  <a:lnTo>
                    <a:pt x="542" y="580"/>
                  </a:lnTo>
                  <a:lnTo>
                    <a:pt x="1" y="1196"/>
                  </a:lnTo>
                  <a:lnTo>
                    <a:pt x="1962" y="4409"/>
                  </a:lnTo>
                  <a:lnTo>
                    <a:pt x="2933" y="3606"/>
                  </a:lnTo>
                  <a:lnTo>
                    <a:pt x="106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7"/>
            <p:cNvSpPr/>
            <p:nvPr/>
          </p:nvSpPr>
          <p:spPr>
            <a:xfrm>
              <a:off x="3405325" y="770475"/>
              <a:ext cx="88275" cy="61675"/>
            </a:xfrm>
            <a:custGeom>
              <a:avLst/>
              <a:gdLst/>
              <a:ahLst/>
              <a:cxnLst/>
              <a:rect l="l" t="t" r="r" b="b"/>
              <a:pathLst>
                <a:path w="3531" h="2467" extrusionOk="0">
                  <a:moveTo>
                    <a:pt x="0" y="1"/>
                  </a:moveTo>
                  <a:lnTo>
                    <a:pt x="1999" y="2467"/>
                  </a:lnTo>
                  <a:lnTo>
                    <a:pt x="2448" y="2243"/>
                  </a:lnTo>
                  <a:lnTo>
                    <a:pt x="2896" y="2000"/>
                  </a:lnTo>
                  <a:lnTo>
                    <a:pt x="3531" y="16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7"/>
            <p:cNvSpPr/>
            <p:nvPr/>
          </p:nvSpPr>
          <p:spPr>
            <a:xfrm>
              <a:off x="3485650" y="697175"/>
              <a:ext cx="115375" cy="46725"/>
            </a:xfrm>
            <a:custGeom>
              <a:avLst/>
              <a:gdLst/>
              <a:ahLst/>
              <a:cxnLst/>
              <a:rect l="l" t="t" r="r" b="b"/>
              <a:pathLst>
                <a:path w="4615" h="1869" extrusionOk="0">
                  <a:moveTo>
                    <a:pt x="225" y="0"/>
                  </a:moveTo>
                  <a:lnTo>
                    <a:pt x="0" y="224"/>
                  </a:lnTo>
                  <a:lnTo>
                    <a:pt x="3699" y="1868"/>
                  </a:lnTo>
                  <a:lnTo>
                    <a:pt x="4185" y="1308"/>
                  </a:lnTo>
                  <a:lnTo>
                    <a:pt x="4614" y="766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7"/>
            <p:cNvSpPr/>
            <p:nvPr/>
          </p:nvSpPr>
          <p:spPr>
            <a:xfrm>
              <a:off x="3562700" y="588350"/>
              <a:ext cx="86875" cy="33650"/>
            </a:xfrm>
            <a:custGeom>
              <a:avLst/>
              <a:gdLst/>
              <a:ahLst/>
              <a:cxnLst/>
              <a:rect l="l" t="t" r="r" b="b"/>
              <a:pathLst>
                <a:path w="3475" h="1346" extrusionOk="0">
                  <a:moveTo>
                    <a:pt x="3475" y="1"/>
                  </a:moveTo>
                  <a:lnTo>
                    <a:pt x="1" y="1327"/>
                  </a:lnTo>
                  <a:lnTo>
                    <a:pt x="3288" y="1346"/>
                  </a:lnTo>
                  <a:lnTo>
                    <a:pt x="3363" y="991"/>
                  </a:lnTo>
                  <a:lnTo>
                    <a:pt x="3419" y="636"/>
                  </a:lnTo>
                  <a:lnTo>
                    <a:pt x="3456" y="318"/>
                  </a:lnTo>
                  <a:lnTo>
                    <a:pt x="347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3302125" y="739675"/>
              <a:ext cx="31300" cy="70075"/>
            </a:xfrm>
            <a:custGeom>
              <a:avLst/>
              <a:gdLst/>
              <a:ahLst/>
              <a:cxnLst/>
              <a:rect l="l" t="t" r="r" b="b"/>
              <a:pathLst>
                <a:path w="1252" h="2803" extrusionOk="0">
                  <a:moveTo>
                    <a:pt x="729" y="0"/>
                  </a:moveTo>
                  <a:lnTo>
                    <a:pt x="355" y="336"/>
                  </a:lnTo>
                  <a:lnTo>
                    <a:pt x="0" y="673"/>
                  </a:lnTo>
                  <a:lnTo>
                    <a:pt x="1252" y="2802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7"/>
            <p:cNvSpPr/>
            <p:nvPr/>
          </p:nvSpPr>
          <p:spPr>
            <a:xfrm>
              <a:off x="3037325" y="528575"/>
              <a:ext cx="604325" cy="317125"/>
            </a:xfrm>
            <a:custGeom>
              <a:avLst/>
              <a:gdLst/>
              <a:ahLst/>
              <a:cxnLst/>
              <a:rect l="l" t="t" r="r" b="b"/>
              <a:pathLst>
                <a:path w="24173" h="12685" extrusionOk="0">
                  <a:moveTo>
                    <a:pt x="24172" y="1"/>
                  </a:moveTo>
                  <a:lnTo>
                    <a:pt x="23369" y="935"/>
                  </a:lnTo>
                  <a:lnTo>
                    <a:pt x="22417" y="2000"/>
                  </a:lnTo>
                  <a:lnTo>
                    <a:pt x="21184" y="3345"/>
                  </a:lnTo>
                  <a:lnTo>
                    <a:pt x="20455" y="4110"/>
                  </a:lnTo>
                  <a:lnTo>
                    <a:pt x="19671" y="4914"/>
                  </a:lnTo>
                  <a:lnTo>
                    <a:pt x="18811" y="5754"/>
                  </a:lnTo>
                  <a:lnTo>
                    <a:pt x="17933" y="6613"/>
                  </a:lnTo>
                  <a:lnTo>
                    <a:pt x="16981" y="7491"/>
                  </a:lnTo>
                  <a:lnTo>
                    <a:pt x="15991" y="8332"/>
                  </a:lnTo>
                  <a:lnTo>
                    <a:pt x="15468" y="8762"/>
                  </a:lnTo>
                  <a:lnTo>
                    <a:pt x="14945" y="9173"/>
                  </a:lnTo>
                  <a:lnTo>
                    <a:pt x="14422" y="9565"/>
                  </a:lnTo>
                  <a:lnTo>
                    <a:pt x="14141" y="9752"/>
                  </a:lnTo>
                  <a:lnTo>
                    <a:pt x="13861" y="9938"/>
                  </a:lnTo>
                  <a:lnTo>
                    <a:pt x="13301" y="10312"/>
                  </a:lnTo>
                  <a:lnTo>
                    <a:pt x="13151" y="10405"/>
                  </a:lnTo>
                  <a:lnTo>
                    <a:pt x="13021" y="10480"/>
                  </a:lnTo>
                  <a:lnTo>
                    <a:pt x="12722" y="10648"/>
                  </a:lnTo>
                  <a:lnTo>
                    <a:pt x="12442" y="10798"/>
                  </a:lnTo>
                  <a:lnTo>
                    <a:pt x="12143" y="10947"/>
                  </a:lnTo>
                  <a:lnTo>
                    <a:pt x="11545" y="11209"/>
                  </a:lnTo>
                  <a:lnTo>
                    <a:pt x="10929" y="11433"/>
                  </a:lnTo>
                  <a:lnTo>
                    <a:pt x="10312" y="11638"/>
                  </a:lnTo>
                  <a:lnTo>
                    <a:pt x="9696" y="11806"/>
                  </a:lnTo>
                  <a:lnTo>
                    <a:pt x="9079" y="11956"/>
                  </a:lnTo>
                  <a:lnTo>
                    <a:pt x="7865" y="12161"/>
                  </a:lnTo>
                  <a:lnTo>
                    <a:pt x="7267" y="12255"/>
                  </a:lnTo>
                  <a:lnTo>
                    <a:pt x="6688" y="12311"/>
                  </a:lnTo>
                  <a:lnTo>
                    <a:pt x="6109" y="12367"/>
                  </a:lnTo>
                  <a:lnTo>
                    <a:pt x="5567" y="12404"/>
                  </a:lnTo>
                  <a:lnTo>
                    <a:pt x="4503" y="12442"/>
                  </a:lnTo>
                  <a:lnTo>
                    <a:pt x="3531" y="12442"/>
                  </a:lnTo>
                  <a:lnTo>
                    <a:pt x="2653" y="12423"/>
                  </a:lnTo>
                  <a:lnTo>
                    <a:pt x="1887" y="12386"/>
                  </a:lnTo>
                  <a:lnTo>
                    <a:pt x="1234" y="12348"/>
                  </a:lnTo>
                  <a:lnTo>
                    <a:pt x="318" y="12255"/>
                  </a:lnTo>
                  <a:lnTo>
                    <a:pt x="1" y="12217"/>
                  </a:lnTo>
                  <a:lnTo>
                    <a:pt x="318" y="12273"/>
                  </a:lnTo>
                  <a:lnTo>
                    <a:pt x="692" y="12348"/>
                  </a:lnTo>
                  <a:lnTo>
                    <a:pt x="1234" y="12423"/>
                  </a:lnTo>
                  <a:lnTo>
                    <a:pt x="1869" y="12516"/>
                  </a:lnTo>
                  <a:lnTo>
                    <a:pt x="2653" y="12591"/>
                  </a:lnTo>
                  <a:lnTo>
                    <a:pt x="3531" y="12647"/>
                  </a:lnTo>
                  <a:lnTo>
                    <a:pt x="4503" y="12684"/>
                  </a:lnTo>
                  <a:lnTo>
                    <a:pt x="5567" y="12684"/>
                  </a:lnTo>
                  <a:lnTo>
                    <a:pt x="6707" y="12628"/>
                  </a:lnTo>
                  <a:lnTo>
                    <a:pt x="7305" y="12591"/>
                  </a:lnTo>
                  <a:lnTo>
                    <a:pt x="7921" y="12535"/>
                  </a:lnTo>
                  <a:lnTo>
                    <a:pt x="8537" y="12442"/>
                  </a:lnTo>
                  <a:lnTo>
                    <a:pt x="9154" y="12330"/>
                  </a:lnTo>
                  <a:lnTo>
                    <a:pt x="9789" y="12180"/>
                  </a:lnTo>
                  <a:lnTo>
                    <a:pt x="10424" y="12012"/>
                  </a:lnTo>
                  <a:lnTo>
                    <a:pt x="11059" y="11825"/>
                  </a:lnTo>
                  <a:lnTo>
                    <a:pt x="11377" y="11713"/>
                  </a:lnTo>
                  <a:lnTo>
                    <a:pt x="11694" y="11582"/>
                  </a:lnTo>
                  <a:lnTo>
                    <a:pt x="12329" y="11339"/>
                  </a:lnTo>
                  <a:lnTo>
                    <a:pt x="12628" y="11171"/>
                  </a:lnTo>
                  <a:lnTo>
                    <a:pt x="12927" y="11022"/>
                  </a:lnTo>
                  <a:lnTo>
                    <a:pt x="13245" y="10854"/>
                  </a:lnTo>
                  <a:lnTo>
                    <a:pt x="13394" y="10779"/>
                  </a:lnTo>
                  <a:lnTo>
                    <a:pt x="13544" y="10686"/>
                  </a:lnTo>
                  <a:lnTo>
                    <a:pt x="14104" y="10312"/>
                  </a:lnTo>
                  <a:lnTo>
                    <a:pt x="14384" y="10125"/>
                  </a:lnTo>
                  <a:lnTo>
                    <a:pt x="14664" y="9920"/>
                  </a:lnTo>
                  <a:lnTo>
                    <a:pt x="15206" y="9509"/>
                  </a:lnTo>
                  <a:lnTo>
                    <a:pt x="15748" y="9079"/>
                  </a:lnTo>
                  <a:lnTo>
                    <a:pt x="16252" y="8668"/>
                  </a:lnTo>
                  <a:lnTo>
                    <a:pt x="17261" y="7790"/>
                  </a:lnTo>
                  <a:lnTo>
                    <a:pt x="18195" y="6894"/>
                  </a:lnTo>
                  <a:lnTo>
                    <a:pt x="19073" y="6016"/>
                  </a:lnTo>
                  <a:lnTo>
                    <a:pt x="19895" y="5156"/>
                  </a:lnTo>
                  <a:lnTo>
                    <a:pt x="20661" y="4316"/>
                  </a:lnTo>
                  <a:lnTo>
                    <a:pt x="21370" y="3513"/>
                  </a:lnTo>
                  <a:lnTo>
                    <a:pt x="21987" y="2784"/>
                  </a:lnTo>
                  <a:lnTo>
                    <a:pt x="22547" y="2112"/>
                  </a:lnTo>
                  <a:lnTo>
                    <a:pt x="23444" y="991"/>
                  </a:lnTo>
                  <a:lnTo>
                    <a:pt x="23986" y="262"/>
                  </a:lnTo>
                  <a:lnTo>
                    <a:pt x="24172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7"/>
            <p:cNvSpPr/>
            <p:nvPr/>
          </p:nvSpPr>
          <p:spPr>
            <a:xfrm>
              <a:off x="3076550" y="238125"/>
              <a:ext cx="290500" cy="527250"/>
            </a:xfrm>
            <a:custGeom>
              <a:avLst/>
              <a:gdLst/>
              <a:ahLst/>
              <a:cxnLst/>
              <a:rect l="l" t="t" r="r" b="b"/>
              <a:pathLst>
                <a:path w="11620" h="21090" extrusionOk="0">
                  <a:moveTo>
                    <a:pt x="8482" y="0"/>
                  </a:moveTo>
                  <a:lnTo>
                    <a:pt x="8145" y="205"/>
                  </a:lnTo>
                  <a:lnTo>
                    <a:pt x="7809" y="448"/>
                  </a:lnTo>
                  <a:lnTo>
                    <a:pt x="7492" y="710"/>
                  </a:lnTo>
                  <a:lnTo>
                    <a:pt x="7211" y="990"/>
                  </a:lnTo>
                  <a:lnTo>
                    <a:pt x="6950" y="1289"/>
                  </a:lnTo>
                  <a:lnTo>
                    <a:pt x="6707" y="1606"/>
                  </a:lnTo>
                  <a:lnTo>
                    <a:pt x="6483" y="1943"/>
                  </a:lnTo>
                  <a:lnTo>
                    <a:pt x="6277" y="2298"/>
                  </a:lnTo>
                  <a:lnTo>
                    <a:pt x="8407" y="4035"/>
                  </a:lnTo>
                  <a:lnTo>
                    <a:pt x="5960" y="2970"/>
                  </a:lnTo>
                  <a:lnTo>
                    <a:pt x="5773" y="3456"/>
                  </a:lnTo>
                  <a:lnTo>
                    <a:pt x="5624" y="3979"/>
                  </a:lnTo>
                  <a:lnTo>
                    <a:pt x="5493" y="4502"/>
                  </a:lnTo>
                  <a:lnTo>
                    <a:pt x="5381" y="5062"/>
                  </a:lnTo>
                  <a:lnTo>
                    <a:pt x="8183" y="6818"/>
                  </a:lnTo>
                  <a:lnTo>
                    <a:pt x="5287" y="5828"/>
                  </a:lnTo>
                  <a:lnTo>
                    <a:pt x="5231" y="6407"/>
                  </a:lnTo>
                  <a:lnTo>
                    <a:pt x="5194" y="7024"/>
                  </a:lnTo>
                  <a:lnTo>
                    <a:pt x="5175" y="7640"/>
                  </a:lnTo>
                  <a:lnTo>
                    <a:pt x="5175" y="8294"/>
                  </a:lnTo>
                  <a:lnTo>
                    <a:pt x="5175" y="8966"/>
                  </a:lnTo>
                  <a:lnTo>
                    <a:pt x="5213" y="9657"/>
                  </a:lnTo>
                  <a:lnTo>
                    <a:pt x="5269" y="10367"/>
                  </a:lnTo>
                  <a:lnTo>
                    <a:pt x="5325" y="11096"/>
                  </a:lnTo>
                  <a:lnTo>
                    <a:pt x="5362" y="11656"/>
                  </a:lnTo>
                  <a:lnTo>
                    <a:pt x="5362" y="12198"/>
                  </a:lnTo>
                  <a:lnTo>
                    <a:pt x="5325" y="12740"/>
                  </a:lnTo>
                  <a:lnTo>
                    <a:pt x="5250" y="13263"/>
                  </a:lnTo>
                  <a:lnTo>
                    <a:pt x="5157" y="13767"/>
                  </a:lnTo>
                  <a:lnTo>
                    <a:pt x="5044" y="14253"/>
                  </a:lnTo>
                  <a:lnTo>
                    <a:pt x="4895" y="14738"/>
                  </a:lnTo>
                  <a:lnTo>
                    <a:pt x="4727" y="15205"/>
                  </a:lnTo>
                  <a:lnTo>
                    <a:pt x="4540" y="15654"/>
                  </a:lnTo>
                  <a:lnTo>
                    <a:pt x="4335" y="16083"/>
                  </a:lnTo>
                  <a:lnTo>
                    <a:pt x="4129" y="16513"/>
                  </a:lnTo>
                  <a:lnTo>
                    <a:pt x="3886" y="16905"/>
                  </a:lnTo>
                  <a:lnTo>
                    <a:pt x="3643" y="17297"/>
                  </a:lnTo>
                  <a:lnTo>
                    <a:pt x="3401" y="17671"/>
                  </a:lnTo>
                  <a:lnTo>
                    <a:pt x="3139" y="18026"/>
                  </a:lnTo>
                  <a:lnTo>
                    <a:pt x="2878" y="18362"/>
                  </a:lnTo>
                  <a:lnTo>
                    <a:pt x="2616" y="18680"/>
                  </a:lnTo>
                  <a:lnTo>
                    <a:pt x="2355" y="18979"/>
                  </a:lnTo>
                  <a:lnTo>
                    <a:pt x="1832" y="19520"/>
                  </a:lnTo>
                  <a:lnTo>
                    <a:pt x="1346" y="19987"/>
                  </a:lnTo>
                  <a:lnTo>
                    <a:pt x="916" y="20380"/>
                  </a:lnTo>
                  <a:lnTo>
                    <a:pt x="543" y="20679"/>
                  </a:lnTo>
                  <a:lnTo>
                    <a:pt x="244" y="20903"/>
                  </a:lnTo>
                  <a:lnTo>
                    <a:pt x="1" y="21089"/>
                  </a:lnTo>
                  <a:lnTo>
                    <a:pt x="244" y="21015"/>
                  </a:lnTo>
                  <a:lnTo>
                    <a:pt x="543" y="20903"/>
                  </a:lnTo>
                  <a:lnTo>
                    <a:pt x="935" y="20753"/>
                  </a:lnTo>
                  <a:lnTo>
                    <a:pt x="1421" y="20566"/>
                  </a:lnTo>
                  <a:lnTo>
                    <a:pt x="1981" y="20305"/>
                  </a:lnTo>
                  <a:lnTo>
                    <a:pt x="2597" y="20006"/>
                  </a:lnTo>
                  <a:lnTo>
                    <a:pt x="3270" y="19651"/>
                  </a:lnTo>
                  <a:lnTo>
                    <a:pt x="3980" y="19240"/>
                  </a:lnTo>
                  <a:lnTo>
                    <a:pt x="4708" y="18755"/>
                  </a:lnTo>
                  <a:lnTo>
                    <a:pt x="5082" y="18493"/>
                  </a:lnTo>
                  <a:lnTo>
                    <a:pt x="5474" y="18213"/>
                  </a:lnTo>
                  <a:lnTo>
                    <a:pt x="5848" y="17933"/>
                  </a:lnTo>
                  <a:lnTo>
                    <a:pt x="6221" y="17615"/>
                  </a:lnTo>
                  <a:lnTo>
                    <a:pt x="6614" y="17297"/>
                  </a:lnTo>
                  <a:lnTo>
                    <a:pt x="6987" y="16943"/>
                  </a:lnTo>
                  <a:lnTo>
                    <a:pt x="7361" y="16588"/>
                  </a:lnTo>
                  <a:lnTo>
                    <a:pt x="7716" y="16195"/>
                  </a:lnTo>
                  <a:lnTo>
                    <a:pt x="8071" y="15803"/>
                  </a:lnTo>
                  <a:lnTo>
                    <a:pt x="8426" y="15392"/>
                  </a:lnTo>
                  <a:lnTo>
                    <a:pt x="8762" y="14944"/>
                  </a:lnTo>
                  <a:lnTo>
                    <a:pt x="9098" y="14496"/>
                  </a:lnTo>
                  <a:lnTo>
                    <a:pt x="7305" y="14271"/>
                  </a:lnTo>
                  <a:lnTo>
                    <a:pt x="9733" y="13468"/>
                  </a:lnTo>
                  <a:lnTo>
                    <a:pt x="10069" y="12852"/>
                  </a:lnTo>
                  <a:lnTo>
                    <a:pt x="10387" y="12198"/>
                  </a:lnTo>
                  <a:lnTo>
                    <a:pt x="10667" y="11525"/>
                  </a:lnTo>
                  <a:lnTo>
                    <a:pt x="10910" y="10816"/>
                  </a:lnTo>
                  <a:lnTo>
                    <a:pt x="11078" y="10255"/>
                  </a:lnTo>
                  <a:lnTo>
                    <a:pt x="11209" y="9732"/>
                  </a:lnTo>
                  <a:lnTo>
                    <a:pt x="11340" y="9209"/>
                  </a:lnTo>
                  <a:lnTo>
                    <a:pt x="11433" y="8705"/>
                  </a:lnTo>
                  <a:lnTo>
                    <a:pt x="11508" y="8219"/>
                  </a:lnTo>
                  <a:lnTo>
                    <a:pt x="11564" y="7752"/>
                  </a:lnTo>
                  <a:lnTo>
                    <a:pt x="11601" y="7304"/>
                  </a:lnTo>
                  <a:lnTo>
                    <a:pt x="11620" y="6855"/>
                  </a:lnTo>
                  <a:lnTo>
                    <a:pt x="11620" y="6445"/>
                  </a:lnTo>
                  <a:lnTo>
                    <a:pt x="11601" y="6034"/>
                  </a:lnTo>
                  <a:lnTo>
                    <a:pt x="11582" y="5641"/>
                  </a:lnTo>
                  <a:lnTo>
                    <a:pt x="11526" y="5268"/>
                  </a:lnTo>
                  <a:lnTo>
                    <a:pt x="11470" y="4894"/>
                  </a:lnTo>
                  <a:lnTo>
                    <a:pt x="11414" y="4539"/>
                  </a:lnTo>
                  <a:lnTo>
                    <a:pt x="11321" y="4203"/>
                  </a:lnTo>
                  <a:lnTo>
                    <a:pt x="11246" y="3885"/>
                  </a:lnTo>
                  <a:lnTo>
                    <a:pt x="8687" y="6183"/>
                  </a:lnTo>
                  <a:lnTo>
                    <a:pt x="10817" y="2821"/>
                  </a:lnTo>
                  <a:lnTo>
                    <a:pt x="10648" y="2447"/>
                  </a:lnTo>
                  <a:lnTo>
                    <a:pt x="10462" y="2129"/>
                  </a:lnTo>
                  <a:lnTo>
                    <a:pt x="10256" y="1812"/>
                  </a:lnTo>
                  <a:lnTo>
                    <a:pt x="10069" y="1532"/>
                  </a:lnTo>
                  <a:lnTo>
                    <a:pt x="9864" y="1289"/>
                  </a:lnTo>
                  <a:lnTo>
                    <a:pt x="9677" y="1046"/>
                  </a:lnTo>
                  <a:lnTo>
                    <a:pt x="9303" y="672"/>
                  </a:lnTo>
                  <a:lnTo>
                    <a:pt x="8986" y="374"/>
                  </a:lnTo>
                  <a:lnTo>
                    <a:pt x="8724" y="149"/>
                  </a:lnTo>
                  <a:lnTo>
                    <a:pt x="84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3205925" y="437525"/>
              <a:ext cx="77550" cy="55125"/>
            </a:xfrm>
            <a:custGeom>
              <a:avLst/>
              <a:gdLst/>
              <a:ahLst/>
              <a:cxnLst/>
              <a:rect l="l" t="t" r="r" b="b"/>
              <a:pathLst>
                <a:path w="3102" h="2205" extrusionOk="0">
                  <a:moveTo>
                    <a:pt x="0" y="0"/>
                  </a:moveTo>
                  <a:lnTo>
                    <a:pt x="0" y="654"/>
                  </a:lnTo>
                  <a:lnTo>
                    <a:pt x="19" y="1327"/>
                  </a:lnTo>
                  <a:lnTo>
                    <a:pt x="2970" y="2204"/>
                  </a:lnTo>
                  <a:lnTo>
                    <a:pt x="3101" y="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3278300" y="493550"/>
              <a:ext cx="75225" cy="34600"/>
            </a:xfrm>
            <a:custGeom>
              <a:avLst/>
              <a:gdLst/>
              <a:ahLst/>
              <a:cxnLst/>
              <a:rect l="l" t="t" r="r" b="b"/>
              <a:pathLst>
                <a:path w="3009" h="1384" extrusionOk="0">
                  <a:moveTo>
                    <a:pt x="3008" y="1"/>
                  </a:moveTo>
                  <a:lnTo>
                    <a:pt x="1" y="972"/>
                  </a:lnTo>
                  <a:lnTo>
                    <a:pt x="2560" y="1383"/>
                  </a:lnTo>
                  <a:lnTo>
                    <a:pt x="2709" y="991"/>
                  </a:lnTo>
                  <a:lnTo>
                    <a:pt x="2840" y="599"/>
                  </a:lnTo>
                  <a:lnTo>
                    <a:pt x="3008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3289050" y="376350"/>
              <a:ext cx="78000" cy="55600"/>
            </a:xfrm>
            <a:custGeom>
              <a:avLst/>
              <a:gdLst/>
              <a:ahLst/>
              <a:cxnLst/>
              <a:rect l="l" t="t" r="r" b="b"/>
              <a:pathLst>
                <a:path w="3120" h="2224" extrusionOk="0">
                  <a:moveTo>
                    <a:pt x="3064" y="0"/>
                  </a:moveTo>
                  <a:lnTo>
                    <a:pt x="19" y="1962"/>
                  </a:lnTo>
                  <a:lnTo>
                    <a:pt x="0" y="2223"/>
                  </a:lnTo>
                  <a:lnTo>
                    <a:pt x="3120" y="1196"/>
                  </a:lnTo>
                  <a:lnTo>
                    <a:pt x="3120" y="579"/>
                  </a:lnTo>
                  <a:lnTo>
                    <a:pt x="3064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3290450" y="271725"/>
              <a:ext cx="49525" cy="68225"/>
            </a:xfrm>
            <a:custGeom>
              <a:avLst/>
              <a:gdLst/>
              <a:ahLst/>
              <a:cxnLst/>
              <a:rect l="l" t="t" r="r" b="b"/>
              <a:pathLst>
                <a:path w="1981" h="2729" extrusionOk="0">
                  <a:moveTo>
                    <a:pt x="1364" y="1"/>
                  </a:moveTo>
                  <a:lnTo>
                    <a:pt x="0" y="2728"/>
                  </a:lnTo>
                  <a:lnTo>
                    <a:pt x="1980" y="916"/>
                  </a:lnTo>
                  <a:lnTo>
                    <a:pt x="1831" y="673"/>
                  </a:lnTo>
                  <a:lnTo>
                    <a:pt x="1681" y="431"/>
                  </a:lnTo>
                  <a:lnTo>
                    <a:pt x="1364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7"/>
            <p:cNvSpPr/>
            <p:nvPr/>
          </p:nvSpPr>
          <p:spPr>
            <a:xfrm>
              <a:off x="3208250" y="545850"/>
              <a:ext cx="48600" cy="35525"/>
            </a:xfrm>
            <a:custGeom>
              <a:avLst/>
              <a:gdLst/>
              <a:ahLst/>
              <a:cxnLst/>
              <a:rect l="l" t="t" r="r" b="b"/>
              <a:pathLst>
                <a:path w="1944" h="1421" extrusionOk="0">
                  <a:moveTo>
                    <a:pt x="75" y="1"/>
                  </a:moveTo>
                  <a:lnTo>
                    <a:pt x="57" y="412"/>
                  </a:lnTo>
                  <a:lnTo>
                    <a:pt x="1" y="823"/>
                  </a:lnTo>
                  <a:lnTo>
                    <a:pt x="1943" y="1421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7"/>
            <p:cNvSpPr/>
            <p:nvPr/>
          </p:nvSpPr>
          <p:spPr>
            <a:xfrm>
              <a:off x="3092450" y="239525"/>
              <a:ext cx="201300" cy="520250"/>
            </a:xfrm>
            <a:custGeom>
              <a:avLst/>
              <a:gdLst/>
              <a:ahLst/>
              <a:cxnLst/>
              <a:rect l="l" t="t" r="r" b="b"/>
              <a:pathLst>
                <a:path w="8052" h="20810" extrusionOk="0">
                  <a:moveTo>
                    <a:pt x="7771" y="0"/>
                  </a:moveTo>
                  <a:lnTo>
                    <a:pt x="7790" y="1009"/>
                  </a:lnTo>
                  <a:lnTo>
                    <a:pt x="7808" y="2186"/>
                  </a:lnTo>
                  <a:lnTo>
                    <a:pt x="7808" y="3699"/>
                  </a:lnTo>
                  <a:lnTo>
                    <a:pt x="7808" y="4577"/>
                  </a:lnTo>
                  <a:lnTo>
                    <a:pt x="7771" y="5492"/>
                  </a:lnTo>
                  <a:lnTo>
                    <a:pt x="7733" y="6482"/>
                  </a:lnTo>
                  <a:lnTo>
                    <a:pt x="7677" y="7491"/>
                  </a:lnTo>
                  <a:lnTo>
                    <a:pt x="7584" y="8537"/>
                  </a:lnTo>
                  <a:lnTo>
                    <a:pt x="7453" y="9620"/>
                  </a:lnTo>
                  <a:lnTo>
                    <a:pt x="7379" y="10162"/>
                  </a:lnTo>
                  <a:lnTo>
                    <a:pt x="7285" y="10704"/>
                  </a:lnTo>
                  <a:lnTo>
                    <a:pt x="7192" y="11227"/>
                  </a:lnTo>
                  <a:lnTo>
                    <a:pt x="7136" y="11507"/>
                  </a:lnTo>
                  <a:lnTo>
                    <a:pt x="7061" y="11768"/>
                  </a:lnTo>
                  <a:lnTo>
                    <a:pt x="6930" y="12310"/>
                  </a:lnTo>
                  <a:lnTo>
                    <a:pt x="6893" y="12441"/>
                  </a:lnTo>
                  <a:lnTo>
                    <a:pt x="6856" y="12572"/>
                  </a:lnTo>
                  <a:lnTo>
                    <a:pt x="6762" y="12814"/>
                  </a:lnTo>
                  <a:lnTo>
                    <a:pt x="6594" y="13337"/>
                  </a:lnTo>
                  <a:lnTo>
                    <a:pt x="6370" y="13823"/>
                  </a:lnTo>
                  <a:lnTo>
                    <a:pt x="6127" y="14309"/>
                  </a:lnTo>
                  <a:lnTo>
                    <a:pt x="5865" y="14757"/>
                  </a:lnTo>
                  <a:lnTo>
                    <a:pt x="5585" y="15205"/>
                  </a:lnTo>
                  <a:lnTo>
                    <a:pt x="5305" y="15635"/>
                  </a:lnTo>
                  <a:lnTo>
                    <a:pt x="4689" y="16438"/>
                  </a:lnTo>
                  <a:lnTo>
                    <a:pt x="4371" y="16812"/>
                  </a:lnTo>
                  <a:lnTo>
                    <a:pt x="4072" y="17185"/>
                  </a:lnTo>
                  <a:lnTo>
                    <a:pt x="3437" y="17858"/>
                  </a:lnTo>
                  <a:lnTo>
                    <a:pt x="2821" y="18456"/>
                  </a:lnTo>
                  <a:lnTo>
                    <a:pt x="2242" y="18997"/>
                  </a:lnTo>
                  <a:lnTo>
                    <a:pt x="1719" y="19464"/>
                  </a:lnTo>
                  <a:lnTo>
                    <a:pt x="1233" y="19875"/>
                  </a:lnTo>
                  <a:lnTo>
                    <a:pt x="803" y="20212"/>
                  </a:lnTo>
                  <a:lnTo>
                    <a:pt x="206" y="20660"/>
                  </a:lnTo>
                  <a:lnTo>
                    <a:pt x="0" y="20809"/>
                  </a:lnTo>
                  <a:lnTo>
                    <a:pt x="224" y="20679"/>
                  </a:lnTo>
                  <a:lnTo>
                    <a:pt x="859" y="20268"/>
                  </a:lnTo>
                  <a:lnTo>
                    <a:pt x="1289" y="19950"/>
                  </a:lnTo>
                  <a:lnTo>
                    <a:pt x="1793" y="19576"/>
                  </a:lnTo>
                  <a:lnTo>
                    <a:pt x="2354" y="19128"/>
                  </a:lnTo>
                  <a:lnTo>
                    <a:pt x="2970" y="18605"/>
                  </a:lnTo>
                  <a:lnTo>
                    <a:pt x="3605" y="18026"/>
                  </a:lnTo>
                  <a:lnTo>
                    <a:pt x="4259" y="17354"/>
                  </a:lnTo>
                  <a:lnTo>
                    <a:pt x="4595" y="16999"/>
                  </a:lnTo>
                  <a:lnTo>
                    <a:pt x="4932" y="16625"/>
                  </a:lnTo>
                  <a:lnTo>
                    <a:pt x="5249" y="16233"/>
                  </a:lnTo>
                  <a:lnTo>
                    <a:pt x="5567" y="15822"/>
                  </a:lnTo>
                  <a:lnTo>
                    <a:pt x="5865" y="15392"/>
                  </a:lnTo>
                  <a:lnTo>
                    <a:pt x="6146" y="14925"/>
                  </a:lnTo>
                  <a:lnTo>
                    <a:pt x="6426" y="14458"/>
                  </a:lnTo>
                  <a:lnTo>
                    <a:pt x="6669" y="13973"/>
                  </a:lnTo>
                  <a:lnTo>
                    <a:pt x="6912" y="13468"/>
                  </a:lnTo>
                  <a:lnTo>
                    <a:pt x="7098" y="12945"/>
                  </a:lnTo>
                  <a:lnTo>
                    <a:pt x="7192" y="12665"/>
                  </a:lnTo>
                  <a:lnTo>
                    <a:pt x="7248" y="12534"/>
                  </a:lnTo>
                  <a:lnTo>
                    <a:pt x="7285" y="12403"/>
                  </a:lnTo>
                  <a:lnTo>
                    <a:pt x="7416" y="11862"/>
                  </a:lnTo>
                  <a:lnTo>
                    <a:pt x="7472" y="11582"/>
                  </a:lnTo>
                  <a:lnTo>
                    <a:pt x="7528" y="11320"/>
                  </a:lnTo>
                  <a:lnTo>
                    <a:pt x="7640" y="10760"/>
                  </a:lnTo>
                  <a:lnTo>
                    <a:pt x="7715" y="10199"/>
                  </a:lnTo>
                  <a:lnTo>
                    <a:pt x="7790" y="9657"/>
                  </a:lnTo>
                  <a:lnTo>
                    <a:pt x="7902" y="8574"/>
                  </a:lnTo>
                  <a:lnTo>
                    <a:pt x="7995" y="7509"/>
                  </a:lnTo>
                  <a:lnTo>
                    <a:pt x="8032" y="6482"/>
                  </a:lnTo>
                  <a:lnTo>
                    <a:pt x="8051" y="5511"/>
                  </a:lnTo>
                  <a:lnTo>
                    <a:pt x="8032" y="4577"/>
                  </a:lnTo>
                  <a:lnTo>
                    <a:pt x="8014" y="3699"/>
                  </a:lnTo>
                  <a:lnTo>
                    <a:pt x="7995" y="2895"/>
                  </a:lnTo>
                  <a:lnTo>
                    <a:pt x="7958" y="2186"/>
                  </a:lnTo>
                  <a:lnTo>
                    <a:pt x="7864" y="1009"/>
                  </a:lnTo>
                  <a:lnTo>
                    <a:pt x="7790" y="262"/>
                  </a:lnTo>
                  <a:lnTo>
                    <a:pt x="7771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7"/>
          <p:cNvGrpSpPr/>
          <p:nvPr/>
        </p:nvGrpSpPr>
        <p:grpSpPr>
          <a:xfrm flipH="1">
            <a:off x="253778" y="3942949"/>
            <a:ext cx="918873" cy="932657"/>
            <a:chOff x="3018175" y="238125"/>
            <a:chExt cx="631875" cy="638850"/>
          </a:xfrm>
        </p:grpSpPr>
        <p:sp>
          <p:nvSpPr>
            <p:cNvPr id="461" name="Google Shape;461;p7"/>
            <p:cNvSpPr/>
            <p:nvPr/>
          </p:nvSpPr>
          <p:spPr>
            <a:xfrm>
              <a:off x="3018175" y="524375"/>
              <a:ext cx="631875" cy="352600"/>
            </a:xfrm>
            <a:custGeom>
              <a:avLst/>
              <a:gdLst/>
              <a:ahLst/>
              <a:cxnLst/>
              <a:rect l="l" t="t" r="r" b="b"/>
              <a:pathLst>
                <a:path w="25275" h="14104" extrusionOk="0">
                  <a:moveTo>
                    <a:pt x="23575" y="1"/>
                  </a:moveTo>
                  <a:lnTo>
                    <a:pt x="23089" y="19"/>
                  </a:lnTo>
                  <a:lnTo>
                    <a:pt x="22603" y="75"/>
                  </a:lnTo>
                  <a:lnTo>
                    <a:pt x="22118" y="150"/>
                  </a:lnTo>
                  <a:lnTo>
                    <a:pt x="21632" y="262"/>
                  </a:lnTo>
                  <a:lnTo>
                    <a:pt x="21146" y="430"/>
                  </a:lnTo>
                  <a:lnTo>
                    <a:pt x="21669" y="3737"/>
                  </a:lnTo>
                  <a:lnTo>
                    <a:pt x="20306" y="767"/>
                  </a:lnTo>
                  <a:lnTo>
                    <a:pt x="19745" y="1047"/>
                  </a:lnTo>
                  <a:lnTo>
                    <a:pt x="19185" y="1383"/>
                  </a:lnTo>
                  <a:lnTo>
                    <a:pt x="18625" y="1757"/>
                  </a:lnTo>
                  <a:lnTo>
                    <a:pt x="18064" y="2168"/>
                  </a:lnTo>
                  <a:lnTo>
                    <a:pt x="19185" y="6034"/>
                  </a:lnTo>
                  <a:lnTo>
                    <a:pt x="17354" y="2765"/>
                  </a:lnTo>
                  <a:lnTo>
                    <a:pt x="16813" y="3232"/>
                  </a:lnTo>
                  <a:lnTo>
                    <a:pt x="16290" y="3737"/>
                  </a:lnTo>
                  <a:lnTo>
                    <a:pt x="15767" y="4297"/>
                  </a:lnTo>
                  <a:lnTo>
                    <a:pt x="15225" y="4876"/>
                  </a:lnTo>
                  <a:lnTo>
                    <a:pt x="14683" y="5474"/>
                  </a:lnTo>
                  <a:lnTo>
                    <a:pt x="14160" y="6128"/>
                  </a:lnTo>
                  <a:lnTo>
                    <a:pt x="13619" y="6800"/>
                  </a:lnTo>
                  <a:lnTo>
                    <a:pt x="13058" y="7510"/>
                  </a:lnTo>
                  <a:lnTo>
                    <a:pt x="12628" y="8033"/>
                  </a:lnTo>
                  <a:lnTo>
                    <a:pt x="12180" y="8519"/>
                  </a:lnTo>
                  <a:lnTo>
                    <a:pt x="11713" y="8967"/>
                  </a:lnTo>
                  <a:lnTo>
                    <a:pt x="11228" y="9378"/>
                  </a:lnTo>
                  <a:lnTo>
                    <a:pt x="10723" y="9752"/>
                  </a:lnTo>
                  <a:lnTo>
                    <a:pt x="10200" y="10106"/>
                  </a:lnTo>
                  <a:lnTo>
                    <a:pt x="9677" y="10405"/>
                  </a:lnTo>
                  <a:lnTo>
                    <a:pt x="9154" y="10686"/>
                  </a:lnTo>
                  <a:lnTo>
                    <a:pt x="8612" y="10928"/>
                  </a:lnTo>
                  <a:lnTo>
                    <a:pt x="8071" y="11153"/>
                  </a:lnTo>
                  <a:lnTo>
                    <a:pt x="7529" y="11358"/>
                  </a:lnTo>
                  <a:lnTo>
                    <a:pt x="6969" y="11526"/>
                  </a:lnTo>
                  <a:lnTo>
                    <a:pt x="6445" y="11657"/>
                  </a:lnTo>
                  <a:lnTo>
                    <a:pt x="5904" y="11788"/>
                  </a:lnTo>
                  <a:lnTo>
                    <a:pt x="5381" y="11900"/>
                  </a:lnTo>
                  <a:lnTo>
                    <a:pt x="4858" y="11974"/>
                  </a:lnTo>
                  <a:lnTo>
                    <a:pt x="4372" y="12049"/>
                  </a:lnTo>
                  <a:lnTo>
                    <a:pt x="3886" y="12105"/>
                  </a:lnTo>
                  <a:lnTo>
                    <a:pt x="3401" y="12143"/>
                  </a:lnTo>
                  <a:lnTo>
                    <a:pt x="2952" y="12161"/>
                  </a:lnTo>
                  <a:lnTo>
                    <a:pt x="2130" y="12180"/>
                  </a:lnTo>
                  <a:lnTo>
                    <a:pt x="1421" y="12161"/>
                  </a:lnTo>
                  <a:lnTo>
                    <a:pt x="823" y="12143"/>
                  </a:lnTo>
                  <a:lnTo>
                    <a:pt x="375" y="12105"/>
                  </a:lnTo>
                  <a:lnTo>
                    <a:pt x="1" y="12049"/>
                  </a:lnTo>
                  <a:lnTo>
                    <a:pt x="1" y="12049"/>
                  </a:lnTo>
                  <a:lnTo>
                    <a:pt x="300" y="12180"/>
                  </a:lnTo>
                  <a:lnTo>
                    <a:pt x="655" y="12329"/>
                  </a:lnTo>
                  <a:lnTo>
                    <a:pt x="1122" y="12535"/>
                  </a:lnTo>
                  <a:lnTo>
                    <a:pt x="1738" y="12740"/>
                  </a:lnTo>
                  <a:lnTo>
                    <a:pt x="2448" y="12983"/>
                  </a:lnTo>
                  <a:lnTo>
                    <a:pt x="3251" y="13226"/>
                  </a:lnTo>
                  <a:lnTo>
                    <a:pt x="4148" y="13450"/>
                  </a:lnTo>
                  <a:lnTo>
                    <a:pt x="5138" y="13674"/>
                  </a:lnTo>
                  <a:lnTo>
                    <a:pt x="5661" y="13768"/>
                  </a:lnTo>
                  <a:lnTo>
                    <a:pt x="6203" y="13842"/>
                  </a:lnTo>
                  <a:lnTo>
                    <a:pt x="6763" y="13936"/>
                  </a:lnTo>
                  <a:lnTo>
                    <a:pt x="7342" y="13992"/>
                  </a:lnTo>
                  <a:lnTo>
                    <a:pt x="7921" y="14048"/>
                  </a:lnTo>
                  <a:lnTo>
                    <a:pt x="8519" y="14085"/>
                  </a:lnTo>
                  <a:lnTo>
                    <a:pt x="9135" y="14104"/>
                  </a:lnTo>
                  <a:lnTo>
                    <a:pt x="9770" y="14104"/>
                  </a:lnTo>
                  <a:lnTo>
                    <a:pt x="10406" y="14085"/>
                  </a:lnTo>
                  <a:lnTo>
                    <a:pt x="11041" y="14029"/>
                  </a:lnTo>
                  <a:lnTo>
                    <a:pt x="11695" y="13973"/>
                  </a:lnTo>
                  <a:lnTo>
                    <a:pt x="12367" y="13880"/>
                  </a:lnTo>
                  <a:lnTo>
                    <a:pt x="13021" y="13786"/>
                  </a:lnTo>
                  <a:lnTo>
                    <a:pt x="13693" y="13637"/>
                  </a:lnTo>
                  <a:lnTo>
                    <a:pt x="12255" y="11974"/>
                  </a:lnTo>
                  <a:lnTo>
                    <a:pt x="15132" y="13245"/>
                  </a:lnTo>
                  <a:lnTo>
                    <a:pt x="15953" y="12965"/>
                  </a:lnTo>
                  <a:lnTo>
                    <a:pt x="16346" y="12815"/>
                  </a:lnTo>
                  <a:lnTo>
                    <a:pt x="16757" y="12647"/>
                  </a:lnTo>
                  <a:lnTo>
                    <a:pt x="17168" y="12460"/>
                  </a:lnTo>
                  <a:lnTo>
                    <a:pt x="17560" y="12273"/>
                  </a:lnTo>
                  <a:lnTo>
                    <a:pt x="17971" y="12068"/>
                  </a:lnTo>
                  <a:lnTo>
                    <a:pt x="18382" y="11844"/>
                  </a:lnTo>
                  <a:lnTo>
                    <a:pt x="18980" y="11489"/>
                  </a:lnTo>
                  <a:lnTo>
                    <a:pt x="19540" y="11134"/>
                  </a:lnTo>
                  <a:lnTo>
                    <a:pt x="20082" y="10760"/>
                  </a:lnTo>
                  <a:lnTo>
                    <a:pt x="20586" y="10405"/>
                  </a:lnTo>
                  <a:lnTo>
                    <a:pt x="21053" y="10032"/>
                  </a:lnTo>
                  <a:lnTo>
                    <a:pt x="21483" y="9658"/>
                  </a:lnTo>
                  <a:lnTo>
                    <a:pt x="21894" y="9285"/>
                  </a:lnTo>
                  <a:lnTo>
                    <a:pt x="22267" y="8892"/>
                  </a:lnTo>
                  <a:lnTo>
                    <a:pt x="22622" y="8519"/>
                  </a:lnTo>
                  <a:lnTo>
                    <a:pt x="22940" y="8145"/>
                  </a:lnTo>
                  <a:lnTo>
                    <a:pt x="23239" y="7772"/>
                  </a:lnTo>
                  <a:lnTo>
                    <a:pt x="23519" y="7398"/>
                  </a:lnTo>
                  <a:lnTo>
                    <a:pt x="23762" y="7024"/>
                  </a:lnTo>
                  <a:lnTo>
                    <a:pt x="23986" y="6651"/>
                  </a:lnTo>
                  <a:lnTo>
                    <a:pt x="24191" y="6296"/>
                  </a:lnTo>
                  <a:lnTo>
                    <a:pt x="24378" y="5922"/>
                  </a:lnTo>
                  <a:lnTo>
                    <a:pt x="20156" y="5885"/>
                  </a:lnTo>
                  <a:lnTo>
                    <a:pt x="24882" y="4633"/>
                  </a:lnTo>
                  <a:lnTo>
                    <a:pt x="25013" y="4166"/>
                  </a:lnTo>
                  <a:lnTo>
                    <a:pt x="25107" y="3718"/>
                  </a:lnTo>
                  <a:lnTo>
                    <a:pt x="25181" y="3270"/>
                  </a:lnTo>
                  <a:lnTo>
                    <a:pt x="25237" y="2859"/>
                  </a:lnTo>
                  <a:lnTo>
                    <a:pt x="25275" y="2466"/>
                  </a:lnTo>
                  <a:lnTo>
                    <a:pt x="25275" y="2112"/>
                  </a:lnTo>
                  <a:lnTo>
                    <a:pt x="25275" y="1775"/>
                  </a:lnTo>
                  <a:lnTo>
                    <a:pt x="25275" y="1458"/>
                  </a:lnTo>
                  <a:lnTo>
                    <a:pt x="25219" y="916"/>
                  </a:lnTo>
                  <a:lnTo>
                    <a:pt x="25144" y="524"/>
                  </a:lnTo>
                  <a:lnTo>
                    <a:pt x="25088" y="281"/>
                  </a:lnTo>
                  <a:lnTo>
                    <a:pt x="25069" y="188"/>
                  </a:lnTo>
                  <a:lnTo>
                    <a:pt x="24565" y="94"/>
                  </a:lnTo>
                  <a:lnTo>
                    <a:pt x="24079" y="38"/>
                  </a:lnTo>
                  <a:lnTo>
                    <a:pt x="23575" y="1"/>
                  </a:lnTo>
                  <a:close/>
                </a:path>
              </a:pathLst>
            </a:custGeom>
            <a:solidFill>
              <a:srgbClr val="1CBF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7"/>
            <p:cNvSpPr/>
            <p:nvPr/>
          </p:nvSpPr>
          <p:spPr>
            <a:xfrm>
              <a:off x="3378700" y="639250"/>
              <a:ext cx="73350" cy="110250"/>
            </a:xfrm>
            <a:custGeom>
              <a:avLst/>
              <a:gdLst/>
              <a:ahLst/>
              <a:cxnLst/>
              <a:rect l="l" t="t" r="r" b="b"/>
              <a:pathLst>
                <a:path w="2934" h="4410" extrusionOk="0">
                  <a:moveTo>
                    <a:pt x="1065" y="1"/>
                  </a:moveTo>
                  <a:lnTo>
                    <a:pt x="542" y="580"/>
                  </a:lnTo>
                  <a:lnTo>
                    <a:pt x="1" y="1196"/>
                  </a:lnTo>
                  <a:lnTo>
                    <a:pt x="1962" y="4409"/>
                  </a:lnTo>
                  <a:lnTo>
                    <a:pt x="2933" y="3606"/>
                  </a:lnTo>
                  <a:lnTo>
                    <a:pt x="106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7"/>
            <p:cNvSpPr/>
            <p:nvPr/>
          </p:nvSpPr>
          <p:spPr>
            <a:xfrm>
              <a:off x="3405325" y="770475"/>
              <a:ext cx="88275" cy="61675"/>
            </a:xfrm>
            <a:custGeom>
              <a:avLst/>
              <a:gdLst/>
              <a:ahLst/>
              <a:cxnLst/>
              <a:rect l="l" t="t" r="r" b="b"/>
              <a:pathLst>
                <a:path w="3531" h="2467" extrusionOk="0">
                  <a:moveTo>
                    <a:pt x="0" y="1"/>
                  </a:moveTo>
                  <a:lnTo>
                    <a:pt x="1999" y="2467"/>
                  </a:lnTo>
                  <a:lnTo>
                    <a:pt x="2448" y="2243"/>
                  </a:lnTo>
                  <a:lnTo>
                    <a:pt x="2896" y="2000"/>
                  </a:lnTo>
                  <a:lnTo>
                    <a:pt x="3531" y="16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7"/>
            <p:cNvSpPr/>
            <p:nvPr/>
          </p:nvSpPr>
          <p:spPr>
            <a:xfrm>
              <a:off x="3485650" y="697175"/>
              <a:ext cx="115375" cy="46725"/>
            </a:xfrm>
            <a:custGeom>
              <a:avLst/>
              <a:gdLst/>
              <a:ahLst/>
              <a:cxnLst/>
              <a:rect l="l" t="t" r="r" b="b"/>
              <a:pathLst>
                <a:path w="4615" h="1869" extrusionOk="0">
                  <a:moveTo>
                    <a:pt x="225" y="0"/>
                  </a:moveTo>
                  <a:lnTo>
                    <a:pt x="0" y="224"/>
                  </a:lnTo>
                  <a:lnTo>
                    <a:pt x="3699" y="1868"/>
                  </a:lnTo>
                  <a:lnTo>
                    <a:pt x="4185" y="1308"/>
                  </a:lnTo>
                  <a:lnTo>
                    <a:pt x="4614" y="766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7"/>
            <p:cNvSpPr/>
            <p:nvPr/>
          </p:nvSpPr>
          <p:spPr>
            <a:xfrm>
              <a:off x="3562700" y="588350"/>
              <a:ext cx="86875" cy="33650"/>
            </a:xfrm>
            <a:custGeom>
              <a:avLst/>
              <a:gdLst/>
              <a:ahLst/>
              <a:cxnLst/>
              <a:rect l="l" t="t" r="r" b="b"/>
              <a:pathLst>
                <a:path w="3475" h="1346" extrusionOk="0">
                  <a:moveTo>
                    <a:pt x="3475" y="1"/>
                  </a:moveTo>
                  <a:lnTo>
                    <a:pt x="1" y="1327"/>
                  </a:lnTo>
                  <a:lnTo>
                    <a:pt x="3288" y="1346"/>
                  </a:lnTo>
                  <a:lnTo>
                    <a:pt x="3363" y="991"/>
                  </a:lnTo>
                  <a:lnTo>
                    <a:pt x="3419" y="636"/>
                  </a:lnTo>
                  <a:lnTo>
                    <a:pt x="3456" y="318"/>
                  </a:lnTo>
                  <a:lnTo>
                    <a:pt x="347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7"/>
            <p:cNvSpPr/>
            <p:nvPr/>
          </p:nvSpPr>
          <p:spPr>
            <a:xfrm>
              <a:off x="3302125" y="739675"/>
              <a:ext cx="31300" cy="70075"/>
            </a:xfrm>
            <a:custGeom>
              <a:avLst/>
              <a:gdLst/>
              <a:ahLst/>
              <a:cxnLst/>
              <a:rect l="l" t="t" r="r" b="b"/>
              <a:pathLst>
                <a:path w="1252" h="2803" extrusionOk="0">
                  <a:moveTo>
                    <a:pt x="729" y="0"/>
                  </a:moveTo>
                  <a:lnTo>
                    <a:pt x="355" y="336"/>
                  </a:lnTo>
                  <a:lnTo>
                    <a:pt x="0" y="673"/>
                  </a:lnTo>
                  <a:lnTo>
                    <a:pt x="1252" y="2802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7"/>
            <p:cNvSpPr/>
            <p:nvPr/>
          </p:nvSpPr>
          <p:spPr>
            <a:xfrm>
              <a:off x="3037325" y="528575"/>
              <a:ext cx="604325" cy="317125"/>
            </a:xfrm>
            <a:custGeom>
              <a:avLst/>
              <a:gdLst/>
              <a:ahLst/>
              <a:cxnLst/>
              <a:rect l="l" t="t" r="r" b="b"/>
              <a:pathLst>
                <a:path w="24173" h="12685" extrusionOk="0">
                  <a:moveTo>
                    <a:pt x="24172" y="1"/>
                  </a:moveTo>
                  <a:lnTo>
                    <a:pt x="23369" y="935"/>
                  </a:lnTo>
                  <a:lnTo>
                    <a:pt x="22417" y="2000"/>
                  </a:lnTo>
                  <a:lnTo>
                    <a:pt x="21184" y="3345"/>
                  </a:lnTo>
                  <a:lnTo>
                    <a:pt x="20455" y="4110"/>
                  </a:lnTo>
                  <a:lnTo>
                    <a:pt x="19671" y="4914"/>
                  </a:lnTo>
                  <a:lnTo>
                    <a:pt x="18811" y="5754"/>
                  </a:lnTo>
                  <a:lnTo>
                    <a:pt x="17933" y="6613"/>
                  </a:lnTo>
                  <a:lnTo>
                    <a:pt x="16981" y="7491"/>
                  </a:lnTo>
                  <a:lnTo>
                    <a:pt x="15991" y="8332"/>
                  </a:lnTo>
                  <a:lnTo>
                    <a:pt x="15468" y="8762"/>
                  </a:lnTo>
                  <a:lnTo>
                    <a:pt x="14945" y="9173"/>
                  </a:lnTo>
                  <a:lnTo>
                    <a:pt x="14422" y="9565"/>
                  </a:lnTo>
                  <a:lnTo>
                    <a:pt x="14141" y="9752"/>
                  </a:lnTo>
                  <a:lnTo>
                    <a:pt x="13861" y="9938"/>
                  </a:lnTo>
                  <a:lnTo>
                    <a:pt x="13301" y="10312"/>
                  </a:lnTo>
                  <a:lnTo>
                    <a:pt x="13151" y="10405"/>
                  </a:lnTo>
                  <a:lnTo>
                    <a:pt x="13021" y="10480"/>
                  </a:lnTo>
                  <a:lnTo>
                    <a:pt x="12722" y="10648"/>
                  </a:lnTo>
                  <a:lnTo>
                    <a:pt x="12442" y="10798"/>
                  </a:lnTo>
                  <a:lnTo>
                    <a:pt x="12143" y="10947"/>
                  </a:lnTo>
                  <a:lnTo>
                    <a:pt x="11545" y="11209"/>
                  </a:lnTo>
                  <a:lnTo>
                    <a:pt x="10929" y="11433"/>
                  </a:lnTo>
                  <a:lnTo>
                    <a:pt x="10312" y="11638"/>
                  </a:lnTo>
                  <a:lnTo>
                    <a:pt x="9696" y="11806"/>
                  </a:lnTo>
                  <a:lnTo>
                    <a:pt x="9079" y="11956"/>
                  </a:lnTo>
                  <a:lnTo>
                    <a:pt x="7865" y="12161"/>
                  </a:lnTo>
                  <a:lnTo>
                    <a:pt x="7267" y="12255"/>
                  </a:lnTo>
                  <a:lnTo>
                    <a:pt x="6688" y="12311"/>
                  </a:lnTo>
                  <a:lnTo>
                    <a:pt x="6109" y="12367"/>
                  </a:lnTo>
                  <a:lnTo>
                    <a:pt x="5567" y="12404"/>
                  </a:lnTo>
                  <a:lnTo>
                    <a:pt x="4503" y="12442"/>
                  </a:lnTo>
                  <a:lnTo>
                    <a:pt x="3531" y="12442"/>
                  </a:lnTo>
                  <a:lnTo>
                    <a:pt x="2653" y="12423"/>
                  </a:lnTo>
                  <a:lnTo>
                    <a:pt x="1887" y="12386"/>
                  </a:lnTo>
                  <a:lnTo>
                    <a:pt x="1234" y="12348"/>
                  </a:lnTo>
                  <a:lnTo>
                    <a:pt x="318" y="12255"/>
                  </a:lnTo>
                  <a:lnTo>
                    <a:pt x="1" y="12217"/>
                  </a:lnTo>
                  <a:lnTo>
                    <a:pt x="318" y="12273"/>
                  </a:lnTo>
                  <a:lnTo>
                    <a:pt x="692" y="12348"/>
                  </a:lnTo>
                  <a:lnTo>
                    <a:pt x="1234" y="12423"/>
                  </a:lnTo>
                  <a:lnTo>
                    <a:pt x="1869" y="12516"/>
                  </a:lnTo>
                  <a:lnTo>
                    <a:pt x="2653" y="12591"/>
                  </a:lnTo>
                  <a:lnTo>
                    <a:pt x="3531" y="12647"/>
                  </a:lnTo>
                  <a:lnTo>
                    <a:pt x="4503" y="12684"/>
                  </a:lnTo>
                  <a:lnTo>
                    <a:pt x="5567" y="12684"/>
                  </a:lnTo>
                  <a:lnTo>
                    <a:pt x="6707" y="12628"/>
                  </a:lnTo>
                  <a:lnTo>
                    <a:pt x="7305" y="12591"/>
                  </a:lnTo>
                  <a:lnTo>
                    <a:pt x="7921" y="12535"/>
                  </a:lnTo>
                  <a:lnTo>
                    <a:pt x="8537" y="12442"/>
                  </a:lnTo>
                  <a:lnTo>
                    <a:pt x="9154" y="12330"/>
                  </a:lnTo>
                  <a:lnTo>
                    <a:pt x="9789" y="12180"/>
                  </a:lnTo>
                  <a:lnTo>
                    <a:pt x="10424" y="12012"/>
                  </a:lnTo>
                  <a:lnTo>
                    <a:pt x="11059" y="11825"/>
                  </a:lnTo>
                  <a:lnTo>
                    <a:pt x="11377" y="11713"/>
                  </a:lnTo>
                  <a:lnTo>
                    <a:pt x="11694" y="11582"/>
                  </a:lnTo>
                  <a:lnTo>
                    <a:pt x="12329" y="11339"/>
                  </a:lnTo>
                  <a:lnTo>
                    <a:pt x="12628" y="11171"/>
                  </a:lnTo>
                  <a:lnTo>
                    <a:pt x="12927" y="11022"/>
                  </a:lnTo>
                  <a:lnTo>
                    <a:pt x="13245" y="10854"/>
                  </a:lnTo>
                  <a:lnTo>
                    <a:pt x="13394" y="10779"/>
                  </a:lnTo>
                  <a:lnTo>
                    <a:pt x="13544" y="10686"/>
                  </a:lnTo>
                  <a:lnTo>
                    <a:pt x="14104" y="10312"/>
                  </a:lnTo>
                  <a:lnTo>
                    <a:pt x="14384" y="10125"/>
                  </a:lnTo>
                  <a:lnTo>
                    <a:pt x="14664" y="9920"/>
                  </a:lnTo>
                  <a:lnTo>
                    <a:pt x="15206" y="9509"/>
                  </a:lnTo>
                  <a:lnTo>
                    <a:pt x="15748" y="9079"/>
                  </a:lnTo>
                  <a:lnTo>
                    <a:pt x="16252" y="8668"/>
                  </a:lnTo>
                  <a:lnTo>
                    <a:pt x="17261" y="7790"/>
                  </a:lnTo>
                  <a:lnTo>
                    <a:pt x="18195" y="6894"/>
                  </a:lnTo>
                  <a:lnTo>
                    <a:pt x="19073" y="6016"/>
                  </a:lnTo>
                  <a:lnTo>
                    <a:pt x="19895" y="5156"/>
                  </a:lnTo>
                  <a:lnTo>
                    <a:pt x="20661" y="4316"/>
                  </a:lnTo>
                  <a:lnTo>
                    <a:pt x="21370" y="3513"/>
                  </a:lnTo>
                  <a:lnTo>
                    <a:pt x="21987" y="2784"/>
                  </a:lnTo>
                  <a:lnTo>
                    <a:pt x="22547" y="2112"/>
                  </a:lnTo>
                  <a:lnTo>
                    <a:pt x="23444" y="991"/>
                  </a:lnTo>
                  <a:lnTo>
                    <a:pt x="23986" y="262"/>
                  </a:lnTo>
                  <a:lnTo>
                    <a:pt x="24172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7"/>
            <p:cNvSpPr/>
            <p:nvPr/>
          </p:nvSpPr>
          <p:spPr>
            <a:xfrm>
              <a:off x="3076550" y="238125"/>
              <a:ext cx="290500" cy="527250"/>
            </a:xfrm>
            <a:custGeom>
              <a:avLst/>
              <a:gdLst/>
              <a:ahLst/>
              <a:cxnLst/>
              <a:rect l="l" t="t" r="r" b="b"/>
              <a:pathLst>
                <a:path w="11620" h="21090" extrusionOk="0">
                  <a:moveTo>
                    <a:pt x="8482" y="0"/>
                  </a:moveTo>
                  <a:lnTo>
                    <a:pt x="8145" y="205"/>
                  </a:lnTo>
                  <a:lnTo>
                    <a:pt x="7809" y="448"/>
                  </a:lnTo>
                  <a:lnTo>
                    <a:pt x="7492" y="710"/>
                  </a:lnTo>
                  <a:lnTo>
                    <a:pt x="7211" y="990"/>
                  </a:lnTo>
                  <a:lnTo>
                    <a:pt x="6950" y="1289"/>
                  </a:lnTo>
                  <a:lnTo>
                    <a:pt x="6707" y="1606"/>
                  </a:lnTo>
                  <a:lnTo>
                    <a:pt x="6483" y="1943"/>
                  </a:lnTo>
                  <a:lnTo>
                    <a:pt x="6277" y="2298"/>
                  </a:lnTo>
                  <a:lnTo>
                    <a:pt x="8407" y="4035"/>
                  </a:lnTo>
                  <a:lnTo>
                    <a:pt x="5960" y="2970"/>
                  </a:lnTo>
                  <a:lnTo>
                    <a:pt x="5773" y="3456"/>
                  </a:lnTo>
                  <a:lnTo>
                    <a:pt x="5624" y="3979"/>
                  </a:lnTo>
                  <a:lnTo>
                    <a:pt x="5493" y="4502"/>
                  </a:lnTo>
                  <a:lnTo>
                    <a:pt x="5381" y="5062"/>
                  </a:lnTo>
                  <a:lnTo>
                    <a:pt x="8183" y="6818"/>
                  </a:lnTo>
                  <a:lnTo>
                    <a:pt x="5287" y="5828"/>
                  </a:lnTo>
                  <a:lnTo>
                    <a:pt x="5231" y="6407"/>
                  </a:lnTo>
                  <a:lnTo>
                    <a:pt x="5194" y="7024"/>
                  </a:lnTo>
                  <a:lnTo>
                    <a:pt x="5175" y="7640"/>
                  </a:lnTo>
                  <a:lnTo>
                    <a:pt x="5175" y="8294"/>
                  </a:lnTo>
                  <a:lnTo>
                    <a:pt x="5175" y="8966"/>
                  </a:lnTo>
                  <a:lnTo>
                    <a:pt x="5213" y="9657"/>
                  </a:lnTo>
                  <a:lnTo>
                    <a:pt x="5269" y="10367"/>
                  </a:lnTo>
                  <a:lnTo>
                    <a:pt x="5325" y="11096"/>
                  </a:lnTo>
                  <a:lnTo>
                    <a:pt x="5362" y="11656"/>
                  </a:lnTo>
                  <a:lnTo>
                    <a:pt x="5362" y="12198"/>
                  </a:lnTo>
                  <a:lnTo>
                    <a:pt x="5325" y="12740"/>
                  </a:lnTo>
                  <a:lnTo>
                    <a:pt x="5250" y="13263"/>
                  </a:lnTo>
                  <a:lnTo>
                    <a:pt x="5157" y="13767"/>
                  </a:lnTo>
                  <a:lnTo>
                    <a:pt x="5044" y="14253"/>
                  </a:lnTo>
                  <a:lnTo>
                    <a:pt x="4895" y="14738"/>
                  </a:lnTo>
                  <a:lnTo>
                    <a:pt x="4727" y="15205"/>
                  </a:lnTo>
                  <a:lnTo>
                    <a:pt x="4540" y="15654"/>
                  </a:lnTo>
                  <a:lnTo>
                    <a:pt x="4335" y="16083"/>
                  </a:lnTo>
                  <a:lnTo>
                    <a:pt x="4129" y="16513"/>
                  </a:lnTo>
                  <a:lnTo>
                    <a:pt x="3886" y="16905"/>
                  </a:lnTo>
                  <a:lnTo>
                    <a:pt x="3643" y="17297"/>
                  </a:lnTo>
                  <a:lnTo>
                    <a:pt x="3401" y="17671"/>
                  </a:lnTo>
                  <a:lnTo>
                    <a:pt x="3139" y="18026"/>
                  </a:lnTo>
                  <a:lnTo>
                    <a:pt x="2878" y="18362"/>
                  </a:lnTo>
                  <a:lnTo>
                    <a:pt x="2616" y="18680"/>
                  </a:lnTo>
                  <a:lnTo>
                    <a:pt x="2355" y="18979"/>
                  </a:lnTo>
                  <a:lnTo>
                    <a:pt x="1832" y="19520"/>
                  </a:lnTo>
                  <a:lnTo>
                    <a:pt x="1346" y="19987"/>
                  </a:lnTo>
                  <a:lnTo>
                    <a:pt x="916" y="20380"/>
                  </a:lnTo>
                  <a:lnTo>
                    <a:pt x="543" y="20679"/>
                  </a:lnTo>
                  <a:lnTo>
                    <a:pt x="244" y="20903"/>
                  </a:lnTo>
                  <a:lnTo>
                    <a:pt x="1" y="21089"/>
                  </a:lnTo>
                  <a:lnTo>
                    <a:pt x="244" y="21015"/>
                  </a:lnTo>
                  <a:lnTo>
                    <a:pt x="543" y="20903"/>
                  </a:lnTo>
                  <a:lnTo>
                    <a:pt x="935" y="20753"/>
                  </a:lnTo>
                  <a:lnTo>
                    <a:pt x="1421" y="20566"/>
                  </a:lnTo>
                  <a:lnTo>
                    <a:pt x="1981" y="20305"/>
                  </a:lnTo>
                  <a:lnTo>
                    <a:pt x="2597" y="20006"/>
                  </a:lnTo>
                  <a:lnTo>
                    <a:pt x="3270" y="19651"/>
                  </a:lnTo>
                  <a:lnTo>
                    <a:pt x="3980" y="19240"/>
                  </a:lnTo>
                  <a:lnTo>
                    <a:pt x="4708" y="18755"/>
                  </a:lnTo>
                  <a:lnTo>
                    <a:pt x="5082" y="18493"/>
                  </a:lnTo>
                  <a:lnTo>
                    <a:pt x="5474" y="18213"/>
                  </a:lnTo>
                  <a:lnTo>
                    <a:pt x="5848" y="17933"/>
                  </a:lnTo>
                  <a:lnTo>
                    <a:pt x="6221" y="17615"/>
                  </a:lnTo>
                  <a:lnTo>
                    <a:pt x="6614" y="17297"/>
                  </a:lnTo>
                  <a:lnTo>
                    <a:pt x="6987" y="16943"/>
                  </a:lnTo>
                  <a:lnTo>
                    <a:pt x="7361" y="16588"/>
                  </a:lnTo>
                  <a:lnTo>
                    <a:pt x="7716" y="16195"/>
                  </a:lnTo>
                  <a:lnTo>
                    <a:pt x="8071" y="15803"/>
                  </a:lnTo>
                  <a:lnTo>
                    <a:pt x="8426" y="15392"/>
                  </a:lnTo>
                  <a:lnTo>
                    <a:pt x="8762" y="14944"/>
                  </a:lnTo>
                  <a:lnTo>
                    <a:pt x="9098" y="14496"/>
                  </a:lnTo>
                  <a:lnTo>
                    <a:pt x="7305" y="14271"/>
                  </a:lnTo>
                  <a:lnTo>
                    <a:pt x="9733" y="13468"/>
                  </a:lnTo>
                  <a:lnTo>
                    <a:pt x="10069" y="12852"/>
                  </a:lnTo>
                  <a:lnTo>
                    <a:pt x="10387" y="12198"/>
                  </a:lnTo>
                  <a:lnTo>
                    <a:pt x="10667" y="11525"/>
                  </a:lnTo>
                  <a:lnTo>
                    <a:pt x="10910" y="10816"/>
                  </a:lnTo>
                  <a:lnTo>
                    <a:pt x="11078" y="10255"/>
                  </a:lnTo>
                  <a:lnTo>
                    <a:pt x="11209" y="9732"/>
                  </a:lnTo>
                  <a:lnTo>
                    <a:pt x="11340" y="9209"/>
                  </a:lnTo>
                  <a:lnTo>
                    <a:pt x="11433" y="8705"/>
                  </a:lnTo>
                  <a:lnTo>
                    <a:pt x="11508" y="8219"/>
                  </a:lnTo>
                  <a:lnTo>
                    <a:pt x="11564" y="7752"/>
                  </a:lnTo>
                  <a:lnTo>
                    <a:pt x="11601" y="7304"/>
                  </a:lnTo>
                  <a:lnTo>
                    <a:pt x="11620" y="6855"/>
                  </a:lnTo>
                  <a:lnTo>
                    <a:pt x="11620" y="6445"/>
                  </a:lnTo>
                  <a:lnTo>
                    <a:pt x="11601" y="6034"/>
                  </a:lnTo>
                  <a:lnTo>
                    <a:pt x="11582" y="5641"/>
                  </a:lnTo>
                  <a:lnTo>
                    <a:pt x="11526" y="5268"/>
                  </a:lnTo>
                  <a:lnTo>
                    <a:pt x="11470" y="4894"/>
                  </a:lnTo>
                  <a:lnTo>
                    <a:pt x="11414" y="4539"/>
                  </a:lnTo>
                  <a:lnTo>
                    <a:pt x="11321" y="4203"/>
                  </a:lnTo>
                  <a:lnTo>
                    <a:pt x="11246" y="3885"/>
                  </a:lnTo>
                  <a:lnTo>
                    <a:pt x="8687" y="6183"/>
                  </a:lnTo>
                  <a:lnTo>
                    <a:pt x="10817" y="2821"/>
                  </a:lnTo>
                  <a:lnTo>
                    <a:pt x="10648" y="2447"/>
                  </a:lnTo>
                  <a:lnTo>
                    <a:pt x="10462" y="2129"/>
                  </a:lnTo>
                  <a:lnTo>
                    <a:pt x="10256" y="1812"/>
                  </a:lnTo>
                  <a:lnTo>
                    <a:pt x="10069" y="1532"/>
                  </a:lnTo>
                  <a:lnTo>
                    <a:pt x="9864" y="1289"/>
                  </a:lnTo>
                  <a:lnTo>
                    <a:pt x="9677" y="1046"/>
                  </a:lnTo>
                  <a:lnTo>
                    <a:pt x="9303" y="672"/>
                  </a:lnTo>
                  <a:lnTo>
                    <a:pt x="8986" y="374"/>
                  </a:lnTo>
                  <a:lnTo>
                    <a:pt x="8724" y="149"/>
                  </a:lnTo>
                  <a:lnTo>
                    <a:pt x="84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7"/>
            <p:cNvSpPr/>
            <p:nvPr/>
          </p:nvSpPr>
          <p:spPr>
            <a:xfrm>
              <a:off x="3205925" y="437525"/>
              <a:ext cx="77550" cy="55125"/>
            </a:xfrm>
            <a:custGeom>
              <a:avLst/>
              <a:gdLst/>
              <a:ahLst/>
              <a:cxnLst/>
              <a:rect l="l" t="t" r="r" b="b"/>
              <a:pathLst>
                <a:path w="3102" h="2205" extrusionOk="0">
                  <a:moveTo>
                    <a:pt x="0" y="0"/>
                  </a:moveTo>
                  <a:lnTo>
                    <a:pt x="0" y="654"/>
                  </a:lnTo>
                  <a:lnTo>
                    <a:pt x="19" y="1327"/>
                  </a:lnTo>
                  <a:lnTo>
                    <a:pt x="2970" y="2204"/>
                  </a:lnTo>
                  <a:lnTo>
                    <a:pt x="3101" y="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7"/>
            <p:cNvSpPr/>
            <p:nvPr/>
          </p:nvSpPr>
          <p:spPr>
            <a:xfrm>
              <a:off x="3278300" y="493550"/>
              <a:ext cx="75225" cy="34600"/>
            </a:xfrm>
            <a:custGeom>
              <a:avLst/>
              <a:gdLst/>
              <a:ahLst/>
              <a:cxnLst/>
              <a:rect l="l" t="t" r="r" b="b"/>
              <a:pathLst>
                <a:path w="3009" h="1384" extrusionOk="0">
                  <a:moveTo>
                    <a:pt x="3008" y="1"/>
                  </a:moveTo>
                  <a:lnTo>
                    <a:pt x="1" y="972"/>
                  </a:lnTo>
                  <a:lnTo>
                    <a:pt x="2560" y="1383"/>
                  </a:lnTo>
                  <a:lnTo>
                    <a:pt x="2709" y="991"/>
                  </a:lnTo>
                  <a:lnTo>
                    <a:pt x="2840" y="599"/>
                  </a:lnTo>
                  <a:lnTo>
                    <a:pt x="3008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7"/>
            <p:cNvSpPr/>
            <p:nvPr/>
          </p:nvSpPr>
          <p:spPr>
            <a:xfrm>
              <a:off x="3289050" y="376350"/>
              <a:ext cx="78000" cy="55600"/>
            </a:xfrm>
            <a:custGeom>
              <a:avLst/>
              <a:gdLst/>
              <a:ahLst/>
              <a:cxnLst/>
              <a:rect l="l" t="t" r="r" b="b"/>
              <a:pathLst>
                <a:path w="3120" h="2224" extrusionOk="0">
                  <a:moveTo>
                    <a:pt x="3064" y="0"/>
                  </a:moveTo>
                  <a:lnTo>
                    <a:pt x="19" y="1962"/>
                  </a:lnTo>
                  <a:lnTo>
                    <a:pt x="0" y="2223"/>
                  </a:lnTo>
                  <a:lnTo>
                    <a:pt x="3120" y="1196"/>
                  </a:lnTo>
                  <a:lnTo>
                    <a:pt x="3120" y="579"/>
                  </a:lnTo>
                  <a:lnTo>
                    <a:pt x="3064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3290450" y="271725"/>
              <a:ext cx="49525" cy="68225"/>
            </a:xfrm>
            <a:custGeom>
              <a:avLst/>
              <a:gdLst/>
              <a:ahLst/>
              <a:cxnLst/>
              <a:rect l="l" t="t" r="r" b="b"/>
              <a:pathLst>
                <a:path w="1981" h="2729" extrusionOk="0">
                  <a:moveTo>
                    <a:pt x="1364" y="1"/>
                  </a:moveTo>
                  <a:lnTo>
                    <a:pt x="0" y="2728"/>
                  </a:lnTo>
                  <a:lnTo>
                    <a:pt x="1980" y="916"/>
                  </a:lnTo>
                  <a:lnTo>
                    <a:pt x="1831" y="673"/>
                  </a:lnTo>
                  <a:lnTo>
                    <a:pt x="1681" y="431"/>
                  </a:lnTo>
                  <a:lnTo>
                    <a:pt x="1364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3208250" y="545850"/>
              <a:ext cx="48600" cy="35525"/>
            </a:xfrm>
            <a:custGeom>
              <a:avLst/>
              <a:gdLst/>
              <a:ahLst/>
              <a:cxnLst/>
              <a:rect l="l" t="t" r="r" b="b"/>
              <a:pathLst>
                <a:path w="1944" h="1421" extrusionOk="0">
                  <a:moveTo>
                    <a:pt x="75" y="1"/>
                  </a:moveTo>
                  <a:lnTo>
                    <a:pt x="57" y="412"/>
                  </a:lnTo>
                  <a:lnTo>
                    <a:pt x="1" y="823"/>
                  </a:lnTo>
                  <a:lnTo>
                    <a:pt x="1943" y="1421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3092450" y="239525"/>
              <a:ext cx="201300" cy="520250"/>
            </a:xfrm>
            <a:custGeom>
              <a:avLst/>
              <a:gdLst/>
              <a:ahLst/>
              <a:cxnLst/>
              <a:rect l="l" t="t" r="r" b="b"/>
              <a:pathLst>
                <a:path w="8052" h="20810" extrusionOk="0">
                  <a:moveTo>
                    <a:pt x="7771" y="0"/>
                  </a:moveTo>
                  <a:lnTo>
                    <a:pt x="7790" y="1009"/>
                  </a:lnTo>
                  <a:lnTo>
                    <a:pt x="7808" y="2186"/>
                  </a:lnTo>
                  <a:lnTo>
                    <a:pt x="7808" y="3699"/>
                  </a:lnTo>
                  <a:lnTo>
                    <a:pt x="7808" y="4577"/>
                  </a:lnTo>
                  <a:lnTo>
                    <a:pt x="7771" y="5492"/>
                  </a:lnTo>
                  <a:lnTo>
                    <a:pt x="7733" y="6482"/>
                  </a:lnTo>
                  <a:lnTo>
                    <a:pt x="7677" y="7491"/>
                  </a:lnTo>
                  <a:lnTo>
                    <a:pt x="7584" y="8537"/>
                  </a:lnTo>
                  <a:lnTo>
                    <a:pt x="7453" y="9620"/>
                  </a:lnTo>
                  <a:lnTo>
                    <a:pt x="7379" y="10162"/>
                  </a:lnTo>
                  <a:lnTo>
                    <a:pt x="7285" y="10704"/>
                  </a:lnTo>
                  <a:lnTo>
                    <a:pt x="7192" y="11227"/>
                  </a:lnTo>
                  <a:lnTo>
                    <a:pt x="7136" y="11507"/>
                  </a:lnTo>
                  <a:lnTo>
                    <a:pt x="7061" y="11768"/>
                  </a:lnTo>
                  <a:lnTo>
                    <a:pt x="6930" y="12310"/>
                  </a:lnTo>
                  <a:lnTo>
                    <a:pt x="6893" y="12441"/>
                  </a:lnTo>
                  <a:lnTo>
                    <a:pt x="6856" y="12572"/>
                  </a:lnTo>
                  <a:lnTo>
                    <a:pt x="6762" y="12814"/>
                  </a:lnTo>
                  <a:lnTo>
                    <a:pt x="6594" y="13337"/>
                  </a:lnTo>
                  <a:lnTo>
                    <a:pt x="6370" y="13823"/>
                  </a:lnTo>
                  <a:lnTo>
                    <a:pt x="6127" y="14309"/>
                  </a:lnTo>
                  <a:lnTo>
                    <a:pt x="5865" y="14757"/>
                  </a:lnTo>
                  <a:lnTo>
                    <a:pt x="5585" y="15205"/>
                  </a:lnTo>
                  <a:lnTo>
                    <a:pt x="5305" y="15635"/>
                  </a:lnTo>
                  <a:lnTo>
                    <a:pt x="4689" y="16438"/>
                  </a:lnTo>
                  <a:lnTo>
                    <a:pt x="4371" y="16812"/>
                  </a:lnTo>
                  <a:lnTo>
                    <a:pt x="4072" y="17185"/>
                  </a:lnTo>
                  <a:lnTo>
                    <a:pt x="3437" y="17858"/>
                  </a:lnTo>
                  <a:lnTo>
                    <a:pt x="2821" y="18456"/>
                  </a:lnTo>
                  <a:lnTo>
                    <a:pt x="2242" y="18997"/>
                  </a:lnTo>
                  <a:lnTo>
                    <a:pt x="1719" y="19464"/>
                  </a:lnTo>
                  <a:lnTo>
                    <a:pt x="1233" y="19875"/>
                  </a:lnTo>
                  <a:lnTo>
                    <a:pt x="803" y="20212"/>
                  </a:lnTo>
                  <a:lnTo>
                    <a:pt x="206" y="20660"/>
                  </a:lnTo>
                  <a:lnTo>
                    <a:pt x="0" y="20809"/>
                  </a:lnTo>
                  <a:lnTo>
                    <a:pt x="224" y="20679"/>
                  </a:lnTo>
                  <a:lnTo>
                    <a:pt x="859" y="20268"/>
                  </a:lnTo>
                  <a:lnTo>
                    <a:pt x="1289" y="19950"/>
                  </a:lnTo>
                  <a:lnTo>
                    <a:pt x="1793" y="19576"/>
                  </a:lnTo>
                  <a:lnTo>
                    <a:pt x="2354" y="19128"/>
                  </a:lnTo>
                  <a:lnTo>
                    <a:pt x="2970" y="18605"/>
                  </a:lnTo>
                  <a:lnTo>
                    <a:pt x="3605" y="18026"/>
                  </a:lnTo>
                  <a:lnTo>
                    <a:pt x="4259" y="17354"/>
                  </a:lnTo>
                  <a:lnTo>
                    <a:pt x="4595" y="16999"/>
                  </a:lnTo>
                  <a:lnTo>
                    <a:pt x="4932" y="16625"/>
                  </a:lnTo>
                  <a:lnTo>
                    <a:pt x="5249" y="16233"/>
                  </a:lnTo>
                  <a:lnTo>
                    <a:pt x="5567" y="15822"/>
                  </a:lnTo>
                  <a:lnTo>
                    <a:pt x="5865" y="15392"/>
                  </a:lnTo>
                  <a:lnTo>
                    <a:pt x="6146" y="14925"/>
                  </a:lnTo>
                  <a:lnTo>
                    <a:pt x="6426" y="14458"/>
                  </a:lnTo>
                  <a:lnTo>
                    <a:pt x="6669" y="13973"/>
                  </a:lnTo>
                  <a:lnTo>
                    <a:pt x="6912" y="13468"/>
                  </a:lnTo>
                  <a:lnTo>
                    <a:pt x="7098" y="12945"/>
                  </a:lnTo>
                  <a:lnTo>
                    <a:pt x="7192" y="12665"/>
                  </a:lnTo>
                  <a:lnTo>
                    <a:pt x="7248" y="12534"/>
                  </a:lnTo>
                  <a:lnTo>
                    <a:pt x="7285" y="12403"/>
                  </a:lnTo>
                  <a:lnTo>
                    <a:pt x="7416" y="11862"/>
                  </a:lnTo>
                  <a:lnTo>
                    <a:pt x="7472" y="11582"/>
                  </a:lnTo>
                  <a:lnTo>
                    <a:pt x="7528" y="11320"/>
                  </a:lnTo>
                  <a:lnTo>
                    <a:pt x="7640" y="10760"/>
                  </a:lnTo>
                  <a:lnTo>
                    <a:pt x="7715" y="10199"/>
                  </a:lnTo>
                  <a:lnTo>
                    <a:pt x="7790" y="9657"/>
                  </a:lnTo>
                  <a:lnTo>
                    <a:pt x="7902" y="8574"/>
                  </a:lnTo>
                  <a:lnTo>
                    <a:pt x="7995" y="7509"/>
                  </a:lnTo>
                  <a:lnTo>
                    <a:pt x="8032" y="6482"/>
                  </a:lnTo>
                  <a:lnTo>
                    <a:pt x="8051" y="5511"/>
                  </a:lnTo>
                  <a:lnTo>
                    <a:pt x="8032" y="4577"/>
                  </a:lnTo>
                  <a:lnTo>
                    <a:pt x="8014" y="3699"/>
                  </a:lnTo>
                  <a:lnTo>
                    <a:pt x="7995" y="2895"/>
                  </a:lnTo>
                  <a:lnTo>
                    <a:pt x="7958" y="2186"/>
                  </a:lnTo>
                  <a:lnTo>
                    <a:pt x="7864" y="1009"/>
                  </a:lnTo>
                  <a:lnTo>
                    <a:pt x="7790" y="262"/>
                  </a:lnTo>
                  <a:lnTo>
                    <a:pt x="7771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8"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14"/>
          <p:cNvSpPr txBox="1">
            <a:spLocks noGrp="1"/>
          </p:cNvSpPr>
          <p:nvPr>
            <p:ph type="title"/>
          </p:nvPr>
        </p:nvSpPr>
        <p:spPr>
          <a:xfrm>
            <a:off x="3169050" y="3151360"/>
            <a:ext cx="2805900" cy="18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69" name="Google Shape;869;p14"/>
          <p:cNvSpPr txBox="1">
            <a:spLocks noGrp="1"/>
          </p:cNvSpPr>
          <p:nvPr>
            <p:ph type="subTitle" idx="1"/>
          </p:nvPr>
        </p:nvSpPr>
        <p:spPr>
          <a:xfrm>
            <a:off x="1371600" y="1661390"/>
            <a:ext cx="6400800" cy="109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10" name="Google Shape;910;p14"/>
          <p:cNvSpPr/>
          <p:nvPr/>
        </p:nvSpPr>
        <p:spPr>
          <a:xfrm rot="-5400000">
            <a:off x="420880" y="852616"/>
            <a:ext cx="54052" cy="54052"/>
          </a:xfrm>
          <a:custGeom>
            <a:avLst/>
            <a:gdLst/>
            <a:ahLst/>
            <a:cxnLst/>
            <a:rect l="l" t="t" r="r" b="b"/>
            <a:pathLst>
              <a:path w="991" h="991" extrusionOk="0">
                <a:moveTo>
                  <a:pt x="430" y="0"/>
                </a:moveTo>
                <a:lnTo>
                  <a:pt x="318" y="19"/>
                </a:lnTo>
                <a:lnTo>
                  <a:pt x="224" y="75"/>
                </a:lnTo>
                <a:lnTo>
                  <a:pt x="131" y="150"/>
                </a:lnTo>
                <a:lnTo>
                  <a:pt x="56" y="243"/>
                </a:lnTo>
                <a:lnTo>
                  <a:pt x="19" y="336"/>
                </a:lnTo>
                <a:lnTo>
                  <a:pt x="0" y="430"/>
                </a:lnTo>
                <a:lnTo>
                  <a:pt x="0" y="523"/>
                </a:lnTo>
                <a:lnTo>
                  <a:pt x="19" y="617"/>
                </a:lnTo>
                <a:lnTo>
                  <a:pt x="38" y="710"/>
                </a:lnTo>
                <a:lnTo>
                  <a:pt x="94" y="785"/>
                </a:lnTo>
                <a:lnTo>
                  <a:pt x="150" y="859"/>
                </a:lnTo>
                <a:lnTo>
                  <a:pt x="243" y="915"/>
                </a:lnTo>
                <a:lnTo>
                  <a:pt x="337" y="953"/>
                </a:lnTo>
                <a:lnTo>
                  <a:pt x="430" y="990"/>
                </a:lnTo>
                <a:lnTo>
                  <a:pt x="523" y="990"/>
                </a:lnTo>
                <a:lnTo>
                  <a:pt x="617" y="971"/>
                </a:lnTo>
                <a:lnTo>
                  <a:pt x="748" y="915"/>
                </a:lnTo>
                <a:lnTo>
                  <a:pt x="841" y="841"/>
                </a:lnTo>
                <a:lnTo>
                  <a:pt x="916" y="747"/>
                </a:lnTo>
                <a:lnTo>
                  <a:pt x="972" y="617"/>
                </a:lnTo>
                <a:lnTo>
                  <a:pt x="990" y="486"/>
                </a:lnTo>
                <a:lnTo>
                  <a:pt x="972" y="355"/>
                </a:lnTo>
                <a:lnTo>
                  <a:pt x="916" y="243"/>
                </a:lnTo>
                <a:lnTo>
                  <a:pt x="841" y="131"/>
                </a:lnTo>
                <a:lnTo>
                  <a:pt x="748" y="75"/>
                </a:lnTo>
                <a:lnTo>
                  <a:pt x="654" y="19"/>
                </a:lnTo>
                <a:lnTo>
                  <a:pt x="542" y="0"/>
                </a:lnTo>
                <a:close/>
              </a:path>
            </a:pathLst>
          </a:custGeom>
          <a:solidFill>
            <a:srgbClr val="9423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1" name="Google Shape;911;p14"/>
          <p:cNvSpPr/>
          <p:nvPr/>
        </p:nvSpPr>
        <p:spPr>
          <a:xfrm rot="-5400000">
            <a:off x="684730" y="43669"/>
            <a:ext cx="112139" cy="112085"/>
          </a:xfrm>
          <a:custGeom>
            <a:avLst/>
            <a:gdLst/>
            <a:ahLst/>
            <a:cxnLst/>
            <a:rect l="l" t="t" r="r" b="b"/>
            <a:pathLst>
              <a:path w="2056" h="2055" extrusionOk="0">
                <a:moveTo>
                  <a:pt x="1028" y="0"/>
                </a:moveTo>
                <a:lnTo>
                  <a:pt x="822" y="19"/>
                </a:lnTo>
                <a:lnTo>
                  <a:pt x="635" y="75"/>
                </a:lnTo>
                <a:lnTo>
                  <a:pt x="449" y="168"/>
                </a:lnTo>
                <a:lnTo>
                  <a:pt x="299" y="299"/>
                </a:lnTo>
                <a:lnTo>
                  <a:pt x="168" y="449"/>
                </a:lnTo>
                <a:lnTo>
                  <a:pt x="75" y="635"/>
                </a:lnTo>
                <a:lnTo>
                  <a:pt x="19" y="822"/>
                </a:lnTo>
                <a:lnTo>
                  <a:pt x="0" y="1028"/>
                </a:lnTo>
                <a:lnTo>
                  <a:pt x="19" y="1233"/>
                </a:lnTo>
                <a:lnTo>
                  <a:pt x="75" y="1420"/>
                </a:lnTo>
                <a:lnTo>
                  <a:pt x="168" y="1607"/>
                </a:lnTo>
                <a:lnTo>
                  <a:pt x="299" y="1756"/>
                </a:lnTo>
                <a:lnTo>
                  <a:pt x="449" y="1887"/>
                </a:lnTo>
                <a:lnTo>
                  <a:pt x="635" y="1980"/>
                </a:lnTo>
                <a:lnTo>
                  <a:pt x="822" y="2036"/>
                </a:lnTo>
                <a:lnTo>
                  <a:pt x="1028" y="2055"/>
                </a:lnTo>
                <a:lnTo>
                  <a:pt x="1233" y="2036"/>
                </a:lnTo>
                <a:lnTo>
                  <a:pt x="1420" y="1980"/>
                </a:lnTo>
                <a:lnTo>
                  <a:pt x="1607" y="1887"/>
                </a:lnTo>
                <a:lnTo>
                  <a:pt x="1756" y="1756"/>
                </a:lnTo>
                <a:lnTo>
                  <a:pt x="1887" y="1607"/>
                </a:lnTo>
                <a:lnTo>
                  <a:pt x="1980" y="1420"/>
                </a:lnTo>
                <a:lnTo>
                  <a:pt x="2036" y="1233"/>
                </a:lnTo>
                <a:lnTo>
                  <a:pt x="2055" y="1028"/>
                </a:lnTo>
                <a:lnTo>
                  <a:pt x="2036" y="822"/>
                </a:lnTo>
                <a:lnTo>
                  <a:pt x="1980" y="635"/>
                </a:lnTo>
                <a:lnTo>
                  <a:pt x="1887" y="449"/>
                </a:lnTo>
                <a:lnTo>
                  <a:pt x="1756" y="299"/>
                </a:lnTo>
                <a:lnTo>
                  <a:pt x="1607" y="168"/>
                </a:lnTo>
                <a:lnTo>
                  <a:pt x="1420" y="75"/>
                </a:lnTo>
                <a:lnTo>
                  <a:pt x="1233" y="19"/>
                </a:lnTo>
                <a:lnTo>
                  <a:pt x="102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3" name="Google Shape;913;p14"/>
          <p:cNvSpPr/>
          <p:nvPr/>
        </p:nvSpPr>
        <p:spPr>
          <a:xfrm rot="-5400000">
            <a:off x="1138141" y="208715"/>
            <a:ext cx="96813" cy="96867"/>
          </a:xfrm>
          <a:custGeom>
            <a:avLst/>
            <a:gdLst/>
            <a:ahLst/>
            <a:cxnLst/>
            <a:rect l="l" t="t" r="r" b="b"/>
            <a:pathLst>
              <a:path w="1775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50"/>
                </a:lnTo>
                <a:lnTo>
                  <a:pt x="262" y="262"/>
                </a:lnTo>
                <a:lnTo>
                  <a:pt x="150" y="393"/>
                </a:lnTo>
                <a:lnTo>
                  <a:pt x="75" y="542"/>
                </a:lnTo>
                <a:lnTo>
                  <a:pt x="19" y="711"/>
                </a:lnTo>
                <a:lnTo>
                  <a:pt x="0" y="879"/>
                </a:lnTo>
                <a:lnTo>
                  <a:pt x="19" y="1065"/>
                </a:lnTo>
                <a:lnTo>
                  <a:pt x="75" y="1234"/>
                </a:lnTo>
                <a:lnTo>
                  <a:pt x="150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01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01"/>
                </a:lnTo>
                <a:lnTo>
                  <a:pt x="1383" y="1626"/>
                </a:lnTo>
                <a:lnTo>
                  <a:pt x="1513" y="1514"/>
                </a:lnTo>
                <a:lnTo>
                  <a:pt x="1626" y="1383"/>
                </a:lnTo>
                <a:lnTo>
                  <a:pt x="1700" y="1234"/>
                </a:lnTo>
                <a:lnTo>
                  <a:pt x="1756" y="1065"/>
                </a:lnTo>
                <a:lnTo>
                  <a:pt x="1775" y="879"/>
                </a:lnTo>
                <a:lnTo>
                  <a:pt x="1756" y="711"/>
                </a:lnTo>
                <a:lnTo>
                  <a:pt x="1700" y="542"/>
                </a:lnTo>
                <a:lnTo>
                  <a:pt x="1626" y="393"/>
                </a:lnTo>
                <a:lnTo>
                  <a:pt x="1513" y="262"/>
                </a:lnTo>
                <a:lnTo>
                  <a:pt x="1383" y="150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4" name="Google Shape;914;p14"/>
          <p:cNvSpPr/>
          <p:nvPr/>
        </p:nvSpPr>
        <p:spPr>
          <a:xfrm rot="-5400000">
            <a:off x="253762" y="214762"/>
            <a:ext cx="96867" cy="96867"/>
          </a:xfrm>
          <a:custGeom>
            <a:avLst/>
            <a:gdLst/>
            <a:ahLst/>
            <a:cxnLst/>
            <a:rect l="l" t="t" r="r" b="b"/>
            <a:pathLst>
              <a:path w="1776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69"/>
                </a:lnTo>
                <a:lnTo>
                  <a:pt x="262" y="262"/>
                </a:lnTo>
                <a:lnTo>
                  <a:pt x="169" y="412"/>
                </a:lnTo>
                <a:lnTo>
                  <a:pt x="75" y="561"/>
                </a:lnTo>
                <a:lnTo>
                  <a:pt x="19" y="710"/>
                </a:lnTo>
                <a:lnTo>
                  <a:pt x="1" y="897"/>
                </a:lnTo>
                <a:lnTo>
                  <a:pt x="19" y="1065"/>
                </a:lnTo>
                <a:lnTo>
                  <a:pt x="75" y="1234"/>
                </a:lnTo>
                <a:lnTo>
                  <a:pt x="169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19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19"/>
                </a:lnTo>
                <a:lnTo>
                  <a:pt x="1383" y="1626"/>
                </a:lnTo>
                <a:lnTo>
                  <a:pt x="1514" y="1514"/>
                </a:lnTo>
                <a:lnTo>
                  <a:pt x="1626" y="1383"/>
                </a:lnTo>
                <a:lnTo>
                  <a:pt x="1719" y="1234"/>
                </a:lnTo>
                <a:lnTo>
                  <a:pt x="1756" y="1065"/>
                </a:lnTo>
                <a:lnTo>
                  <a:pt x="1775" y="897"/>
                </a:lnTo>
                <a:lnTo>
                  <a:pt x="1756" y="710"/>
                </a:lnTo>
                <a:lnTo>
                  <a:pt x="1719" y="561"/>
                </a:lnTo>
                <a:lnTo>
                  <a:pt x="1626" y="412"/>
                </a:lnTo>
                <a:lnTo>
                  <a:pt x="1514" y="262"/>
                </a:lnTo>
                <a:lnTo>
                  <a:pt x="1383" y="169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">
    <p:spTree>
      <p:nvGrpSpPr>
        <p:cNvPr id="1" name="Shape 2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4" name="Google Shape;2094;p31"/>
          <p:cNvGrpSpPr/>
          <p:nvPr/>
        </p:nvGrpSpPr>
        <p:grpSpPr>
          <a:xfrm>
            <a:off x="7968265" y="3996374"/>
            <a:ext cx="918873" cy="932657"/>
            <a:chOff x="3018175" y="238125"/>
            <a:chExt cx="631875" cy="638850"/>
          </a:xfrm>
        </p:grpSpPr>
        <p:sp>
          <p:nvSpPr>
            <p:cNvPr id="2095" name="Google Shape;2095;p31"/>
            <p:cNvSpPr/>
            <p:nvPr/>
          </p:nvSpPr>
          <p:spPr>
            <a:xfrm>
              <a:off x="3018175" y="524375"/>
              <a:ext cx="631875" cy="352600"/>
            </a:xfrm>
            <a:custGeom>
              <a:avLst/>
              <a:gdLst/>
              <a:ahLst/>
              <a:cxnLst/>
              <a:rect l="l" t="t" r="r" b="b"/>
              <a:pathLst>
                <a:path w="25275" h="14104" extrusionOk="0">
                  <a:moveTo>
                    <a:pt x="23575" y="1"/>
                  </a:moveTo>
                  <a:lnTo>
                    <a:pt x="23089" y="19"/>
                  </a:lnTo>
                  <a:lnTo>
                    <a:pt x="22603" y="75"/>
                  </a:lnTo>
                  <a:lnTo>
                    <a:pt x="22118" y="150"/>
                  </a:lnTo>
                  <a:lnTo>
                    <a:pt x="21632" y="262"/>
                  </a:lnTo>
                  <a:lnTo>
                    <a:pt x="21146" y="430"/>
                  </a:lnTo>
                  <a:lnTo>
                    <a:pt x="21669" y="3737"/>
                  </a:lnTo>
                  <a:lnTo>
                    <a:pt x="20306" y="767"/>
                  </a:lnTo>
                  <a:lnTo>
                    <a:pt x="19745" y="1047"/>
                  </a:lnTo>
                  <a:lnTo>
                    <a:pt x="19185" y="1383"/>
                  </a:lnTo>
                  <a:lnTo>
                    <a:pt x="18625" y="1757"/>
                  </a:lnTo>
                  <a:lnTo>
                    <a:pt x="18064" y="2168"/>
                  </a:lnTo>
                  <a:lnTo>
                    <a:pt x="19185" y="6034"/>
                  </a:lnTo>
                  <a:lnTo>
                    <a:pt x="17354" y="2765"/>
                  </a:lnTo>
                  <a:lnTo>
                    <a:pt x="16813" y="3232"/>
                  </a:lnTo>
                  <a:lnTo>
                    <a:pt x="16290" y="3737"/>
                  </a:lnTo>
                  <a:lnTo>
                    <a:pt x="15767" y="4297"/>
                  </a:lnTo>
                  <a:lnTo>
                    <a:pt x="15225" y="4876"/>
                  </a:lnTo>
                  <a:lnTo>
                    <a:pt x="14683" y="5474"/>
                  </a:lnTo>
                  <a:lnTo>
                    <a:pt x="14160" y="6128"/>
                  </a:lnTo>
                  <a:lnTo>
                    <a:pt x="13619" y="6800"/>
                  </a:lnTo>
                  <a:lnTo>
                    <a:pt x="13058" y="7510"/>
                  </a:lnTo>
                  <a:lnTo>
                    <a:pt x="12628" y="8033"/>
                  </a:lnTo>
                  <a:lnTo>
                    <a:pt x="12180" y="8519"/>
                  </a:lnTo>
                  <a:lnTo>
                    <a:pt x="11713" y="8967"/>
                  </a:lnTo>
                  <a:lnTo>
                    <a:pt x="11228" y="9378"/>
                  </a:lnTo>
                  <a:lnTo>
                    <a:pt x="10723" y="9752"/>
                  </a:lnTo>
                  <a:lnTo>
                    <a:pt x="10200" y="10106"/>
                  </a:lnTo>
                  <a:lnTo>
                    <a:pt x="9677" y="10405"/>
                  </a:lnTo>
                  <a:lnTo>
                    <a:pt x="9154" y="10686"/>
                  </a:lnTo>
                  <a:lnTo>
                    <a:pt x="8612" y="10928"/>
                  </a:lnTo>
                  <a:lnTo>
                    <a:pt x="8071" y="11153"/>
                  </a:lnTo>
                  <a:lnTo>
                    <a:pt x="7529" y="11358"/>
                  </a:lnTo>
                  <a:lnTo>
                    <a:pt x="6969" y="11526"/>
                  </a:lnTo>
                  <a:lnTo>
                    <a:pt x="6445" y="11657"/>
                  </a:lnTo>
                  <a:lnTo>
                    <a:pt x="5904" y="11788"/>
                  </a:lnTo>
                  <a:lnTo>
                    <a:pt x="5381" y="11900"/>
                  </a:lnTo>
                  <a:lnTo>
                    <a:pt x="4858" y="11974"/>
                  </a:lnTo>
                  <a:lnTo>
                    <a:pt x="4372" y="12049"/>
                  </a:lnTo>
                  <a:lnTo>
                    <a:pt x="3886" y="12105"/>
                  </a:lnTo>
                  <a:lnTo>
                    <a:pt x="3401" y="12143"/>
                  </a:lnTo>
                  <a:lnTo>
                    <a:pt x="2952" y="12161"/>
                  </a:lnTo>
                  <a:lnTo>
                    <a:pt x="2130" y="12180"/>
                  </a:lnTo>
                  <a:lnTo>
                    <a:pt x="1421" y="12161"/>
                  </a:lnTo>
                  <a:lnTo>
                    <a:pt x="823" y="12143"/>
                  </a:lnTo>
                  <a:lnTo>
                    <a:pt x="375" y="12105"/>
                  </a:lnTo>
                  <a:lnTo>
                    <a:pt x="1" y="12049"/>
                  </a:lnTo>
                  <a:lnTo>
                    <a:pt x="1" y="12049"/>
                  </a:lnTo>
                  <a:lnTo>
                    <a:pt x="300" y="12180"/>
                  </a:lnTo>
                  <a:lnTo>
                    <a:pt x="655" y="12329"/>
                  </a:lnTo>
                  <a:lnTo>
                    <a:pt x="1122" y="12535"/>
                  </a:lnTo>
                  <a:lnTo>
                    <a:pt x="1738" y="12740"/>
                  </a:lnTo>
                  <a:lnTo>
                    <a:pt x="2448" y="12983"/>
                  </a:lnTo>
                  <a:lnTo>
                    <a:pt x="3251" y="13226"/>
                  </a:lnTo>
                  <a:lnTo>
                    <a:pt x="4148" y="13450"/>
                  </a:lnTo>
                  <a:lnTo>
                    <a:pt x="5138" y="13674"/>
                  </a:lnTo>
                  <a:lnTo>
                    <a:pt x="5661" y="13768"/>
                  </a:lnTo>
                  <a:lnTo>
                    <a:pt x="6203" y="13842"/>
                  </a:lnTo>
                  <a:lnTo>
                    <a:pt x="6763" y="13936"/>
                  </a:lnTo>
                  <a:lnTo>
                    <a:pt x="7342" y="13992"/>
                  </a:lnTo>
                  <a:lnTo>
                    <a:pt x="7921" y="14048"/>
                  </a:lnTo>
                  <a:lnTo>
                    <a:pt x="8519" y="14085"/>
                  </a:lnTo>
                  <a:lnTo>
                    <a:pt x="9135" y="14104"/>
                  </a:lnTo>
                  <a:lnTo>
                    <a:pt x="9770" y="14104"/>
                  </a:lnTo>
                  <a:lnTo>
                    <a:pt x="10406" y="14085"/>
                  </a:lnTo>
                  <a:lnTo>
                    <a:pt x="11041" y="14029"/>
                  </a:lnTo>
                  <a:lnTo>
                    <a:pt x="11695" y="13973"/>
                  </a:lnTo>
                  <a:lnTo>
                    <a:pt x="12367" y="13880"/>
                  </a:lnTo>
                  <a:lnTo>
                    <a:pt x="13021" y="13786"/>
                  </a:lnTo>
                  <a:lnTo>
                    <a:pt x="13693" y="13637"/>
                  </a:lnTo>
                  <a:lnTo>
                    <a:pt x="12255" y="11974"/>
                  </a:lnTo>
                  <a:lnTo>
                    <a:pt x="15132" y="13245"/>
                  </a:lnTo>
                  <a:lnTo>
                    <a:pt x="15953" y="12965"/>
                  </a:lnTo>
                  <a:lnTo>
                    <a:pt x="16346" y="12815"/>
                  </a:lnTo>
                  <a:lnTo>
                    <a:pt x="16757" y="12647"/>
                  </a:lnTo>
                  <a:lnTo>
                    <a:pt x="17168" y="12460"/>
                  </a:lnTo>
                  <a:lnTo>
                    <a:pt x="17560" y="12273"/>
                  </a:lnTo>
                  <a:lnTo>
                    <a:pt x="17971" y="12068"/>
                  </a:lnTo>
                  <a:lnTo>
                    <a:pt x="18382" y="11844"/>
                  </a:lnTo>
                  <a:lnTo>
                    <a:pt x="18980" y="11489"/>
                  </a:lnTo>
                  <a:lnTo>
                    <a:pt x="19540" y="11134"/>
                  </a:lnTo>
                  <a:lnTo>
                    <a:pt x="20082" y="10760"/>
                  </a:lnTo>
                  <a:lnTo>
                    <a:pt x="20586" y="10405"/>
                  </a:lnTo>
                  <a:lnTo>
                    <a:pt x="21053" y="10032"/>
                  </a:lnTo>
                  <a:lnTo>
                    <a:pt x="21483" y="9658"/>
                  </a:lnTo>
                  <a:lnTo>
                    <a:pt x="21894" y="9285"/>
                  </a:lnTo>
                  <a:lnTo>
                    <a:pt x="22267" y="8892"/>
                  </a:lnTo>
                  <a:lnTo>
                    <a:pt x="22622" y="8519"/>
                  </a:lnTo>
                  <a:lnTo>
                    <a:pt x="22940" y="8145"/>
                  </a:lnTo>
                  <a:lnTo>
                    <a:pt x="23239" y="7772"/>
                  </a:lnTo>
                  <a:lnTo>
                    <a:pt x="23519" y="7398"/>
                  </a:lnTo>
                  <a:lnTo>
                    <a:pt x="23762" y="7024"/>
                  </a:lnTo>
                  <a:lnTo>
                    <a:pt x="23986" y="6651"/>
                  </a:lnTo>
                  <a:lnTo>
                    <a:pt x="24191" y="6296"/>
                  </a:lnTo>
                  <a:lnTo>
                    <a:pt x="24378" y="5922"/>
                  </a:lnTo>
                  <a:lnTo>
                    <a:pt x="20156" y="5885"/>
                  </a:lnTo>
                  <a:lnTo>
                    <a:pt x="24882" y="4633"/>
                  </a:lnTo>
                  <a:lnTo>
                    <a:pt x="25013" y="4166"/>
                  </a:lnTo>
                  <a:lnTo>
                    <a:pt x="25107" y="3718"/>
                  </a:lnTo>
                  <a:lnTo>
                    <a:pt x="25181" y="3270"/>
                  </a:lnTo>
                  <a:lnTo>
                    <a:pt x="25237" y="2859"/>
                  </a:lnTo>
                  <a:lnTo>
                    <a:pt x="25275" y="2466"/>
                  </a:lnTo>
                  <a:lnTo>
                    <a:pt x="25275" y="2112"/>
                  </a:lnTo>
                  <a:lnTo>
                    <a:pt x="25275" y="1775"/>
                  </a:lnTo>
                  <a:lnTo>
                    <a:pt x="25275" y="1458"/>
                  </a:lnTo>
                  <a:lnTo>
                    <a:pt x="25219" y="916"/>
                  </a:lnTo>
                  <a:lnTo>
                    <a:pt x="25144" y="524"/>
                  </a:lnTo>
                  <a:lnTo>
                    <a:pt x="25088" y="281"/>
                  </a:lnTo>
                  <a:lnTo>
                    <a:pt x="25069" y="188"/>
                  </a:lnTo>
                  <a:lnTo>
                    <a:pt x="24565" y="94"/>
                  </a:lnTo>
                  <a:lnTo>
                    <a:pt x="24079" y="38"/>
                  </a:lnTo>
                  <a:lnTo>
                    <a:pt x="23575" y="1"/>
                  </a:lnTo>
                  <a:close/>
                </a:path>
              </a:pathLst>
            </a:custGeom>
            <a:solidFill>
              <a:srgbClr val="1CBF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31"/>
            <p:cNvSpPr/>
            <p:nvPr/>
          </p:nvSpPr>
          <p:spPr>
            <a:xfrm>
              <a:off x="3378700" y="639250"/>
              <a:ext cx="73350" cy="110250"/>
            </a:xfrm>
            <a:custGeom>
              <a:avLst/>
              <a:gdLst/>
              <a:ahLst/>
              <a:cxnLst/>
              <a:rect l="l" t="t" r="r" b="b"/>
              <a:pathLst>
                <a:path w="2934" h="4410" extrusionOk="0">
                  <a:moveTo>
                    <a:pt x="1065" y="1"/>
                  </a:moveTo>
                  <a:lnTo>
                    <a:pt x="542" y="580"/>
                  </a:lnTo>
                  <a:lnTo>
                    <a:pt x="1" y="1196"/>
                  </a:lnTo>
                  <a:lnTo>
                    <a:pt x="1962" y="4409"/>
                  </a:lnTo>
                  <a:lnTo>
                    <a:pt x="2933" y="3606"/>
                  </a:lnTo>
                  <a:lnTo>
                    <a:pt x="106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31"/>
            <p:cNvSpPr/>
            <p:nvPr/>
          </p:nvSpPr>
          <p:spPr>
            <a:xfrm>
              <a:off x="3405325" y="770475"/>
              <a:ext cx="88275" cy="61675"/>
            </a:xfrm>
            <a:custGeom>
              <a:avLst/>
              <a:gdLst/>
              <a:ahLst/>
              <a:cxnLst/>
              <a:rect l="l" t="t" r="r" b="b"/>
              <a:pathLst>
                <a:path w="3531" h="2467" extrusionOk="0">
                  <a:moveTo>
                    <a:pt x="0" y="1"/>
                  </a:moveTo>
                  <a:lnTo>
                    <a:pt x="1999" y="2467"/>
                  </a:lnTo>
                  <a:lnTo>
                    <a:pt x="2448" y="2243"/>
                  </a:lnTo>
                  <a:lnTo>
                    <a:pt x="2896" y="2000"/>
                  </a:lnTo>
                  <a:lnTo>
                    <a:pt x="3531" y="16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31"/>
            <p:cNvSpPr/>
            <p:nvPr/>
          </p:nvSpPr>
          <p:spPr>
            <a:xfrm>
              <a:off x="3485650" y="697175"/>
              <a:ext cx="115375" cy="46725"/>
            </a:xfrm>
            <a:custGeom>
              <a:avLst/>
              <a:gdLst/>
              <a:ahLst/>
              <a:cxnLst/>
              <a:rect l="l" t="t" r="r" b="b"/>
              <a:pathLst>
                <a:path w="4615" h="1869" extrusionOk="0">
                  <a:moveTo>
                    <a:pt x="225" y="0"/>
                  </a:moveTo>
                  <a:lnTo>
                    <a:pt x="0" y="224"/>
                  </a:lnTo>
                  <a:lnTo>
                    <a:pt x="3699" y="1868"/>
                  </a:lnTo>
                  <a:lnTo>
                    <a:pt x="4185" y="1308"/>
                  </a:lnTo>
                  <a:lnTo>
                    <a:pt x="4614" y="766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31"/>
            <p:cNvSpPr/>
            <p:nvPr/>
          </p:nvSpPr>
          <p:spPr>
            <a:xfrm>
              <a:off x="3562700" y="588350"/>
              <a:ext cx="86875" cy="33650"/>
            </a:xfrm>
            <a:custGeom>
              <a:avLst/>
              <a:gdLst/>
              <a:ahLst/>
              <a:cxnLst/>
              <a:rect l="l" t="t" r="r" b="b"/>
              <a:pathLst>
                <a:path w="3475" h="1346" extrusionOk="0">
                  <a:moveTo>
                    <a:pt x="3475" y="1"/>
                  </a:moveTo>
                  <a:lnTo>
                    <a:pt x="1" y="1327"/>
                  </a:lnTo>
                  <a:lnTo>
                    <a:pt x="3288" y="1346"/>
                  </a:lnTo>
                  <a:lnTo>
                    <a:pt x="3363" y="991"/>
                  </a:lnTo>
                  <a:lnTo>
                    <a:pt x="3419" y="636"/>
                  </a:lnTo>
                  <a:lnTo>
                    <a:pt x="3456" y="318"/>
                  </a:lnTo>
                  <a:lnTo>
                    <a:pt x="3475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1"/>
            <p:cNvSpPr/>
            <p:nvPr/>
          </p:nvSpPr>
          <p:spPr>
            <a:xfrm>
              <a:off x="3302125" y="739675"/>
              <a:ext cx="31300" cy="70075"/>
            </a:xfrm>
            <a:custGeom>
              <a:avLst/>
              <a:gdLst/>
              <a:ahLst/>
              <a:cxnLst/>
              <a:rect l="l" t="t" r="r" b="b"/>
              <a:pathLst>
                <a:path w="1252" h="2803" extrusionOk="0">
                  <a:moveTo>
                    <a:pt x="729" y="0"/>
                  </a:moveTo>
                  <a:lnTo>
                    <a:pt x="355" y="336"/>
                  </a:lnTo>
                  <a:lnTo>
                    <a:pt x="0" y="673"/>
                  </a:lnTo>
                  <a:lnTo>
                    <a:pt x="1252" y="2802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1"/>
            <p:cNvSpPr/>
            <p:nvPr/>
          </p:nvSpPr>
          <p:spPr>
            <a:xfrm>
              <a:off x="3037325" y="528575"/>
              <a:ext cx="604325" cy="317125"/>
            </a:xfrm>
            <a:custGeom>
              <a:avLst/>
              <a:gdLst/>
              <a:ahLst/>
              <a:cxnLst/>
              <a:rect l="l" t="t" r="r" b="b"/>
              <a:pathLst>
                <a:path w="24173" h="12685" extrusionOk="0">
                  <a:moveTo>
                    <a:pt x="24172" y="1"/>
                  </a:moveTo>
                  <a:lnTo>
                    <a:pt x="23369" y="935"/>
                  </a:lnTo>
                  <a:lnTo>
                    <a:pt x="22417" y="2000"/>
                  </a:lnTo>
                  <a:lnTo>
                    <a:pt x="21184" y="3345"/>
                  </a:lnTo>
                  <a:lnTo>
                    <a:pt x="20455" y="4110"/>
                  </a:lnTo>
                  <a:lnTo>
                    <a:pt x="19671" y="4914"/>
                  </a:lnTo>
                  <a:lnTo>
                    <a:pt x="18811" y="5754"/>
                  </a:lnTo>
                  <a:lnTo>
                    <a:pt x="17933" y="6613"/>
                  </a:lnTo>
                  <a:lnTo>
                    <a:pt x="16981" y="7491"/>
                  </a:lnTo>
                  <a:lnTo>
                    <a:pt x="15991" y="8332"/>
                  </a:lnTo>
                  <a:lnTo>
                    <a:pt x="15468" y="8762"/>
                  </a:lnTo>
                  <a:lnTo>
                    <a:pt x="14945" y="9173"/>
                  </a:lnTo>
                  <a:lnTo>
                    <a:pt x="14422" y="9565"/>
                  </a:lnTo>
                  <a:lnTo>
                    <a:pt x="14141" y="9752"/>
                  </a:lnTo>
                  <a:lnTo>
                    <a:pt x="13861" y="9938"/>
                  </a:lnTo>
                  <a:lnTo>
                    <a:pt x="13301" y="10312"/>
                  </a:lnTo>
                  <a:lnTo>
                    <a:pt x="13151" y="10405"/>
                  </a:lnTo>
                  <a:lnTo>
                    <a:pt x="13021" y="10480"/>
                  </a:lnTo>
                  <a:lnTo>
                    <a:pt x="12722" y="10648"/>
                  </a:lnTo>
                  <a:lnTo>
                    <a:pt x="12442" y="10798"/>
                  </a:lnTo>
                  <a:lnTo>
                    <a:pt x="12143" y="10947"/>
                  </a:lnTo>
                  <a:lnTo>
                    <a:pt x="11545" y="11209"/>
                  </a:lnTo>
                  <a:lnTo>
                    <a:pt x="10929" y="11433"/>
                  </a:lnTo>
                  <a:lnTo>
                    <a:pt x="10312" y="11638"/>
                  </a:lnTo>
                  <a:lnTo>
                    <a:pt x="9696" y="11806"/>
                  </a:lnTo>
                  <a:lnTo>
                    <a:pt x="9079" y="11956"/>
                  </a:lnTo>
                  <a:lnTo>
                    <a:pt x="7865" y="12161"/>
                  </a:lnTo>
                  <a:lnTo>
                    <a:pt x="7267" y="12255"/>
                  </a:lnTo>
                  <a:lnTo>
                    <a:pt x="6688" y="12311"/>
                  </a:lnTo>
                  <a:lnTo>
                    <a:pt x="6109" y="12367"/>
                  </a:lnTo>
                  <a:lnTo>
                    <a:pt x="5567" y="12404"/>
                  </a:lnTo>
                  <a:lnTo>
                    <a:pt x="4503" y="12442"/>
                  </a:lnTo>
                  <a:lnTo>
                    <a:pt x="3531" y="12442"/>
                  </a:lnTo>
                  <a:lnTo>
                    <a:pt x="2653" y="12423"/>
                  </a:lnTo>
                  <a:lnTo>
                    <a:pt x="1887" y="12386"/>
                  </a:lnTo>
                  <a:lnTo>
                    <a:pt x="1234" y="12348"/>
                  </a:lnTo>
                  <a:lnTo>
                    <a:pt x="318" y="12255"/>
                  </a:lnTo>
                  <a:lnTo>
                    <a:pt x="1" y="12217"/>
                  </a:lnTo>
                  <a:lnTo>
                    <a:pt x="318" y="12273"/>
                  </a:lnTo>
                  <a:lnTo>
                    <a:pt x="692" y="12348"/>
                  </a:lnTo>
                  <a:lnTo>
                    <a:pt x="1234" y="12423"/>
                  </a:lnTo>
                  <a:lnTo>
                    <a:pt x="1869" y="12516"/>
                  </a:lnTo>
                  <a:lnTo>
                    <a:pt x="2653" y="12591"/>
                  </a:lnTo>
                  <a:lnTo>
                    <a:pt x="3531" y="12647"/>
                  </a:lnTo>
                  <a:lnTo>
                    <a:pt x="4503" y="12684"/>
                  </a:lnTo>
                  <a:lnTo>
                    <a:pt x="5567" y="12684"/>
                  </a:lnTo>
                  <a:lnTo>
                    <a:pt x="6707" y="12628"/>
                  </a:lnTo>
                  <a:lnTo>
                    <a:pt x="7305" y="12591"/>
                  </a:lnTo>
                  <a:lnTo>
                    <a:pt x="7921" y="12535"/>
                  </a:lnTo>
                  <a:lnTo>
                    <a:pt x="8537" y="12442"/>
                  </a:lnTo>
                  <a:lnTo>
                    <a:pt x="9154" y="12330"/>
                  </a:lnTo>
                  <a:lnTo>
                    <a:pt x="9789" y="12180"/>
                  </a:lnTo>
                  <a:lnTo>
                    <a:pt x="10424" y="12012"/>
                  </a:lnTo>
                  <a:lnTo>
                    <a:pt x="11059" y="11825"/>
                  </a:lnTo>
                  <a:lnTo>
                    <a:pt x="11377" y="11713"/>
                  </a:lnTo>
                  <a:lnTo>
                    <a:pt x="11694" y="11582"/>
                  </a:lnTo>
                  <a:lnTo>
                    <a:pt x="12329" y="11339"/>
                  </a:lnTo>
                  <a:lnTo>
                    <a:pt x="12628" y="11171"/>
                  </a:lnTo>
                  <a:lnTo>
                    <a:pt x="12927" y="11022"/>
                  </a:lnTo>
                  <a:lnTo>
                    <a:pt x="13245" y="10854"/>
                  </a:lnTo>
                  <a:lnTo>
                    <a:pt x="13394" y="10779"/>
                  </a:lnTo>
                  <a:lnTo>
                    <a:pt x="13544" y="10686"/>
                  </a:lnTo>
                  <a:lnTo>
                    <a:pt x="14104" y="10312"/>
                  </a:lnTo>
                  <a:lnTo>
                    <a:pt x="14384" y="10125"/>
                  </a:lnTo>
                  <a:lnTo>
                    <a:pt x="14664" y="9920"/>
                  </a:lnTo>
                  <a:lnTo>
                    <a:pt x="15206" y="9509"/>
                  </a:lnTo>
                  <a:lnTo>
                    <a:pt x="15748" y="9079"/>
                  </a:lnTo>
                  <a:lnTo>
                    <a:pt x="16252" y="8668"/>
                  </a:lnTo>
                  <a:lnTo>
                    <a:pt x="17261" y="7790"/>
                  </a:lnTo>
                  <a:lnTo>
                    <a:pt x="18195" y="6894"/>
                  </a:lnTo>
                  <a:lnTo>
                    <a:pt x="19073" y="6016"/>
                  </a:lnTo>
                  <a:lnTo>
                    <a:pt x="19895" y="5156"/>
                  </a:lnTo>
                  <a:lnTo>
                    <a:pt x="20661" y="4316"/>
                  </a:lnTo>
                  <a:lnTo>
                    <a:pt x="21370" y="3513"/>
                  </a:lnTo>
                  <a:lnTo>
                    <a:pt x="21987" y="2784"/>
                  </a:lnTo>
                  <a:lnTo>
                    <a:pt x="22547" y="2112"/>
                  </a:lnTo>
                  <a:lnTo>
                    <a:pt x="23444" y="991"/>
                  </a:lnTo>
                  <a:lnTo>
                    <a:pt x="23986" y="262"/>
                  </a:lnTo>
                  <a:lnTo>
                    <a:pt x="24172" y="1"/>
                  </a:lnTo>
                  <a:close/>
                </a:path>
              </a:pathLst>
            </a:custGeom>
            <a:solidFill>
              <a:srgbClr val="0A8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1"/>
            <p:cNvSpPr/>
            <p:nvPr/>
          </p:nvSpPr>
          <p:spPr>
            <a:xfrm>
              <a:off x="3076550" y="238125"/>
              <a:ext cx="290500" cy="527250"/>
            </a:xfrm>
            <a:custGeom>
              <a:avLst/>
              <a:gdLst/>
              <a:ahLst/>
              <a:cxnLst/>
              <a:rect l="l" t="t" r="r" b="b"/>
              <a:pathLst>
                <a:path w="11620" h="21090" extrusionOk="0">
                  <a:moveTo>
                    <a:pt x="8482" y="0"/>
                  </a:moveTo>
                  <a:lnTo>
                    <a:pt x="8145" y="205"/>
                  </a:lnTo>
                  <a:lnTo>
                    <a:pt x="7809" y="448"/>
                  </a:lnTo>
                  <a:lnTo>
                    <a:pt x="7492" y="710"/>
                  </a:lnTo>
                  <a:lnTo>
                    <a:pt x="7211" y="990"/>
                  </a:lnTo>
                  <a:lnTo>
                    <a:pt x="6950" y="1289"/>
                  </a:lnTo>
                  <a:lnTo>
                    <a:pt x="6707" y="1606"/>
                  </a:lnTo>
                  <a:lnTo>
                    <a:pt x="6483" y="1943"/>
                  </a:lnTo>
                  <a:lnTo>
                    <a:pt x="6277" y="2298"/>
                  </a:lnTo>
                  <a:lnTo>
                    <a:pt x="8407" y="4035"/>
                  </a:lnTo>
                  <a:lnTo>
                    <a:pt x="5960" y="2970"/>
                  </a:lnTo>
                  <a:lnTo>
                    <a:pt x="5773" y="3456"/>
                  </a:lnTo>
                  <a:lnTo>
                    <a:pt x="5624" y="3979"/>
                  </a:lnTo>
                  <a:lnTo>
                    <a:pt x="5493" y="4502"/>
                  </a:lnTo>
                  <a:lnTo>
                    <a:pt x="5381" y="5062"/>
                  </a:lnTo>
                  <a:lnTo>
                    <a:pt x="8183" y="6818"/>
                  </a:lnTo>
                  <a:lnTo>
                    <a:pt x="5287" y="5828"/>
                  </a:lnTo>
                  <a:lnTo>
                    <a:pt x="5231" y="6407"/>
                  </a:lnTo>
                  <a:lnTo>
                    <a:pt x="5194" y="7024"/>
                  </a:lnTo>
                  <a:lnTo>
                    <a:pt x="5175" y="7640"/>
                  </a:lnTo>
                  <a:lnTo>
                    <a:pt x="5175" y="8294"/>
                  </a:lnTo>
                  <a:lnTo>
                    <a:pt x="5175" y="8966"/>
                  </a:lnTo>
                  <a:lnTo>
                    <a:pt x="5213" y="9657"/>
                  </a:lnTo>
                  <a:lnTo>
                    <a:pt x="5269" y="10367"/>
                  </a:lnTo>
                  <a:lnTo>
                    <a:pt x="5325" y="11096"/>
                  </a:lnTo>
                  <a:lnTo>
                    <a:pt x="5362" y="11656"/>
                  </a:lnTo>
                  <a:lnTo>
                    <a:pt x="5362" y="12198"/>
                  </a:lnTo>
                  <a:lnTo>
                    <a:pt x="5325" y="12740"/>
                  </a:lnTo>
                  <a:lnTo>
                    <a:pt x="5250" y="13263"/>
                  </a:lnTo>
                  <a:lnTo>
                    <a:pt x="5157" y="13767"/>
                  </a:lnTo>
                  <a:lnTo>
                    <a:pt x="5044" y="14253"/>
                  </a:lnTo>
                  <a:lnTo>
                    <a:pt x="4895" y="14738"/>
                  </a:lnTo>
                  <a:lnTo>
                    <a:pt x="4727" y="15205"/>
                  </a:lnTo>
                  <a:lnTo>
                    <a:pt x="4540" y="15654"/>
                  </a:lnTo>
                  <a:lnTo>
                    <a:pt x="4335" y="16083"/>
                  </a:lnTo>
                  <a:lnTo>
                    <a:pt x="4129" y="16513"/>
                  </a:lnTo>
                  <a:lnTo>
                    <a:pt x="3886" y="16905"/>
                  </a:lnTo>
                  <a:lnTo>
                    <a:pt x="3643" y="17297"/>
                  </a:lnTo>
                  <a:lnTo>
                    <a:pt x="3401" y="17671"/>
                  </a:lnTo>
                  <a:lnTo>
                    <a:pt x="3139" y="18026"/>
                  </a:lnTo>
                  <a:lnTo>
                    <a:pt x="2878" y="18362"/>
                  </a:lnTo>
                  <a:lnTo>
                    <a:pt x="2616" y="18680"/>
                  </a:lnTo>
                  <a:lnTo>
                    <a:pt x="2355" y="18979"/>
                  </a:lnTo>
                  <a:lnTo>
                    <a:pt x="1832" y="19520"/>
                  </a:lnTo>
                  <a:lnTo>
                    <a:pt x="1346" y="19987"/>
                  </a:lnTo>
                  <a:lnTo>
                    <a:pt x="916" y="20380"/>
                  </a:lnTo>
                  <a:lnTo>
                    <a:pt x="543" y="20679"/>
                  </a:lnTo>
                  <a:lnTo>
                    <a:pt x="244" y="20903"/>
                  </a:lnTo>
                  <a:lnTo>
                    <a:pt x="1" y="21089"/>
                  </a:lnTo>
                  <a:lnTo>
                    <a:pt x="244" y="21015"/>
                  </a:lnTo>
                  <a:lnTo>
                    <a:pt x="543" y="20903"/>
                  </a:lnTo>
                  <a:lnTo>
                    <a:pt x="935" y="20753"/>
                  </a:lnTo>
                  <a:lnTo>
                    <a:pt x="1421" y="20566"/>
                  </a:lnTo>
                  <a:lnTo>
                    <a:pt x="1981" y="20305"/>
                  </a:lnTo>
                  <a:lnTo>
                    <a:pt x="2597" y="20006"/>
                  </a:lnTo>
                  <a:lnTo>
                    <a:pt x="3270" y="19651"/>
                  </a:lnTo>
                  <a:lnTo>
                    <a:pt x="3980" y="19240"/>
                  </a:lnTo>
                  <a:lnTo>
                    <a:pt x="4708" y="18755"/>
                  </a:lnTo>
                  <a:lnTo>
                    <a:pt x="5082" y="18493"/>
                  </a:lnTo>
                  <a:lnTo>
                    <a:pt x="5474" y="18213"/>
                  </a:lnTo>
                  <a:lnTo>
                    <a:pt x="5848" y="17933"/>
                  </a:lnTo>
                  <a:lnTo>
                    <a:pt x="6221" y="17615"/>
                  </a:lnTo>
                  <a:lnTo>
                    <a:pt x="6614" y="17297"/>
                  </a:lnTo>
                  <a:lnTo>
                    <a:pt x="6987" y="16943"/>
                  </a:lnTo>
                  <a:lnTo>
                    <a:pt x="7361" y="16588"/>
                  </a:lnTo>
                  <a:lnTo>
                    <a:pt x="7716" y="16195"/>
                  </a:lnTo>
                  <a:lnTo>
                    <a:pt x="8071" y="15803"/>
                  </a:lnTo>
                  <a:lnTo>
                    <a:pt x="8426" y="15392"/>
                  </a:lnTo>
                  <a:lnTo>
                    <a:pt x="8762" y="14944"/>
                  </a:lnTo>
                  <a:lnTo>
                    <a:pt x="9098" y="14496"/>
                  </a:lnTo>
                  <a:lnTo>
                    <a:pt x="7305" y="14271"/>
                  </a:lnTo>
                  <a:lnTo>
                    <a:pt x="9733" y="13468"/>
                  </a:lnTo>
                  <a:lnTo>
                    <a:pt x="10069" y="12852"/>
                  </a:lnTo>
                  <a:lnTo>
                    <a:pt x="10387" y="12198"/>
                  </a:lnTo>
                  <a:lnTo>
                    <a:pt x="10667" y="11525"/>
                  </a:lnTo>
                  <a:lnTo>
                    <a:pt x="10910" y="10816"/>
                  </a:lnTo>
                  <a:lnTo>
                    <a:pt x="11078" y="10255"/>
                  </a:lnTo>
                  <a:lnTo>
                    <a:pt x="11209" y="9732"/>
                  </a:lnTo>
                  <a:lnTo>
                    <a:pt x="11340" y="9209"/>
                  </a:lnTo>
                  <a:lnTo>
                    <a:pt x="11433" y="8705"/>
                  </a:lnTo>
                  <a:lnTo>
                    <a:pt x="11508" y="8219"/>
                  </a:lnTo>
                  <a:lnTo>
                    <a:pt x="11564" y="7752"/>
                  </a:lnTo>
                  <a:lnTo>
                    <a:pt x="11601" y="7304"/>
                  </a:lnTo>
                  <a:lnTo>
                    <a:pt x="11620" y="6855"/>
                  </a:lnTo>
                  <a:lnTo>
                    <a:pt x="11620" y="6445"/>
                  </a:lnTo>
                  <a:lnTo>
                    <a:pt x="11601" y="6034"/>
                  </a:lnTo>
                  <a:lnTo>
                    <a:pt x="11582" y="5641"/>
                  </a:lnTo>
                  <a:lnTo>
                    <a:pt x="11526" y="5268"/>
                  </a:lnTo>
                  <a:lnTo>
                    <a:pt x="11470" y="4894"/>
                  </a:lnTo>
                  <a:lnTo>
                    <a:pt x="11414" y="4539"/>
                  </a:lnTo>
                  <a:lnTo>
                    <a:pt x="11321" y="4203"/>
                  </a:lnTo>
                  <a:lnTo>
                    <a:pt x="11246" y="3885"/>
                  </a:lnTo>
                  <a:lnTo>
                    <a:pt x="8687" y="6183"/>
                  </a:lnTo>
                  <a:lnTo>
                    <a:pt x="10817" y="2821"/>
                  </a:lnTo>
                  <a:lnTo>
                    <a:pt x="10648" y="2447"/>
                  </a:lnTo>
                  <a:lnTo>
                    <a:pt x="10462" y="2129"/>
                  </a:lnTo>
                  <a:lnTo>
                    <a:pt x="10256" y="1812"/>
                  </a:lnTo>
                  <a:lnTo>
                    <a:pt x="10069" y="1532"/>
                  </a:lnTo>
                  <a:lnTo>
                    <a:pt x="9864" y="1289"/>
                  </a:lnTo>
                  <a:lnTo>
                    <a:pt x="9677" y="1046"/>
                  </a:lnTo>
                  <a:lnTo>
                    <a:pt x="9303" y="672"/>
                  </a:lnTo>
                  <a:lnTo>
                    <a:pt x="8986" y="374"/>
                  </a:lnTo>
                  <a:lnTo>
                    <a:pt x="8724" y="149"/>
                  </a:lnTo>
                  <a:lnTo>
                    <a:pt x="84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1"/>
            <p:cNvSpPr/>
            <p:nvPr/>
          </p:nvSpPr>
          <p:spPr>
            <a:xfrm>
              <a:off x="3205925" y="437525"/>
              <a:ext cx="77550" cy="55125"/>
            </a:xfrm>
            <a:custGeom>
              <a:avLst/>
              <a:gdLst/>
              <a:ahLst/>
              <a:cxnLst/>
              <a:rect l="l" t="t" r="r" b="b"/>
              <a:pathLst>
                <a:path w="3102" h="2205" extrusionOk="0">
                  <a:moveTo>
                    <a:pt x="0" y="0"/>
                  </a:moveTo>
                  <a:lnTo>
                    <a:pt x="0" y="654"/>
                  </a:lnTo>
                  <a:lnTo>
                    <a:pt x="19" y="1327"/>
                  </a:lnTo>
                  <a:lnTo>
                    <a:pt x="2970" y="2204"/>
                  </a:lnTo>
                  <a:lnTo>
                    <a:pt x="3101" y="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1"/>
            <p:cNvSpPr/>
            <p:nvPr/>
          </p:nvSpPr>
          <p:spPr>
            <a:xfrm>
              <a:off x="3278300" y="493550"/>
              <a:ext cx="75225" cy="34600"/>
            </a:xfrm>
            <a:custGeom>
              <a:avLst/>
              <a:gdLst/>
              <a:ahLst/>
              <a:cxnLst/>
              <a:rect l="l" t="t" r="r" b="b"/>
              <a:pathLst>
                <a:path w="3009" h="1384" extrusionOk="0">
                  <a:moveTo>
                    <a:pt x="3008" y="1"/>
                  </a:moveTo>
                  <a:lnTo>
                    <a:pt x="1" y="972"/>
                  </a:lnTo>
                  <a:lnTo>
                    <a:pt x="2560" y="1383"/>
                  </a:lnTo>
                  <a:lnTo>
                    <a:pt x="2709" y="991"/>
                  </a:lnTo>
                  <a:lnTo>
                    <a:pt x="2840" y="599"/>
                  </a:lnTo>
                  <a:lnTo>
                    <a:pt x="3008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31"/>
            <p:cNvSpPr/>
            <p:nvPr/>
          </p:nvSpPr>
          <p:spPr>
            <a:xfrm>
              <a:off x="3289050" y="376350"/>
              <a:ext cx="78000" cy="55600"/>
            </a:xfrm>
            <a:custGeom>
              <a:avLst/>
              <a:gdLst/>
              <a:ahLst/>
              <a:cxnLst/>
              <a:rect l="l" t="t" r="r" b="b"/>
              <a:pathLst>
                <a:path w="3120" h="2224" extrusionOk="0">
                  <a:moveTo>
                    <a:pt x="3064" y="0"/>
                  </a:moveTo>
                  <a:lnTo>
                    <a:pt x="19" y="1962"/>
                  </a:lnTo>
                  <a:lnTo>
                    <a:pt x="0" y="2223"/>
                  </a:lnTo>
                  <a:lnTo>
                    <a:pt x="3120" y="1196"/>
                  </a:lnTo>
                  <a:lnTo>
                    <a:pt x="3120" y="579"/>
                  </a:lnTo>
                  <a:lnTo>
                    <a:pt x="3064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1"/>
            <p:cNvSpPr/>
            <p:nvPr/>
          </p:nvSpPr>
          <p:spPr>
            <a:xfrm>
              <a:off x="3290450" y="271725"/>
              <a:ext cx="49525" cy="68225"/>
            </a:xfrm>
            <a:custGeom>
              <a:avLst/>
              <a:gdLst/>
              <a:ahLst/>
              <a:cxnLst/>
              <a:rect l="l" t="t" r="r" b="b"/>
              <a:pathLst>
                <a:path w="1981" h="2729" extrusionOk="0">
                  <a:moveTo>
                    <a:pt x="1364" y="1"/>
                  </a:moveTo>
                  <a:lnTo>
                    <a:pt x="0" y="2728"/>
                  </a:lnTo>
                  <a:lnTo>
                    <a:pt x="1980" y="916"/>
                  </a:lnTo>
                  <a:lnTo>
                    <a:pt x="1831" y="673"/>
                  </a:lnTo>
                  <a:lnTo>
                    <a:pt x="1681" y="431"/>
                  </a:lnTo>
                  <a:lnTo>
                    <a:pt x="1364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31"/>
            <p:cNvSpPr/>
            <p:nvPr/>
          </p:nvSpPr>
          <p:spPr>
            <a:xfrm>
              <a:off x="3208250" y="545850"/>
              <a:ext cx="48600" cy="35525"/>
            </a:xfrm>
            <a:custGeom>
              <a:avLst/>
              <a:gdLst/>
              <a:ahLst/>
              <a:cxnLst/>
              <a:rect l="l" t="t" r="r" b="b"/>
              <a:pathLst>
                <a:path w="1944" h="1421" extrusionOk="0">
                  <a:moveTo>
                    <a:pt x="75" y="1"/>
                  </a:moveTo>
                  <a:lnTo>
                    <a:pt x="57" y="412"/>
                  </a:lnTo>
                  <a:lnTo>
                    <a:pt x="1" y="823"/>
                  </a:lnTo>
                  <a:lnTo>
                    <a:pt x="1943" y="1421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31"/>
            <p:cNvSpPr/>
            <p:nvPr/>
          </p:nvSpPr>
          <p:spPr>
            <a:xfrm>
              <a:off x="3092450" y="239525"/>
              <a:ext cx="201300" cy="520250"/>
            </a:xfrm>
            <a:custGeom>
              <a:avLst/>
              <a:gdLst/>
              <a:ahLst/>
              <a:cxnLst/>
              <a:rect l="l" t="t" r="r" b="b"/>
              <a:pathLst>
                <a:path w="8052" h="20810" extrusionOk="0">
                  <a:moveTo>
                    <a:pt x="7771" y="0"/>
                  </a:moveTo>
                  <a:lnTo>
                    <a:pt x="7790" y="1009"/>
                  </a:lnTo>
                  <a:lnTo>
                    <a:pt x="7808" y="2186"/>
                  </a:lnTo>
                  <a:lnTo>
                    <a:pt x="7808" y="3699"/>
                  </a:lnTo>
                  <a:lnTo>
                    <a:pt x="7808" y="4577"/>
                  </a:lnTo>
                  <a:lnTo>
                    <a:pt x="7771" y="5492"/>
                  </a:lnTo>
                  <a:lnTo>
                    <a:pt x="7733" y="6482"/>
                  </a:lnTo>
                  <a:lnTo>
                    <a:pt x="7677" y="7491"/>
                  </a:lnTo>
                  <a:lnTo>
                    <a:pt x="7584" y="8537"/>
                  </a:lnTo>
                  <a:lnTo>
                    <a:pt x="7453" y="9620"/>
                  </a:lnTo>
                  <a:lnTo>
                    <a:pt x="7379" y="10162"/>
                  </a:lnTo>
                  <a:lnTo>
                    <a:pt x="7285" y="10704"/>
                  </a:lnTo>
                  <a:lnTo>
                    <a:pt x="7192" y="11227"/>
                  </a:lnTo>
                  <a:lnTo>
                    <a:pt x="7136" y="11507"/>
                  </a:lnTo>
                  <a:lnTo>
                    <a:pt x="7061" y="11768"/>
                  </a:lnTo>
                  <a:lnTo>
                    <a:pt x="6930" y="12310"/>
                  </a:lnTo>
                  <a:lnTo>
                    <a:pt x="6893" y="12441"/>
                  </a:lnTo>
                  <a:lnTo>
                    <a:pt x="6856" y="12572"/>
                  </a:lnTo>
                  <a:lnTo>
                    <a:pt x="6762" y="12814"/>
                  </a:lnTo>
                  <a:lnTo>
                    <a:pt x="6594" y="13337"/>
                  </a:lnTo>
                  <a:lnTo>
                    <a:pt x="6370" y="13823"/>
                  </a:lnTo>
                  <a:lnTo>
                    <a:pt x="6127" y="14309"/>
                  </a:lnTo>
                  <a:lnTo>
                    <a:pt x="5865" y="14757"/>
                  </a:lnTo>
                  <a:lnTo>
                    <a:pt x="5585" y="15205"/>
                  </a:lnTo>
                  <a:lnTo>
                    <a:pt x="5305" y="15635"/>
                  </a:lnTo>
                  <a:lnTo>
                    <a:pt x="4689" y="16438"/>
                  </a:lnTo>
                  <a:lnTo>
                    <a:pt x="4371" y="16812"/>
                  </a:lnTo>
                  <a:lnTo>
                    <a:pt x="4072" y="17185"/>
                  </a:lnTo>
                  <a:lnTo>
                    <a:pt x="3437" y="17858"/>
                  </a:lnTo>
                  <a:lnTo>
                    <a:pt x="2821" y="18456"/>
                  </a:lnTo>
                  <a:lnTo>
                    <a:pt x="2242" y="18997"/>
                  </a:lnTo>
                  <a:lnTo>
                    <a:pt x="1719" y="19464"/>
                  </a:lnTo>
                  <a:lnTo>
                    <a:pt x="1233" y="19875"/>
                  </a:lnTo>
                  <a:lnTo>
                    <a:pt x="803" y="20212"/>
                  </a:lnTo>
                  <a:lnTo>
                    <a:pt x="206" y="20660"/>
                  </a:lnTo>
                  <a:lnTo>
                    <a:pt x="0" y="20809"/>
                  </a:lnTo>
                  <a:lnTo>
                    <a:pt x="224" y="20679"/>
                  </a:lnTo>
                  <a:lnTo>
                    <a:pt x="859" y="20268"/>
                  </a:lnTo>
                  <a:lnTo>
                    <a:pt x="1289" y="19950"/>
                  </a:lnTo>
                  <a:lnTo>
                    <a:pt x="1793" y="19576"/>
                  </a:lnTo>
                  <a:lnTo>
                    <a:pt x="2354" y="19128"/>
                  </a:lnTo>
                  <a:lnTo>
                    <a:pt x="2970" y="18605"/>
                  </a:lnTo>
                  <a:lnTo>
                    <a:pt x="3605" y="18026"/>
                  </a:lnTo>
                  <a:lnTo>
                    <a:pt x="4259" y="17354"/>
                  </a:lnTo>
                  <a:lnTo>
                    <a:pt x="4595" y="16999"/>
                  </a:lnTo>
                  <a:lnTo>
                    <a:pt x="4932" y="16625"/>
                  </a:lnTo>
                  <a:lnTo>
                    <a:pt x="5249" y="16233"/>
                  </a:lnTo>
                  <a:lnTo>
                    <a:pt x="5567" y="15822"/>
                  </a:lnTo>
                  <a:lnTo>
                    <a:pt x="5865" y="15392"/>
                  </a:lnTo>
                  <a:lnTo>
                    <a:pt x="6146" y="14925"/>
                  </a:lnTo>
                  <a:lnTo>
                    <a:pt x="6426" y="14458"/>
                  </a:lnTo>
                  <a:lnTo>
                    <a:pt x="6669" y="13973"/>
                  </a:lnTo>
                  <a:lnTo>
                    <a:pt x="6912" y="13468"/>
                  </a:lnTo>
                  <a:lnTo>
                    <a:pt x="7098" y="12945"/>
                  </a:lnTo>
                  <a:lnTo>
                    <a:pt x="7192" y="12665"/>
                  </a:lnTo>
                  <a:lnTo>
                    <a:pt x="7248" y="12534"/>
                  </a:lnTo>
                  <a:lnTo>
                    <a:pt x="7285" y="12403"/>
                  </a:lnTo>
                  <a:lnTo>
                    <a:pt x="7416" y="11862"/>
                  </a:lnTo>
                  <a:lnTo>
                    <a:pt x="7472" y="11582"/>
                  </a:lnTo>
                  <a:lnTo>
                    <a:pt x="7528" y="11320"/>
                  </a:lnTo>
                  <a:lnTo>
                    <a:pt x="7640" y="10760"/>
                  </a:lnTo>
                  <a:lnTo>
                    <a:pt x="7715" y="10199"/>
                  </a:lnTo>
                  <a:lnTo>
                    <a:pt x="7790" y="9657"/>
                  </a:lnTo>
                  <a:lnTo>
                    <a:pt x="7902" y="8574"/>
                  </a:lnTo>
                  <a:lnTo>
                    <a:pt x="7995" y="7509"/>
                  </a:lnTo>
                  <a:lnTo>
                    <a:pt x="8032" y="6482"/>
                  </a:lnTo>
                  <a:lnTo>
                    <a:pt x="8051" y="5511"/>
                  </a:lnTo>
                  <a:lnTo>
                    <a:pt x="8032" y="4577"/>
                  </a:lnTo>
                  <a:lnTo>
                    <a:pt x="8014" y="3699"/>
                  </a:lnTo>
                  <a:lnTo>
                    <a:pt x="7995" y="2895"/>
                  </a:lnTo>
                  <a:lnTo>
                    <a:pt x="7958" y="2186"/>
                  </a:lnTo>
                  <a:lnTo>
                    <a:pt x="7864" y="1009"/>
                  </a:lnTo>
                  <a:lnTo>
                    <a:pt x="7790" y="262"/>
                  </a:lnTo>
                  <a:lnTo>
                    <a:pt x="7771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9" name="Google Shape;2109;p31"/>
          <p:cNvGrpSpPr/>
          <p:nvPr/>
        </p:nvGrpSpPr>
        <p:grpSpPr>
          <a:xfrm flipH="1">
            <a:off x="-2866667" y="-999644"/>
            <a:ext cx="5215628" cy="2434201"/>
            <a:chOff x="1327100" y="238125"/>
            <a:chExt cx="2773975" cy="1294650"/>
          </a:xfrm>
        </p:grpSpPr>
        <p:sp>
          <p:nvSpPr>
            <p:cNvPr id="2110" name="Google Shape;2110;p31"/>
            <p:cNvSpPr/>
            <p:nvPr/>
          </p:nvSpPr>
          <p:spPr>
            <a:xfrm>
              <a:off x="1327100" y="238125"/>
              <a:ext cx="173375" cy="180625"/>
            </a:xfrm>
            <a:custGeom>
              <a:avLst/>
              <a:gdLst/>
              <a:ahLst/>
              <a:cxnLst/>
              <a:rect l="l" t="t" r="r" b="b"/>
              <a:pathLst>
                <a:path w="6935" h="7225" extrusionOk="0">
                  <a:moveTo>
                    <a:pt x="4762" y="0"/>
                  </a:moveTo>
                  <a:lnTo>
                    <a:pt x="3549" y="1123"/>
                  </a:lnTo>
                  <a:lnTo>
                    <a:pt x="2354" y="2263"/>
                  </a:lnTo>
                  <a:lnTo>
                    <a:pt x="1177" y="3422"/>
                  </a:lnTo>
                  <a:lnTo>
                    <a:pt x="0" y="4617"/>
                  </a:lnTo>
                  <a:lnTo>
                    <a:pt x="869" y="5016"/>
                  </a:lnTo>
                  <a:lnTo>
                    <a:pt x="1738" y="5378"/>
                  </a:lnTo>
                  <a:lnTo>
                    <a:pt x="2607" y="5722"/>
                  </a:lnTo>
                  <a:lnTo>
                    <a:pt x="3476" y="6066"/>
                  </a:lnTo>
                  <a:lnTo>
                    <a:pt x="4346" y="6374"/>
                  </a:lnTo>
                  <a:lnTo>
                    <a:pt x="5215" y="6681"/>
                  </a:lnTo>
                  <a:lnTo>
                    <a:pt x="6084" y="6953"/>
                  </a:lnTo>
                  <a:lnTo>
                    <a:pt x="6935" y="7225"/>
                  </a:lnTo>
                  <a:lnTo>
                    <a:pt x="6609" y="6337"/>
                  </a:lnTo>
                  <a:lnTo>
                    <a:pt x="6301" y="5432"/>
                  </a:lnTo>
                  <a:lnTo>
                    <a:pt x="6011" y="4545"/>
                  </a:lnTo>
                  <a:lnTo>
                    <a:pt x="5722" y="3639"/>
                  </a:lnTo>
                  <a:lnTo>
                    <a:pt x="5468" y="2734"/>
                  </a:lnTo>
                  <a:lnTo>
                    <a:pt x="5215" y="1811"/>
                  </a:lnTo>
                  <a:lnTo>
                    <a:pt x="4979" y="905"/>
                  </a:lnTo>
                  <a:lnTo>
                    <a:pt x="47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31"/>
            <p:cNvSpPr/>
            <p:nvPr/>
          </p:nvSpPr>
          <p:spPr>
            <a:xfrm>
              <a:off x="1403125" y="425525"/>
              <a:ext cx="181100" cy="173850"/>
            </a:xfrm>
            <a:custGeom>
              <a:avLst/>
              <a:gdLst/>
              <a:ahLst/>
              <a:cxnLst/>
              <a:rect l="l" t="t" r="r" b="b"/>
              <a:pathLst>
                <a:path w="7244" h="6954" extrusionOk="0">
                  <a:moveTo>
                    <a:pt x="4003" y="0"/>
                  </a:moveTo>
                  <a:lnTo>
                    <a:pt x="2970" y="1286"/>
                  </a:lnTo>
                  <a:lnTo>
                    <a:pt x="1956" y="2608"/>
                  </a:lnTo>
                  <a:lnTo>
                    <a:pt x="961" y="3947"/>
                  </a:lnTo>
                  <a:lnTo>
                    <a:pt x="1" y="5306"/>
                  </a:lnTo>
                  <a:lnTo>
                    <a:pt x="906" y="5577"/>
                  </a:lnTo>
                  <a:lnTo>
                    <a:pt x="1830" y="5812"/>
                  </a:lnTo>
                  <a:lnTo>
                    <a:pt x="2735" y="6048"/>
                  </a:lnTo>
                  <a:lnTo>
                    <a:pt x="3640" y="6265"/>
                  </a:lnTo>
                  <a:lnTo>
                    <a:pt x="4546" y="6464"/>
                  </a:lnTo>
                  <a:lnTo>
                    <a:pt x="5451" y="6645"/>
                  </a:lnTo>
                  <a:lnTo>
                    <a:pt x="6338" y="6808"/>
                  </a:lnTo>
                  <a:lnTo>
                    <a:pt x="7244" y="6953"/>
                  </a:lnTo>
                  <a:lnTo>
                    <a:pt x="6773" y="6102"/>
                  </a:lnTo>
                  <a:lnTo>
                    <a:pt x="6338" y="5251"/>
                  </a:lnTo>
                  <a:lnTo>
                    <a:pt x="5904" y="4400"/>
                  </a:lnTo>
                  <a:lnTo>
                    <a:pt x="5505" y="3531"/>
                  </a:lnTo>
                  <a:lnTo>
                    <a:pt x="5107" y="2644"/>
                  </a:lnTo>
                  <a:lnTo>
                    <a:pt x="4727" y="1775"/>
                  </a:lnTo>
                  <a:lnTo>
                    <a:pt x="4365" y="887"/>
                  </a:lnTo>
                  <a:lnTo>
                    <a:pt x="400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31"/>
            <p:cNvSpPr/>
            <p:nvPr/>
          </p:nvSpPr>
          <p:spPr>
            <a:xfrm>
              <a:off x="1508600" y="606125"/>
              <a:ext cx="184725" cy="163450"/>
            </a:xfrm>
            <a:custGeom>
              <a:avLst/>
              <a:gdLst/>
              <a:ahLst/>
              <a:cxnLst/>
              <a:rect l="l" t="t" r="r" b="b"/>
              <a:pathLst>
                <a:path w="7389" h="6538" extrusionOk="0">
                  <a:moveTo>
                    <a:pt x="3169" y="1"/>
                  </a:moveTo>
                  <a:lnTo>
                    <a:pt x="2337" y="1431"/>
                  </a:lnTo>
                  <a:lnTo>
                    <a:pt x="1522" y="2880"/>
                  </a:lnTo>
                  <a:lnTo>
                    <a:pt x="743" y="4365"/>
                  </a:lnTo>
                  <a:lnTo>
                    <a:pt x="1" y="5867"/>
                  </a:lnTo>
                  <a:lnTo>
                    <a:pt x="942" y="6012"/>
                  </a:lnTo>
                  <a:lnTo>
                    <a:pt x="1884" y="6139"/>
                  </a:lnTo>
                  <a:lnTo>
                    <a:pt x="2807" y="6230"/>
                  </a:lnTo>
                  <a:lnTo>
                    <a:pt x="3731" y="6320"/>
                  </a:lnTo>
                  <a:lnTo>
                    <a:pt x="4654" y="6411"/>
                  </a:lnTo>
                  <a:lnTo>
                    <a:pt x="5578" y="6465"/>
                  </a:lnTo>
                  <a:lnTo>
                    <a:pt x="6483" y="6501"/>
                  </a:lnTo>
                  <a:lnTo>
                    <a:pt x="7388" y="6537"/>
                  </a:lnTo>
                  <a:lnTo>
                    <a:pt x="7388" y="6537"/>
                  </a:lnTo>
                  <a:lnTo>
                    <a:pt x="6809" y="5741"/>
                  </a:lnTo>
                  <a:lnTo>
                    <a:pt x="6248" y="4944"/>
                  </a:lnTo>
                  <a:lnTo>
                    <a:pt x="5704" y="4147"/>
                  </a:lnTo>
                  <a:lnTo>
                    <a:pt x="5161" y="3332"/>
                  </a:lnTo>
                  <a:lnTo>
                    <a:pt x="4636" y="2500"/>
                  </a:lnTo>
                  <a:lnTo>
                    <a:pt x="4129" y="1685"/>
                  </a:lnTo>
                  <a:lnTo>
                    <a:pt x="3640" y="852"/>
                  </a:lnTo>
                  <a:lnTo>
                    <a:pt x="3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31"/>
            <p:cNvSpPr/>
            <p:nvPr/>
          </p:nvSpPr>
          <p:spPr>
            <a:xfrm>
              <a:off x="1642150" y="775425"/>
              <a:ext cx="184700" cy="158475"/>
            </a:xfrm>
            <a:custGeom>
              <a:avLst/>
              <a:gdLst/>
              <a:ahLst/>
              <a:cxnLst/>
              <a:rect l="l" t="t" r="r" b="b"/>
              <a:pathLst>
                <a:path w="7388" h="6339" extrusionOk="0">
                  <a:moveTo>
                    <a:pt x="2227" y="1"/>
                  </a:moveTo>
                  <a:lnTo>
                    <a:pt x="1630" y="1558"/>
                  </a:lnTo>
                  <a:lnTo>
                    <a:pt x="1050" y="3115"/>
                  </a:lnTo>
                  <a:lnTo>
                    <a:pt x="507" y="4709"/>
                  </a:lnTo>
                  <a:lnTo>
                    <a:pt x="0" y="6320"/>
                  </a:lnTo>
                  <a:lnTo>
                    <a:pt x="942" y="6338"/>
                  </a:lnTo>
                  <a:lnTo>
                    <a:pt x="1883" y="6320"/>
                  </a:lnTo>
                  <a:lnTo>
                    <a:pt x="2825" y="6302"/>
                  </a:lnTo>
                  <a:lnTo>
                    <a:pt x="3748" y="6266"/>
                  </a:lnTo>
                  <a:lnTo>
                    <a:pt x="4672" y="6211"/>
                  </a:lnTo>
                  <a:lnTo>
                    <a:pt x="5577" y="6157"/>
                  </a:lnTo>
                  <a:lnTo>
                    <a:pt x="6483" y="6067"/>
                  </a:lnTo>
                  <a:lnTo>
                    <a:pt x="7388" y="5976"/>
                  </a:lnTo>
                  <a:lnTo>
                    <a:pt x="6700" y="5270"/>
                  </a:lnTo>
                  <a:lnTo>
                    <a:pt x="6012" y="4546"/>
                  </a:lnTo>
                  <a:lnTo>
                    <a:pt x="5360" y="3803"/>
                  </a:lnTo>
                  <a:lnTo>
                    <a:pt x="4708" y="3061"/>
                  </a:lnTo>
                  <a:lnTo>
                    <a:pt x="4074" y="2318"/>
                  </a:lnTo>
                  <a:lnTo>
                    <a:pt x="3441" y="1558"/>
                  </a:lnTo>
                  <a:lnTo>
                    <a:pt x="2825" y="779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31"/>
            <p:cNvSpPr/>
            <p:nvPr/>
          </p:nvSpPr>
          <p:spPr>
            <a:xfrm>
              <a:off x="1801475" y="930250"/>
              <a:ext cx="180200" cy="166150"/>
            </a:xfrm>
            <a:custGeom>
              <a:avLst/>
              <a:gdLst/>
              <a:ahLst/>
              <a:cxnLst/>
              <a:rect l="l" t="t" r="r" b="b"/>
              <a:pathLst>
                <a:path w="7208" h="6646" extrusionOk="0">
                  <a:moveTo>
                    <a:pt x="1232" y="0"/>
                  </a:moveTo>
                  <a:lnTo>
                    <a:pt x="870" y="1630"/>
                  </a:lnTo>
                  <a:lnTo>
                    <a:pt x="526" y="3278"/>
                  </a:lnTo>
                  <a:lnTo>
                    <a:pt x="381" y="4111"/>
                  </a:lnTo>
                  <a:lnTo>
                    <a:pt x="236" y="4962"/>
                  </a:lnTo>
                  <a:lnTo>
                    <a:pt x="110" y="5794"/>
                  </a:lnTo>
                  <a:lnTo>
                    <a:pt x="1" y="6645"/>
                  </a:lnTo>
                  <a:lnTo>
                    <a:pt x="924" y="6519"/>
                  </a:lnTo>
                  <a:lnTo>
                    <a:pt x="1848" y="6392"/>
                  </a:lnTo>
                  <a:lnTo>
                    <a:pt x="2771" y="6229"/>
                  </a:lnTo>
                  <a:lnTo>
                    <a:pt x="3677" y="6066"/>
                  </a:lnTo>
                  <a:lnTo>
                    <a:pt x="4564" y="5885"/>
                  </a:lnTo>
                  <a:lnTo>
                    <a:pt x="5451" y="5704"/>
                  </a:lnTo>
                  <a:lnTo>
                    <a:pt x="6338" y="5505"/>
                  </a:lnTo>
                  <a:lnTo>
                    <a:pt x="7207" y="5287"/>
                  </a:lnTo>
                  <a:lnTo>
                    <a:pt x="6429" y="4654"/>
                  </a:lnTo>
                  <a:lnTo>
                    <a:pt x="5650" y="4038"/>
                  </a:lnTo>
                  <a:lnTo>
                    <a:pt x="4890" y="3386"/>
                  </a:lnTo>
                  <a:lnTo>
                    <a:pt x="4129" y="2734"/>
                  </a:lnTo>
                  <a:lnTo>
                    <a:pt x="3387" y="2064"/>
                  </a:lnTo>
                  <a:lnTo>
                    <a:pt x="2663" y="1395"/>
                  </a:lnTo>
                  <a:lnTo>
                    <a:pt x="1938" y="706"/>
                  </a:lnTo>
                  <a:lnTo>
                    <a:pt x="12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31"/>
            <p:cNvSpPr/>
            <p:nvPr/>
          </p:nvSpPr>
          <p:spPr>
            <a:xfrm>
              <a:off x="1982550" y="1066950"/>
              <a:ext cx="172500" cy="170675"/>
            </a:xfrm>
            <a:custGeom>
              <a:avLst/>
              <a:gdLst/>
              <a:ahLst/>
              <a:cxnLst/>
              <a:rect l="l" t="t" r="r" b="b"/>
              <a:pathLst>
                <a:path w="6900" h="6827" extrusionOk="0">
                  <a:moveTo>
                    <a:pt x="218" y="1"/>
                  </a:moveTo>
                  <a:lnTo>
                    <a:pt x="145" y="852"/>
                  </a:lnTo>
                  <a:lnTo>
                    <a:pt x="91" y="1684"/>
                  </a:lnTo>
                  <a:lnTo>
                    <a:pt x="55" y="2536"/>
                  </a:lnTo>
                  <a:lnTo>
                    <a:pt x="37" y="3387"/>
                  </a:lnTo>
                  <a:lnTo>
                    <a:pt x="1" y="4238"/>
                  </a:lnTo>
                  <a:lnTo>
                    <a:pt x="1" y="5089"/>
                  </a:lnTo>
                  <a:lnTo>
                    <a:pt x="1" y="5958"/>
                  </a:lnTo>
                  <a:lnTo>
                    <a:pt x="19" y="6827"/>
                  </a:lnTo>
                  <a:lnTo>
                    <a:pt x="924" y="6573"/>
                  </a:lnTo>
                  <a:lnTo>
                    <a:pt x="1811" y="6302"/>
                  </a:lnTo>
                  <a:lnTo>
                    <a:pt x="2680" y="6030"/>
                  </a:lnTo>
                  <a:lnTo>
                    <a:pt x="3549" y="5740"/>
                  </a:lnTo>
                  <a:lnTo>
                    <a:pt x="4401" y="5451"/>
                  </a:lnTo>
                  <a:lnTo>
                    <a:pt x="5252" y="5143"/>
                  </a:lnTo>
                  <a:lnTo>
                    <a:pt x="6084" y="4817"/>
                  </a:lnTo>
                  <a:lnTo>
                    <a:pt x="6899" y="4473"/>
                  </a:lnTo>
                  <a:lnTo>
                    <a:pt x="6030" y="3966"/>
                  </a:lnTo>
                  <a:lnTo>
                    <a:pt x="5179" y="3441"/>
                  </a:lnTo>
                  <a:lnTo>
                    <a:pt x="4328" y="2898"/>
                  </a:lnTo>
                  <a:lnTo>
                    <a:pt x="3477" y="2354"/>
                  </a:lnTo>
                  <a:lnTo>
                    <a:pt x="2644" y="1775"/>
                  </a:lnTo>
                  <a:lnTo>
                    <a:pt x="1829" y="1196"/>
                  </a:lnTo>
                  <a:lnTo>
                    <a:pt x="1015" y="616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31"/>
            <p:cNvSpPr/>
            <p:nvPr/>
          </p:nvSpPr>
          <p:spPr>
            <a:xfrm>
              <a:off x="2161800" y="1182825"/>
              <a:ext cx="182000" cy="171150"/>
            </a:xfrm>
            <a:custGeom>
              <a:avLst/>
              <a:gdLst/>
              <a:ahLst/>
              <a:cxnLst/>
              <a:rect l="l" t="t" r="r" b="b"/>
              <a:pathLst>
                <a:path w="7280" h="6846" extrusionOk="0">
                  <a:moveTo>
                    <a:pt x="1" y="1"/>
                  </a:moveTo>
                  <a:lnTo>
                    <a:pt x="73" y="852"/>
                  </a:lnTo>
                  <a:lnTo>
                    <a:pt x="146" y="1703"/>
                  </a:lnTo>
                  <a:lnTo>
                    <a:pt x="236" y="2554"/>
                  </a:lnTo>
                  <a:lnTo>
                    <a:pt x="345" y="3405"/>
                  </a:lnTo>
                  <a:lnTo>
                    <a:pt x="454" y="4256"/>
                  </a:lnTo>
                  <a:lnTo>
                    <a:pt x="580" y="5125"/>
                  </a:lnTo>
                  <a:lnTo>
                    <a:pt x="725" y="5976"/>
                  </a:lnTo>
                  <a:lnTo>
                    <a:pt x="870" y="6845"/>
                  </a:lnTo>
                  <a:lnTo>
                    <a:pt x="1721" y="6465"/>
                  </a:lnTo>
                  <a:lnTo>
                    <a:pt x="2536" y="6085"/>
                  </a:lnTo>
                  <a:lnTo>
                    <a:pt x="3351" y="5686"/>
                  </a:lnTo>
                  <a:lnTo>
                    <a:pt x="4165" y="5288"/>
                  </a:lnTo>
                  <a:lnTo>
                    <a:pt x="4962" y="4872"/>
                  </a:lnTo>
                  <a:lnTo>
                    <a:pt x="5741" y="4455"/>
                  </a:lnTo>
                  <a:lnTo>
                    <a:pt x="6519" y="4021"/>
                  </a:lnTo>
                  <a:lnTo>
                    <a:pt x="7280" y="3568"/>
                  </a:lnTo>
                  <a:lnTo>
                    <a:pt x="6338" y="3188"/>
                  </a:lnTo>
                  <a:lnTo>
                    <a:pt x="5415" y="2771"/>
                  </a:lnTo>
                  <a:lnTo>
                    <a:pt x="4491" y="2337"/>
                  </a:lnTo>
                  <a:lnTo>
                    <a:pt x="3586" y="1902"/>
                  </a:lnTo>
                  <a:lnTo>
                    <a:pt x="2681" y="1449"/>
                  </a:lnTo>
                  <a:lnTo>
                    <a:pt x="1775" y="979"/>
                  </a:lnTo>
                  <a:lnTo>
                    <a:pt x="888" y="4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31"/>
            <p:cNvSpPr/>
            <p:nvPr/>
          </p:nvSpPr>
          <p:spPr>
            <a:xfrm>
              <a:off x="2351025" y="1275175"/>
              <a:ext cx="192400" cy="167975"/>
            </a:xfrm>
            <a:custGeom>
              <a:avLst/>
              <a:gdLst/>
              <a:ahLst/>
              <a:cxnLst/>
              <a:rect l="l" t="t" r="r" b="b"/>
              <a:pathLst>
                <a:path w="7696" h="6719" extrusionOk="0">
                  <a:moveTo>
                    <a:pt x="0" y="1"/>
                  </a:moveTo>
                  <a:lnTo>
                    <a:pt x="200" y="834"/>
                  </a:lnTo>
                  <a:lnTo>
                    <a:pt x="399" y="1685"/>
                  </a:lnTo>
                  <a:lnTo>
                    <a:pt x="616" y="2518"/>
                  </a:lnTo>
                  <a:lnTo>
                    <a:pt x="851" y="3350"/>
                  </a:lnTo>
                  <a:lnTo>
                    <a:pt x="1105" y="4201"/>
                  </a:lnTo>
                  <a:lnTo>
                    <a:pt x="1358" y="5034"/>
                  </a:lnTo>
                  <a:lnTo>
                    <a:pt x="1630" y="5885"/>
                  </a:lnTo>
                  <a:lnTo>
                    <a:pt x="1920" y="6718"/>
                  </a:lnTo>
                  <a:lnTo>
                    <a:pt x="2680" y="6229"/>
                  </a:lnTo>
                  <a:lnTo>
                    <a:pt x="3441" y="5741"/>
                  </a:lnTo>
                  <a:lnTo>
                    <a:pt x="4183" y="5234"/>
                  </a:lnTo>
                  <a:lnTo>
                    <a:pt x="4907" y="4727"/>
                  </a:lnTo>
                  <a:lnTo>
                    <a:pt x="5614" y="4201"/>
                  </a:lnTo>
                  <a:lnTo>
                    <a:pt x="6320" y="3676"/>
                  </a:lnTo>
                  <a:lnTo>
                    <a:pt x="7026" y="3151"/>
                  </a:lnTo>
                  <a:lnTo>
                    <a:pt x="7696" y="2608"/>
                  </a:lnTo>
                  <a:lnTo>
                    <a:pt x="6718" y="2336"/>
                  </a:lnTo>
                  <a:lnTo>
                    <a:pt x="5740" y="2047"/>
                  </a:lnTo>
                  <a:lnTo>
                    <a:pt x="4763" y="1739"/>
                  </a:lnTo>
                  <a:lnTo>
                    <a:pt x="3803" y="1431"/>
                  </a:lnTo>
                  <a:lnTo>
                    <a:pt x="2843" y="1087"/>
                  </a:lnTo>
                  <a:lnTo>
                    <a:pt x="1884" y="743"/>
                  </a:lnTo>
                  <a:lnTo>
                    <a:pt x="942" y="38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1"/>
            <p:cNvSpPr/>
            <p:nvPr/>
          </p:nvSpPr>
          <p:spPr>
            <a:xfrm>
              <a:off x="2551100" y="1342175"/>
              <a:ext cx="199650" cy="161175"/>
            </a:xfrm>
            <a:custGeom>
              <a:avLst/>
              <a:gdLst/>
              <a:ahLst/>
              <a:cxnLst/>
              <a:rect l="l" t="t" r="r" b="b"/>
              <a:pathLst>
                <a:path w="7986" h="6447" extrusionOk="0">
                  <a:moveTo>
                    <a:pt x="1" y="0"/>
                  </a:moveTo>
                  <a:lnTo>
                    <a:pt x="327" y="815"/>
                  </a:lnTo>
                  <a:lnTo>
                    <a:pt x="652" y="1612"/>
                  </a:lnTo>
                  <a:lnTo>
                    <a:pt x="997" y="2427"/>
                  </a:lnTo>
                  <a:lnTo>
                    <a:pt x="1359" y="3223"/>
                  </a:lnTo>
                  <a:lnTo>
                    <a:pt x="1739" y="4038"/>
                  </a:lnTo>
                  <a:lnTo>
                    <a:pt x="2119" y="4835"/>
                  </a:lnTo>
                  <a:lnTo>
                    <a:pt x="2536" y="5650"/>
                  </a:lnTo>
                  <a:lnTo>
                    <a:pt x="2952" y="6447"/>
                  </a:lnTo>
                  <a:lnTo>
                    <a:pt x="3622" y="5849"/>
                  </a:lnTo>
                  <a:lnTo>
                    <a:pt x="4274" y="5270"/>
                  </a:lnTo>
                  <a:lnTo>
                    <a:pt x="4926" y="4654"/>
                  </a:lnTo>
                  <a:lnTo>
                    <a:pt x="5559" y="4056"/>
                  </a:lnTo>
                  <a:lnTo>
                    <a:pt x="6175" y="3441"/>
                  </a:lnTo>
                  <a:lnTo>
                    <a:pt x="6791" y="2825"/>
                  </a:lnTo>
                  <a:lnTo>
                    <a:pt x="7388" y="2210"/>
                  </a:lnTo>
                  <a:lnTo>
                    <a:pt x="7986" y="1576"/>
                  </a:lnTo>
                  <a:lnTo>
                    <a:pt x="6972" y="1431"/>
                  </a:lnTo>
                  <a:lnTo>
                    <a:pt x="5976" y="1268"/>
                  </a:lnTo>
                  <a:lnTo>
                    <a:pt x="4962" y="1105"/>
                  </a:lnTo>
                  <a:lnTo>
                    <a:pt x="3966" y="906"/>
                  </a:lnTo>
                  <a:lnTo>
                    <a:pt x="2970" y="707"/>
                  </a:lnTo>
                  <a:lnTo>
                    <a:pt x="1974" y="489"/>
                  </a:lnTo>
                  <a:lnTo>
                    <a:pt x="997" y="2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1"/>
            <p:cNvSpPr/>
            <p:nvPr/>
          </p:nvSpPr>
          <p:spPr>
            <a:xfrm>
              <a:off x="2758425" y="1382450"/>
              <a:ext cx="202375" cy="150325"/>
            </a:xfrm>
            <a:custGeom>
              <a:avLst/>
              <a:gdLst/>
              <a:ahLst/>
              <a:cxnLst/>
              <a:rect l="l" t="t" r="r" b="b"/>
              <a:pathLst>
                <a:path w="8095" h="6013" extrusionOk="0">
                  <a:moveTo>
                    <a:pt x="1" y="1"/>
                  </a:moveTo>
                  <a:lnTo>
                    <a:pt x="435" y="761"/>
                  </a:lnTo>
                  <a:lnTo>
                    <a:pt x="888" y="1522"/>
                  </a:lnTo>
                  <a:lnTo>
                    <a:pt x="1359" y="2282"/>
                  </a:lnTo>
                  <a:lnTo>
                    <a:pt x="1847" y="3025"/>
                  </a:lnTo>
                  <a:lnTo>
                    <a:pt x="2336" y="3785"/>
                  </a:lnTo>
                  <a:lnTo>
                    <a:pt x="2843" y="4528"/>
                  </a:lnTo>
                  <a:lnTo>
                    <a:pt x="3368" y="5270"/>
                  </a:lnTo>
                  <a:lnTo>
                    <a:pt x="3912" y="6012"/>
                  </a:lnTo>
                  <a:lnTo>
                    <a:pt x="4473" y="5342"/>
                  </a:lnTo>
                  <a:lnTo>
                    <a:pt x="5034" y="4673"/>
                  </a:lnTo>
                  <a:lnTo>
                    <a:pt x="5577" y="3984"/>
                  </a:lnTo>
                  <a:lnTo>
                    <a:pt x="6103" y="3296"/>
                  </a:lnTo>
                  <a:lnTo>
                    <a:pt x="6609" y="2608"/>
                  </a:lnTo>
                  <a:lnTo>
                    <a:pt x="7116" y="1902"/>
                  </a:lnTo>
                  <a:lnTo>
                    <a:pt x="7605" y="1214"/>
                  </a:lnTo>
                  <a:lnTo>
                    <a:pt x="8094" y="508"/>
                  </a:lnTo>
                  <a:lnTo>
                    <a:pt x="7080" y="508"/>
                  </a:lnTo>
                  <a:lnTo>
                    <a:pt x="6066" y="472"/>
                  </a:lnTo>
                  <a:lnTo>
                    <a:pt x="5052" y="436"/>
                  </a:lnTo>
                  <a:lnTo>
                    <a:pt x="4038" y="381"/>
                  </a:lnTo>
                  <a:lnTo>
                    <a:pt x="3024" y="309"/>
                  </a:lnTo>
                  <a:lnTo>
                    <a:pt x="2028" y="218"/>
                  </a:lnTo>
                  <a:lnTo>
                    <a:pt x="1015" y="12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31"/>
            <p:cNvSpPr/>
            <p:nvPr/>
          </p:nvSpPr>
          <p:spPr>
            <a:xfrm>
              <a:off x="2968475" y="1381100"/>
              <a:ext cx="201450" cy="150325"/>
            </a:xfrm>
            <a:custGeom>
              <a:avLst/>
              <a:gdLst/>
              <a:ahLst/>
              <a:cxnLst/>
              <a:rect l="l" t="t" r="r" b="b"/>
              <a:pathLst>
                <a:path w="8058" h="6013" extrusionOk="0">
                  <a:moveTo>
                    <a:pt x="8058" y="1"/>
                  </a:moveTo>
                  <a:lnTo>
                    <a:pt x="7062" y="127"/>
                  </a:lnTo>
                  <a:lnTo>
                    <a:pt x="6048" y="236"/>
                  </a:lnTo>
                  <a:lnTo>
                    <a:pt x="5052" y="327"/>
                  </a:lnTo>
                  <a:lnTo>
                    <a:pt x="4038" y="417"/>
                  </a:lnTo>
                  <a:lnTo>
                    <a:pt x="3042" y="471"/>
                  </a:lnTo>
                  <a:lnTo>
                    <a:pt x="2028" y="526"/>
                  </a:lnTo>
                  <a:lnTo>
                    <a:pt x="1014" y="544"/>
                  </a:lnTo>
                  <a:lnTo>
                    <a:pt x="0" y="562"/>
                  </a:lnTo>
                  <a:lnTo>
                    <a:pt x="561" y="1268"/>
                  </a:lnTo>
                  <a:lnTo>
                    <a:pt x="1123" y="1956"/>
                  </a:lnTo>
                  <a:lnTo>
                    <a:pt x="1702" y="2644"/>
                  </a:lnTo>
                  <a:lnTo>
                    <a:pt x="2282" y="3332"/>
                  </a:lnTo>
                  <a:lnTo>
                    <a:pt x="2897" y="4002"/>
                  </a:lnTo>
                  <a:lnTo>
                    <a:pt x="3513" y="4672"/>
                  </a:lnTo>
                  <a:lnTo>
                    <a:pt x="4147" y="5342"/>
                  </a:lnTo>
                  <a:lnTo>
                    <a:pt x="4798" y="6012"/>
                  </a:lnTo>
                  <a:lnTo>
                    <a:pt x="5251" y="5270"/>
                  </a:lnTo>
                  <a:lnTo>
                    <a:pt x="5686" y="4527"/>
                  </a:lnTo>
                  <a:lnTo>
                    <a:pt x="6102" y="3767"/>
                  </a:lnTo>
                  <a:lnTo>
                    <a:pt x="6518" y="3025"/>
                  </a:lnTo>
                  <a:lnTo>
                    <a:pt x="6917" y="2264"/>
                  </a:lnTo>
                  <a:lnTo>
                    <a:pt x="7315" y="1522"/>
                  </a:lnTo>
                  <a:lnTo>
                    <a:pt x="7677" y="761"/>
                  </a:lnTo>
                  <a:lnTo>
                    <a:pt x="80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31"/>
            <p:cNvSpPr/>
            <p:nvPr/>
          </p:nvSpPr>
          <p:spPr>
            <a:xfrm>
              <a:off x="3177600" y="1339450"/>
              <a:ext cx="195575" cy="159825"/>
            </a:xfrm>
            <a:custGeom>
              <a:avLst/>
              <a:gdLst/>
              <a:ahLst/>
              <a:cxnLst/>
              <a:rect l="l" t="t" r="r" b="b"/>
              <a:pathLst>
                <a:path w="7823" h="6393" extrusionOk="0">
                  <a:moveTo>
                    <a:pt x="7822" y="1"/>
                  </a:moveTo>
                  <a:lnTo>
                    <a:pt x="6863" y="272"/>
                  </a:lnTo>
                  <a:lnTo>
                    <a:pt x="5903" y="508"/>
                  </a:lnTo>
                  <a:lnTo>
                    <a:pt x="4925" y="725"/>
                  </a:lnTo>
                  <a:lnTo>
                    <a:pt x="3948" y="942"/>
                  </a:lnTo>
                  <a:lnTo>
                    <a:pt x="2970" y="1142"/>
                  </a:lnTo>
                  <a:lnTo>
                    <a:pt x="1974" y="1305"/>
                  </a:lnTo>
                  <a:lnTo>
                    <a:pt x="996" y="1467"/>
                  </a:lnTo>
                  <a:lnTo>
                    <a:pt x="0" y="1630"/>
                  </a:lnTo>
                  <a:lnTo>
                    <a:pt x="652" y="2246"/>
                  </a:lnTo>
                  <a:lnTo>
                    <a:pt x="1304" y="2862"/>
                  </a:lnTo>
                  <a:lnTo>
                    <a:pt x="1974" y="3459"/>
                  </a:lnTo>
                  <a:lnTo>
                    <a:pt x="2680" y="4057"/>
                  </a:lnTo>
                  <a:lnTo>
                    <a:pt x="3368" y="4654"/>
                  </a:lnTo>
                  <a:lnTo>
                    <a:pt x="4093" y="5234"/>
                  </a:lnTo>
                  <a:lnTo>
                    <a:pt x="4835" y="5813"/>
                  </a:lnTo>
                  <a:lnTo>
                    <a:pt x="5577" y="6393"/>
                  </a:lnTo>
                  <a:lnTo>
                    <a:pt x="5903" y="5596"/>
                  </a:lnTo>
                  <a:lnTo>
                    <a:pt x="6211" y="4799"/>
                  </a:lnTo>
                  <a:lnTo>
                    <a:pt x="6501" y="4002"/>
                  </a:lnTo>
                  <a:lnTo>
                    <a:pt x="6790" y="3206"/>
                  </a:lnTo>
                  <a:lnTo>
                    <a:pt x="7062" y="2409"/>
                  </a:lnTo>
                  <a:lnTo>
                    <a:pt x="7334" y="1612"/>
                  </a:lnTo>
                  <a:lnTo>
                    <a:pt x="78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31"/>
            <p:cNvSpPr/>
            <p:nvPr/>
          </p:nvSpPr>
          <p:spPr>
            <a:xfrm>
              <a:off x="3380850" y="1272000"/>
              <a:ext cx="186525" cy="164800"/>
            </a:xfrm>
            <a:custGeom>
              <a:avLst/>
              <a:gdLst/>
              <a:ahLst/>
              <a:cxnLst/>
              <a:rect l="l" t="t" r="r" b="b"/>
              <a:pathLst>
                <a:path w="7461" h="6592" extrusionOk="0">
                  <a:moveTo>
                    <a:pt x="7460" y="1"/>
                  </a:moveTo>
                  <a:lnTo>
                    <a:pt x="6555" y="381"/>
                  </a:lnTo>
                  <a:lnTo>
                    <a:pt x="5632" y="743"/>
                  </a:lnTo>
                  <a:lnTo>
                    <a:pt x="4708" y="1087"/>
                  </a:lnTo>
                  <a:lnTo>
                    <a:pt x="3785" y="1431"/>
                  </a:lnTo>
                  <a:lnTo>
                    <a:pt x="2843" y="1739"/>
                  </a:lnTo>
                  <a:lnTo>
                    <a:pt x="1902" y="2047"/>
                  </a:lnTo>
                  <a:lnTo>
                    <a:pt x="960" y="2355"/>
                  </a:lnTo>
                  <a:lnTo>
                    <a:pt x="0" y="2626"/>
                  </a:lnTo>
                  <a:lnTo>
                    <a:pt x="725" y="3152"/>
                  </a:lnTo>
                  <a:lnTo>
                    <a:pt x="1485" y="3677"/>
                  </a:lnTo>
                  <a:lnTo>
                    <a:pt x="2246" y="4184"/>
                  </a:lnTo>
                  <a:lnTo>
                    <a:pt x="3006" y="4691"/>
                  </a:lnTo>
                  <a:lnTo>
                    <a:pt x="3803" y="5179"/>
                  </a:lnTo>
                  <a:lnTo>
                    <a:pt x="4599" y="5650"/>
                  </a:lnTo>
                  <a:lnTo>
                    <a:pt x="5414" y="6121"/>
                  </a:lnTo>
                  <a:lnTo>
                    <a:pt x="6229" y="6592"/>
                  </a:lnTo>
                  <a:lnTo>
                    <a:pt x="6609" y="4944"/>
                  </a:lnTo>
                  <a:lnTo>
                    <a:pt x="6935" y="3278"/>
                  </a:lnTo>
                  <a:lnTo>
                    <a:pt x="7225" y="1631"/>
                  </a:lnTo>
                  <a:lnTo>
                    <a:pt x="74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31"/>
            <p:cNvSpPr/>
            <p:nvPr/>
          </p:nvSpPr>
          <p:spPr>
            <a:xfrm>
              <a:off x="3574600" y="1179225"/>
              <a:ext cx="173825" cy="167050"/>
            </a:xfrm>
            <a:custGeom>
              <a:avLst/>
              <a:gdLst/>
              <a:ahLst/>
              <a:cxnLst/>
              <a:rect l="l" t="t" r="r" b="b"/>
              <a:pathLst>
                <a:path w="6953" h="6682" extrusionOk="0">
                  <a:moveTo>
                    <a:pt x="6935" y="0"/>
                  </a:moveTo>
                  <a:lnTo>
                    <a:pt x="6102" y="507"/>
                  </a:lnTo>
                  <a:lnTo>
                    <a:pt x="5251" y="978"/>
                  </a:lnTo>
                  <a:lnTo>
                    <a:pt x="4400" y="1449"/>
                  </a:lnTo>
                  <a:lnTo>
                    <a:pt x="3531" y="1901"/>
                  </a:lnTo>
                  <a:lnTo>
                    <a:pt x="2662" y="2336"/>
                  </a:lnTo>
                  <a:lnTo>
                    <a:pt x="1793" y="2770"/>
                  </a:lnTo>
                  <a:lnTo>
                    <a:pt x="887" y="3187"/>
                  </a:lnTo>
                  <a:lnTo>
                    <a:pt x="0" y="3585"/>
                  </a:lnTo>
                  <a:lnTo>
                    <a:pt x="797" y="4002"/>
                  </a:lnTo>
                  <a:lnTo>
                    <a:pt x="1612" y="4418"/>
                  </a:lnTo>
                  <a:lnTo>
                    <a:pt x="2444" y="4835"/>
                  </a:lnTo>
                  <a:lnTo>
                    <a:pt x="3277" y="5215"/>
                  </a:lnTo>
                  <a:lnTo>
                    <a:pt x="4128" y="5595"/>
                  </a:lnTo>
                  <a:lnTo>
                    <a:pt x="4997" y="5975"/>
                  </a:lnTo>
                  <a:lnTo>
                    <a:pt x="5867" y="6319"/>
                  </a:lnTo>
                  <a:lnTo>
                    <a:pt x="6754" y="6681"/>
                  </a:lnTo>
                  <a:lnTo>
                    <a:pt x="6862" y="4998"/>
                  </a:lnTo>
                  <a:lnTo>
                    <a:pt x="6917" y="3332"/>
                  </a:lnTo>
                  <a:lnTo>
                    <a:pt x="6953" y="1666"/>
                  </a:lnTo>
                  <a:lnTo>
                    <a:pt x="693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31"/>
            <p:cNvSpPr/>
            <p:nvPr/>
          </p:nvSpPr>
          <p:spPr>
            <a:xfrm>
              <a:off x="3754750" y="1064225"/>
              <a:ext cx="177925" cy="164800"/>
            </a:xfrm>
            <a:custGeom>
              <a:avLst/>
              <a:gdLst/>
              <a:ahLst/>
              <a:cxnLst/>
              <a:rect l="l" t="t" r="r" b="b"/>
              <a:pathLst>
                <a:path w="7117" h="6592" extrusionOk="0">
                  <a:moveTo>
                    <a:pt x="6284" y="1"/>
                  </a:moveTo>
                  <a:lnTo>
                    <a:pt x="5541" y="598"/>
                  </a:lnTo>
                  <a:lnTo>
                    <a:pt x="4781" y="1178"/>
                  </a:lnTo>
                  <a:lnTo>
                    <a:pt x="4002" y="1757"/>
                  </a:lnTo>
                  <a:lnTo>
                    <a:pt x="3223" y="2319"/>
                  </a:lnTo>
                  <a:lnTo>
                    <a:pt x="2427" y="2862"/>
                  </a:lnTo>
                  <a:lnTo>
                    <a:pt x="1630" y="3405"/>
                  </a:lnTo>
                  <a:lnTo>
                    <a:pt x="815" y="3930"/>
                  </a:lnTo>
                  <a:lnTo>
                    <a:pt x="0" y="4437"/>
                  </a:lnTo>
                  <a:lnTo>
                    <a:pt x="852" y="4763"/>
                  </a:lnTo>
                  <a:lnTo>
                    <a:pt x="1703" y="5053"/>
                  </a:lnTo>
                  <a:lnTo>
                    <a:pt x="2590" y="5342"/>
                  </a:lnTo>
                  <a:lnTo>
                    <a:pt x="3477" y="5632"/>
                  </a:lnTo>
                  <a:lnTo>
                    <a:pt x="4364" y="5886"/>
                  </a:lnTo>
                  <a:lnTo>
                    <a:pt x="5270" y="6139"/>
                  </a:lnTo>
                  <a:lnTo>
                    <a:pt x="6193" y="6375"/>
                  </a:lnTo>
                  <a:lnTo>
                    <a:pt x="7116" y="6592"/>
                  </a:lnTo>
                  <a:lnTo>
                    <a:pt x="6953" y="4926"/>
                  </a:lnTo>
                  <a:lnTo>
                    <a:pt x="6772" y="3278"/>
                  </a:lnTo>
                  <a:lnTo>
                    <a:pt x="6537" y="1631"/>
                  </a:lnTo>
                  <a:lnTo>
                    <a:pt x="628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31"/>
            <p:cNvSpPr/>
            <p:nvPr/>
          </p:nvSpPr>
          <p:spPr>
            <a:xfrm>
              <a:off x="3917700" y="928875"/>
              <a:ext cx="183375" cy="159825"/>
            </a:xfrm>
            <a:custGeom>
              <a:avLst/>
              <a:gdLst/>
              <a:ahLst/>
              <a:cxnLst/>
              <a:rect l="l" t="t" r="r" b="b"/>
              <a:pathLst>
                <a:path w="7335" h="6393" extrusionOk="0">
                  <a:moveTo>
                    <a:pt x="5505" y="1"/>
                  </a:moveTo>
                  <a:lnTo>
                    <a:pt x="4872" y="689"/>
                  </a:lnTo>
                  <a:lnTo>
                    <a:pt x="4202" y="1377"/>
                  </a:lnTo>
                  <a:lnTo>
                    <a:pt x="3532" y="2047"/>
                  </a:lnTo>
                  <a:lnTo>
                    <a:pt x="2862" y="2699"/>
                  </a:lnTo>
                  <a:lnTo>
                    <a:pt x="2156" y="3351"/>
                  </a:lnTo>
                  <a:lnTo>
                    <a:pt x="1449" y="3984"/>
                  </a:lnTo>
                  <a:lnTo>
                    <a:pt x="725" y="4600"/>
                  </a:lnTo>
                  <a:lnTo>
                    <a:pt x="1" y="5216"/>
                  </a:lnTo>
                  <a:lnTo>
                    <a:pt x="888" y="5415"/>
                  </a:lnTo>
                  <a:lnTo>
                    <a:pt x="1775" y="5596"/>
                  </a:lnTo>
                  <a:lnTo>
                    <a:pt x="2681" y="5777"/>
                  </a:lnTo>
                  <a:lnTo>
                    <a:pt x="3586" y="5922"/>
                  </a:lnTo>
                  <a:lnTo>
                    <a:pt x="4509" y="6067"/>
                  </a:lnTo>
                  <a:lnTo>
                    <a:pt x="5451" y="6194"/>
                  </a:lnTo>
                  <a:lnTo>
                    <a:pt x="6393" y="6302"/>
                  </a:lnTo>
                  <a:lnTo>
                    <a:pt x="7334" y="6393"/>
                  </a:lnTo>
                  <a:lnTo>
                    <a:pt x="6918" y="4781"/>
                  </a:lnTo>
                  <a:lnTo>
                    <a:pt x="6483" y="3170"/>
                  </a:lnTo>
                  <a:lnTo>
                    <a:pt x="6012" y="1594"/>
                  </a:lnTo>
                  <a:lnTo>
                    <a:pt x="55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6" name="Google Shape;2126;p31"/>
          <p:cNvGrpSpPr/>
          <p:nvPr/>
        </p:nvGrpSpPr>
        <p:grpSpPr>
          <a:xfrm>
            <a:off x="6776908" y="-999644"/>
            <a:ext cx="5215628" cy="2434201"/>
            <a:chOff x="1327100" y="238125"/>
            <a:chExt cx="2773975" cy="1294650"/>
          </a:xfrm>
        </p:grpSpPr>
        <p:sp>
          <p:nvSpPr>
            <p:cNvPr id="2127" name="Google Shape;2127;p31"/>
            <p:cNvSpPr/>
            <p:nvPr/>
          </p:nvSpPr>
          <p:spPr>
            <a:xfrm>
              <a:off x="1327100" y="238125"/>
              <a:ext cx="173375" cy="180625"/>
            </a:xfrm>
            <a:custGeom>
              <a:avLst/>
              <a:gdLst/>
              <a:ahLst/>
              <a:cxnLst/>
              <a:rect l="l" t="t" r="r" b="b"/>
              <a:pathLst>
                <a:path w="6935" h="7225" extrusionOk="0">
                  <a:moveTo>
                    <a:pt x="4762" y="0"/>
                  </a:moveTo>
                  <a:lnTo>
                    <a:pt x="3549" y="1123"/>
                  </a:lnTo>
                  <a:lnTo>
                    <a:pt x="2354" y="2263"/>
                  </a:lnTo>
                  <a:lnTo>
                    <a:pt x="1177" y="3422"/>
                  </a:lnTo>
                  <a:lnTo>
                    <a:pt x="0" y="4617"/>
                  </a:lnTo>
                  <a:lnTo>
                    <a:pt x="869" y="5016"/>
                  </a:lnTo>
                  <a:lnTo>
                    <a:pt x="1738" y="5378"/>
                  </a:lnTo>
                  <a:lnTo>
                    <a:pt x="2607" y="5722"/>
                  </a:lnTo>
                  <a:lnTo>
                    <a:pt x="3476" y="6066"/>
                  </a:lnTo>
                  <a:lnTo>
                    <a:pt x="4346" y="6374"/>
                  </a:lnTo>
                  <a:lnTo>
                    <a:pt x="5215" y="6681"/>
                  </a:lnTo>
                  <a:lnTo>
                    <a:pt x="6084" y="6953"/>
                  </a:lnTo>
                  <a:lnTo>
                    <a:pt x="6935" y="7225"/>
                  </a:lnTo>
                  <a:lnTo>
                    <a:pt x="6609" y="6337"/>
                  </a:lnTo>
                  <a:lnTo>
                    <a:pt x="6301" y="5432"/>
                  </a:lnTo>
                  <a:lnTo>
                    <a:pt x="6011" y="4545"/>
                  </a:lnTo>
                  <a:lnTo>
                    <a:pt x="5722" y="3639"/>
                  </a:lnTo>
                  <a:lnTo>
                    <a:pt x="5468" y="2734"/>
                  </a:lnTo>
                  <a:lnTo>
                    <a:pt x="5215" y="1811"/>
                  </a:lnTo>
                  <a:lnTo>
                    <a:pt x="4979" y="905"/>
                  </a:lnTo>
                  <a:lnTo>
                    <a:pt x="47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1"/>
            <p:cNvSpPr/>
            <p:nvPr/>
          </p:nvSpPr>
          <p:spPr>
            <a:xfrm>
              <a:off x="1403125" y="425525"/>
              <a:ext cx="181100" cy="173850"/>
            </a:xfrm>
            <a:custGeom>
              <a:avLst/>
              <a:gdLst/>
              <a:ahLst/>
              <a:cxnLst/>
              <a:rect l="l" t="t" r="r" b="b"/>
              <a:pathLst>
                <a:path w="7244" h="6954" extrusionOk="0">
                  <a:moveTo>
                    <a:pt x="4003" y="0"/>
                  </a:moveTo>
                  <a:lnTo>
                    <a:pt x="2970" y="1286"/>
                  </a:lnTo>
                  <a:lnTo>
                    <a:pt x="1956" y="2608"/>
                  </a:lnTo>
                  <a:lnTo>
                    <a:pt x="961" y="3947"/>
                  </a:lnTo>
                  <a:lnTo>
                    <a:pt x="1" y="5306"/>
                  </a:lnTo>
                  <a:lnTo>
                    <a:pt x="906" y="5577"/>
                  </a:lnTo>
                  <a:lnTo>
                    <a:pt x="1830" y="5812"/>
                  </a:lnTo>
                  <a:lnTo>
                    <a:pt x="2735" y="6048"/>
                  </a:lnTo>
                  <a:lnTo>
                    <a:pt x="3640" y="6265"/>
                  </a:lnTo>
                  <a:lnTo>
                    <a:pt x="4546" y="6464"/>
                  </a:lnTo>
                  <a:lnTo>
                    <a:pt x="5451" y="6645"/>
                  </a:lnTo>
                  <a:lnTo>
                    <a:pt x="6338" y="6808"/>
                  </a:lnTo>
                  <a:lnTo>
                    <a:pt x="7244" y="6953"/>
                  </a:lnTo>
                  <a:lnTo>
                    <a:pt x="6773" y="6102"/>
                  </a:lnTo>
                  <a:lnTo>
                    <a:pt x="6338" y="5251"/>
                  </a:lnTo>
                  <a:lnTo>
                    <a:pt x="5904" y="4400"/>
                  </a:lnTo>
                  <a:lnTo>
                    <a:pt x="5505" y="3531"/>
                  </a:lnTo>
                  <a:lnTo>
                    <a:pt x="5107" y="2644"/>
                  </a:lnTo>
                  <a:lnTo>
                    <a:pt x="4727" y="1775"/>
                  </a:lnTo>
                  <a:lnTo>
                    <a:pt x="4365" y="887"/>
                  </a:lnTo>
                  <a:lnTo>
                    <a:pt x="400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1"/>
            <p:cNvSpPr/>
            <p:nvPr/>
          </p:nvSpPr>
          <p:spPr>
            <a:xfrm>
              <a:off x="1508600" y="606125"/>
              <a:ext cx="184725" cy="163450"/>
            </a:xfrm>
            <a:custGeom>
              <a:avLst/>
              <a:gdLst/>
              <a:ahLst/>
              <a:cxnLst/>
              <a:rect l="l" t="t" r="r" b="b"/>
              <a:pathLst>
                <a:path w="7389" h="6538" extrusionOk="0">
                  <a:moveTo>
                    <a:pt x="3169" y="1"/>
                  </a:moveTo>
                  <a:lnTo>
                    <a:pt x="2337" y="1431"/>
                  </a:lnTo>
                  <a:lnTo>
                    <a:pt x="1522" y="2880"/>
                  </a:lnTo>
                  <a:lnTo>
                    <a:pt x="743" y="4365"/>
                  </a:lnTo>
                  <a:lnTo>
                    <a:pt x="1" y="5867"/>
                  </a:lnTo>
                  <a:lnTo>
                    <a:pt x="942" y="6012"/>
                  </a:lnTo>
                  <a:lnTo>
                    <a:pt x="1884" y="6139"/>
                  </a:lnTo>
                  <a:lnTo>
                    <a:pt x="2807" y="6230"/>
                  </a:lnTo>
                  <a:lnTo>
                    <a:pt x="3731" y="6320"/>
                  </a:lnTo>
                  <a:lnTo>
                    <a:pt x="4654" y="6411"/>
                  </a:lnTo>
                  <a:lnTo>
                    <a:pt x="5578" y="6465"/>
                  </a:lnTo>
                  <a:lnTo>
                    <a:pt x="6483" y="6501"/>
                  </a:lnTo>
                  <a:lnTo>
                    <a:pt x="7388" y="6537"/>
                  </a:lnTo>
                  <a:lnTo>
                    <a:pt x="7388" y="6537"/>
                  </a:lnTo>
                  <a:lnTo>
                    <a:pt x="6809" y="5741"/>
                  </a:lnTo>
                  <a:lnTo>
                    <a:pt x="6248" y="4944"/>
                  </a:lnTo>
                  <a:lnTo>
                    <a:pt x="5704" y="4147"/>
                  </a:lnTo>
                  <a:lnTo>
                    <a:pt x="5161" y="3332"/>
                  </a:lnTo>
                  <a:lnTo>
                    <a:pt x="4636" y="2500"/>
                  </a:lnTo>
                  <a:lnTo>
                    <a:pt x="4129" y="1685"/>
                  </a:lnTo>
                  <a:lnTo>
                    <a:pt x="3640" y="852"/>
                  </a:lnTo>
                  <a:lnTo>
                    <a:pt x="3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1"/>
            <p:cNvSpPr/>
            <p:nvPr/>
          </p:nvSpPr>
          <p:spPr>
            <a:xfrm>
              <a:off x="1642150" y="775425"/>
              <a:ext cx="184700" cy="158475"/>
            </a:xfrm>
            <a:custGeom>
              <a:avLst/>
              <a:gdLst/>
              <a:ahLst/>
              <a:cxnLst/>
              <a:rect l="l" t="t" r="r" b="b"/>
              <a:pathLst>
                <a:path w="7388" h="6339" extrusionOk="0">
                  <a:moveTo>
                    <a:pt x="2227" y="1"/>
                  </a:moveTo>
                  <a:lnTo>
                    <a:pt x="1630" y="1558"/>
                  </a:lnTo>
                  <a:lnTo>
                    <a:pt x="1050" y="3115"/>
                  </a:lnTo>
                  <a:lnTo>
                    <a:pt x="507" y="4709"/>
                  </a:lnTo>
                  <a:lnTo>
                    <a:pt x="0" y="6320"/>
                  </a:lnTo>
                  <a:lnTo>
                    <a:pt x="942" y="6338"/>
                  </a:lnTo>
                  <a:lnTo>
                    <a:pt x="1883" y="6320"/>
                  </a:lnTo>
                  <a:lnTo>
                    <a:pt x="2825" y="6302"/>
                  </a:lnTo>
                  <a:lnTo>
                    <a:pt x="3748" y="6266"/>
                  </a:lnTo>
                  <a:lnTo>
                    <a:pt x="4672" y="6211"/>
                  </a:lnTo>
                  <a:lnTo>
                    <a:pt x="5577" y="6157"/>
                  </a:lnTo>
                  <a:lnTo>
                    <a:pt x="6483" y="6067"/>
                  </a:lnTo>
                  <a:lnTo>
                    <a:pt x="7388" y="5976"/>
                  </a:lnTo>
                  <a:lnTo>
                    <a:pt x="6700" y="5270"/>
                  </a:lnTo>
                  <a:lnTo>
                    <a:pt x="6012" y="4546"/>
                  </a:lnTo>
                  <a:lnTo>
                    <a:pt x="5360" y="3803"/>
                  </a:lnTo>
                  <a:lnTo>
                    <a:pt x="4708" y="3061"/>
                  </a:lnTo>
                  <a:lnTo>
                    <a:pt x="4074" y="2318"/>
                  </a:lnTo>
                  <a:lnTo>
                    <a:pt x="3441" y="1558"/>
                  </a:lnTo>
                  <a:lnTo>
                    <a:pt x="2825" y="779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1"/>
            <p:cNvSpPr/>
            <p:nvPr/>
          </p:nvSpPr>
          <p:spPr>
            <a:xfrm>
              <a:off x="1801475" y="930250"/>
              <a:ext cx="180200" cy="166150"/>
            </a:xfrm>
            <a:custGeom>
              <a:avLst/>
              <a:gdLst/>
              <a:ahLst/>
              <a:cxnLst/>
              <a:rect l="l" t="t" r="r" b="b"/>
              <a:pathLst>
                <a:path w="7208" h="6646" extrusionOk="0">
                  <a:moveTo>
                    <a:pt x="1232" y="0"/>
                  </a:moveTo>
                  <a:lnTo>
                    <a:pt x="870" y="1630"/>
                  </a:lnTo>
                  <a:lnTo>
                    <a:pt x="526" y="3278"/>
                  </a:lnTo>
                  <a:lnTo>
                    <a:pt x="381" y="4111"/>
                  </a:lnTo>
                  <a:lnTo>
                    <a:pt x="236" y="4962"/>
                  </a:lnTo>
                  <a:lnTo>
                    <a:pt x="110" y="5794"/>
                  </a:lnTo>
                  <a:lnTo>
                    <a:pt x="1" y="6645"/>
                  </a:lnTo>
                  <a:lnTo>
                    <a:pt x="924" y="6519"/>
                  </a:lnTo>
                  <a:lnTo>
                    <a:pt x="1848" y="6392"/>
                  </a:lnTo>
                  <a:lnTo>
                    <a:pt x="2771" y="6229"/>
                  </a:lnTo>
                  <a:lnTo>
                    <a:pt x="3677" y="6066"/>
                  </a:lnTo>
                  <a:lnTo>
                    <a:pt x="4564" y="5885"/>
                  </a:lnTo>
                  <a:lnTo>
                    <a:pt x="5451" y="5704"/>
                  </a:lnTo>
                  <a:lnTo>
                    <a:pt x="6338" y="5505"/>
                  </a:lnTo>
                  <a:lnTo>
                    <a:pt x="7207" y="5287"/>
                  </a:lnTo>
                  <a:lnTo>
                    <a:pt x="6429" y="4654"/>
                  </a:lnTo>
                  <a:lnTo>
                    <a:pt x="5650" y="4038"/>
                  </a:lnTo>
                  <a:lnTo>
                    <a:pt x="4890" y="3386"/>
                  </a:lnTo>
                  <a:lnTo>
                    <a:pt x="4129" y="2734"/>
                  </a:lnTo>
                  <a:lnTo>
                    <a:pt x="3387" y="2064"/>
                  </a:lnTo>
                  <a:lnTo>
                    <a:pt x="2663" y="1395"/>
                  </a:lnTo>
                  <a:lnTo>
                    <a:pt x="1938" y="706"/>
                  </a:lnTo>
                  <a:lnTo>
                    <a:pt x="12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1"/>
            <p:cNvSpPr/>
            <p:nvPr/>
          </p:nvSpPr>
          <p:spPr>
            <a:xfrm>
              <a:off x="1982550" y="1066950"/>
              <a:ext cx="172500" cy="170675"/>
            </a:xfrm>
            <a:custGeom>
              <a:avLst/>
              <a:gdLst/>
              <a:ahLst/>
              <a:cxnLst/>
              <a:rect l="l" t="t" r="r" b="b"/>
              <a:pathLst>
                <a:path w="6900" h="6827" extrusionOk="0">
                  <a:moveTo>
                    <a:pt x="218" y="1"/>
                  </a:moveTo>
                  <a:lnTo>
                    <a:pt x="145" y="852"/>
                  </a:lnTo>
                  <a:lnTo>
                    <a:pt x="91" y="1684"/>
                  </a:lnTo>
                  <a:lnTo>
                    <a:pt x="55" y="2536"/>
                  </a:lnTo>
                  <a:lnTo>
                    <a:pt x="37" y="3387"/>
                  </a:lnTo>
                  <a:lnTo>
                    <a:pt x="1" y="4238"/>
                  </a:lnTo>
                  <a:lnTo>
                    <a:pt x="1" y="5089"/>
                  </a:lnTo>
                  <a:lnTo>
                    <a:pt x="1" y="5958"/>
                  </a:lnTo>
                  <a:lnTo>
                    <a:pt x="19" y="6827"/>
                  </a:lnTo>
                  <a:lnTo>
                    <a:pt x="924" y="6573"/>
                  </a:lnTo>
                  <a:lnTo>
                    <a:pt x="1811" y="6302"/>
                  </a:lnTo>
                  <a:lnTo>
                    <a:pt x="2680" y="6030"/>
                  </a:lnTo>
                  <a:lnTo>
                    <a:pt x="3549" y="5740"/>
                  </a:lnTo>
                  <a:lnTo>
                    <a:pt x="4401" y="5451"/>
                  </a:lnTo>
                  <a:lnTo>
                    <a:pt x="5252" y="5143"/>
                  </a:lnTo>
                  <a:lnTo>
                    <a:pt x="6084" y="4817"/>
                  </a:lnTo>
                  <a:lnTo>
                    <a:pt x="6899" y="4473"/>
                  </a:lnTo>
                  <a:lnTo>
                    <a:pt x="6030" y="3966"/>
                  </a:lnTo>
                  <a:lnTo>
                    <a:pt x="5179" y="3441"/>
                  </a:lnTo>
                  <a:lnTo>
                    <a:pt x="4328" y="2898"/>
                  </a:lnTo>
                  <a:lnTo>
                    <a:pt x="3477" y="2354"/>
                  </a:lnTo>
                  <a:lnTo>
                    <a:pt x="2644" y="1775"/>
                  </a:lnTo>
                  <a:lnTo>
                    <a:pt x="1829" y="1196"/>
                  </a:lnTo>
                  <a:lnTo>
                    <a:pt x="1015" y="616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1"/>
            <p:cNvSpPr/>
            <p:nvPr/>
          </p:nvSpPr>
          <p:spPr>
            <a:xfrm>
              <a:off x="2161800" y="1182825"/>
              <a:ext cx="182000" cy="171150"/>
            </a:xfrm>
            <a:custGeom>
              <a:avLst/>
              <a:gdLst/>
              <a:ahLst/>
              <a:cxnLst/>
              <a:rect l="l" t="t" r="r" b="b"/>
              <a:pathLst>
                <a:path w="7280" h="6846" extrusionOk="0">
                  <a:moveTo>
                    <a:pt x="1" y="1"/>
                  </a:moveTo>
                  <a:lnTo>
                    <a:pt x="73" y="852"/>
                  </a:lnTo>
                  <a:lnTo>
                    <a:pt x="146" y="1703"/>
                  </a:lnTo>
                  <a:lnTo>
                    <a:pt x="236" y="2554"/>
                  </a:lnTo>
                  <a:lnTo>
                    <a:pt x="345" y="3405"/>
                  </a:lnTo>
                  <a:lnTo>
                    <a:pt x="454" y="4256"/>
                  </a:lnTo>
                  <a:lnTo>
                    <a:pt x="580" y="5125"/>
                  </a:lnTo>
                  <a:lnTo>
                    <a:pt x="725" y="5976"/>
                  </a:lnTo>
                  <a:lnTo>
                    <a:pt x="870" y="6845"/>
                  </a:lnTo>
                  <a:lnTo>
                    <a:pt x="1721" y="6465"/>
                  </a:lnTo>
                  <a:lnTo>
                    <a:pt x="2536" y="6085"/>
                  </a:lnTo>
                  <a:lnTo>
                    <a:pt x="3351" y="5686"/>
                  </a:lnTo>
                  <a:lnTo>
                    <a:pt x="4165" y="5288"/>
                  </a:lnTo>
                  <a:lnTo>
                    <a:pt x="4962" y="4872"/>
                  </a:lnTo>
                  <a:lnTo>
                    <a:pt x="5741" y="4455"/>
                  </a:lnTo>
                  <a:lnTo>
                    <a:pt x="6519" y="4021"/>
                  </a:lnTo>
                  <a:lnTo>
                    <a:pt x="7280" y="3568"/>
                  </a:lnTo>
                  <a:lnTo>
                    <a:pt x="6338" y="3188"/>
                  </a:lnTo>
                  <a:lnTo>
                    <a:pt x="5415" y="2771"/>
                  </a:lnTo>
                  <a:lnTo>
                    <a:pt x="4491" y="2337"/>
                  </a:lnTo>
                  <a:lnTo>
                    <a:pt x="3586" y="1902"/>
                  </a:lnTo>
                  <a:lnTo>
                    <a:pt x="2681" y="1449"/>
                  </a:lnTo>
                  <a:lnTo>
                    <a:pt x="1775" y="979"/>
                  </a:lnTo>
                  <a:lnTo>
                    <a:pt x="888" y="4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31"/>
            <p:cNvSpPr/>
            <p:nvPr/>
          </p:nvSpPr>
          <p:spPr>
            <a:xfrm>
              <a:off x="2351025" y="1275175"/>
              <a:ext cx="192400" cy="167975"/>
            </a:xfrm>
            <a:custGeom>
              <a:avLst/>
              <a:gdLst/>
              <a:ahLst/>
              <a:cxnLst/>
              <a:rect l="l" t="t" r="r" b="b"/>
              <a:pathLst>
                <a:path w="7696" h="6719" extrusionOk="0">
                  <a:moveTo>
                    <a:pt x="0" y="1"/>
                  </a:moveTo>
                  <a:lnTo>
                    <a:pt x="200" y="834"/>
                  </a:lnTo>
                  <a:lnTo>
                    <a:pt x="399" y="1685"/>
                  </a:lnTo>
                  <a:lnTo>
                    <a:pt x="616" y="2518"/>
                  </a:lnTo>
                  <a:lnTo>
                    <a:pt x="851" y="3350"/>
                  </a:lnTo>
                  <a:lnTo>
                    <a:pt x="1105" y="4201"/>
                  </a:lnTo>
                  <a:lnTo>
                    <a:pt x="1358" y="5034"/>
                  </a:lnTo>
                  <a:lnTo>
                    <a:pt x="1630" y="5885"/>
                  </a:lnTo>
                  <a:lnTo>
                    <a:pt x="1920" y="6718"/>
                  </a:lnTo>
                  <a:lnTo>
                    <a:pt x="2680" y="6229"/>
                  </a:lnTo>
                  <a:lnTo>
                    <a:pt x="3441" y="5741"/>
                  </a:lnTo>
                  <a:lnTo>
                    <a:pt x="4183" y="5234"/>
                  </a:lnTo>
                  <a:lnTo>
                    <a:pt x="4907" y="4727"/>
                  </a:lnTo>
                  <a:lnTo>
                    <a:pt x="5614" y="4201"/>
                  </a:lnTo>
                  <a:lnTo>
                    <a:pt x="6320" y="3676"/>
                  </a:lnTo>
                  <a:lnTo>
                    <a:pt x="7026" y="3151"/>
                  </a:lnTo>
                  <a:lnTo>
                    <a:pt x="7696" y="2608"/>
                  </a:lnTo>
                  <a:lnTo>
                    <a:pt x="6718" y="2336"/>
                  </a:lnTo>
                  <a:lnTo>
                    <a:pt x="5740" y="2047"/>
                  </a:lnTo>
                  <a:lnTo>
                    <a:pt x="4763" y="1739"/>
                  </a:lnTo>
                  <a:lnTo>
                    <a:pt x="3803" y="1431"/>
                  </a:lnTo>
                  <a:lnTo>
                    <a:pt x="2843" y="1087"/>
                  </a:lnTo>
                  <a:lnTo>
                    <a:pt x="1884" y="743"/>
                  </a:lnTo>
                  <a:lnTo>
                    <a:pt x="942" y="38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31"/>
            <p:cNvSpPr/>
            <p:nvPr/>
          </p:nvSpPr>
          <p:spPr>
            <a:xfrm>
              <a:off x="2551100" y="1342175"/>
              <a:ext cx="199650" cy="161175"/>
            </a:xfrm>
            <a:custGeom>
              <a:avLst/>
              <a:gdLst/>
              <a:ahLst/>
              <a:cxnLst/>
              <a:rect l="l" t="t" r="r" b="b"/>
              <a:pathLst>
                <a:path w="7986" h="6447" extrusionOk="0">
                  <a:moveTo>
                    <a:pt x="1" y="0"/>
                  </a:moveTo>
                  <a:lnTo>
                    <a:pt x="327" y="815"/>
                  </a:lnTo>
                  <a:lnTo>
                    <a:pt x="652" y="1612"/>
                  </a:lnTo>
                  <a:lnTo>
                    <a:pt x="997" y="2427"/>
                  </a:lnTo>
                  <a:lnTo>
                    <a:pt x="1359" y="3223"/>
                  </a:lnTo>
                  <a:lnTo>
                    <a:pt x="1739" y="4038"/>
                  </a:lnTo>
                  <a:lnTo>
                    <a:pt x="2119" y="4835"/>
                  </a:lnTo>
                  <a:lnTo>
                    <a:pt x="2536" y="5650"/>
                  </a:lnTo>
                  <a:lnTo>
                    <a:pt x="2952" y="6447"/>
                  </a:lnTo>
                  <a:lnTo>
                    <a:pt x="3622" y="5849"/>
                  </a:lnTo>
                  <a:lnTo>
                    <a:pt x="4274" y="5270"/>
                  </a:lnTo>
                  <a:lnTo>
                    <a:pt x="4926" y="4654"/>
                  </a:lnTo>
                  <a:lnTo>
                    <a:pt x="5559" y="4056"/>
                  </a:lnTo>
                  <a:lnTo>
                    <a:pt x="6175" y="3441"/>
                  </a:lnTo>
                  <a:lnTo>
                    <a:pt x="6791" y="2825"/>
                  </a:lnTo>
                  <a:lnTo>
                    <a:pt x="7388" y="2210"/>
                  </a:lnTo>
                  <a:lnTo>
                    <a:pt x="7986" y="1576"/>
                  </a:lnTo>
                  <a:lnTo>
                    <a:pt x="6972" y="1431"/>
                  </a:lnTo>
                  <a:lnTo>
                    <a:pt x="5976" y="1268"/>
                  </a:lnTo>
                  <a:lnTo>
                    <a:pt x="4962" y="1105"/>
                  </a:lnTo>
                  <a:lnTo>
                    <a:pt x="3966" y="906"/>
                  </a:lnTo>
                  <a:lnTo>
                    <a:pt x="2970" y="707"/>
                  </a:lnTo>
                  <a:lnTo>
                    <a:pt x="1974" y="489"/>
                  </a:lnTo>
                  <a:lnTo>
                    <a:pt x="997" y="2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1"/>
            <p:cNvSpPr/>
            <p:nvPr/>
          </p:nvSpPr>
          <p:spPr>
            <a:xfrm>
              <a:off x="2758425" y="1382450"/>
              <a:ext cx="202375" cy="150325"/>
            </a:xfrm>
            <a:custGeom>
              <a:avLst/>
              <a:gdLst/>
              <a:ahLst/>
              <a:cxnLst/>
              <a:rect l="l" t="t" r="r" b="b"/>
              <a:pathLst>
                <a:path w="8095" h="6013" extrusionOk="0">
                  <a:moveTo>
                    <a:pt x="1" y="1"/>
                  </a:moveTo>
                  <a:lnTo>
                    <a:pt x="435" y="761"/>
                  </a:lnTo>
                  <a:lnTo>
                    <a:pt x="888" y="1522"/>
                  </a:lnTo>
                  <a:lnTo>
                    <a:pt x="1359" y="2282"/>
                  </a:lnTo>
                  <a:lnTo>
                    <a:pt x="1847" y="3025"/>
                  </a:lnTo>
                  <a:lnTo>
                    <a:pt x="2336" y="3785"/>
                  </a:lnTo>
                  <a:lnTo>
                    <a:pt x="2843" y="4528"/>
                  </a:lnTo>
                  <a:lnTo>
                    <a:pt x="3368" y="5270"/>
                  </a:lnTo>
                  <a:lnTo>
                    <a:pt x="3912" y="6012"/>
                  </a:lnTo>
                  <a:lnTo>
                    <a:pt x="4473" y="5342"/>
                  </a:lnTo>
                  <a:lnTo>
                    <a:pt x="5034" y="4673"/>
                  </a:lnTo>
                  <a:lnTo>
                    <a:pt x="5577" y="3984"/>
                  </a:lnTo>
                  <a:lnTo>
                    <a:pt x="6103" y="3296"/>
                  </a:lnTo>
                  <a:lnTo>
                    <a:pt x="6609" y="2608"/>
                  </a:lnTo>
                  <a:lnTo>
                    <a:pt x="7116" y="1902"/>
                  </a:lnTo>
                  <a:lnTo>
                    <a:pt x="7605" y="1214"/>
                  </a:lnTo>
                  <a:lnTo>
                    <a:pt x="8094" y="508"/>
                  </a:lnTo>
                  <a:lnTo>
                    <a:pt x="7080" y="508"/>
                  </a:lnTo>
                  <a:lnTo>
                    <a:pt x="6066" y="472"/>
                  </a:lnTo>
                  <a:lnTo>
                    <a:pt x="5052" y="436"/>
                  </a:lnTo>
                  <a:lnTo>
                    <a:pt x="4038" y="381"/>
                  </a:lnTo>
                  <a:lnTo>
                    <a:pt x="3024" y="309"/>
                  </a:lnTo>
                  <a:lnTo>
                    <a:pt x="2028" y="218"/>
                  </a:lnTo>
                  <a:lnTo>
                    <a:pt x="1015" y="12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1"/>
            <p:cNvSpPr/>
            <p:nvPr/>
          </p:nvSpPr>
          <p:spPr>
            <a:xfrm>
              <a:off x="2968475" y="1381100"/>
              <a:ext cx="201450" cy="150325"/>
            </a:xfrm>
            <a:custGeom>
              <a:avLst/>
              <a:gdLst/>
              <a:ahLst/>
              <a:cxnLst/>
              <a:rect l="l" t="t" r="r" b="b"/>
              <a:pathLst>
                <a:path w="8058" h="6013" extrusionOk="0">
                  <a:moveTo>
                    <a:pt x="8058" y="1"/>
                  </a:moveTo>
                  <a:lnTo>
                    <a:pt x="7062" y="127"/>
                  </a:lnTo>
                  <a:lnTo>
                    <a:pt x="6048" y="236"/>
                  </a:lnTo>
                  <a:lnTo>
                    <a:pt x="5052" y="327"/>
                  </a:lnTo>
                  <a:lnTo>
                    <a:pt x="4038" y="417"/>
                  </a:lnTo>
                  <a:lnTo>
                    <a:pt x="3042" y="471"/>
                  </a:lnTo>
                  <a:lnTo>
                    <a:pt x="2028" y="526"/>
                  </a:lnTo>
                  <a:lnTo>
                    <a:pt x="1014" y="544"/>
                  </a:lnTo>
                  <a:lnTo>
                    <a:pt x="0" y="562"/>
                  </a:lnTo>
                  <a:lnTo>
                    <a:pt x="561" y="1268"/>
                  </a:lnTo>
                  <a:lnTo>
                    <a:pt x="1123" y="1956"/>
                  </a:lnTo>
                  <a:lnTo>
                    <a:pt x="1702" y="2644"/>
                  </a:lnTo>
                  <a:lnTo>
                    <a:pt x="2282" y="3332"/>
                  </a:lnTo>
                  <a:lnTo>
                    <a:pt x="2897" y="4002"/>
                  </a:lnTo>
                  <a:lnTo>
                    <a:pt x="3513" y="4672"/>
                  </a:lnTo>
                  <a:lnTo>
                    <a:pt x="4147" y="5342"/>
                  </a:lnTo>
                  <a:lnTo>
                    <a:pt x="4798" y="6012"/>
                  </a:lnTo>
                  <a:lnTo>
                    <a:pt x="5251" y="5270"/>
                  </a:lnTo>
                  <a:lnTo>
                    <a:pt x="5686" y="4527"/>
                  </a:lnTo>
                  <a:lnTo>
                    <a:pt x="6102" y="3767"/>
                  </a:lnTo>
                  <a:lnTo>
                    <a:pt x="6518" y="3025"/>
                  </a:lnTo>
                  <a:lnTo>
                    <a:pt x="6917" y="2264"/>
                  </a:lnTo>
                  <a:lnTo>
                    <a:pt x="7315" y="1522"/>
                  </a:lnTo>
                  <a:lnTo>
                    <a:pt x="7677" y="761"/>
                  </a:lnTo>
                  <a:lnTo>
                    <a:pt x="80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31"/>
            <p:cNvSpPr/>
            <p:nvPr/>
          </p:nvSpPr>
          <p:spPr>
            <a:xfrm>
              <a:off x="3177600" y="1339450"/>
              <a:ext cx="195575" cy="159825"/>
            </a:xfrm>
            <a:custGeom>
              <a:avLst/>
              <a:gdLst/>
              <a:ahLst/>
              <a:cxnLst/>
              <a:rect l="l" t="t" r="r" b="b"/>
              <a:pathLst>
                <a:path w="7823" h="6393" extrusionOk="0">
                  <a:moveTo>
                    <a:pt x="7822" y="1"/>
                  </a:moveTo>
                  <a:lnTo>
                    <a:pt x="6863" y="272"/>
                  </a:lnTo>
                  <a:lnTo>
                    <a:pt x="5903" y="508"/>
                  </a:lnTo>
                  <a:lnTo>
                    <a:pt x="4925" y="725"/>
                  </a:lnTo>
                  <a:lnTo>
                    <a:pt x="3948" y="942"/>
                  </a:lnTo>
                  <a:lnTo>
                    <a:pt x="2970" y="1142"/>
                  </a:lnTo>
                  <a:lnTo>
                    <a:pt x="1974" y="1305"/>
                  </a:lnTo>
                  <a:lnTo>
                    <a:pt x="996" y="1467"/>
                  </a:lnTo>
                  <a:lnTo>
                    <a:pt x="0" y="1630"/>
                  </a:lnTo>
                  <a:lnTo>
                    <a:pt x="652" y="2246"/>
                  </a:lnTo>
                  <a:lnTo>
                    <a:pt x="1304" y="2862"/>
                  </a:lnTo>
                  <a:lnTo>
                    <a:pt x="1974" y="3459"/>
                  </a:lnTo>
                  <a:lnTo>
                    <a:pt x="2680" y="4057"/>
                  </a:lnTo>
                  <a:lnTo>
                    <a:pt x="3368" y="4654"/>
                  </a:lnTo>
                  <a:lnTo>
                    <a:pt x="4093" y="5234"/>
                  </a:lnTo>
                  <a:lnTo>
                    <a:pt x="4835" y="5813"/>
                  </a:lnTo>
                  <a:lnTo>
                    <a:pt x="5577" y="6393"/>
                  </a:lnTo>
                  <a:lnTo>
                    <a:pt x="5903" y="5596"/>
                  </a:lnTo>
                  <a:lnTo>
                    <a:pt x="6211" y="4799"/>
                  </a:lnTo>
                  <a:lnTo>
                    <a:pt x="6501" y="4002"/>
                  </a:lnTo>
                  <a:lnTo>
                    <a:pt x="6790" y="3206"/>
                  </a:lnTo>
                  <a:lnTo>
                    <a:pt x="7062" y="2409"/>
                  </a:lnTo>
                  <a:lnTo>
                    <a:pt x="7334" y="1612"/>
                  </a:lnTo>
                  <a:lnTo>
                    <a:pt x="78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31"/>
            <p:cNvSpPr/>
            <p:nvPr/>
          </p:nvSpPr>
          <p:spPr>
            <a:xfrm>
              <a:off x="3380850" y="1272000"/>
              <a:ext cx="186525" cy="164800"/>
            </a:xfrm>
            <a:custGeom>
              <a:avLst/>
              <a:gdLst/>
              <a:ahLst/>
              <a:cxnLst/>
              <a:rect l="l" t="t" r="r" b="b"/>
              <a:pathLst>
                <a:path w="7461" h="6592" extrusionOk="0">
                  <a:moveTo>
                    <a:pt x="7460" y="1"/>
                  </a:moveTo>
                  <a:lnTo>
                    <a:pt x="6555" y="381"/>
                  </a:lnTo>
                  <a:lnTo>
                    <a:pt x="5632" y="743"/>
                  </a:lnTo>
                  <a:lnTo>
                    <a:pt x="4708" y="1087"/>
                  </a:lnTo>
                  <a:lnTo>
                    <a:pt x="3785" y="1431"/>
                  </a:lnTo>
                  <a:lnTo>
                    <a:pt x="2843" y="1739"/>
                  </a:lnTo>
                  <a:lnTo>
                    <a:pt x="1902" y="2047"/>
                  </a:lnTo>
                  <a:lnTo>
                    <a:pt x="960" y="2355"/>
                  </a:lnTo>
                  <a:lnTo>
                    <a:pt x="0" y="2626"/>
                  </a:lnTo>
                  <a:lnTo>
                    <a:pt x="725" y="3152"/>
                  </a:lnTo>
                  <a:lnTo>
                    <a:pt x="1485" y="3677"/>
                  </a:lnTo>
                  <a:lnTo>
                    <a:pt x="2246" y="4184"/>
                  </a:lnTo>
                  <a:lnTo>
                    <a:pt x="3006" y="4691"/>
                  </a:lnTo>
                  <a:lnTo>
                    <a:pt x="3803" y="5179"/>
                  </a:lnTo>
                  <a:lnTo>
                    <a:pt x="4599" y="5650"/>
                  </a:lnTo>
                  <a:lnTo>
                    <a:pt x="5414" y="6121"/>
                  </a:lnTo>
                  <a:lnTo>
                    <a:pt x="6229" y="6592"/>
                  </a:lnTo>
                  <a:lnTo>
                    <a:pt x="6609" y="4944"/>
                  </a:lnTo>
                  <a:lnTo>
                    <a:pt x="6935" y="3278"/>
                  </a:lnTo>
                  <a:lnTo>
                    <a:pt x="7225" y="1631"/>
                  </a:lnTo>
                  <a:lnTo>
                    <a:pt x="74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1"/>
            <p:cNvSpPr/>
            <p:nvPr/>
          </p:nvSpPr>
          <p:spPr>
            <a:xfrm>
              <a:off x="3574600" y="1179225"/>
              <a:ext cx="173825" cy="167050"/>
            </a:xfrm>
            <a:custGeom>
              <a:avLst/>
              <a:gdLst/>
              <a:ahLst/>
              <a:cxnLst/>
              <a:rect l="l" t="t" r="r" b="b"/>
              <a:pathLst>
                <a:path w="6953" h="6682" extrusionOk="0">
                  <a:moveTo>
                    <a:pt x="6935" y="0"/>
                  </a:moveTo>
                  <a:lnTo>
                    <a:pt x="6102" y="507"/>
                  </a:lnTo>
                  <a:lnTo>
                    <a:pt x="5251" y="978"/>
                  </a:lnTo>
                  <a:lnTo>
                    <a:pt x="4400" y="1449"/>
                  </a:lnTo>
                  <a:lnTo>
                    <a:pt x="3531" y="1901"/>
                  </a:lnTo>
                  <a:lnTo>
                    <a:pt x="2662" y="2336"/>
                  </a:lnTo>
                  <a:lnTo>
                    <a:pt x="1793" y="2770"/>
                  </a:lnTo>
                  <a:lnTo>
                    <a:pt x="887" y="3187"/>
                  </a:lnTo>
                  <a:lnTo>
                    <a:pt x="0" y="3585"/>
                  </a:lnTo>
                  <a:lnTo>
                    <a:pt x="797" y="4002"/>
                  </a:lnTo>
                  <a:lnTo>
                    <a:pt x="1612" y="4418"/>
                  </a:lnTo>
                  <a:lnTo>
                    <a:pt x="2444" y="4835"/>
                  </a:lnTo>
                  <a:lnTo>
                    <a:pt x="3277" y="5215"/>
                  </a:lnTo>
                  <a:lnTo>
                    <a:pt x="4128" y="5595"/>
                  </a:lnTo>
                  <a:lnTo>
                    <a:pt x="4997" y="5975"/>
                  </a:lnTo>
                  <a:lnTo>
                    <a:pt x="5867" y="6319"/>
                  </a:lnTo>
                  <a:lnTo>
                    <a:pt x="6754" y="6681"/>
                  </a:lnTo>
                  <a:lnTo>
                    <a:pt x="6862" y="4998"/>
                  </a:lnTo>
                  <a:lnTo>
                    <a:pt x="6917" y="3332"/>
                  </a:lnTo>
                  <a:lnTo>
                    <a:pt x="6953" y="1666"/>
                  </a:lnTo>
                  <a:lnTo>
                    <a:pt x="693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31"/>
            <p:cNvSpPr/>
            <p:nvPr/>
          </p:nvSpPr>
          <p:spPr>
            <a:xfrm>
              <a:off x="3754750" y="1064225"/>
              <a:ext cx="177925" cy="164800"/>
            </a:xfrm>
            <a:custGeom>
              <a:avLst/>
              <a:gdLst/>
              <a:ahLst/>
              <a:cxnLst/>
              <a:rect l="l" t="t" r="r" b="b"/>
              <a:pathLst>
                <a:path w="7117" h="6592" extrusionOk="0">
                  <a:moveTo>
                    <a:pt x="6284" y="1"/>
                  </a:moveTo>
                  <a:lnTo>
                    <a:pt x="5541" y="598"/>
                  </a:lnTo>
                  <a:lnTo>
                    <a:pt x="4781" y="1178"/>
                  </a:lnTo>
                  <a:lnTo>
                    <a:pt x="4002" y="1757"/>
                  </a:lnTo>
                  <a:lnTo>
                    <a:pt x="3223" y="2319"/>
                  </a:lnTo>
                  <a:lnTo>
                    <a:pt x="2427" y="2862"/>
                  </a:lnTo>
                  <a:lnTo>
                    <a:pt x="1630" y="3405"/>
                  </a:lnTo>
                  <a:lnTo>
                    <a:pt x="815" y="3930"/>
                  </a:lnTo>
                  <a:lnTo>
                    <a:pt x="0" y="4437"/>
                  </a:lnTo>
                  <a:lnTo>
                    <a:pt x="852" y="4763"/>
                  </a:lnTo>
                  <a:lnTo>
                    <a:pt x="1703" y="5053"/>
                  </a:lnTo>
                  <a:lnTo>
                    <a:pt x="2590" y="5342"/>
                  </a:lnTo>
                  <a:lnTo>
                    <a:pt x="3477" y="5632"/>
                  </a:lnTo>
                  <a:lnTo>
                    <a:pt x="4364" y="5886"/>
                  </a:lnTo>
                  <a:lnTo>
                    <a:pt x="5270" y="6139"/>
                  </a:lnTo>
                  <a:lnTo>
                    <a:pt x="6193" y="6375"/>
                  </a:lnTo>
                  <a:lnTo>
                    <a:pt x="7116" y="6592"/>
                  </a:lnTo>
                  <a:lnTo>
                    <a:pt x="6953" y="4926"/>
                  </a:lnTo>
                  <a:lnTo>
                    <a:pt x="6772" y="3278"/>
                  </a:lnTo>
                  <a:lnTo>
                    <a:pt x="6537" y="1631"/>
                  </a:lnTo>
                  <a:lnTo>
                    <a:pt x="628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31"/>
            <p:cNvSpPr/>
            <p:nvPr/>
          </p:nvSpPr>
          <p:spPr>
            <a:xfrm>
              <a:off x="3917700" y="928875"/>
              <a:ext cx="183375" cy="159825"/>
            </a:xfrm>
            <a:custGeom>
              <a:avLst/>
              <a:gdLst/>
              <a:ahLst/>
              <a:cxnLst/>
              <a:rect l="l" t="t" r="r" b="b"/>
              <a:pathLst>
                <a:path w="7335" h="6393" extrusionOk="0">
                  <a:moveTo>
                    <a:pt x="5505" y="1"/>
                  </a:moveTo>
                  <a:lnTo>
                    <a:pt x="4872" y="689"/>
                  </a:lnTo>
                  <a:lnTo>
                    <a:pt x="4202" y="1377"/>
                  </a:lnTo>
                  <a:lnTo>
                    <a:pt x="3532" y="2047"/>
                  </a:lnTo>
                  <a:lnTo>
                    <a:pt x="2862" y="2699"/>
                  </a:lnTo>
                  <a:lnTo>
                    <a:pt x="2156" y="3351"/>
                  </a:lnTo>
                  <a:lnTo>
                    <a:pt x="1449" y="3984"/>
                  </a:lnTo>
                  <a:lnTo>
                    <a:pt x="725" y="4600"/>
                  </a:lnTo>
                  <a:lnTo>
                    <a:pt x="1" y="5216"/>
                  </a:lnTo>
                  <a:lnTo>
                    <a:pt x="888" y="5415"/>
                  </a:lnTo>
                  <a:lnTo>
                    <a:pt x="1775" y="5596"/>
                  </a:lnTo>
                  <a:lnTo>
                    <a:pt x="2681" y="5777"/>
                  </a:lnTo>
                  <a:lnTo>
                    <a:pt x="3586" y="5922"/>
                  </a:lnTo>
                  <a:lnTo>
                    <a:pt x="4509" y="6067"/>
                  </a:lnTo>
                  <a:lnTo>
                    <a:pt x="5451" y="6194"/>
                  </a:lnTo>
                  <a:lnTo>
                    <a:pt x="6393" y="6302"/>
                  </a:lnTo>
                  <a:lnTo>
                    <a:pt x="7334" y="6393"/>
                  </a:lnTo>
                  <a:lnTo>
                    <a:pt x="6918" y="4781"/>
                  </a:lnTo>
                  <a:lnTo>
                    <a:pt x="6483" y="3170"/>
                  </a:lnTo>
                  <a:lnTo>
                    <a:pt x="6012" y="1594"/>
                  </a:lnTo>
                  <a:lnTo>
                    <a:pt x="55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3" name="Google Shape;2143;p31"/>
          <p:cNvSpPr/>
          <p:nvPr/>
        </p:nvSpPr>
        <p:spPr>
          <a:xfrm flipH="1">
            <a:off x="4601065" y="4535934"/>
            <a:ext cx="972157" cy="309920"/>
          </a:xfrm>
          <a:custGeom>
            <a:avLst/>
            <a:gdLst/>
            <a:ahLst/>
            <a:cxnLst/>
            <a:rect l="l" t="t" r="r" b="b"/>
            <a:pathLst>
              <a:path w="25223" h="8041" extrusionOk="0">
                <a:moveTo>
                  <a:pt x="24390" y="1"/>
                </a:moveTo>
                <a:lnTo>
                  <a:pt x="24173" y="19"/>
                </a:lnTo>
                <a:lnTo>
                  <a:pt x="23956" y="55"/>
                </a:lnTo>
                <a:lnTo>
                  <a:pt x="23738" y="109"/>
                </a:lnTo>
                <a:lnTo>
                  <a:pt x="23521" y="182"/>
                </a:lnTo>
                <a:lnTo>
                  <a:pt x="23593" y="363"/>
                </a:lnTo>
                <a:lnTo>
                  <a:pt x="23630" y="562"/>
                </a:lnTo>
                <a:lnTo>
                  <a:pt x="23648" y="743"/>
                </a:lnTo>
                <a:lnTo>
                  <a:pt x="23648" y="942"/>
                </a:lnTo>
                <a:lnTo>
                  <a:pt x="23630" y="1123"/>
                </a:lnTo>
                <a:lnTo>
                  <a:pt x="23593" y="1304"/>
                </a:lnTo>
                <a:lnTo>
                  <a:pt x="23539" y="1485"/>
                </a:lnTo>
                <a:lnTo>
                  <a:pt x="23467" y="1666"/>
                </a:lnTo>
                <a:lnTo>
                  <a:pt x="23394" y="1848"/>
                </a:lnTo>
                <a:lnTo>
                  <a:pt x="23304" y="2029"/>
                </a:lnTo>
                <a:lnTo>
                  <a:pt x="23195" y="2192"/>
                </a:lnTo>
                <a:lnTo>
                  <a:pt x="23068" y="2373"/>
                </a:lnTo>
                <a:lnTo>
                  <a:pt x="22797" y="2699"/>
                </a:lnTo>
                <a:lnTo>
                  <a:pt x="22507" y="3006"/>
                </a:lnTo>
                <a:lnTo>
                  <a:pt x="22163" y="3296"/>
                </a:lnTo>
                <a:lnTo>
                  <a:pt x="21819" y="3568"/>
                </a:lnTo>
                <a:lnTo>
                  <a:pt x="21457" y="3821"/>
                </a:lnTo>
                <a:lnTo>
                  <a:pt x="21077" y="4038"/>
                </a:lnTo>
                <a:lnTo>
                  <a:pt x="20696" y="4238"/>
                </a:lnTo>
                <a:lnTo>
                  <a:pt x="20334" y="4419"/>
                </a:lnTo>
                <a:lnTo>
                  <a:pt x="19990" y="4545"/>
                </a:lnTo>
                <a:lnTo>
                  <a:pt x="19664" y="4654"/>
                </a:lnTo>
                <a:lnTo>
                  <a:pt x="19320" y="4745"/>
                </a:lnTo>
                <a:lnTo>
                  <a:pt x="18976" y="4817"/>
                </a:lnTo>
                <a:lnTo>
                  <a:pt x="18632" y="4871"/>
                </a:lnTo>
                <a:lnTo>
                  <a:pt x="18288" y="4908"/>
                </a:lnTo>
                <a:lnTo>
                  <a:pt x="17944" y="4944"/>
                </a:lnTo>
                <a:lnTo>
                  <a:pt x="17600" y="4962"/>
                </a:lnTo>
                <a:lnTo>
                  <a:pt x="17256" y="4962"/>
                </a:lnTo>
                <a:lnTo>
                  <a:pt x="16930" y="4944"/>
                </a:lnTo>
                <a:lnTo>
                  <a:pt x="16242" y="4889"/>
                </a:lnTo>
                <a:lnTo>
                  <a:pt x="15554" y="4817"/>
                </a:lnTo>
                <a:lnTo>
                  <a:pt x="14884" y="4708"/>
                </a:lnTo>
                <a:lnTo>
                  <a:pt x="14196" y="4582"/>
                </a:lnTo>
                <a:lnTo>
                  <a:pt x="12838" y="4328"/>
                </a:lnTo>
                <a:lnTo>
                  <a:pt x="12150" y="4201"/>
                </a:lnTo>
                <a:lnTo>
                  <a:pt x="11480" y="4093"/>
                </a:lnTo>
                <a:lnTo>
                  <a:pt x="10792" y="4002"/>
                </a:lnTo>
                <a:lnTo>
                  <a:pt x="10104" y="3966"/>
                </a:lnTo>
                <a:lnTo>
                  <a:pt x="9760" y="3948"/>
                </a:lnTo>
                <a:lnTo>
                  <a:pt x="9416" y="3948"/>
                </a:lnTo>
                <a:lnTo>
                  <a:pt x="9072" y="3966"/>
                </a:lnTo>
                <a:lnTo>
                  <a:pt x="8728" y="3984"/>
                </a:lnTo>
                <a:lnTo>
                  <a:pt x="8112" y="4075"/>
                </a:lnTo>
                <a:lnTo>
                  <a:pt x="7515" y="4165"/>
                </a:lnTo>
                <a:lnTo>
                  <a:pt x="6935" y="4310"/>
                </a:lnTo>
                <a:lnTo>
                  <a:pt x="6356" y="4455"/>
                </a:lnTo>
                <a:lnTo>
                  <a:pt x="5794" y="4636"/>
                </a:lnTo>
                <a:lnTo>
                  <a:pt x="5251" y="4835"/>
                </a:lnTo>
                <a:lnTo>
                  <a:pt x="4708" y="5071"/>
                </a:lnTo>
                <a:lnTo>
                  <a:pt x="4165" y="5288"/>
                </a:lnTo>
                <a:lnTo>
                  <a:pt x="3640" y="5541"/>
                </a:lnTo>
                <a:lnTo>
                  <a:pt x="3115" y="5795"/>
                </a:lnTo>
                <a:lnTo>
                  <a:pt x="2083" y="6338"/>
                </a:lnTo>
                <a:lnTo>
                  <a:pt x="1051" y="6899"/>
                </a:lnTo>
                <a:lnTo>
                  <a:pt x="0" y="7443"/>
                </a:lnTo>
                <a:lnTo>
                  <a:pt x="507" y="7660"/>
                </a:lnTo>
                <a:lnTo>
                  <a:pt x="924" y="7823"/>
                </a:lnTo>
                <a:lnTo>
                  <a:pt x="1250" y="7968"/>
                </a:lnTo>
                <a:lnTo>
                  <a:pt x="1413" y="8004"/>
                </a:lnTo>
                <a:lnTo>
                  <a:pt x="1576" y="8040"/>
                </a:lnTo>
                <a:lnTo>
                  <a:pt x="1630" y="7913"/>
                </a:lnTo>
                <a:lnTo>
                  <a:pt x="1684" y="7768"/>
                </a:lnTo>
                <a:lnTo>
                  <a:pt x="1865" y="7515"/>
                </a:lnTo>
                <a:lnTo>
                  <a:pt x="2064" y="7243"/>
                </a:lnTo>
                <a:lnTo>
                  <a:pt x="2318" y="6990"/>
                </a:lnTo>
                <a:lnTo>
                  <a:pt x="2590" y="6736"/>
                </a:lnTo>
                <a:lnTo>
                  <a:pt x="2879" y="6501"/>
                </a:lnTo>
                <a:lnTo>
                  <a:pt x="3205" y="6284"/>
                </a:lnTo>
                <a:lnTo>
                  <a:pt x="3549" y="6066"/>
                </a:lnTo>
                <a:lnTo>
                  <a:pt x="3893" y="5867"/>
                </a:lnTo>
                <a:lnTo>
                  <a:pt x="4237" y="5686"/>
                </a:lnTo>
                <a:lnTo>
                  <a:pt x="4599" y="5505"/>
                </a:lnTo>
                <a:lnTo>
                  <a:pt x="4943" y="5360"/>
                </a:lnTo>
                <a:lnTo>
                  <a:pt x="5287" y="5234"/>
                </a:lnTo>
                <a:lnTo>
                  <a:pt x="5632" y="5125"/>
                </a:lnTo>
                <a:lnTo>
                  <a:pt x="5939" y="5052"/>
                </a:lnTo>
                <a:lnTo>
                  <a:pt x="6229" y="4980"/>
                </a:lnTo>
                <a:lnTo>
                  <a:pt x="6609" y="4926"/>
                </a:lnTo>
                <a:lnTo>
                  <a:pt x="6990" y="4908"/>
                </a:lnTo>
                <a:lnTo>
                  <a:pt x="7370" y="4889"/>
                </a:lnTo>
                <a:lnTo>
                  <a:pt x="7750" y="4889"/>
                </a:lnTo>
                <a:lnTo>
                  <a:pt x="8112" y="4926"/>
                </a:lnTo>
                <a:lnTo>
                  <a:pt x="8492" y="4962"/>
                </a:lnTo>
                <a:lnTo>
                  <a:pt x="8855" y="5016"/>
                </a:lnTo>
                <a:lnTo>
                  <a:pt x="9235" y="5071"/>
                </a:lnTo>
                <a:lnTo>
                  <a:pt x="9959" y="5252"/>
                </a:lnTo>
                <a:lnTo>
                  <a:pt x="10683" y="5451"/>
                </a:lnTo>
                <a:lnTo>
                  <a:pt x="11408" y="5668"/>
                </a:lnTo>
                <a:lnTo>
                  <a:pt x="12132" y="5885"/>
                </a:lnTo>
                <a:lnTo>
                  <a:pt x="12856" y="6121"/>
                </a:lnTo>
                <a:lnTo>
                  <a:pt x="13562" y="6338"/>
                </a:lnTo>
                <a:lnTo>
                  <a:pt x="14287" y="6537"/>
                </a:lnTo>
                <a:lnTo>
                  <a:pt x="15011" y="6700"/>
                </a:lnTo>
                <a:lnTo>
                  <a:pt x="15373" y="6754"/>
                </a:lnTo>
                <a:lnTo>
                  <a:pt x="15735" y="6809"/>
                </a:lnTo>
                <a:lnTo>
                  <a:pt x="16097" y="6845"/>
                </a:lnTo>
                <a:lnTo>
                  <a:pt x="16459" y="6863"/>
                </a:lnTo>
                <a:lnTo>
                  <a:pt x="16821" y="6863"/>
                </a:lnTo>
                <a:lnTo>
                  <a:pt x="17184" y="6845"/>
                </a:lnTo>
                <a:lnTo>
                  <a:pt x="17546" y="6809"/>
                </a:lnTo>
                <a:lnTo>
                  <a:pt x="17926" y="6754"/>
                </a:lnTo>
                <a:lnTo>
                  <a:pt x="18505" y="6610"/>
                </a:lnTo>
                <a:lnTo>
                  <a:pt x="19121" y="6447"/>
                </a:lnTo>
                <a:lnTo>
                  <a:pt x="19737" y="6229"/>
                </a:lnTo>
                <a:lnTo>
                  <a:pt x="20370" y="5976"/>
                </a:lnTo>
                <a:lnTo>
                  <a:pt x="21004" y="5668"/>
                </a:lnTo>
                <a:lnTo>
                  <a:pt x="21620" y="5342"/>
                </a:lnTo>
                <a:lnTo>
                  <a:pt x="21928" y="5161"/>
                </a:lnTo>
                <a:lnTo>
                  <a:pt x="22217" y="4962"/>
                </a:lnTo>
                <a:lnTo>
                  <a:pt x="22525" y="4763"/>
                </a:lnTo>
                <a:lnTo>
                  <a:pt x="22797" y="4564"/>
                </a:lnTo>
                <a:lnTo>
                  <a:pt x="23068" y="4346"/>
                </a:lnTo>
                <a:lnTo>
                  <a:pt x="23340" y="4111"/>
                </a:lnTo>
                <a:lnTo>
                  <a:pt x="23575" y="3894"/>
                </a:lnTo>
                <a:lnTo>
                  <a:pt x="23811" y="3640"/>
                </a:lnTo>
                <a:lnTo>
                  <a:pt x="24046" y="3387"/>
                </a:lnTo>
                <a:lnTo>
                  <a:pt x="24245" y="3133"/>
                </a:lnTo>
                <a:lnTo>
                  <a:pt x="24426" y="2880"/>
                </a:lnTo>
                <a:lnTo>
                  <a:pt x="24607" y="2590"/>
                </a:lnTo>
                <a:lnTo>
                  <a:pt x="24752" y="2318"/>
                </a:lnTo>
                <a:lnTo>
                  <a:pt x="24897" y="2029"/>
                </a:lnTo>
                <a:lnTo>
                  <a:pt x="25006" y="1739"/>
                </a:lnTo>
                <a:lnTo>
                  <a:pt x="25096" y="1431"/>
                </a:lnTo>
                <a:lnTo>
                  <a:pt x="25169" y="1123"/>
                </a:lnTo>
                <a:lnTo>
                  <a:pt x="25205" y="815"/>
                </a:lnTo>
                <a:lnTo>
                  <a:pt x="25223" y="490"/>
                </a:lnTo>
                <a:lnTo>
                  <a:pt x="25205" y="164"/>
                </a:lnTo>
                <a:lnTo>
                  <a:pt x="25006" y="91"/>
                </a:lnTo>
                <a:lnTo>
                  <a:pt x="24807" y="37"/>
                </a:lnTo>
                <a:lnTo>
                  <a:pt x="24589" y="19"/>
                </a:lnTo>
                <a:lnTo>
                  <a:pt x="243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4" name="Google Shape;2144;p31"/>
          <p:cNvSpPr/>
          <p:nvPr/>
        </p:nvSpPr>
        <p:spPr>
          <a:xfrm>
            <a:off x="3577065" y="4535934"/>
            <a:ext cx="972157" cy="309920"/>
          </a:xfrm>
          <a:custGeom>
            <a:avLst/>
            <a:gdLst/>
            <a:ahLst/>
            <a:cxnLst/>
            <a:rect l="l" t="t" r="r" b="b"/>
            <a:pathLst>
              <a:path w="25223" h="8041" extrusionOk="0">
                <a:moveTo>
                  <a:pt x="24390" y="1"/>
                </a:moveTo>
                <a:lnTo>
                  <a:pt x="24173" y="19"/>
                </a:lnTo>
                <a:lnTo>
                  <a:pt x="23956" y="55"/>
                </a:lnTo>
                <a:lnTo>
                  <a:pt x="23738" y="109"/>
                </a:lnTo>
                <a:lnTo>
                  <a:pt x="23521" y="182"/>
                </a:lnTo>
                <a:lnTo>
                  <a:pt x="23593" y="363"/>
                </a:lnTo>
                <a:lnTo>
                  <a:pt x="23630" y="562"/>
                </a:lnTo>
                <a:lnTo>
                  <a:pt x="23648" y="743"/>
                </a:lnTo>
                <a:lnTo>
                  <a:pt x="23648" y="942"/>
                </a:lnTo>
                <a:lnTo>
                  <a:pt x="23630" y="1123"/>
                </a:lnTo>
                <a:lnTo>
                  <a:pt x="23593" y="1304"/>
                </a:lnTo>
                <a:lnTo>
                  <a:pt x="23539" y="1485"/>
                </a:lnTo>
                <a:lnTo>
                  <a:pt x="23467" y="1666"/>
                </a:lnTo>
                <a:lnTo>
                  <a:pt x="23394" y="1848"/>
                </a:lnTo>
                <a:lnTo>
                  <a:pt x="23304" y="2029"/>
                </a:lnTo>
                <a:lnTo>
                  <a:pt x="23195" y="2192"/>
                </a:lnTo>
                <a:lnTo>
                  <a:pt x="23068" y="2373"/>
                </a:lnTo>
                <a:lnTo>
                  <a:pt x="22797" y="2699"/>
                </a:lnTo>
                <a:lnTo>
                  <a:pt x="22507" y="3006"/>
                </a:lnTo>
                <a:lnTo>
                  <a:pt x="22163" y="3296"/>
                </a:lnTo>
                <a:lnTo>
                  <a:pt x="21819" y="3568"/>
                </a:lnTo>
                <a:lnTo>
                  <a:pt x="21457" y="3821"/>
                </a:lnTo>
                <a:lnTo>
                  <a:pt x="21077" y="4038"/>
                </a:lnTo>
                <a:lnTo>
                  <a:pt x="20696" y="4238"/>
                </a:lnTo>
                <a:lnTo>
                  <a:pt x="20334" y="4419"/>
                </a:lnTo>
                <a:lnTo>
                  <a:pt x="19990" y="4545"/>
                </a:lnTo>
                <a:lnTo>
                  <a:pt x="19664" y="4654"/>
                </a:lnTo>
                <a:lnTo>
                  <a:pt x="19320" y="4745"/>
                </a:lnTo>
                <a:lnTo>
                  <a:pt x="18976" y="4817"/>
                </a:lnTo>
                <a:lnTo>
                  <a:pt x="18632" y="4871"/>
                </a:lnTo>
                <a:lnTo>
                  <a:pt x="18288" y="4908"/>
                </a:lnTo>
                <a:lnTo>
                  <a:pt x="17944" y="4944"/>
                </a:lnTo>
                <a:lnTo>
                  <a:pt x="17600" y="4962"/>
                </a:lnTo>
                <a:lnTo>
                  <a:pt x="17256" y="4962"/>
                </a:lnTo>
                <a:lnTo>
                  <a:pt x="16930" y="4944"/>
                </a:lnTo>
                <a:lnTo>
                  <a:pt x="16242" y="4889"/>
                </a:lnTo>
                <a:lnTo>
                  <a:pt x="15554" y="4817"/>
                </a:lnTo>
                <a:lnTo>
                  <a:pt x="14884" y="4708"/>
                </a:lnTo>
                <a:lnTo>
                  <a:pt x="14196" y="4582"/>
                </a:lnTo>
                <a:lnTo>
                  <a:pt x="12838" y="4328"/>
                </a:lnTo>
                <a:lnTo>
                  <a:pt x="12150" y="4201"/>
                </a:lnTo>
                <a:lnTo>
                  <a:pt x="11480" y="4093"/>
                </a:lnTo>
                <a:lnTo>
                  <a:pt x="10792" y="4002"/>
                </a:lnTo>
                <a:lnTo>
                  <a:pt x="10104" y="3966"/>
                </a:lnTo>
                <a:lnTo>
                  <a:pt x="9760" y="3948"/>
                </a:lnTo>
                <a:lnTo>
                  <a:pt x="9416" y="3948"/>
                </a:lnTo>
                <a:lnTo>
                  <a:pt x="9072" y="3966"/>
                </a:lnTo>
                <a:lnTo>
                  <a:pt x="8728" y="3984"/>
                </a:lnTo>
                <a:lnTo>
                  <a:pt x="8112" y="4075"/>
                </a:lnTo>
                <a:lnTo>
                  <a:pt x="7515" y="4165"/>
                </a:lnTo>
                <a:lnTo>
                  <a:pt x="6935" y="4310"/>
                </a:lnTo>
                <a:lnTo>
                  <a:pt x="6356" y="4455"/>
                </a:lnTo>
                <a:lnTo>
                  <a:pt x="5794" y="4636"/>
                </a:lnTo>
                <a:lnTo>
                  <a:pt x="5251" y="4835"/>
                </a:lnTo>
                <a:lnTo>
                  <a:pt x="4708" y="5071"/>
                </a:lnTo>
                <a:lnTo>
                  <a:pt x="4165" y="5288"/>
                </a:lnTo>
                <a:lnTo>
                  <a:pt x="3640" y="5541"/>
                </a:lnTo>
                <a:lnTo>
                  <a:pt x="3115" y="5795"/>
                </a:lnTo>
                <a:lnTo>
                  <a:pt x="2083" y="6338"/>
                </a:lnTo>
                <a:lnTo>
                  <a:pt x="1051" y="6899"/>
                </a:lnTo>
                <a:lnTo>
                  <a:pt x="0" y="7443"/>
                </a:lnTo>
                <a:lnTo>
                  <a:pt x="507" y="7660"/>
                </a:lnTo>
                <a:lnTo>
                  <a:pt x="924" y="7823"/>
                </a:lnTo>
                <a:lnTo>
                  <a:pt x="1250" y="7968"/>
                </a:lnTo>
                <a:lnTo>
                  <a:pt x="1413" y="8004"/>
                </a:lnTo>
                <a:lnTo>
                  <a:pt x="1576" y="8040"/>
                </a:lnTo>
                <a:lnTo>
                  <a:pt x="1630" y="7913"/>
                </a:lnTo>
                <a:lnTo>
                  <a:pt x="1684" y="7768"/>
                </a:lnTo>
                <a:lnTo>
                  <a:pt x="1865" y="7515"/>
                </a:lnTo>
                <a:lnTo>
                  <a:pt x="2064" y="7243"/>
                </a:lnTo>
                <a:lnTo>
                  <a:pt x="2318" y="6990"/>
                </a:lnTo>
                <a:lnTo>
                  <a:pt x="2590" y="6736"/>
                </a:lnTo>
                <a:lnTo>
                  <a:pt x="2879" y="6501"/>
                </a:lnTo>
                <a:lnTo>
                  <a:pt x="3205" y="6284"/>
                </a:lnTo>
                <a:lnTo>
                  <a:pt x="3549" y="6066"/>
                </a:lnTo>
                <a:lnTo>
                  <a:pt x="3893" y="5867"/>
                </a:lnTo>
                <a:lnTo>
                  <a:pt x="4237" y="5686"/>
                </a:lnTo>
                <a:lnTo>
                  <a:pt x="4599" y="5505"/>
                </a:lnTo>
                <a:lnTo>
                  <a:pt x="4943" y="5360"/>
                </a:lnTo>
                <a:lnTo>
                  <a:pt x="5287" y="5234"/>
                </a:lnTo>
                <a:lnTo>
                  <a:pt x="5632" y="5125"/>
                </a:lnTo>
                <a:lnTo>
                  <a:pt x="5939" y="5052"/>
                </a:lnTo>
                <a:lnTo>
                  <a:pt x="6229" y="4980"/>
                </a:lnTo>
                <a:lnTo>
                  <a:pt x="6609" y="4926"/>
                </a:lnTo>
                <a:lnTo>
                  <a:pt x="6990" y="4908"/>
                </a:lnTo>
                <a:lnTo>
                  <a:pt x="7370" y="4889"/>
                </a:lnTo>
                <a:lnTo>
                  <a:pt x="7750" y="4889"/>
                </a:lnTo>
                <a:lnTo>
                  <a:pt x="8112" y="4926"/>
                </a:lnTo>
                <a:lnTo>
                  <a:pt x="8492" y="4962"/>
                </a:lnTo>
                <a:lnTo>
                  <a:pt x="8855" y="5016"/>
                </a:lnTo>
                <a:lnTo>
                  <a:pt x="9235" y="5071"/>
                </a:lnTo>
                <a:lnTo>
                  <a:pt x="9959" y="5252"/>
                </a:lnTo>
                <a:lnTo>
                  <a:pt x="10683" y="5451"/>
                </a:lnTo>
                <a:lnTo>
                  <a:pt x="11408" y="5668"/>
                </a:lnTo>
                <a:lnTo>
                  <a:pt x="12132" y="5885"/>
                </a:lnTo>
                <a:lnTo>
                  <a:pt x="12856" y="6121"/>
                </a:lnTo>
                <a:lnTo>
                  <a:pt x="13562" y="6338"/>
                </a:lnTo>
                <a:lnTo>
                  <a:pt x="14287" y="6537"/>
                </a:lnTo>
                <a:lnTo>
                  <a:pt x="15011" y="6700"/>
                </a:lnTo>
                <a:lnTo>
                  <a:pt x="15373" y="6754"/>
                </a:lnTo>
                <a:lnTo>
                  <a:pt x="15735" y="6809"/>
                </a:lnTo>
                <a:lnTo>
                  <a:pt x="16097" y="6845"/>
                </a:lnTo>
                <a:lnTo>
                  <a:pt x="16459" y="6863"/>
                </a:lnTo>
                <a:lnTo>
                  <a:pt x="16821" y="6863"/>
                </a:lnTo>
                <a:lnTo>
                  <a:pt x="17184" y="6845"/>
                </a:lnTo>
                <a:lnTo>
                  <a:pt x="17546" y="6809"/>
                </a:lnTo>
                <a:lnTo>
                  <a:pt x="17926" y="6754"/>
                </a:lnTo>
                <a:lnTo>
                  <a:pt x="18505" y="6610"/>
                </a:lnTo>
                <a:lnTo>
                  <a:pt x="19121" y="6447"/>
                </a:lnTo>
                <a:lnTo>
                  <a:pt x="19737" y="6229"/>
                </a:lnTo>
                <a:lnTo>
                  <a:pt x="20370" y="5976"/>
                </a:lnTo>
                <a:lnTo>
                  <a:pt x="21004" y="5668"/>
                </a:lnTo>
                <a:lnTo>
                  <a:pt x="21620" y="5342"/>
                </a:lnTo>
                <a:lnTo>
                  <a:pt x="21928" y="5161"/>
                </a:lnTo>
                <a:lnTo>
                  <a:pt x="22217" y="4962"/>
                </a:lnTo>
                <a:lnTo>
                  <a:pt x="22525" y="4763"/>
                </a:lnTo>
                <a:lnTo>
                  <a:pt x="22797" y="4564"/>
                </a:lnTo>
                <a:lnTo>
                  <a:pt x="23068" y="4346"/>
                </a:lnTo>
                <a:lnTo>
                  <a:pt x="23340" y="4111"/>
                </a:lnTo>
                <a:lnTo>
                  <a:pt x="23575" y="3894"/>
                </a:lnTo>
                <a:lnTo>
                  <a:pt x="23811" y="3640"/>
                </a:lnTo>
                <a:lnTo>
                  <a:pt x="24046" y="3387"/>
                </a:lnTo>
                <a:lnTo>
                  <a:pt x="24245" y="3133"/>
                </a:lnTo>
                <a:lnTo>
                  <a:pt x="24426" y="2880"/>
                </a:lnTo>
                <a:lnTo>
                  <a:pt x="24607" y="2590"/>
                </a:lnTo>
                <a:lnTo>
                  <a:pt x="24752" y="2318"/>
                </a:lnTo>
                <a:lnTo>
                  <a:pt x="24897" y="2029"/>
                </a:lnTo>
                <a:lnTo>
                  <a:pt x="25006" y="1739"/>
                </a:lnTo>
                <a:lnTo>
                  <a:pt x="25096" y="1431"/>
                </a:lnTo>
                <a:lnTo>
                  <a:pt x="25169" y="1123"/>
                </a:lnTo>
                <a:lnTo>
                  <a:pt x="25205" y="815"/>
                </a:lnTo>
                <a:lnTo>
                  <a:pt x="25223" y="490"/>
                </a:lnTo>
                <a:lnTo>
                  <a:pt x="25205" y="164"/>
                </a:lnTo>
                <a:lnTo>
                  <a:pt x="25006" y="91"/>
                </a:lnTo>
                <a:lnTo>
                  <a:pt x="24807" y="37"/>
                </a:lnTo>
                <a:lnTo>
                  <a:pt x="24589" y="19"/>
                </a:lnTo>
                <a:lnTo>
                  <a:pt x="243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5" name="Google Shape;2145;p31"/>
          <p:cNvGrpSpPr/>
          <p:nvPr/>
        </p:nvGrpSpPr>
        <p:grpSpPr>
          <a:xfrm>
            <a:off x="214697" y="1462790"/>
            <a:ext cx="1754019" cy="1838697"/>
            <a:chOff x="93797" y="55240"/>
            <a:chExt cx="1754019" cy="1838697"/>
          </a:xfrm>
        </p:grpSpPr>
        <p:sp>
          <p:nvSpPr>
            <p:cNvPr id="2146" name="Google Shape;2146;p31"/>
            <p:cNvSpPr/>
            <p:nvPr/>
          </p:nvSpPr>
          <p:spPr>
            <a:xfrm>
              <a:off x="181995" y="1004863"/>
              <a:ext cx="277061" cy="279805"/>
            </a:xfrm>
            <a:custGeom>
              <a:avLst/>
              <a:gdLst/>
              <a:ahLst/>
              <a:cxnLst/>
              <a:rect l="l" t="t" r="r" b="b"/>
              <a:pathLst>
                <a:path w="5451" h="5505" extrusionOk="0">
                  <a:moveTo>
                    <a:pt x="1793" y="0"/>
                  </a:moveTo>
                  <a:lnTo>
                    <a:pt x="1684" y="18"/>
                  </a:lnTo>
                  <a:lnTo>
                    <a:pt x="1594" y="91"/>
                  </a:lnTo>
                  <a:lnTo>
                    <a:pt x="1539" y="163"/>
                  </a:lnTo>
                  <a:lnTo>
                    <a:pt x="1485" y="272"/>
                  </a:lnTo>
                  <a:lnTo>
                    <a:pt x="1485" y="380"/>
                  </a:lnTo>
                  <a:lnTo>
                    <a:pt x="1630" y="1720"/>
                  </a:lnTo>
                  <a:lnTo>
                    <a:pt x="1630" y="1829"/>
                  </a:lnTo>
                  <a:lnTo>
                    <a:pt x="1594" y="1919"/>
                  </a:lnTo>
                  <a:lnTo>
                    <a:pt x="1521" y="2010"/>
                  </a:lnTo>
                  <a:lnTo>
                    <a:pt x="1431" y="2082"/>
                  </a:lnTo>
                  <a:lnTo>
                    <a:pt x="218" y="2626"/>
                  </a:lnTo>
                  <a:lnTo>
                    <a:pt x="109" y="2698"/>
                  </a:lnTo>
                  <a:lnTo>
                    <a:pt x="36" y="2770"/>
                  </a:lnTo>
                  <a:lnTo>
                    <a:pt x="18" y="2879"/>
                  </a:lnTo>
                  <a:lnTo>
                    <a:pt x="0" y="2988"/>
                  </a:lnTo>
                  <a:lnTo>
                    <a:pt x="36" y="3078"/>
                  </a:lnTo>
                  <a:lnTo>
                    <a:pt x="91" y="3169"/>
                  </a:lnTo>
                  <a:lnTo>
                    <a:pt x="181" y="3241"/>
                  </a:lnTo>
                  <a:lnTo>
                    <a:pt x="290" y="3296"/>
                  </a:lnTo>
                  <a:lnTo>
                    <a:pt x="1594" y="3567"/>
                  </a:lnTo>
                  <a:lnTo>
                    <a:pt x="1702" y="3603"/>
                  </a:lnTo>
                  <a:lnTo>
                    <a:pt x="1775" y="3676"/>
                  </a:lnTo>
                  <a:lnTo>
                    <a:pt x="1847" y="3766"/>
                  </a:lnTo>
                  <a:lnTo>
                    <a:pt x="1865" y="3857"/>
                  </a:lnTo>
                  <a:lnTo>
                    <a:pt x="2028" y="5197"/>
                  </a:lnTo>
                  <a:lnTo>
                    <a:pt x="2046" y="5305"/>
                  </a:lnTo>
                  <a:lnTo>
                    <a:pt x="2119" y="5396"/>
                  </a:lnTo>
                  <a:lnTo>
                    <a:pt x="2191" y="5468"/>
                  </a:lnTo>
                  <a:lnTo>
                    <a:pt x="2300" y="5505"/>
                  </a:lnTo>
                  <a:lnTo>
                    <a:pt x="2408" y="5505"/>
                  </a:lnTo>
                  <a:lnTo>
                    <a:pt x="2499" y="5486"/>
                  </a:lnTo>
                  <a:lnTo>
                    <a:pt x="2608" y="5414"/>
                  </a:lnTo>
                  <a:lnTo>
                    <a:pt x="2680" y="5323"/>
                  </a:lnTo>
                  <a:lnTo>
                    <a:pt x="3332" y="4165"/>
                  </a:lnTo>
                  <a:lnTo>
                    <a:pt x="3404" y="4074"/>
                  </a:lnTo>
                  <a:lnTo>
                    <a:pt x="3495" y="4020"/>
                  </a:lnTo>
                  <a:lnTo>
                    <a:pt x="3604" y="3984"/>
                  </a:lnTo>
                  <a:lnTo>
                    <a:pt x="3712" y="4002"/>
                  </a:lnTo>
                  <a:lnTo>
                    <a:pt x="5016" y="4273"/>
                  </a:lnTo>
                  <a:lnTo>
                    <a:pt x="5143" y="4273"/>
                  </a:lnTo>
                  <a:lnTo>
                    <a:pt x="5251" y="4237"/>
                  </a:lnTo>
                  <a:lnTo>
                    <a:pt x="5342" y="4183"/>
                  </a:lnTo>
                  <a:lnTo>
                    <a:pt x="5396" y="4092"/>
                  </a:lnTo>
                  <a:lnTo>
                    <a:pt x="5432" y="4002"/>
                  </a:lnTo>
                  <a:lnTo>
                    <a:pt x="5450" y="3893"/>
                  </a:lnTo>
                  <a:lnTo>
                    <a:pt x="5414" y="3784"/>
                  </a:lnTo>
                  <a:lnTo>
                    <a:pt x="5360" y="3694"/>
                  </a:lnTo>
                  <a:lnTo>
                    <a:pt x="4455" y="2698"/>
                  </a:lnTo>
                  <a:lnTo>
                    <a:pt x="4400" y="2607"/>
                  </a:lnTo>
                  <a:lnTo>
                    <a:pt x="4364" y="2499"/>
                  </a:lnTo>
                  <a:lnTo>
                    <a:pt x="4364" y="2390"/>
                  </a:lnTo>
                  <a:lnTo>
                    <a:pt x="4400" y="2282"/>
                  </a:lnTo>
                  <a:lnTo>
                    <a:pt x="5070" y="1123"/>
                  </a:lnTo>
                  <a:lnTo>
                    <a:pt x="5106" y="1014"/>
                  </a:lnTo>
                  <a:lnTo>
                    <a:pt x="5106" y="905"/>
                  </a:lnTo>
                  <a:lnTo>
                    <a:pt x="5088" y="797"/>
                  </a:lnTo>
                  <a:lnTo>
                    <a:pt x="5016" y="706"/>
                  </a:lnTo>
                  <a:lnTo>
                    <a:pt x="4943" y="652"/>
                  </a:lnTo>
                  <a:lnTo>
                    <a:pt x="4835" y="598"/>
                  </a:lnTo>
                  <a:lnTo>
                    <a:pt x="4726" y="598"/>
                  </a:lnTo>
                  <a:lnTo>
                    <a:pt x="4617" y="634"/>
                  </a:lnTo>
                  <a:lnTo>
                    <a:pt x="3404" y="1177"/>
                  </a:lnTo>
                  <a:lnTo>
                    <a:pt x="3296" y="1213"/>
                  </a:lnTo>
                  <a:lnTo>
                    <a:pt x="3187" y="1213"/>
                  </a:lnTo>
                  <a:lnTo>
                    <a:pt x="3078" y="1159"/>
                  </a:lnTo>
                  <a:lnTo>
                    <a:pt x="2988" y="1105"/>
                  </a:lnTo>
                  <a:lnTo>
                    <a:pt x="2101" y="109"/>
                  </a:lnTo>
                  <a:lnTo>
                    <a:pt x="2010" y="36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31"/>
            <p:cNvSpPr/>
            <p:nvPr/>
          </p:nvSpPr>
          <p:spPr>
            <a:xfrm>
              <a:off x="320043" y="1086746"/>
              <a:ext cx="44220" cy="44220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344" y="1"/>
                  </a:moveTo>
                  <a:lnTo>
                    <a:pt x="272" y="37"/>
                  </a:lnTo>
                  <a:lnTo>
                    <a:pt x="199" y="73"/>
                  </a:lnTo>
                  <a:lnTo>
                    <a:pt x="127" y="127"/>
                  </a:lnTo>
                  <a:lnTo>
                    <a:pt x="73" y="182"/>
                  </a:lnTo>
                  <a:lnTo>
                    <a:pt x="36" y="254"/>
                  </a:lnTo>
                  <a:lnTo>
                    <a:pt x="0" y="345"/>
                  </a:lnTo>
                  <a:lnTo>
                    <a:pt x="0" y="417"/>
                  </a:lnTo>
                  <a:lnTo>
                    <a:pt x="0" y="508"/>
                  </a:lnTo>
                  <a:lnTo>
                    <a:pt x="18" y="598"/>
                  </a:lnTo>
                  <a:lnTo>
                    <a:pt x="73" y="671"/>
                  </a:lnTo>
                  <a:lnTo>
                    <a:pt x="127" y="743"/>
                  </a:lnTo>
                  <a:lnTo>
                    <a:pt x="181" y="797"/>
                  </a:lnTo>
                  <a:lnTo>
                    <a:pt x="254" y="833"/>
                  </a:lnTo>
                  <a:lnTo>
                    <a:pt x="326" y="852"/>
                  </a:lnTo>
                  <a:lnTo>
                    <a:pt x="417" y="870"/>
                  </a:lnTo>
                  <a:lnTo>
                    <a:pt x="507" y="852"/>
                  </a:lnTo>
                  <a:lnTo>
                    <a:pt x="598" y="833"/>
                  </a:lnTo>
                  <a:lnTo>
                    <a:pt x="670" y="797"/>
                  </a:lnTo>
                  <a:lnTo>
                    <a:pt x="725" y="743"/>
                  </a:lnTo>
                  <a:lnTo>
                    <a:pt x="779" y="671"/>
                  </a:lnTo>
                  <a:lnTo>
                    <a:pt x="833" y="598"/>
                  </a:lnTo>
                  <a:lnTo>
                    <a:pt x="851" y="526"/>
                  </a:lnTo>
                  <a:lnTo>
                    <a:pt x="869" y="435"/>
                  </a:lnTo>
                  <a:lnTo>
                    <a:pt x="851" y="363"/>
                  </a:lnTo>
                  <a:lnTo>
                    <a:pt x="833" y="272"/>
                  </a:lnTo>
                  <a:lnTo>
                    <a:pt x="797" y="200"/>
                  </a:lnTo>
                  <a:lnTo>
                    <a:pt x="743" y="127"/>
                  </a:lnTo>
                  <a:lnTo>
                    <a:pt x="670" y="73"/>
                  </a:lnTo>
                  <a:lnTo>
                    <a:pt x="598" y="37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1"/>
            <p:cNvSpPr/>
            <p:nvPr/>
          </p:nvSpPr>
          <p:spPr>
            <a:xfrm>
              <a:off x="673446" y="1238619"/>
              <a:ext cx="173068" cy="172153"/>
            </a:xfrm>
            <a:custGeom>
              <a:avLst/>
              <a:gdLst/>
              <a:ahLst/>
              <a:cxnLst/>
              <a:rect l="l" t="t" r="r" b="b"/>
              <a:pathLst>
                <a:path w="3405" h="3387" extrusionOk="0">
                  <a:moveTo>
                    <a:pt x="1793" y="0"/>
                  </a:moveTo>
                  <a:lnTo>
                    <a:pt x="1739" y="18"/>
                  </a:lnTo>
                  <a:lnTo>
                    <a:pt x="1684" y="73"/>
                  </a:lnTo>
                  <a:lnTo>
                    <a:pt x="1648" y="127"/>
                  </a:lnTo>
                  <a:lnTo>
                    <a:pt x="1286" y="887"/>
                  </a:lnTo>
                  <a:lnTo>
                    <a:pt x="1250" y="942"/>
                  </a:lnTo>
                  <a:lnTo>
                    <a:pt x="1195" y="978"/>
                  </a:lnTo>
                  <a:lnTo>
                    <a:pt x="1141" y="996"/>
                  </a:lnTo>
                  <a:lnTo>
                    <a:pt x="1069" y="996"/>
                  </a:lnTo>
                  <a:lnTo>
                    <a:pt x="236" y="906"/>
                  </a:lnTo>
                  <a:lnTo>
                    <a:pt x="163" y="906"/>
                  </a:lnTo>
                  <a:lnTo>
                    <a:pt x="109" y="924"/>
                  </a:lnTo>
                  <a:lnTo>
                    <a:pt x="55" y="978"/>
                  </a:lnTo>
                  <a:lnTo>
                    <a:pt x="18" y="1032"/>
                  </a:lnTo>
                  <a:lnTo>
                    <a:pt x="0" y="1087"/>
                  </a:lnTo>
                  <a:lnTo>
                    <a:pt x="0" y="1159"/>
                  </a:lnTo>
                  <a:lnTo>
                    <a:pt x="18" y="1231"/>
                  </a:lnTo>
                  <a:lnTo>
                    <a:pt x="73" y="1286"/>
                  </a:lnTo>
                  <a:lnTo>
                    <a:pt x="670" y="1847"/>
                  </a:lnTo>
                  <a:lnTo>
                    <a:pt x="725" y="1901"/>
                  </a:lnTo>
                  <a:lnTo>
                    <a:pt x="743" y="1956"/>
                  </a:lnTo>
                  <a:lnTo>
                    <a:pt x="743" y="2028"/>
                  </a:lnTo>
                  <a:lnTo>
                    <a:pt x="725" y="2101"/>
                  </a:lnTo>
                  <a:lnTo>
                    <a:pt x="381" y="2843"/>
                  </a:lnTo>
                  <a:lnTo>
                    <a:pt x="344" y="2915"/>
                  </a:lnTo>
                  <a:lnTo>
                    <a:pt x="362" y="2988"/>
                  </a:lnTo>
                  <a:lnTo>
                    <a:pt x="381" y="3042"/>
                  </a:lnTo>
                  <a:lnTo>
                    <a:pt x="417" y="3096"/>
                  </a:lnTo>
                  <a:lnTo>
                    <a:pt x="471" y="3133"/>
                  </a:lnTo>
                  <a:lnTo>
                    <a:pt x="543" y="3151"/>
                  </a:lnTo>
                  <a:lnTo>
                    <a:pt x="616" y="3151"/>
                  </a:lnTo>
                  <a:lnTo>
                    <a:pt x="670" y="3133"/>
                  </a:lnTo>
                  <a:lnTo>
                    <a:pt x="1394" y="2734"/>
                  </a:lnTo>
                  <a:lnTo>
                    <a:pt x="1467" y="2698"/>
                  </a:lnTo>
                  <a:lnTo>
                    <a:pt x="1539" y="2698"/>
                  </a:lnTo>
                  <a:lnTo>
                    <a:pt x="1594" y="2716"/>
                  </a:lnTo>
                  <a:lnTo>
                    <a:pt x="1648" y="2752"/>
                  </a:lnTo>
                  <a:lnTo>
                    <a:pt x="2264" y="3332"/>
                  </a:lnTo>
                  <a:lnTo>
                    <a:pt x="2318" y="3368"/>
                  </a:lnTo>
                  <a:lnTo>
                    <a:pt x="2390" y="3386"/>
                  </a:lnTo>
                  <a:lnTo>
                    <a:pt x="2463" y="3386"/>
                  </a:lnTo>
                  <a:lnTo>
                    <a:pt x="2517" y="3350"/>
                  </a:lnTo>
                  <a:lnTo>
                    <a:pt x="2571" y="3314"/>
                  </a:lnTo>
                  <a:lnTo>
                    <a:pt x="2608" y="3259"/>
                  </a:lnTo>
                  <a:lnTo>
                    <a:pt x="2626" y="3205"/>
                  </a:lnTo>
                  <a:lnTo>
                    <a:pt x="2626" y="3133"/>
                  </a:lnTo>
                  <a:lnTo>
                    <a:pt x="2463" y="2318"/>
                  </a:lnTo>
                  <a:lnTo>
                    <a:pt x="2463" y="2245"/>
                  </a:lnTo>
                  <a:lnTo>
                    <a:pt x="2481" y="2173"/>
                  </a:lnTo>
                  <a:lnTo>
                    <a:pt x="2517" y="2119"/>
                  </a:lnTo>
                  <a:lnTo>
                    <a:pt x="2571" y="2082"/>
                  </a:lnTo>
                  <a:lnTo>
                    <a:pt x="3296" y="1666"/>
                  </a:lnTo>
                  <a:lnTo>
                    <a:pt x="3350" y="1630"/>
                  </a:lnTo>
                  <a:lnTo>
                    <a:pt x="3404" y="1575"/>
                  </a:lnTo>
                  <a:lnTo>
                    <a:pt x="3404" y="1503"/>
                  </a:lnTo>
                  <a:lnTo>
                    <a:pt x="3404" y="1449"/>
                  </a:lnTo>
                  <a:lnTo>
                    <a:pt x="3386" y="1376"/>
                  </a:lnTo>
                  <a:lnTo>
                    <a:pt x="3350" y="1322"/>
                  </a:lnTo>
                  <a:lnTo>
                    <a:pt x="3296" y="1286"/>
                  </a:lnTo>
                  <a:lnTo>
                    <a:pt x="3223" y="1268"/>
                  </a:lnTo>
                  <a:lnTo>
                    <a:pt x="2390" y="1159"/>
                  </a:lnTo>
                  <a:lnTo>
                    <a:pt x="2336" y="1141"/>
                  </a:lnTo>
                  <a:lnTo>
                    <a:pt x="2282" y="1105"/>
                  </a:lnTo>
                  <a:lnTo>
                    <a:pt x="2227" y="1050"/>
                  </a:lnTo>
                  <a:lnTo>
                    <a:pt x="2209" y="996"/>
                  </a:lnTo>
                  <a:lnTo>
                    <a:pt x="2046" y="181"/>
                  </a:lnTo>
                  <a:lnTo>
                    <a:pt x="2028" y="109"/>
                  </a:lnTo>
                  <a:lnTo>
                    <a:pt x="1974" y="55"/>
                  </a:lnTo>
                  <a:lnTo>
                    <a:pt x="1920" y="18"/>
                  </a:lnTo>
                  <a:lnTo>
                    <a:pt x="18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1"/>
            <p:cNvSpPr/>
            <p:nvPr/>
          </p:nvSpPr>
          <p:spPr>
            <a:xfrm>
              <a:off x="760869" y="1303017"/>
              <a:ext cx="26735" cy="27650"/>
            </a:xfrm>
            <a:custGeom>
              <a:avLst/>
              <a:gdLst/>
              <a:ahLst/>
              <a:cxnLst/>
              <a:rect l="l" t="t" r="r" b="b"/>
              <a:pathLst>
                <a:path w="526" h="544" extrusionOk="0">
                  <a:moveTo>
                    <a:pt x="254" y="1"/>
                  </a:moveTo>
                  <a:lnTo>
                    <a:pt x="163" y="37"/>
                  </a:lnTo>
                  <a:lnTo>
                    <a:pt x="73" y="91"/>
                  </a:lnTo>
                  <a:lnTo>
                    <a:pt x="37" y="127"/>
                  </a:lnTo>
                  <a:lnTo>
                    <a:pt x="19" y="182"/>
                  </a:lnTo>
                  <a:lnTo>
                    <a:pt x="0" y="236"/>
                  </a:lnTo>
                  <a:lnTo>
                    <a:pt x="0" y="290"/>
                  </a:lnTo>
                  <a:lnTo>
                    <a:pt x="19" y="381"/>
                  </a:lnTo>
                  <a:lnTo>
                    <a:pt x="73" y="471"/>
                  </a:lnTo>
                  <a:lnTo>
                    <a:pt x="127" y="508"/>
                  </a:lnTo>
                  <a:lnTo>
                    <a:pt x="163" y="526"/>
                  </a:lnTo>
                  <a:lnTo>
                    <a:pt x="218" y="544"/>
                  </a:lnTo>
                  <a:lnTo>
                    <a:pt x="272" y="544"/>
                  </a:lnTo>
                  <a:lnTo>
                    <a:pt x="381" y="526"/>
                  </a:lnTo>
                  <a:lnTo>
                    <a:pt x="453" y="453"/>
                  </a:lnTo>
                  <a:lnTo>
                    <a:pt x="489" y="417"/>
                  </a:lnTo>
                  <a:lnTo>
                    <a:pt x="507" y="363"/>
                  </a:lnTo>
                  <a:lnTo>
                    <a:pt x="526" y="327"/>
                  </a:lnTo>
                  <a:lnTo>
                    <a:pt x="526" y="272"/>
                  </a:lnTo>
                  <a:lnTo>
                    <a:pt x="507" y="164"/>
                  </a:lnTo>
                  <a:lnTo>
                    <a:pt x="453" y="73"/>
                  </a:lnTo>
                  <a:lnTo>
                    <a:pt x="417" y="55"/>
                  </a:lnTo>
                  <a:lnTo>
                    <a:pt x="363" y="19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1"/>
            <p:cNvSpPr/>
            <p:nvPr/>
          </p:nvSpPr>
          <p:spPr>
            <a:xfrm>
              <a:off x="113883" y="355999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19"/>
                  </a:lnTo>
                  <a:lnTo>
                    <a:pt x="561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3" y="417"/>
                  </a:lnTo>
                  <a:lnTo>
                    <a:pt x="73" y="580"/>
                  </a:lnTo>
                  <a:lnTo>
                    <a:pt x="18" y="743"/>
                  </a:lnTo>
                  <a:lnTo>
                    <a:pt x="0" y="924"/>
                  </a:lnTo>
                  <a:lnTo>
                    <a:pt x="18" y="1123"/>
                  </a:lnTo>
                  <a:lnTo>
                    <a:pt x="73" y="1286"/>
                  </a:lnTo>
                  <a:lnTo>
                    <a:pt x="163" y="1449"/>
                  </a:lnTo>
                  <a:lnTo>
                    <a:pt x="272" y="1594"/>
                  </a:lnTo>
                  <a:lnTo>
                    <a:pt x="417" y="1703"/>
                  </a:lnTo>
                  <a:lnTo>
                    <a:pt x="561" y="1793"/>
                  </a:lnTo>
                  <a:lnTo>
                    <a:pt x="743" y="1848"/>
                  </a:lnTo>
                  <a:lnTo>
                    <a:pt x="924" y="1866"/>
                  </a:lnTo>
                  <a:lnTo>
                    <a:pt x="1123" y="1848"/>
                  </a:lnTo>
                  <a:lnTo>
                    <a:pt x="1286" y="1793"/>
                  </a:lnTo>
                  <a:lnTo>
                    <a:pt x="1449" y="1703"/>
                  </a:lnTo>
                  <a:lnTo>
                    <a:pt x="1575" y="1594"/>
                  </a:lnTo>
                  <a:lnTo>
                    <a:pt x="1702" y="1449"/>
                  </a:lnTo>
                  <a:lnTo>
                    <a:pt x="1775" y="1286"/>
                  </a:lnTo>
                  <a:lnTo>
                    <a:pt x="1829" y="1123"/>
                  </a:lnTo>
                  <a:lnTo>
                    <a:pt x="1847" y="924"/>
                  </a:lnTo>
                  <a:lnTo>
                    <a:pt x="1829" y="743"/>
                  </a:lnTo>
                  <a:lnTo>
                    <a:pt x="1775" y="580"/>
                  </a:lnTo>
                  <a:lnTo>
                    <a:pt x="1702" y="417"/>
                  </a:lnTo>
                  <a:lnTo>
                    <a:pt x="1575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1"/>
            <p:cNvSpPr/>
            <p:nvPr/>
          </p:nvSpPr>
          <p:spPr>
            <a:xfrm>
              <a:off x="920061" y="55240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37"/>
                  </a:lnTo>
                  <a:lnTo>
                    <a:pt x="562" y="73"/>
                  </a:lnTo>
                  <a:lnTo>
                    <a:pt x="399" y="163"/>
                  </a:lnTo>
                  <a:lnTo>
                    <a:pt x="272" y="272"/>
                  </a:lnTo>
                  <a:lnTo>
                    <a:pt x="146" y="417"/>
                  </a:lnTo>
                  <a:lnTo>
                    <a:pt x="73" y="580"/>
                  </a:lnTo>
                  <a:lnTo>
                    <a:pt x="19" y="743"/>
                  </a:lnTo>
                  <a:lnTo>
                    <a:pt x="1" y="942"/>
                  </a:lnTo>
                  <a:lnTo>
                    <a:pt x="19" y="1123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72" y="1594"/>
                  </a:lnTo>
                  <a:lnTo>
                    <a:pt x="399" y="1703"/>
                  </a:lnTo>
                  <a:lnTo>
                    <a:pt x="562" y="1793"/>
                  </a:lnTo>
                  <a:lnTo>
                    <a:pt x="743" y="1847"/>
                  </a:lnTo>
                  <a:lnTo>
                    <a:pt x="924" y="1866"/>
                  </a:lnTo>
                  <a:lnTo>
                    <a:pt x="1105" y="1847"/>
                  </a:lnTo>
                  <a:lnTo>
                    <a:pt x="1286" y="1793"/>
                  </a:lnTo>
                  <a:lnTo>
                    <a:pt x="1431" y="1703"/>
                  </a:lnTo>
                  <a:lnTo>
                    <a:pt x="1576" y="1594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30" y="1123"/>
                  </a:lnTo>
                  <a:lnTo>
                    <a:pt x="1848" y="942"/>
                  </a:lnTo>
                  <a:lnTo>
                    <a:pt x="1830" y="743"/>
                  </a:lnTo>
                  <a:lnTo>
                    <a:pt x="1775" y="580"/>
                  </a:lnTo>
                  <a:lnTo>
                    <a:pt x="1685" y="417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3"/>
                  </a:lnTo>
                  <a:lnTo>
                    <a:pt x="1105" y="37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31"/>
            <p:cNvSpPr/>
            <p:nvPr/>
          </p:nvSpPr>
          <p:spPr>
            <a:xfrm>
              <a:off x="158583" y="76382"/>
              <a:ext cx="94844" cy="93929"/>
            </a:xfrm>
            <a:custGeom>
              <a:avLst/>
              <a:gdLst/>
              <a:ahLst/>
              <a:cxnLst/>
              <a:rect l="l" t="t" r="r" b="b"/>
              <a:pathLst>
                <a:path w="1866" h="1848" extrusionOk="0">
                  <a:moveTo>
                    <a:pt x="942" y="1"/>
                  </a:moveTo>
                  <a:lnTo>
                    <a:pt x="743" y="19"/>
                  </a:lnTo>
                  <a:lnTo>
                    <a:pt x="580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4" y="399"/>
                  </a:lnTo>
                  <a:lnTo>
                    <a:pt x="73" y="562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64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80" y="1775"/>
                  </a:lnTo>
                  <a:lnTo>
                    <a:pt x="743" y="1830"/>
                  </a:lnTo>
                  <a:lnTo>
                    <a:pt x="942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94" y="1576"/>
                  </a:lnTo>
                  <a:lnTo>
                    <a:pt x="1703" y="1431"/>
                  </a:lnTo>
                  <a:lnTo>
                    <a:pt x="1793" y="1286"/>
                  </a:lnTo>
                  <a:lnTo>
                    <a:pt x="1848" y="1105"/>
                  </a:lnTo>
                  <a:lnTo>
                    <a:pt x="1866" y="924"/>
                  </a:lnTo>
                  <a:lnTo>
                    <a:pt x="1848" y="743"/>
                  </a:lnTo>
                  <a:lnTo>
                    <a:pt x="1793" y="562"/>
                  </a:lnTo>
                  <a:lnTo>
                    <a:pt x="1703" y="399"/>
                  </a:lnTo>
                  <a:lnTo>
                    <a:pt x="1594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31"/>
            <p:cNvSpPr/>
            <p:nvPr/>
          </p:nvSpPr>
          <p:spPr>
            <a:xfrm>
              <a:off x="211424" y="1684986"/>
              <a:ext cx="93929" cy="93878"/>
            </a:xfrm>
            <a:custGeom>
              <a:avLst/>
              <a:gdLst/>
              <a:ahLst/>
              <a:cxnLst/>
              <a:rect l="l" t="t" r="r" b="b"/>
              <a:pathLst>
                <a:path w="1848" h="1847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2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398"/>
                  </a:lnTo>
                  <a:lnTo>
                    <a:pt x="73" y="561"/>
                  </a:lnTo>
                  <a:lnTo>
                    <a:pt x="19" y="742"/>
                  </a:lnTo>
                  <a:lnTo>
                    <a:pt x="1" y="923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684"/>
                  </a:lnTo>
                  <a:lnTo>
                    <a:pt x="562" y="1774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86" y="1774"/>
                  </a:lnTo>
                  <a:lnTo>
                    <a:pt x="1431" y="1684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8" y="923"/>
                  </a:lnTo>
                  <a:lnTo>
                    <a:pt x="1829" y="742"/>
                  </a:lnTo>
                  <a:lnTo>
                    <a:pt x="1775" y="561"/>
                  </a:lnTo>
                  <a:lnTo>
                    <a:pt x="1685" y="398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2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1"/>
            <p:cNvSpPr/>
            <p:nvPr/>
          </p:nvSpPr>
          <p:spPr>
            <a:xfrm>
              <a:off x="633852" y="1560713"/>
              <a:ext cx="69075" cy="69075"/>
            </a:xfrm>
            <a:custGeom>
              <a:avLst/>
              <a:gdLst/>
              <a:ahLst/>
              <a:cxnLst/>
              <a:rect l="l" t="t" r="r" b="b"/>
              <a:pathLst>
                <a:path w="1359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308" y="127"/>
                  </a:lnTo>
                  <a:lnTo>
                    <a:pt x="200" y="200"/>
                  </a:lnTo>
                  <a:lnTo>
                    <a:pt x="127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1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27" y="1051"/>
                  </a:lnTo>
                  <a:lnTo>
                    <a:pt x="200" y="1159"/>
                  </a:lnTo>
                  <a:lnTo>
                    <a:pt x="308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671" y="1359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60" y="1159"/>
                  </a:lnTo>
                  <a:lnTo>
                    <a:pt x="1232" y="1051"/>
                  </a:lnTo>
                  <a:lnTo>
                    <a:pt x="1304" y="942"/>
                  </a:lnTo>
                  <a:lnTo>
                    <a:pt x="1341" y="815"/>
                  </a:lnTo>
                  <a:lnTo>
                    <a:pt x="1359" y="671"/>
                  </a:lnTo>
                  <a:lnTo>
                    <a:pt x="1341" y="544"/>
                  </a:lnTo>
                  <a:lnTo>
                    <a:pt x="1304" y="417"/>
                  </a:lnTo>
                  <a:lnTo>
                    <a:pt x="1232" y="308"/>
                  </a:lnTo>
                  <a:lnTo>
                    <a:pt x="1160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1"/>
            <p:cNvSpPr/>
            <p:nvPr/>
          </p:nvSpPr>
          <p:spPr>
            <a:xfrm>
              <a:off x="1779656" y="182577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0"/>
                  </a:moveTo>
                  <a:lnTo>
                    <a:pt x="544" y="18"/>
                  </a:lnTo>
                  <a:lnTo>
                    <a:pt x="417" y="55"/>
                  </a:lnTo>
                  <a:lnTo>
                    <a:pt x="290" y="127"/>
                  </a:lnTo>
                  <a:lnTo>
                    <a:pt x="200" y="200"/>
                  </a:lnTo>
                  <a:lnTo>
                    <a:pt x="109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0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09" y="1051"/>
                  </a:lnTo>
                  <a:lnTo>
                    <a:pt x="200" y="1159"/>
                  </a:lnTo>
                  <a:lnTo>
                    <a:pt x="290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41" y="1159"/>
                  </a:lnTo>
                  <a:lnTo>
                    <a:pt x="1232" y="1051"/>
                  </a:lnTo>
                  <a:lnTo>
                    <a:pt x="1286" y="942"/>
                  </a:lnTo>
                  <a:lnTo>
                    <a:pt x="1340" y="815"/>
                  </a:lnTo>
                  <a:lnTo>
                    <a:pt x="1340" y="670"/>
                  </a:lnTo>
                  <a:lnTo>
                    <a:pt x="1340" y="544"/>
                  </a:lnTo>
                  <a:lnTo>
                    <a:pt x="1286" y="417"/>
                  </a:lnTo>
                  <a:lnTo>
                    <a:pt x="1232" y="308"/>
                  </a:lnTo>
                  <a:lnTo>
                    <a:pt x="1141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8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1"/>
            <p:cNvSpPr/>
            <p:nvPr/>
          </p:nvSpPr>
          <p:spPr>
            <a:xfrm>
              <a:off x="1155697" y="1834063"/>
              <a:ext cx="34105" cy="35020"/>
            </a:xfrm>
            <a:custGeom>
              <a:avLst/>
              <a:gdLst/>
              <a:ahLst/>
              <a:cxnLst/>
              <a:rect l="l" t="t" r="r" b="b"/>
              <a:pathLst>
                <a:path w="671" h="689" extrusionOk="0">
                  <a:moveTo>
                    <a:pt x="326" y="0"/>
                  </a:moveTo>
                  <a:lnTo>
                    <a:pt x="272" y="18"/>
                  </a:lnTo>
                  <a:lnTo>
                    <a:pt x="199" y="37"/>
                  </a:lnTo>
                  <a:lnTo>
                    <a:pt x="145" y="73"/>
                  </a:lnTo>
                  <a:lnTo>
                    <a:pt x="91" y="109"/>
                  </a:lnTo>
                  <a:lnTo>
                    <a:pt x="55" y="163"/>
                  </a:lnTo>
                  <a:lnTo>
                    <a:pt x="18" y="218"/>
                  </a:lnTo>
                  <a:lnTo>
                    <a:pt x="0" y="272"/>
                  </a:lnTo>
                  <a:lnTo>
                    <a:pt x="0" y="344"/>
                  </a:lnTo>
                  <a:lnTo>
                    <a:pt x="0" y="417"/>
                  </a:lnTo>
                  <a:lnTo>
                    <a:pt x="18" y="471"/>
                  </a:lnTo>
                  <a:lnTo>
                    <a:pt x="55" y="525"/>
                  </a:lnTo>
                  <a:lnTo>
                    <a:pt x="91" y="580"/>
                  </a:lnTo>
                  <a:lnTo>
                    <a:pt x="145" y="616"/>
                  </a:lnTo>
                  <a:lnTo>
                    <a:pt x="199" y="652"/>
                  </a:lnTo>
                  <a:lnTo>
                    <a:pt x="272" y="670"/>
                  </a:lnTo>
                  <a:lnTo>
                    <a:pt x="326" y="688"/>
                  </a:lnTo>
                  <a:lnTo>
                    <a:pt x="399" y="670"/>
                  </a:lnTo>
                  <a:lnTo>
                    <a:pt x="471" y="652"/>
                  </a:lnTo>
                  <a:lnTo>
                    <a:pt x="525" y="616"/>
                  </a:lnTo>
                  <a:lnTo>
                    <a:pt x="580" y="580"/>
                  </a:lnTo>
                  <a:lnTo>
                    <a:pt x="616" y="525"/>
                  </a:lnTo>
                  <a:lnTo>
                    <a:pt x="652" y="471"/>
                  </a:lnTo>
                  <a:lnTo>
                    <a:pt x="670" y="417"/>
                  </a:lnTo>
                  <a:lnTo>
                    <a:pt x="670" y="344"/>
                  </a:lnTo>
                  <a:lnTo>
                    <a:pt x="670" y="272"/>
                  </a:lnTo>
                  <a:lnTo>
                    <a:pt x="652" y="218"/>
                  </a:lnTo>
                  <a:lnTo>
                    <a:pt x="616" y="163"/>
                  </a:lnTo>
                  <a:lnTo>
                    <a:pt x="580" y="109"/>
                  </a:lnTo>
                  <a:lnTo>
                    <a:pt x="525" y="73"/>
                  </a:lnTo>
                  <a:lnTo>
                    <a:pt x="471" y="37"/>
                  </a:lnTo>
                  <a:lnTo>
                    <a:pt x="399" y="18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1"/>
            <p:cNvSpPr/>
            <p:nvPr/>
          </p:nvSpPr>
          <p:spPr>
            <a:xfrm>
              <a:off x="93797" y="97629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1"/>
                  </a:moveTo>
                  <a:lnTo>
                    <a:pt x="526" y="19"/>
                  </a:lnTo>
                  <a:lnTo>
                    <a:pt x="399" y="55"/>
                  </a:lnTo>
                  <a:lnTo>
                    <a:pt x="290" y="109"/>
                  </a:lnTo>
                  <a:lnTo>
                    <a:pt x="182" y="200"/>
                  </a:lnTo>
                  <a:lnTo>
                    <a:pt x="109" y="290"/>
                  </a:lnTo>
                  <a:lnTo>
                    <a:pt x="37" y="417"/>
                  </a:lnTo>
                  <a:lnTo>
                    <a:pt x="1" y="526"/>
                  </a:lnTo>
                  <a:lnTo>
                    <a:pt x="1" y="671"/>
                  </a:lnTo>
                  <a:lnTo>
                    <a:pt x="1" y="797"/>
                  </a:lnTo>
                  <a:lnTo>
                    <a:pt x="37" y="924"/>
                  </a:lnTo>
                  <a:lnTo>
                    <a:pt x="109" y="1051"/>
                  </a:lnTo>
                  <a:lnTo>
                    <a:pt x="182" y="1141"/>
                  </a:lnTo>
                  <a:lnTo>
                    <a:pt x="290" y="1232"/>
                  </a:lnTo>
                  <a:lnTo>
                    <a:pt x="399" y="1286"/>
                  </a:lnTo>
                  <a:lnTo>
                    <a:pt x="526" y="1323"/>
                  </a:lnTo>
                  <a:lnTo>
                    <a:pt x="671" y="1341"/>
                  </a:lnTo>
                  <a:lnTo>
                    <a:pt x="797" y="1323"/>
                  </a:lnTo>
                  <a:lnTo>
                    <a:pt x="924" y="1286"/>
                  </a:lnTo>
                  <a:lnTo>
                    <a:pt x="1033" y="1232"/>
                  </a:lnTo>
                  <a:lnTo>
                    <a:pt x="1141" y="1141"/>
                  </a:lnTo>
                  <a:lnTo>
                    <a:pt x="1232" y="1051"/>
                  </a:lnTo>
                  <a:lnTo>
                    <a:pt x="1286" y="924"/>
                  </a:lnTo>
                  <a:lnTo>
                    <a:pt x="1322" y="797"/>
                  </a:lnTo>
                  <a:lnTo>
                    <a:pt x="1341" y="671"/>
                  </a:lnTo>
                  <a:lnTo>
                    <a:pt x="1322" y="526"/>
                  </a:lnTo>
                  <a:lnTo>
                    <a:pt x="1286" y="417"/>
                  </a:lnTo>
                  <a:lnTo>
                    <a:pt x="1232" y="290"/>
                  </a:lnTo>
                  <a:lnTo>
                    <a:pt x="1141" y="200"/>
                  </a:lnTo>
                  <a:lnTo>
                    <a:pt x="1033" y="109"/>
                  </a:lnTo>
                  <a:lnTo>
                    <a:pt x="924" y="55"/>
                  </a:lnTo>
                  <a:lnTo>
                    <a:pt x="797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58" name="Google Shape;2158;p31"/>
          <p:cNvSpPr/>
          <p:nvPr/>
        </p:nvSpPr>
        <p:spPr>
          <a:xfrm>
            <a:off x="8020975" y="237825"/>
            <a:ext cx="142800" cy="142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9" name="Google Shape;2159;p31"/>
          <p:cNvSpPr/>
          <p:nvPr/>
        </p:nvSpPr>
        <p:spPr>
          <a:xfrm>
            <a:off x="8317451" y="81225"/>
            <a:ext cx="456000" cy="456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0" name="Google Shape;2160;p31"/>
          <p:cNvSpPr/>
          <p:nvPr/>
        </p:nvSpPr>
        <p:spPr>
          <a:xfrm>
            <a:off x="8687728" y="584123"/>
            <a:ext cx="142800" cy="142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1" name="Google Shape;2161;p31"/>
          <p:cNvSpPr/>
          <p:nvPr/>
        </p:nvSpPr>
        <p:spPr>
          <a:xfrm>
            <a:off x="8499816" y="2616303"/>
            <a:ext cx="39953" cy="39953"/>
          </a:xfrm>
          <a:custGeom>
            <a:avLst/>
            <a:gdLst/>
            <a:ahLst/>
            <a:cxnLst/>
            <a:rect l="l" t="t" r="r" b="b"/>
            <a:pathLst>
              <a:path w="879" h="879" extrusionOk="0">
                <a:moveTo>
                  <a:pt x="449" y="0"/>
                </a:moveTo>
                <a:lnTo>
                  <a:pt x="356" y="19"/>
                </a:lnTo>
                <a:lnTo>
                  <a:pt x="281" y="38"/>
                </a:lnTo>
                <a:lnTo>
                  <a:pt x="206" y="75"/>
                </a:lnTo>
                <a:lnTo>
                  <a:pt x="132" y="131"/>
                </a:lnTo>
                <a:lnTo>
                  <a:pt x="76" y="206"/>
                </a:lnTo>
                <a:lnTo>
                  <a:pt x="38" y="262"/>
                </a:lnTo>
                <a:lnTo>
                  <a:pt x="20" y="355"/>
                </a:lnTo>
                <a:lnTo>
                  <a:pt x="1" y="430"/>
                </a:lnTo>
                <a:lnTo>
                  <a:pt x="20" y="523"/>
                </a:lnTo>
                <a:lnTo>
                  <a:pt x="38" y="598"/>
                </a:lnTo>
                <a:lnTo>
                  <a:pt x="76" y="673"/>
                </a:lnTo>
                <a:lnTo>
                  <a:pt x="132" y="747"/>
                </a:lnTo>
                <a:lnTo>
                  <a:pt x="206" y="803"/>
                </a:lnTo>
                <a:lnTo>
                  <a:pt x="281" y="841"/>
                </a:lnTo>
                <a:lnTo>
                  <a:pt x="356" y="859"/>
                </a:lnTo>
                <a:lnTo>
                  <a:pt x="449" y="878"/>
                </a:lnTo>
                <a:lnTo>
                  <a:pt x="524" y="859"/>
                </a:lnTo>
                <a:lnTo>
                  <a:pt x="617" y="841"/>
                </a:lnTo>
                <a:lnTo>
                  <a:pt x="673" y="803"/>
                </a:lnTo>
                <a:lnTo>
                  <a:pt x="748" y="747"/>
                </a:lnTo>
                <a:lnTo>
                  <a:pt x="804" y="673"/>
                </a:lnTo>
                <a:lnTo>
                  <a:pt x="841" y="598"/>
                </a:lnTo>
                <a:lnTo>
                  <a:pt x="860" y="523"/>
                </a:lnTo>
                <a:lnTo>
                  <a:pt x="879" y="430"/>
                </a:lnTo>
                <a:lnTo>
                  <a:pt x="860" y="355"/>
                </a:lnTo>
                <a:lnTo>
                  <a:pt x="841" y="262"/>
                </a:lnTo>
                <a:lnTo>
                  <a:pt x="804" y="206"/>
                </a:lnTo>
                <a:lnTo>
                  <a:pt x="748" y="131"/>
                </a:lnTo>
                <a:lnTo>
                  <a:pt x="673" y="75"/>
                </a:lnTo>
                <a:lnTo>
                  <a:pt x="617" y="38"/>
                </a:lnTo>
                <a:lnTo>
                  <a:pt x="524" y="19"/>
                </a:lnTo>
                <a:lnTo>
                  <a:pt x="449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2" name="Google Shape;2162;p31"/>
          <p:cNvSpPr/>
          <p:nvPr/>
        </p:nvSpPr>
        <p:spPr>
          <a:xfrm>
            <a:off x="8987203" y="984421"/>
            <a:ext cx="116358" cy="140994"/>
          </a:xfrm>
          <a:custGeom>
            <a:avLst/>
            <a:gdLst/>
            <a:ahLst/>
            <a:cxnLst/>
            <a:rect l="l" t="t" r="r" b="b"/>
            <a:pathLst>
              <a:path w="2560" h="3102" extrusionOk="0">
                <a:moveTo>
                  <a:pt x="1588" y="1"/>
                </a:moveTo>
                <a:lnTo>
                  <a:pt x="1476" y="38"/>
                </a:lnTo>
                <a:lnTo>
                  <a:pt x="1326" y="113"/>
                </a:lnTo>
                <a:lnTo>
                  <a:pt x="1196" y="206"/>
                </a:lnTo>
                <a:lnTo>
                  <a:pt x="1084" y="299"/>
                </a:lnTo>
                <a:lnTo>
                  <a:pt x="990" y="430"/>
                </a:lnTo>
                <a:lnTo>
                  <a:pt x="897" y="561"/>
                </a:lnTo>
                <a:lnTo>
                  <a:pt x="822" y="692"/>
                </a:lnTo>
                <a:lnTo>
                  <a:pt x="710" y="991"/>
                </a:lnTo>
                <a:lnTo>
                  <a:pt x="579" y="1402"/>
                </a:lnTo>
                <a:lnTo>
                  <a:pt x="504" y="1607"/>
                </a:lnTo>
                <a:lnTo>
                  <a:pt x="411" y="1813"/>
                </a:lnTo>
                <a:lnTo>
                  <a:pt x="299" y="2018"/>
                </a:lnTo>
                <a:lnTo>
                  <a:pt x="187" y="2223"/>
                </a:lnTo>
                <a:lnTo>
                  <a:pt x="75" y="2429"/>
                </a:lnTo>
                <a:lnTo>
                  <a:pt x="37" y="2522"/>
                </a:lnTo>
                <a:lnTo>
                  <a:pt x="0" y="2634"/>
                </a:lnTo>
                <a:lnTo>
                  <a:pt x="0" y="2747"/>
                </a:lnTo>
                <a:lnTo>
                  <a:pt x="19" y="2840"/>
                </a:lnTo>
                <a:lnTo>
                  <a:pt x="75" y="2915"/>
                </a:lnTo>
                <a:lnTo>
                  <a:pt x="168" y="2989"/>
                </a:lnTo>
                <a:lnTo>
                  <a:pt x="262" y="3045"/>
                </a:lnTo>
                <a:lnTo>
                  <a:pt x="374" y="3064"/>
                </a:lnTo>
                <a:lnTo>
                  <a:pt x="486" y="3101"/>
                </a:lnTo>
                <a:lnTo>
                  <a:pt x="710" y="3101"/>
                </a:lnTo>
                <a:lnTo>
                  <a:pt x="822" y="3083"/>
                </a:lnTo>
                <a:lnTo>
                  <a:pt x="1065" y="3008"/>
                </a:lnTo>
                <a:lnTo>
                  <a:pt x="1289" y="2915"/>
                </a:lnTo>
                <a:lnTo>
                  <a:pt x="1513" y="2803"/>
                </a:lnTo>
                <a:lnTo>
                  <a:pt x="1700" y="2653"/>
                </a:lnTo>
                <a:lnTo>
                  <a:pt x="1849" y="2504"/>
                </a:lnTo>
                <a:lnTo>
                  <a:pt x="2036" y="2280"/>
                </a:lnTo>
                <a:lnTo>
                  <a:pt x="2223" y="2055"/>
                </a:lnTo>
                <a:lnTo>
                  <a:pt x="2372" y="1794"/>
                </a:lnTo>
                <a:lnTo>
                  <a:pt x="2484" y="1514"/>
                </a:lnTo>
                <a:lnTo>
                  <a:pt x="2522" y="1383"/>
                </a:lnTo>
                <a:lnTo>
                  <a:pt x="2541" y="1233"/>
                </a:lnTo>
                <a:lnTo>
                  <a:pt x="2559" y="1103"/>
                </a:lnTo>
                <a:lnTo>
                  <a:pt x="2559" y="953"/>
                </a:lnTo>
                <a:lnTo>
                  <a:pt x="2541" y="822"/>
                </a:lnTo>
                <a:lnTo>
                  <a:pt x="2503" y="673"/>
                </a:lnTo>
                <a:lnTo>
                  <a:pt x="2447" y="542"/>
                </a:lnTo>
                <a:lnTo>
                  <a:pt x="2372" y="393"/>
                </a:lnTo>
                <a:lnTo>
                  <a:pt x="2298" y="281"/>
                </a:lnTo>
                <a:lnTo>
                  <a:pt x="2204" y="206"/>
                </a:lnTo>
                <a:lnTo>
                  <a:pt x="2092" y="113"/>
                </a:lnTo>
                <a:lnTo>
                  <a:pt x="1980" y="57"/>
                </a:lnTo>
                <a:lnTo>
                  <a:pt x="1849" y="19"/>
                </a:lnTo>
                <a:lnTo>
                  <a:pt x="1719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3" name="Google Shape;2163;p31"/>
          <p:cNvSpPr/>
          <p:nvPr/>
        </p:nvSpPr>
        <p:spPr>
          <a:xfrm>
            <a:off x="8020974" y="536123"/>
            <a:ext cx="80724" cy="80724"/>
          </a:xfrm>
          <a:custGeom>
            <a:avLst/>
            <a:gdLst/>
            <a:ahLst/>
            <a:cxnLst/>
            <a:rect l="l" t="t" r="r" b="b"/>
            <a:pathLst>
              <a:path w="1776" h="1776" extrusionOk="0">
                <a:moveTo>
                  <a:pt x="897" y="1"/>
                </a:moveTo>
                <a:lnTo>
                  <a:pt x="710" y="19"/>
                </a:lnTo>
                <a:lnTo>
                  <a:pt x="542" y="75"/>
                </a:lnTo>
                <a:lnTo>
                  <a:pt x="393" y="169"/>
                </a:lnTo>
                <a:lnTo>
                  <a:pt x="262" y="262"/>
                </a:lnTo>
                <a:lnTo>
                  <a:pt x="169" y="412"/>
                </a:lnTo>
                <a:lnTo>
                  <a:pt x="75" y="561"/>
                </a:lnTo>
                <a:lnTo>
                  <a:pt x="19" y="710"/>
                </a:lnTo>
                <a:lnTo>
                  <a:pt x="1" y="897"/>
                </a:lnTo>
                <a:lnTo>
                  <a:pt x="19" y="1065"/>
                </a:lnTo>
                <a:lnTo>
                  <a:pt x="75" y="1234"/>
                </a:lnTo>
                <a:lnTo>
                  <a:pt x="169" y="1383"/>
                </a:lnTo>
                <a:lnTo>
                  <a:pt x="262" y="1514"/>
                </a:lnTo>
                <a:lnTo>
                  <a:pt x="393" y="1626"/>
                </a:lnTo>
                <a:lnTo>
                  <a:pt x="542" y="1719"/>
                </a:lnTo>
                <a:lnTo>
                  <a:pt x="710" y="1757"/>
                </a:lnTo>
                <a:lnTo>
                  <a:pt x="897" y="1775"/>
                </a:lnTo>
                <a:lnTo>
                  <a:pt x="1065" y="1757"/>
                </a:lnTo>
                <a:lnTo>
                  <a:pt x="1233" y="1719"/>
                </a:lnTo>
                <a:lnTo>
                  <a:pt x="1383" y="1626"/>
                </a:lnTo>
                <a:lnTo>
                  <a:pt x="1514" y="1514"/>
                </a:lnTo>
                <a:lnTo>
                  <a:pt x="1626" y="1383"/>
                </a:lnTo>
                <a:lnTo>
                  <a:pt x="1719" y="1234"/>
                </a:lnTo>
                <a:lnTo>
                  <a:pt x="1756" y="1065"/>
                </a:lnTo>
                <a:lnTo>
                  <a:pt x="1775" y="897"/>
                </a:lnTo>
                <a:lnTo>
                  <a:pt x="1756" y="710"/>
                </a:lnTo>
                <a:lnTo>
                  <a:pt x="1719" y="561"/>
                </a:lnTo>
                <a:lnTo>
                  <a:pt x="1626" y="412"/>
                </a:lnTo>
                <a:lnTo>
                  <a:pt x="1514" y="262"/>
                </a:lnTo>
                <a:lnTo>
                  <a:pt x="1383" y="169"/>
                </a:lnTo>
                <a:lnTo>
                  <a:pt x="1233" y="75"/>
                </a:lnTo>
                <a:lnTo>
                  <a:pt x="1065" y="19"/>
                </a:lnTo>
                <a:lnTo>
                  <a:pt x="89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4" name="Google Shape;2164;p31"/>
          <p:cNvSpPr/>
          <p:nvPr/>
        </p:nvSpPr>
        <p:spPr>
          <a:xfrm>
            <a:off x="8269736" y="2983922"/>
            <a:ext cx="71360" cy="239489"/>
          </a:xfrm>
          <a:custGeom>
            <a:avLst/>
            <a:gdLst/>
            <a:ahLst/>
            <a:cxnLst/>
            <a:rect l="l" t="t" r="r" b="b"/>
            <a:pathLst>
              <a:path w="1570" h="5269" extrusionOk="0">
                <a:moveTo>
                  <a:pt x="262" y="1"/>
                </a:moveTo>
                <a:lnTo>
                  <a:pt x="169" y="38"/>
                </a:lnTo>
                <a:lnTo>
                  <a:pt x="94" y="113"/>
                </a:lnTo>
                <a:lnTo>
                  <a:pt x="38" y="187"/>
                </a:lnTo>
                <a:lnTo>
                  <a:pt x="1" y="281"/>
                </a:lnTo>
                <a:lnTo>
                  <a:pt x="1" y="393"/>
                </a:lnTo>
                <a:lnTo>
                  <a:pt x="38" y="673"/>
                </a:lnTo>
                <a:lnTo>
                  <a:pt x="94" y="953"/>
                </a:lnTo>
                <a:lnTo>
                  <a:pt x="244" y="1514"/>
                </a:lnTo>
                <a:lnTo>
                  <a:pt x="393" y="2074"/>
                </a:lnTo>
                <a:lnTo>
                  <a:pt x="468" y="2354"/>
                </a:lnTo>
                <a:lnTo>
                  <a:pt x="524" y="2634"/>
                </a:lnTo>
                <a:lnTo>
                  <a:pt x="561" y="2952"/>
                </a:lnTo>
                <a:lnTo>
                  <a:pt x="598" y="3288"/>
                </a:lnTo>
                <a:lnTo>
                  <a:pt x="636" y="3923"/>
                </a:lnTo>
                <a:lnTo>
                  <a:pt x="692" y="4577"/>
                </a:lnTo>
                <a:lnTo>
                  <a:pt x="748" y="4895"/>
                </a:lnTo>
                <a:lnTo>
                  <a:pt x="804" y="5212"/>
                </a:lnTo>
                <a:lnTo>
                  <a:pt x="823" y="5250"/>
                </a:lnTo>
                <a:lnTo>
                  <a:pt x="860" y="5268"/>
                </a:lnTo>
                <a:lnTo>
                  <a:pt x="897" y="5268"/>
                </a:lnTo>
                <a:lnTo>
                  <a:pt x="935" y="5231"/>
                </a:lnTo>
                <a:lnTo>
                  <a:pt x="1140" y="4558"/>
                </a:lnTo>
                <a:lnTo>
                  <a:pt x="1364" y="3905"/>
                </a:lnTo>
                <a:lnTo>
                  <a:pt x="1439" y="3568"/>
                </a:lnTo>
                <a:lnTo>
                  <a:pt x="1514" y="3232"/>
                </a:lnTo>
                <a:lnTo>
                  <a:pt x="1551" y="2877"/>
                </a:lnTo>
                <a:lnTo>
                  <a:pt x="1570" y="2522"/>
                </a:lnTo>
                <a:lnTo>
                  <a:pt x="1551" y="2186"/>
                </a:lnTo>
                <a:lnTo>
                  <a:pt x="1514" y="1850"/>
                </a:lnTo>
                <a:lnTo>
                  <a:pt x="1439" y="1514"/>
                </a:lnTo>
                <a:lnTo>
                  <a:pt x="1327" y="1177"/>
                </a:lnTo>
                <a:lnTo>
                  <a:pt x="1196" y="878"/>
                </a:lnTo>
                <a:lnTo>
                  <a:pt x="1009" y="580"/>
                </a:lnTo>
                <a:lnTo>
                  <a:pt x="916" y="449"/>
                </a:lnTo>
                <a:lnTo>
                  <a:pt x="804" y="318"/>
                </a:lnTo>
                <a:lnTo>
                  <a:pt x="692" y="187"/>
                </a:lnTo>
                <a:lnTo>
                  <a:pt x="561" y="75"/>
                </a:lnTo>
                <a:lnTo>
                  <a:pt x="468" y="19"/>
                </a:lnTo>
                <a:lnTo>
                  <a:pt x="37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5" name="Google Shape;2165;p31"/>
          <p:cNvSpPr/>
          <p:nvPr/>
        </p:nvSpPr>
        <p:spPr>
          <a:xfrm>
            <a:off x="8342778" y="3093463"/>
            <a:ext cx="146084" cy="210581"/>
          </a:xfrm>
          <a:custGeom>
            <a:avLst/>
            <a:gdLst/>
            <a:ahLst/>
            <a:cxnLst/>
            <a:rect l="l" t="t" r="r" b="b"/>
            <a:pathLst>
              <a:path w="3214" h="4633" extrusionOk="0">
                <a:moveTo>
                  <a:pt x="2559" y="0"/>
                </a:moveTo>
                <a:lnTo>
                  <a:pt x="2410" y="38"/>
                </a:lnTo>
                <a:lnTo>
                  <a:pt x="2260" y="94"/>
                </a:lnTo>
                <a:lnTo>
                  <a:pt x="2111" y="150"/>
                </a:lnTo>
                <a:lnTo>
                  <a:pt x="1962" y="224"/>
                </a:lnTo>
                <a:lnTo>
                  <a:pt x="1831" y="299"/>
                </a:lnTo>
                <a:lnTo>
                  <a:pt x="1569" y="505"/>
                </a:lnTo>
                <a:lnTo>
                  <a:pt x="1326" y="729"/>
                </a:lnTo>
                <a:lnTo>
                  <a:pt x="1102" y="972"/>
                </a:lnTo>
                <a:lnTo>
                  <a:pt x="897" y="1252"/>
                </a:lnTo>
                <a:lnTo>
                  <a:pt x="729" y="1551"/>
                </a:lnTo>
                <a:lnTo>
                  <a:pt x="561" y="1868"/>
                </a:lnTo>
                <a:lnTo>
                  <a:pt x="430" y="2204"/>
                </a:lnTo>
                <a:lnTo>
                  <a:pt x="318" y="2541"/>
                </a:lnTo>
                <a:lnTo>
                  <a:pt x="206" y="2877"/>
                </a:lnTo>
                <a:lnTo>
                  <a:pt x="131" y="3213"/>
                </a:lnTo>
                <a:lnTo>
                  <a:pt x="75" y="3549"/>
                </a:lnTo>
                <a:lnTo>
                  <a:pt x="38" y="3886"/>
                </a:lnTo>
                <a:lnTo>
                  <a:pt x="19" y="4203"/>
                </a:lnTo>
                <a:lnTo>
                  <a:pt x="0" y="4502"/>
                </a:lnTo>
                <a:lnTo>
                  <a:pt x="19" y="4539"/>
                </a:lnTo>
                <a:lnTo>
                  <a:pt x="38" y="4577"/>
                </a:lnTo>
                <a:lnTo>
                  <a:pt x="56" y="4614"/>
                </a:lnTo>
                <a:lnTo>
                  <a:pt x="94" y="4633"/>
                </a:lnTo>
                <a:lnTo>
                  <a:pt x="131" y="4633"/>
                </a:lnTo>
                <a:lnTo>
                  <a:pt x="168" y="4614"/>
                </a:lnTo>
                <a:lnTo>
                  <a:pt x="206" y="4595"/>
                </a:lnTo>
                <a:lnTo>
                  <a:pt x="243" y="4577"/>
                </a:lnTo>
                <a:lnTo>
                  <a:pt x="803" y="3643"/>
                </a:lnTo>
                <a:lnTo>
                  <a:pt x="1102" y="3176"/>
                </a:lnTo>
                <a:lnTo>
                  <a:pt x="1401" y="2746"/>
                </a:lnTo>
                <a:lnTo>
                  <a:pt x="1737" y="2317"/>
                </a:lnTo>
                <a:lnTo>
                  <a:pt x="2092" y="1924"/>
                </a:lnTo>
                <a:lnTo>
                  <a:pt x="2279" y="1737"/>
                </a:lnTo>
                <a:lnTo>
                  <a:pt x="2485" y="1551"/>
                </a:lnTo>
                <a:lnTo>
                  <a:pt x="2690" y="1383"/>
                </a:lnTo>
                <a:lnTo>
                  <a:pt x="2914" y="1214"/>
                </a:lnTo>
                <a:lnTo>
                  <a:pt x="3008" y="1121"/>
                </a:lnTo>
                <a:lnTo>
                  <a:pt x="3082" y="1028"/>
                </a:lnTo>
                <a:lnTo>
                  <a:pt x="3138" y="934"/>
                </a:lnTo>
                <a:lnTo>
                  <a:pt x="3176" y="822"/>
                </a:lnTo>
                <a:lnTo>
                  <a:pt x="3194" y="710"/>
                </a:lnTo>
                <a:lnTo>
                  <a:pt x="3213" y="598"/>
                </a:lnTo>
                <a:lnTo>
                  <a:pt x="3194" y="486"/>
                </a:lnTo>
                <a:lnTo>
                  <a:pt x="3157" y="392"/>
                </a:lnTo>
                <a:lnTo>
                  <a:pt x="3120" y="299"/>
                </a:lnTo>
                <a:lnTo>
                  <a:pt x="3045" y="206"/>
                </a:lnTo>
                <a:lnTo>
                  <a:pt x="2970" y="131"/>
                </a:lnTo>
                <a:lnTo>
                  <a:pt x="2896" y="75"/>
                </a:lnTo>
                <a:lnTo>
                  <a:pt x="2783" y="19"/>
                </a:lnTo>
                <a:lnTo>
                  <a:pt x="2671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31"/>
          <p:cNvSpPr/>
          <p:nvPr/>
        </p:nvSpPr>
        <p:spPr>
          <a:xfrm>
            <a:off x="8437001" y="3154597"/>
            <a:ext cx="185992" cy="144357"/>
          </a:xfrm>
          <a:custGeom>
            <a:avLst/>
            <a:gdLst/>
            <a:ahLst/>
            <a:cxnLst/>
            <a:rect l="l" t="t" r="r" b="b"/>
            <a:pathLst>
              <a:path w="4092" h="3176" extrusionOk="0">
                <a:moveTo>
                  <a:pt x="2840" y="0"/>
                </a:moveTo>
                <a:lnTo>
                  <a:pt x="2634" y="19"/>
                </a:lnTo>
                <a:lnTo>
                  <a:pt x="2448" y="56"/>
                </a:lnTo>
                <a:lnTo>
                  <a:pt x="2242" y="112"/>
                </a:lnTo>
                <a:lnTo>
                  <a:pt x="2055" y="168"/>
                </a:lnTo>
                <a:lnTo>
                  <a:pt x="1869" y="243"/>
                </a:lnTo>
                <a:lnTo>
                  <a:pt x="1514" y="411"/>
                </a:lnTo>
                <a:lnTo>
                  <a:pt x="1196" y="617"/>
                </a:lnTo>
                <a:lnTo>
                  <a:pt x="1065" y="729"/>
                </a:lnTo>
                <a:lnTo>
                  <a:pt x="935" y="822"/>
                </a:lnTo>
                <a:lnTo>
                  <a:pt x="729" y="1065"/>
                </a:lnTo>
                <a:lnTo>
                  <a:pt x="542" y="1308"/>
                </a:lnTo>
                <a:lnTo>
                  <a:pt x="374" y="1569"/>
                </a:lnTo>
                <a:lnTo>
                  <a:pt x="243" y="1849"/>
                </a:lnTo>
                <a:lnTo>
                  <a:pt x="131" y="2148"/>
                </a:lnTo>
                <a:lnTo>
                  <a:pt x="57" y="2447"/>
                </a:lnTo>
                <a:lnTo>
                  <a:pt x="1" y="2746"/>
                </a:lnTo>
                <a:lnTo>
                  <a:pt x="1" y="3064"/>
                </a:lnTo>
                <a:lnTo>
                  <a:pt x="1" y="3101"/>
                </a:lnTo>
                <a:lnTo>
                  <a:pt x="19" y="3138"/>
                </a:lnTo>
                <a:lnTo>
                  <a:pt x="57" y="3157"/>
                </a:lnTo>
                <a:lnTo>
                  <a:pt x="94" y="3176"/>
                </a:lnTo>
                <a:lnTo>
                  <a:pt x="150" y="3176"/>
                </a:lnTo>
                <a:lnTo>
                  <a:pt x="187" y="3157"/>
                </a:lnTo>
                <a:lnTo>
                  <a:pt x="206" y="3120"/>
                </a:lnTo>
                <a:lnTo>
                  <a:pt x="299" y="3026"/>
                </a:lnTo>
                <a:lnTo>
                  <a:pt x="393" y="2933"/>
                </a:lnTo>
                <a:lnTo>
                  <a:pt x="486" y="2858"/>
                </a:lnTo>
                <a:lnTo>
                  <a:pt x="580" y="2783"/>
                </a:lnTo>
                <a:lnTo>
                  <a:pt x="785" y="2671"/>
                </a:lnTo>
                <a:lnTo>
                  <a:pt x="1028" y="2578"/>
                </a:lnTo>
                <a:lnTo>
                  <a:pt x="1252" y="2503"/>
                </a:lnTo>
                <a:lnTo>
                  <a:pt x="1495" y="2429"/>
                </a:lnTo>
                <a:lnTo>
                  <a:pt x="1738" y="2372"/>
                </a:lnTo>
                <a:lnTo>
                  <a:pt x="1981" y="2298"/>
                </a:lnTo>
                <a:lnTo>
                  <a:pt x="2205" y="2204"/>
                </a:lnTo>
                <a:lnTo>
                  <a:pt x="2466" y="2148"/>
                </a:lnTo>
                <a:lnTo>
                  <a:pt x="2971" y="2018"/>
                </a:lnTo>
                <a:lnTo>
                  <a:pt x="3214" y="1943"/>
                </a:lnTo>
                <a:lnTo>
                  <a:pt x="3438" y="1849"/>
                </a:lnTo>
                <a:lnTo>
                  <a:pt x="3662" y="1737"/>
                </a:lnTo>
                <a:lnTo>
                  <a:pt x="3755" y="1663"/>
                </a:lnTo>
                <a:lnTo>
                  <a:pt x="3849" y="1569"/>
                </a:lnTo>
                <a:lnTo>
                  <a:pt x="3923" y="1495"/>
                </a:lnTo>
                <a:lnTo>
                  <a:pt x="3979" y="1401"/>
                </a:lnTo>
                <a:lnTo>
                  <a:pt x="4035" y="1326"/>
                </a:lnTo>
                <a:lnTo>
                  <a:pt x="4054" y="1233"/>
                </a:lnTo>
                <a:lnTo>
                  <a:pt x="4091" y="1140"/>
                </a:lnTo>
                <a:lnTo>
                  <a:pt x="4091" y="1046"/>
                </a:lnTo>
                <a:lnTo>
                  <a:pt x="4091" y="859"/>
                </a:lnTo>
                <a:lnTo>
                  <a:pt x="4035" y="673"/>
                </a:lnTo>
                <a:lnTo>
                  <a:pt x="3942" y="505"/>
                </a:lnTo>
                <a:lnTo>
                  <a:pt x="3830" y="355"/>
                </a:lnTo>
                <a:lnTo>
                  <a:pt x="3681" y="206"/>
                </a:lnTo>
                <a:lnTo>
                  <a:pt x="3531" y="131"/>
                </a:lnTo>
                <a:lnTo>
                  <a:pt x="3363" y="56"/>
                </a:lnTo>
                <a:lnTo>
                  <a:pt x="3195" y="19"/>
                </a:lnTo>
                <a:lnTo>
                  <a:pt x="302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7" name="Google Shape;2167;p31"/>
          <p:cNvSpPr/>
          <p:nvPr/>
        </p:nvSpPr>
        <p:spPr>
          <a:xfrm>
            <a:off x="8788531" y="4820385"/>
            <a:ext cx="174083" cy="169856"/>
          </a:xfrm>
          <a:custGeom>
            <a:avLst/>
            <a:gdLst/>
            <a:ahLst/>
            <a:cxnLst/>
            <a:rect l="l" t="t" r="r" b="b"/>
            <a:pathLst>
              <a:path w="3830" h="3737" extrusionOk="0">
                <a:moveTo>
                  <a:pt x="1457" y="1"/>
                </a:moveTo>
                <a:lnTo>
                  <a:pt x="1420" y="38"/>
                </a:lnTo>
                <a:lnTo>
                  <a:pt x="1401" y="76"/>
                </a:lnTo>
                <a:lnTo>
                  <a:pt x="1289" y="804"/>
                </a:lnTo>
                <a:lnTo>
                  <a:pt x="1177" y="1514"/>
                </a:lnTo>
                <a:lnTo>
                  <a:pt x="318" y="1719"/>
                </a:lnTo>
                <a:lnTo>
                  <a:pt x="262" y="1701"/>
                </a:lnTo>
                <a:lnTo>
                  <a:pt x="187" y="1682"/>
                </a:lnTo>
                <a:lnTo>
                  <a:pt x="131" y="1682"/>
                </a:lnTo>
                <a:lnTo>
                  <a:pt x="56" y="1719"/>
                </a:lnTo>
                <a:lnTo>
                  <a:pt x="19" y="1776"/>
                </a:lnTo>
                <a:lnTo>
                  <a:pt x="0" y="1832"/>
                </a:lnTo>
                <a:lnTo>
                  <a:pt x="0" y="1906"/>
                </a:lnTo>
                <a:lnTo>
                  <a:pt x="19" y="1962"/>
                </a:lnTo>
                <a:lnTo>
                  <a:pt x="93" y="2018"/>
                </a:lnTo>
                <a:lnTo>
                  <a:pt x="542" y="2243"/>
                </a:lnTo>
                <a:lnTo>
                  <a:pt x="1009" y="2448"/>
                </a:lnTo>
                <a:lnTo>
                  <a:pt x="766" y="3569"/>
                </a:lnTo>
                <a:lnTo>
                  <a:pt x="766" y="3625"/>
                </a:lnTo>
                <a:lnTo>
                  <a:pt x="803" y="3681"/>
                </a:lnTo>
                <a:lnTo>
                  <a:pt x="859" y="3700"/>
                </a:lnTo>
                <a:lnTo>
                  <a:pt x="897" y="3700"/>
                </a:lnTo>
                <a:lnTo>
                  <a:pt x="915" y="3681"/>
                </a:lnTo>
                <a:lnTo>
                  <a:pt x="1401" y="3289"/>
                </a:lnTo>
                <a:lnTo>
                  <a:pt x="1849" y="2896"/>
                </a:lnTo>
                <a:lnTo>
                  <a:pt x="2204" y="3139"/>
                </a:lnTo>
                <a:lnTo>
                  <a:pt x="2578" y="3382"/>
                </a:lnTo>
                <a:lnTo>
                  <a:pt x="2746" y="3494"/>
                </a:lnTo>
                <a:lnTo>
                  <a:pt x="2933" y="3587"/>
                </a:lnTo>
                <a:lnTo>
                  <a:pt x="3138" y="3662"/>
                </a:lnTo>
                <a:lnTo>
                  <a:pt x="3325" y="3737"/>
                </a:lnTo>
                <a:lnTo>
                  <a:pt x="3418" y="3737"/>
                </a:lnTo>
                <a:lnTo>
                  <a:pt x="3474" y="3681"/>
                </a:lnTo>
                <a:lnTo>
                  <a:pt x="3493" y="3606"/>
                </a:lnTo>
                <a:lnTo>
                  <a:pt x="3493" y="3569"/>
                </a:lnTo>
                <a:lnTo>
                  <a:pt x="3474" y="3531"/>
                </a:lnTo>
                <a:lnTo>
                  <a:pt x="3101" y="2822"/>
                </a:lnTo>
                <a:lnTo>
                  <a:pt x="2709" y="2130"/>
                </a:lnTo>
                <a:lnTo>
                  <a:pt x="3250" y="1663"/>
                </a:lnTo>
                <a:lnTo>
                  <a:pt x="3792" y="1196"/>
                </a:lnTo>
                <a:lnTo>
                  <a:pt x="3811" y="1178"/>
                </a:lnTo>
                <a:lnTo>
                  <a:pt x="3829" y="1159"/>
                </a:lnTo>
                <a:lnTo>
                  <a:pt x="3829" y="1103"/>
                </a:lnTo>
                <a:lnTo>
                  <a:pt x="3792" y="1047"/>
                </a:lnTo>
                <a:lnTo>
                  <a:pt x="3736" y="1047"/>
                </a:lnTo>
                <a:lnTo>
                  <a:pt x="2989" y="1159"/>
                </a:lnTo>
                <a:lnTo>
                  <a:pt x="2223" y="1290"/>
                </a:lnTo>
                <a:lnTo>
                  <a:pt x="1868" y="673"/>
                </a:lnTo>
                <a:lnTo>
                  <a:pt x="1532" y="38"/>
                </a:lnTo>
                <a:lnTo>
                  <a:pt x="1494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31"/>
          <p:cNvSpPr/>
          <p:nvPr/>
        </p:nvSpPr>
        <p:spPr>
          <a:xfrm>
            <a:off x="8666871" y="3919571"/>
            <a:ext cx="146948" cy="160538"/>
          </a:xfrm>
          <a:custGeom>
            <a:avLst/>
            <a:gdLst/>
            <a:ahLst/>
            <a:cxnLst/>
            <a:rect l="l" t="t" r="r" b="b"/>
            <a:pathLst>
              <a:path w="3233" h="3532" extrusionOk="0">
                <a:moveTo>
                  <a:pt x="75" y="1"/>
                </a:moveTo>
                <a:lnTo>
                  <a:pt x="19" y="19"/>
                </a:lnTo>
                <a:lnTo>
                  <a:pt x="1" y="57"/>
                </a:lnTo>
                <a:lnTo>
                  <a:pt x="1" y="94"/>
                </a:lnTo>
                <a:lnTo>
                  <a:pt x="19" y="374"/>
                </a:lnTo>
                <a:lnTo>
                  <a:pt x="75" y="655"/>
                </a:lnTo>
                <a:lnTo>
                  <a:pt x="169" y="935"/>
                </a:lnTo>
                <a:lnTo>
                  <a:pt x="262" y="1215"/>
                </a:lnTo>
                <a:lnTo>
                  <a:pt x="393" y="1476"/>
                </a:lnTo>
                <a:lnTo>
                  <a:pt x="524" y="1719"/>
                </a:lnTo>
                <a:lnTo>
                  <a:pt x="673" y="1962"/>
                </a:lnTo>
                <a:lnTo>
                  <a:pt x="860" y="2205"/>
                </a:lnTo>
                <a:lnTo>
                  <a:pt x="1028" y="2410"/>
                </a:lnTo>
                <a:lnTo>
                  <a:pt x="1233" y="2653"/>
                </a:lnTo>
                <a:lnTo>
                  <a:pt x="1458" y="2877"/>
                </a:lnTo>
                <a:lnTo>
                  <a:pt x="1719" y="3102"/>
                </a:lnTo>
                <a:lnTo>
                  <a:pt x="1981" y="3288"/>
                </a:lnTo>
                <a:lnTo>
                  <a:pt x="2111" y="3363"/>
                </a:lnTo>
                <a:lnTo>
                  <a:pt x="2261" y="3419"/>
                </a:lnTo>
                <a:lnTo>
                  <a:pt x="2392" y="3475"/>
                </a:lnTo>
                <a:lnTo>
                  <a:pt x="2541" y="3513"/>
                </a:lnTo>
                <a:lnTo>
                  <a:pt x="2690" y="3531"/>
                </a:lnTo>
                <a:lnTo>
                  <a:pt x="2840" y="3531"/>
                </a:lnTo>
                <a:lnTo>
                  <a:pt x="2971" y="3494"/>
                </a:lnTo>
                <a:lnTo>
                  <a:pt x="3083" y="3419"/>
                </a:lnTo>
                <a:lnTo>
                  <a:pt x="3157" y="3326"/>
                </a:lnTo>
                <a:lnTo>
                  <a:pt x="3214" y="3214"/>
                </a:lnTo>
                <a:lnTo>
                  <a:pt x="3232" y="3102"/>
                </a:lnTo>
                <a:lnTo>
                  <a:pt x="3214" y="2971"/>
                </a:lnTo>
                <a:lnTo>
                  <a:pt x="3195" y="2915"/>
                </a:lnTo>
                <a:lnTo>
                  <a:pt x="3139" y="2859"/>
                </a:lnTo>
                <a:lnTo>
                  <a:pt x="3101" y="2821"/>
                </a:lnTo>
                <a:lnTo>
                  <a:pt x="3027" y="2784"/>
                </a:lnTo>
                <a:lnTo>
                  <a:pt x="2877" y="2691"/>
                </a:lnTo>
                <a:lnTo>
                  <a:pt x="2709" y="2635"/>
                </a:lnTo>
                <a:lnTo>
                  <a:pt x="2373" y="2541"/>
                </a:lnTo>
                <a:lnTo>
                  <a:pt x="2111" y="2429"/>
                </a:lnTo>
                <a:lnTo>
                  <a:pt x="1850" y="2280"/>
                </a:lnTo>
                <a:lnTo>
                  <a:pt x="1607" y="2112"/>
                </a:lnTo>
                <a:lnTo>
                  <a:pt x="1383" y="1925"/>
                </a:lnTo>
                <a:lnTo>
                  <a:pt x="1177" y="1738"/>
                </a:lnTo>
                <a:lnTo>
                  <a:pt x="972" y="1532"/>
                </a:lnTo>
                <a:lnTo>
                  <a:pt x="804" y="1327"/>
                </a:lnTo>
                <a:lnTo>
                  <a:pt x="636" y="1084"/>
                </a:lnTo>
                <a:lnTo>
                  <a:pt x="486" y="841"/>
                </a:lnTo>
                <a:lnTo>
                  <a:pt x="356" y="599"/>
                </a:lnTo>
                <a:lnTo>
                  <a:pt x="262" y="337"/>
                </a:lnTo>
                <a:lnTo>
                  <a:pt x="187" y="57"/>
                </a:lnTo>
                <a:lnTo>
                  <a:pt x="169" y="38"/>
                </a:lnTo>
                <a:lnTo>
                  <a:pt x="150" y="19"/>
                </a:lnTo>
                <a:lnTo>
                  <a:pt x="7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9" name="Google Shape;2169;p31"/>
          <p:cNvSpPr/>
          <p:nvPr/>
        </p:nvSpPr>
        <p:spPr>
          <a:xfrm>
            <a:off x="8575399" y="3932298"/>
            <a:ext cx="148630" cy="249671"/>
          </a:xfrm>
          <a:custGeom>
            <a:avLst/>
            <a:gdLst/>
            <a:ahLst/>
            <a:cxnLst/>
            <a:rect l="l" t="t" r="r" b="b"/>
            <a:pathLst>
              <a:path w="3270" h="5493" extrusionOk="0">
                <a:moveTo>
                  <a:pt x="19" y="1"/>
                </a:moveTo>
                <a:lnTo>
                  <a:pt x="0" y="38"/>
                </a:lnTo>
                <a:lnTo>
                  <a:pt x="75" y="786"/>
                </a:lnTo>
                <a:lnTo>
                  <a:pt x="187" y="1533"/>
                </a:lnTo>
                <a:lnTo>
                  <a:pt x="243" y="1906"/>
                </a:lnTo>
                <a:lnTo>
                  <a:pt x="318" y="2280"/>
                </a:lnTo>
                <a:lnTo>
                  <a:pt x="411" y="2635"/>
                </a:lnTo>
                <a:lnTo>
                  <a:pt x="542" y="3008"/>
                </a:lnTo>
                <a:lnTo>
                  <a:pt x="654" y="3326"/>
                </a:lnTo>
                <a:lnTo>
                  <a:pt x="822" y="3662"/>
                </a:lnTo>
                <a:lnTo>
                  <a:pt x="990" y="3998"/>
                </a:lnTo>
                <a:lnTo>
                  <a:pt x="1215" y="4335"/>
                </a:lnTo>
                <a:lnTo>
                  <a:pt x="1439" y="4652"/>
                </a:lnTo>
                <a:lnTo>
                  <a:pt x="1682" y="4932"/>
                </a:lnTo>
                <a:lnTo>
                  <a:pt x="1943" y="5194"/>
                </a:lnTo>
                <a:lnTo>
                  <a:pt x="2093" y="5306"/>
                </a:lnTo>
                <a:lnTo>
                  <a:pt x="2223" y="5399"/>
                </a:lnTo>
                <a:lnTo>
                  <a:pt x="2317" y="5437"/>
                </a:lnTo>
                <a:lnTo>
                  <a:pt x="2410" y="5474"/>
                </a:lnTo>
                <a:lnTo>
                  <a:pt x="2522" y="5493"/>
                </a:lnTo>
                <a:lnTo>
                  <a:pt x="2616" y="5493"/>
                </a:lnTo>
                <a:lnTo>
                  <a:pt x="2728" y="5474"/>
                </a:lnTo>
                <a:lnTo>
                  <a:pt x="2821" y="5437"/>
                </a:lnTo>
                <a:lnTo>
                  <a:pt x="2914" y="5399"/>
                </a:lnTo>
                <a:lnTo>
                  <a:pt x="2989" y="5343"/>
                </a:lnTo>
                <a:lnTo>
                  <a:pt x="3064" y="5269"/>
                </a:lnTo>
                <a:lnTo>
                  <a:pt x="3139" y="5194"/>
                </a:lnTo>
                <a:lnTo>
                  <a:pt x="3195" y="5101"/>
                </a:lnTo>
                <a:lnTo>
                  <a:pt x="3232" y="5007"/>
                </a:lnTo>
                <a:lnTo>
                  <a:pt x="3269" y="4914"/>
                </a:lnTo>
                <a:lnTo>
                  <a:pt x="3269" y="4820"/>
                </a:lnTo>
                <a:lnTo>
                  <a:pt x="3269" y="4708"/>
                </a:lnTo>
                <a:lnTo>
                  <a:pt x="3251" y="4596"/>
                </a:lnTo>
                <a:lnTo>
                  <a:pt x="3176" y="4447"/>
                </a:lnTo>
                <a:lnTo>
                  <a:pt x="3101" y="4297"/>
                </a:lnTo>
                <a:lnTo>
                  <a:pt x="3026" y="4167"/>
                </a:lnTo>
                <a:lnTo>
                  <a:pt x="2914" y="4036"/>
                </a:lnTo>
                <a:lnTo>
                  <a:pt x="2821" y="3924"/>
                </a:lnTo>
                <a:lnTo>
                  <a:pt x="2690" y="3812"/>
                </a:lnTo>
                <a:lnTo>
                  <a:pt x="2447" y="3606"/>
                </a:lnTo>
                <a:lnTo>
                  <a:pt x="2167" y="3419"/>
                </a:lnTo>
                <a:lnTo>
                  <a:pt x="1887" y="3233"/>
                </a:lnTo>
                <a:lnTo>
                  <a:pt x="1626" y="3046"/>
                </a:lnTo>
                <a:lnTo>
                  <a:pt x="1364" y="2840"/>
                </a:lnTo>
                <a:lnTo>
                  <a:pt x="1215" y="2710"/>
                </a:lnTo>
                <a:lnTo>
                  <a:pt x="1102" y="2560"/>
                </a:lnTo>
                <a:lnTo>
                  <a:pt x="972" y="2411"/>
                </a:lnTo>
                <a:lnTo>
                  <a:pt x="878" y="2243"/>
                </a:lnTo>
                <a:lnTo>
                  <a:pt x="692" y="1906"/>
                </a:lnTo>
                <a:lnTo>
                  <a:pt x="523" y="1533"/>
                </a:lnTo>
                <a:lnTo>
                  <a:pt x="393" y="1159"/>
                </a:lnTo>
                <a:lnTo>
                  <a:pt x="281" y="767"/>
                </a:lnTo>
                <a:lnTo>
                  <a:pt x="75" y="20"/>
                </a:lnTo>
                <a:lnTo>
                  <a:pt x="5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0" name="Google Shape;2170;p31"/>
          <p:cNvSpPr/>
          <p:nvPr/>
        </p:nvSpPr>
        <p:spPr>
          <a:xfrm>
            <a:off x="8086335" y="2401494"/>
            <a:ext cx="155448" cy="151175"/>
          </a:xfrm>
          <a:custGeom>
            <a:avLst/>
            <a:gdLst/>
            <a:ahLst/>
            <a:cxnLst/>
            <a:rect l="l" t="t" r="r" b="b"/>
            <a:pathLst>
              <a:path w="3420" h="3326" extrusionOk="0">
                <a:moveTo>
                  <a:pt x="2298" y="0"/>
                </a:moveTo>
                <a:lnTo>
                  <a:pt x="2093" y="262"/>
                </a:lnTo>
                <a:lnTo>
                  <a:pt x="1869" y="523"/>
                </a:lnTo>
                <a:lnTo>
                  <a:pt x="1645" y="785"/>
                </a:lnTo>
                <a:lnTo>
                  <a:pt x="1464" y="965"/>
                </a:lnTo>
                <a:lnTo>
                  <a:pt x="1464" y="965"/>
                </a:lnTo>
                <a:lnTo>
                  <a:pt x="1140" y="822"/>
                </a:lnTo>
                <a:lnTo>
                  <a:pt x="804" y="673"/>
                </a:lnTo>
                <a:lnTo>
                  <a:pt x="692" y="635"/>
                </a:lnTo>
                <a:lnTo>
                  <a:pt x="561" y="617"/>
                </a:lnTo>
                <a:lnTo>
                  <a:pt x="785" y="934"/>
                </a:lnTo>
                <a:lnTo>
                  <a:pt x="972" y="1252"/>
                </a:lnTo>
                <a:lnTo>
                  <a:pt x="1043" y="1378"/>
                </a:lnTo>
                <a:lnTo>
                  <a:pt x="617" y="1793"/>
                </a:lnTo>
                <a:lnTo>
                  <a:pt x="337" y="2092"/>
                </a:lnTo>
                <a:lnTo>
                  <a:pt x="169" y="2223"/>
                </a:lnTo>
                <a:lnTo>
                  <a:pt x="1" y="2354"/>
                </a:lnTo>
                <a:lnTo>
                  <a:pt x="711" y="2260"/>
                </a:lnTo>
                <a:lnTo>
                  <a:pt x="1421" y="2167"/>
                </a:lnTo>
                <a:lnTo>
                  <a:pt x="1449" y="2162"/>
                </a:lnTo>
                <a:lnTo>
                  <a:pt x="1449" y="2162"/>
                </a:lnTo>
                <a:lnTo>
                  <a:pt x="1645" y="2615"/>
                </a:lnTo>
                <a:lnTo>
                  <a:pt x="1944" y="3325"/>
                </a:lnTo>
                <a:lnTo>
                  <a:pt x="1981" y="3176"/>
                </a:lnTo>
                <a:lnTo>
                  <a:pt x="2000" y="3026"/>
                </a:lnTo>
                <a:lnTo>
                  <a:pt x="2037" y="2709"/>
                </a:lnTo>
                <a:lnTo>
                  <a:pt x="2037" y="2391"/>
                </a:lnTo>
                <a:lnTo>
                  <a:pt x="2056" y="2092"/>
                </a:lnTo>
                <a:lnTo>
                  <a:pt x="2060" y="2045"/>
                </a:lnTo>
                <a:lnTo>
                  <a:pt x="2060" y="2045"/>
                </a:lnTo>
                <a:lnTo>
                  <a:pt x="2597" y="1943"/>
                </a:lnTo>
                <a:lnTo>
                  <a:pt x="3008" y="1887"/>
                </a:lnTo>
                <a:lnTo>
                  <a:pt x="3214" y="1831"/>
                </a:lnTo>
                <a:lnTo>
                  <a:pt x="3419" y="1775"/>
                </a:lnTo>
                <a:lnTo>
                  <a:pt x="3307" y="1719"/>
                </a:lnTo>
                <a:lnTo>
                  <a:pt x="3176" y="1663"/>
                </a:lnTo>
                <a:lnTo>
                  <a:pt x="2934" y="1588"/>
                </a:lnTo>
                <a:lnTo>
                  <a:pt x="2504" y="1439"/>
                </a:lnTo>
                <a:lnTo>
                  <a:pt x="2128" y="1260"/>
                </a:lnTo>
                <a:lnTo>
                  <a:pt x="2128" y="1260"/>
                </a:lnTo>
                <a:lnTo>
                  <a:pt x="2168" y="803"/>
                </a:lnTo>
                <a:lnTo>
                  <a:pt x="2205" y="392"/>
                </a:lnTo>
                <a:lnTo>
                  <a:pt x="2242" y="187"/>
                </a:lnTo>
                <a:lnTo>
                  <a:pt x="22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1" name="Google Shape;2171;p31"/>
          <p:cNvSpPr/>
          <p:nvPr/>
        </p:nvSpPr>
        <p:spPr>
          <a:xfrm>
            <a:off x="8086335" y="2401494"/>
            <a:ext cx="155448" cy="151175"/>
          </a:xfrm>
          <a:custGeom>
            <a:avLst/>
            <a:gdLst/>
            <a:ahLst/>
            <a:cxnLst/>
            <a:rect l="l" t="t" r="r" b="b"/>
            <a:pathLst>
              <a:path w="3420" h="3326" fill="none" extrusionOk="0">
                <a:moveTo>
                  <a:pt x="561" y="617"/>
                </a:moveTo>
                <a:lnTo>
                  <a:pt x="561" y="617"/>
                </a:lnTo>
                <a:lnTo>
                  <a:pt x="692" y="635"/>
                </a:lnTo>
                <a:lnTo>
                  <a:pt x="804" y="673"/>
                </a:lnTo>
                <a:lnTo>
                  <a:pt x="1140" y="822"/>
                </a:lnTo>
                <a:lnTo>
                  <a:pt x="1140" y="822"/>
                </a:lnTo>
                <a:lnTo>
                  <a:pt x="2112" y="1252"/>
                </a:lnTo>
                <a:lnTo>
                  <a:pt x="2112" y="1252"/>
                </a:lnTo>
                <a:lnTo>
                  <a:pt x="2504" y="1439"/>
                </a:lnTo>
                <a:lnTo>
                  <a:pt x="2934" y="1588"/>
                </a:lnTo>
                <a:lnTo>
                  <a:pt x="2934" y="1588"/>
                </a:lnTo>
                <a:lnTo>
                  <a:pt x="3176" y="1663"/>
                </a:lnTo>
                <a:lnTo>
                  <a:pt x="3307" y="1719"/>
                </a:lnTo>
                <a:lnTo>
                  <a:pt x="3419" y="1775"/>
                </a:lnTo>
                <a:lnTo>
                  <a:pt x="3419" y="1775"/>
                </a:lnTo>
                <a:lnTo>
                  <a:pt x="3214" y="1831"/>
                </a:lnTo>
                <a:lnTo>
                  <a:pt x="3008" y="1887"/>
                </a:lnTo>
                <a:lnTo>
                  <a:pt x="2597" y="1943"/>
                </a:lnTo>
                <a:lnTo>
                  <a:pt x="2597" y="1943"/>
                </a:lnTo>
                <a:lnTo>
                  <a:pt x="1421" y="2167"/>
                </a:lnTo>
                <a:lnTo>
                  <a:pt x="1421" y="2167"/>
                </a:lnTo>
                <a:lnTo>
                  <a:pt x="711" y="2260"/>
                </a:lnTo>
                <a:lnTo>
                  <a:pt x="1" y="2354"/>
                </a:lnTo>
                <a:lnTo>
                  <a:pt x="1" y="2354"/>
                </a:lnTo>
                <a:lnTo>
                  <a:pt x="169" y="2223"/>
                </a:lnTo>
                <a:lnTo>
                  <a:pt x="337" y="2092"/>
                </a:lnTo>
                <a:lnTo>
                  <a:pt x="617" y="1793"/>
                </a:lnTo>
                <a:lnTo>
                  <a:pt x="617" y="1793"/>
                </a:lnTo>
                <a:lnTo>
                  <a:pt x="1402" y="1028"/>
                </a:lnTo>
                <a:lnTo>
                  <a:pt x="1402" y="1028"/>
                </a:lnTo>
                <a:lnTo>
                  <a:pt x="1645" y="785"/>
                </a:lnTo>
                <a:lnTo>
                  <a:pt x="1869" y="523"/>
                </a:lnTo>
                <a:lnTo>
                  <a:pt x="2093" y="262"/>
                </a:lnTo>
                <a:lnTo>
                  <a:pt x="2298" y="0"/>
                </a:lnTo>
                <a:lnTo>
                  <a:pt x="2298" y="0"/>
                </a:lnTo>
                <a:lnTo>
                  <a:pt x="2242" y="187"/>
                </a:lnTo>
                <a:lnTo>
                  <a:pt x="2205" y="392"/>
                </a:lnTo>
                <a:lnTo>
                  <a:pt x="2168" y="803"/>
                </a:lnTo>
                <a:lnTo>
                  <a:pt x="2168" y="803"/>
                </a:lnTo>
                <a:lnTo>
                  <a:pt x="2056" y="2092"/>
                </a:lnTo>
                <a:lnTo>
                  <a:pt x="2056" y="2092"/>
                </a:lnTo>
                <a:lnTo>
                  <a:pt x="2037" y="2391"/>
                </a:lnTo>
                <a:lnTo>
                  <a:pt x="2037" y="2709"/>
                </a:lnTo>
                <a:lnTo>
                  <a:pt x="2000" y="3026"/>
                </a:lnTo>
                <a:lnTo>
                  <a:pt x="1981" y="3176"/>
                </a:lnTo>
                <a:lnTo>
                  <a:pt x="1944" y="3325"/>
                </a:lnTo>
                <a:lnTo>
                  <a:pt x="1944" y="3325"/>
                </a:lnTo>
                <a:lnTo>
                  <a:pt x="1645" y="2615"/>
                </a:lnTo>
                <a:lnTo>
                  <a:pt x="1346" y="1924"/>
                </a:lnTo>
                <a:lnTo>
                  <a:pt x="1159" y="1588"/>
                </a:lnTo>
                <a:lnTo>
                  <a:pt x="972" y="1252"/>
                </a:lnTo>
                <a:lnTo>
                  <a:pt x="785" y="934"/>
                </a:lnTo>
                <a:lnTo>
                  <a:pt x="561" y="61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2" name="Google Shape;2172;p31"/>
          <p:cNvSpPr/>
          <p:nvPr/>
        </p:nvSpPr>
        <p:spPr>
          <a:xfrm>
            <a:off x="8078699" y="2394676"/>
            <a:ext cx="170720" cy="164765"/>
          </a:xfrm>
          <a:custGeom>
            <a:avLst/>
            <a:gdLst/>
            <a:ahLst/>
            <a:cxnLst/>
            <a:rect l="l" t="t" r="r" b="b"/>
            <a:pathLst>
              <a:path w="3756" h="3625" extrusionOk="0">
                <a:moveTo>
                  <a:pt x="2219" y="692"/>
                </a:moveTo>
                <a:lnTo>
                  <a:pt x="2186" y="935"/>
                </a:lnTo>
                <a:lnTo>
                  <a:pt x="2159" y="1234"/>
                </a:lnTo>
                <a:lnTo>
                  <a:pt x="2159" y="1234"/>
                </a:lnTo>
                <a:lnTo>
                  <a:pt x="2112" y="1215"/>
                </a:lnTo>
                <a:lnTo>
                  <a:pt x="1889" y="1116"/>
                </a:lnTo>
                <a:lnTo>
                  <a:pt x="1889" y="1116"/>
                </a:lnTo>
                <a:lnTo>
                  <a:pt x="2074" y="879"/>
                </a:lnTo>
                <a:lnTo>
                  <a:pt x="2219" y="692"/>
                </a:lnTo>
                <a:close/>
                <a:moveTo>
                  <a:pt x="1029" y="885"/>
                </a:moveTo>
                <a:lnTo>
                  <a:pt x="1065" y="897"/>
                </a:lnTo>
                <a:lnTo>
                  <a:pt x="1402" y="1047"/>
                </a:lnTo>
                <a:lnTo>
                  <a:pt x="1463" y="1081"/>
                </a:lnTo>
                <a:lnTo>
                  <a:pt x="1463" y="1081"/>
                </a:lnTo>
                <a:lnTo>
                  <a:pt x="1290" y="1271"/>
                </a:lnTo>
                <a:lnTo>
                  <a:pt x="1283" y="1278"/>
                </a:lnTo>
                <a:lnTo>
                  <a:pt x="1283" y="1278"/>
                </a:lnTo>
                <a:lnTo>
                  <a:pt x="1084" y="953"/>
                </a:lnTo>
                <a:lnTo>
                  <a:pt x="1029" y="885"/>
                </a:lnTo>
                <a:close/>
                <a:moveTo>
                  <a:pt x="2422" y="1583"/>
                </a:moveTo>
                <a:lnTo>
                  <a:pt x="2765" y="1738"/>
                </a:lnTo>
                <a:lnTo>
                  <a:pt x="3078" y="1863"/>
                </a:lnTo>
                <a:lnTo>
                  <a:pt x="3078" y="1863"/>
                </a:lnTo>
                <a:lnTo>
                  <a:pt x="2709" y="1943"/>
                </a:lnTo>
                <a:lnTo>
                  <a:pt x="2404" y="1998"/>
                </a:lnTo>
                <a:lnTo>
                  <a:pt x="2404" y="1998"/>
                </a:lnTo>
                <a:lnTo>
                  <a:pt x="2410" y="1850"/>
                </a:lnTo>
                <a:lnTo>
                  <a:pt x="2422" y="1583"/>
                </a:lnTo>
                <a:close/>
                <a:moveTo>
                  <a:pt x="1775" y="1255"/>
                </a:moveTo>
                <a:lnTo>
                  <a:pt x="2037" y="1402"/>
                </a:lnTo>
                <a:lnTo>
                  <a:pt x="2144" y="1453"/>
                </a:lnTo>
                <a:lnTo>
                  <a:pt x="2144" y="1453"/>
                </a:lnTo>
                <a:lnTo>
                  <a:pt x="2130" y="1775"/>
                </a:lnTo>
                <a:lnTo>
                  <a:pt x="2118" y="2049"/>
                </a:lnTo>
                <a:lnTo>
                  <a:pt x="1869" y="2093"/>
                </a:lnTo>
                <a:lnTo>
                  <a:pt x="1725" y="2112"/>
                </a:lnTo>
                <a:lnTo>
                  <a:pt x="1725" y="2112"/>
                </a:lnTo>
                <a:lnTo>
                  <a:pt x="1663" y="1981"/>
                </a:lnTo>
                <a:lnTo>
                  <a:pt x="1476" y="1626"/>
                </a:lnTo>
                <a:lnTo>
                  <a:pt x="1456" y="1590"/>
                </a:lnTo>
                <a:lnTo>
                  <a:pt x="1456" y="1590"/>
                </a:lnTo>
                <a:lnTo>
                  <a:pt x="1514" y="1532"/>
                </a:lnTo>
                <a:lnTo>
                  <a:pt x="1775" y="1255"/>
                </a:lnTo>
                <a:close/>
                <a:moveTo>
                  <a:pt x="1175" y="1869"/>
                </a:moveTo>
                <a:lnTo>
                  <a:pt x="1327" y="2149"/>
                </a:lnTo>
                <a:lnTo>
                  <a:pt x="1334" y="2163"/>
                </a:lnTo>
                <a:lnTo>
                  <a:pt x="1334" y="2163"/>
                </a:lnTo>
                <a:lnTo>
                  <a:pt x="1009" y="2205"/>
                </a:lnTo>
                <a:lnTo>
                  <a:pt x="778" y="2236"/>
                </a:lnTo>
                <a:lnTo>
                  <a:pt x="778" y="2236"/>
                </a:lnTo>
                <a:lnTo>
                  <a:pt x="897" y="2130"/>
                </a:lnTo>
                <a:lnTo>
                  <a:pt x="1175" y="1869"/>
                </a:lnTo>
                <a:close/>
                <a:moveTo>
                  <a:pt x="2088" y="2458"/>
                </a:moveTo>
                <a:lnTo>
                  <a:pt x="2074" y="2616"/>
                </a:lnTo>
                <a:lnTo>
                  <a:pt x="2041" y="2861"/>
                </a:lnTo>
                <a:lnTo>
                  <a:pt x="1981" y="2709"/>
                </a:lnTo>
                <a:lnTo>
                  <a:pt x="1893" y="2489"/>
                </a:lnTo>
                <a:lnTo>
                  <a:pt x="1893" y="2489"/>
                </a:lnTo>
                <a:lnTo>
                  <a:pt x="1925" y="2485"/>
                </a:lnTo>
                <a:lnTo>
                  <a:pt x="2088" y="2458"/>
                </a:lnTo>
                <a:close/>
                <a:moveTo>
                  <a:pt x="2448" y="1"/>
                </a:moveTo>
                <a:lnTo>
                  <a:pt x="2410" y="19"/>
                </a:lnTo>
                <a:lnTo>
                  <a:pt x="2373" y="57"/>
                </a:lnTo>
                <a:lnTo>
                  <a:pt x="1850" y="655"/>
                </a:lnTo>
                <a:lnTo>
                  <a:pt x="1562" y="971"/>
                </a:lnTo>
                <a:lnTo>
                  <a:pt x="1562" y="971"/>
                </a:lnTo>
                <a:lnTo>
                  <a:pt x="1439" y="916"/>
                </a:lnTo>
                <a:lnTo>
                  <a:pt x="1084" y="804"/>
                </a:lnTo>
                <a:lnTo>
                  <a:pt x="924" y="756"/>
                </a:lnTo>
                <a:lnTo>
                  <a:pt x="841" y="655"/>
                </a:lnTo>
                <a:lnTo>
                  <a:pt x="804" y="617"/>
                </a:lnTo>
                <a:lnTo>
                  <a:pt x="748" y="598"/>
                </a:lnTo>
                <a:lnTo>
                  <a:pt x="692" y="598"/>
                </a:lnTo>
                <a:lnTo>
                  <a:pt x="636" y="636"/>
                </a:lnTo>
                <a:lnTo>
                  <a:pt x="598" y="673"/>
                </a:lnTo>
                <a:lnTo>
                  <a:pt x="580" y="729"/>
                </a:lnTo>
                <a:lnTo>
                  <a:pt x="580" y="785"/>
                </a:lnTo>
                <a:lnTo>
                  <a:pt x="598" y="841"/>
                </a:lnTo>
                <a:lnTo>
                  <a:pt x="972" y="1495"/>
                </a:lnTo>
                <a:lnTo>
                  <a:pt x="1005" y="1556"/>
                </a:lnTo>
                <a:lnTo>
                  <a:pt x="991" y="1570"/>
                </a:lnTo>
                <a:lnTo>
                  <a:pt x="692" y="1850"/>
                </a:lnTo>
                <a:lnTo>
                  <a:pt x="393" y="2112"/>
                </a:lnTo>
                <a:lnTo>
                  <a:pt x="75" y="2354"/>
                </a:lnTo>
                <a:lnTo>
                  <a:pt x="38" y="2392"/>
                </a:lnTo>
                <a:lnTo>
                  <a:pt x="19" y="2448"/>
                </a:lnTo>
                <a:lnTo>
                  <a:pt x="1" y="2504"/>
                </a:lnTo>
                <a:lnTo>
                  <a:pt x="1" y="2560"/>
                </a:lnTo>
                <a:lnTo>
                  <a:pt x="19" y="2616"/>
                </a:lnTo>
                <a:lnTo>
                  <a:pt x="57" y="2653"/>
                </a:lnTo>
                <a:lnTo>
                  <a:pt x="113" y="2691"/>
                </a:lnTo>
                <a:lnTo>
                  <a:pt x="169" y="2691"/>
                </a:lnTo>
                <a:lnTo>
                  <a:pt x="1047" y="2597"/>
                </a:lnTo>
                <a:lnTo>
                  <a:pt x="1511" y="2538"/>
                </a:lnTo>
                <a:lnTo>
                  <a:pt x="1511" y="2538"/>
                </a:lnTo>
                <a:lnTo>
                  <a:pt x="1645" y="2821"/>
                </a:lnTo>
                <a:lnTo>
                  <a:pt x="1943" y="3513"/>
                </a:lnTo>
                <a:lnTo>
                  <a:pt x="1981" y="3569"/>
                </a:lnTo>
                <a:lnTo>
                  <a:pt x="2018" y="3606"/>
                </a:lnTo>
                <a:lnTo>
                  <a:pt x="2056" y="3625"/>
                </a:lnTo>
                <a:lnTo>
                  <a:pt x="2168" y="3625"/>
                </a:lnTo>
                <a:lnTo>
                  <a:pt x="2205" y="3606"/>
                </a:lnTo>
                <a:lnTo>
                  <a:pt x="2242" y="3569"/>
                </a:lnTo>
                <a:lnTo>
                  <a:pt x="2261" y="3513"/>
                </a:lnTo>
                <a:lnTo>
                  <a:pt x="2336" y="3102"/>
                </a:lnTo>
                <a:lnTo>
                  <a:pt x="2373" y="2691"/>
                </a:lnTo>
                <a:lnTo>
                  <a:pt x="2385" y="2408"/>
                </a:lnTo>
                <a:lnTo>
                  <a:pt x="2385" y="2408"/>
                </a:lnTo>
                <a:lnTo>
                  <a:pt x="2803" y="2336"/>
                </a:lnTo>
                <a:lnTo>
                  <a:pt x="3232" y="2224"/>
                </a:lnTo>
                <a:lnTo>
                  <a:pt x="3643" y="2093"/>
                </a:lnTo>
                <a:lnTo>
                  <a:pt x="3699" y="2056"/>
                </a:lnTo>
                <a:lnTo>
                  <a:pt x="3737" y="2018"/>
                </a:lnTo>
                <a:lnTo>
                  <a:pt x="3755" y="1981"/>
                </a:lnTo>
                <a:lnTo>
                  <a:pt x="3755" y="1925"/>
                </a:lnTo>
                <a:lnTo>
                  <a:pt x="3755" y="1869"/>
                </a:lnTo>
                <a:lnTo>
                  <a:pt x="3718" y="1831"/>
                </a:lnTo>
                <a:lnTo>
                  <a:pt x="3681" y="1794"/>
                </a:lnTo>
                <a:lnTo>
                  <a:pt x="3643" y="1757"/>
                </a:lnTo>
                <a:lnTo>
                  <a:pt x="3251" y="1607"/>
                </a:lnTo>
                <a:lnTo>
                  <a:pt x="2877" y="1495"/>
                </a:lnTo>
                <a:lnTo>
                  <a:pt x="2485" y="1364"/>
                </a:lnTo>
                <a:lnTo>
                  <a:pt x="2433" y="1343"/>
                </a:lnTo>
                <a:lnTo>
                  <a:pt x="2433" y="1343"/>
                </a:lnTo>
                <a:lnTo>
                  <a:pt x="2448" y="1009"/>
                </a:lnTo>
                <a:lnTo>
                  <a:pt x="2504" y="580"/>
                </a:lnTo>
                <a:lnTo>
                  <a:pt x="2541" y="393"/>
                </a:lnTo>
                <a:lnTo>
                  <a:pt x="2597" y="188"/>
                </a:lnTo>
                <a:lnTo>
                  <a:pt x="2597" y="131"/>
                </a:lnTo>
                <a:lnTo>
                  <a:pt x="2597" y="94"/>
                </a:lnTo>
                <a:lnTo>
                  <a:pt x="2560" y="57"/>
                </a:lnTo>
                <a:lnTo>
                  <a:pt x="2523" y="19"/>
                </a:lnTo>
                <a:lnTo>
                  <a:pt x="248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3" name="Google Shape;2173;p31"/>
          <p:cNvSpPr/>
          <p:nvPr/>
        </p:nvSpPr>
        <p:spPr>
          <a:xfrm>
            <a:off x="8926070" y="3889018"/>
            <a:ext cx="119722" cy="115495"/>
          </a:xfrm>
          <a:custGeom>
            <a:avLst/>
            <a:gdLst/>
            <a:ahLst/>
            <a:cxnLst/>
            <a:rect l="l" t="t" r="r" b="b"/>
            <a:pathLst>
              <a:path w="2634" h="2541" extrusionOk="0">
                <a:moveTo>
                  <a:pt x="747" y="262"/>
                </a:moveTo>
                <a:lnTo>
                  <a:pt x="654" y="299"/>
                </a:lnTo>
                <a:lnTo>
                  <a:pt x="822" y="430"/>
                </a:lnTo>
                <a:lnTo>
                  <a:pt x="785" y="374"/>
                </a:lnTo>
                <a:lnTo>
                  <a:pt x="766" y="318"/>
                </a:lnTo>
                <a:lnTo>
                  <a:pt x="747" y="262"/>
                </a:lnTo>
                <a:close/>
                <a:moveTo>
                  <a:pt x="1943" y="0"/>
                </a:moveTo>
                <a:lnTo>
                  <a:pt x="1775" y="224"/>
                </a:lnTo>
                <a:lnTo>
                  <a:pt x="1607" y="449"/>
                </a:lnTo>
                <a:lnTo>
                  <a:pt x="1438" y="673"/>
                </a:lnTo>
                <a:lnTo>
                  <a:pt x="1387" y="750"/>
                </a:lnTo>
                <a:lnTo>
                  <a:pt x="1387" y="750"/>
                </a:lnTo>
                <a:lnTo>
                  <a:pt x="1345" y="729"/>
                </a:lnTo>
                <a:lnTo>
                  <a:pt x="990" y="523"/>
                </a:lnTo>
                <a:lnTo>
                  <a:pt x="822" y="430"/>
                </a:lnTo>
                <a:lnTo>
                  <a:pt x="822" y="430"/>
                </a:lnTo>
                <a:lnTo>
                  <a:pt x="859" y="486"/>
                </a:lnTo>
                <a:lnTo>
                  <a:pt x="953" y="654"/>
                </a:lnTo>
                <a:lnTo>
                  <a:pt x="1046" y="822"/>
                </a:lnTo>
                <a:lnTo>
                  <a:pt x="1124" y="1016"/>
                </a:lnTo>
                <a:lnTo>
                  <a:pt x="1124" y="1016"/>
                </a:lnTo>
                <a:lnTo>
                  <a:pt x="971" y="1158"/>
                </a:lnTo>
                <a:lnTo>
                  <a:pt x="673" y="1420"/>
                </a:lnTo>
                <a:lnTo>
                  <a:pt x="523" y="1532"/>
                </a:lnTo>
                <a:lnTo>
                  <a:pt x="355" y="1625"/>
                </a:lnTo>
                <a:lnTo>
                  <a:pt x="187" y="1719"/>
                </a:lnTo>
                <a:lnTo>
                  <a:pt x="0" y="1793"/>
                </a:lnTo>
                <a:lnTo>
                  <a:pt x="318" y="1756"/>
                </a:lnTo>
                <a:lnTo>
                  <a:pt x="654" y="1719"/>
                </a:lnTo>
                <a:lnTo>
                  <a:pt x="1308" y="1700"/>
                </a:lnTo>
                <a:lnTo>
                  <a:pt x="1390" y="1695"/>
                </a:lnTo>
                <a:lnTo>
                  <a:pt x="1390" y="1695"/>
                </a:lnTo>
                <a:lnTo>
                  <a:pt x="1457" y="1868"/>
                </a:lnTo>
                <a:lnTo>
                  <a:pt x="1588" y="2204"/>
                </a:lnTo>
                <a:lnTo>
                  <a:pt x="1700" y="2541"/>
                </a:lnTo>
                <a:lnTo>
                  <a:pt x="1737" y="2298"/>
                </a:lnTo>
                <a:lnTo>
                  <a:pt x="1756" y="2055"/>
                </a:lnTo>
                <a:lnTo>
                  <a:pt x="1771" y="1674"/>
                </a:lnTo>
                <a:lnTo>
                  <a:pt x="1771" y="1674"/>
                </a:lnTo>
                <a:lnTo>
                  <a:pt x="1980" y="1663"/>
                </a:lnTo>
                <a:lnTo>
                  <a:pt x="2298" y="1625"/>
                </a:lnTo>
                <a:lnTo>
                  <a:pt x="2634" y="1569"/>
                </a:lnTo>
                <a:lnTo>
                  <a:pt x="2503" y="1439"/>
                </a:lnTo>
                <a:lnTo>
                  <a:pt x="2354" y="1326"/>
                </a:lnTo>
                <a:lnTo>
                  <a:pt x="2055" y="1121"/>
                </a:lnTo>
                <a:lnTo>
                  <a:pt x="1887" y="1009"/>
                </a:lnTo>
                <a:lnTo>
                  <a:pt x="1840" y="983"/>
                </a:lnTo>
                <a:lnTo>
                  <a:pt x="1840" y="983"/>
                </a:lnTo>
                <a:lnTo>
                  <a:pt x="1887" y="579"/>
                </a:lnTo>
                <a:lnTo>
                  <a:pt x="1905" y="299"/>
                </a:lnTo>
                <a:lnTo>
                  <a:pt x="1924" y="150"/>
                </a:lnTo>
                <a:lnTo>
                  <a:pt x="194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4" name="Google Shape;2174;p31"/>
          <p:cNvSpPr/>
          <p:nvPr/>
        </p:nvSpPr>
        <p:spPr>
          <a:xfrm>
            <a:off x="8926070" y="3889018"/>
            <a:ext cx="119722" cy="115495"/>
          </a:xfrm>
          <a:custGeom>
            <a:avLst/>
            <a:gdLst/>
            <a:ahLst/>
            <a:cxnLst/>
            <a:rect l="l" t="t" r="r" b="b"/>
            <a:pathLst>
              <a:path w="2634" h="2541" fill="none" extrusionOk="0">
                <a:moveTo>
                  <a:pt x="654" y="299"/>
                </a:moveTo>
                <a:lnTo>
                  <a:pt x="654" y="299"/>
                </a:lnTo>
                <a:lnTo>
                  <a:pt x="822" y="430"/>
                </a:lnTo>
                <a:lnTo>
                  <a:pt x="990" y="523"/>
                </a:lnTo>
                <a:lnTo>
                  <a:pt x="1345" y="729"/>
                </a:lnTo>
                <a:lnTo>
                  <a:pt x="1719" y="915"/>
                </a:lnTo>
                <a:lnTo>
                  <a:pt x="1887" y="1009"/>
                </a:lnTo>
                <a:lnTo>
                  <a:pt x="2055" y="1121"/>
                </a:lnTo>
                <a:lnTo>
                  <a:pt x="2055" y="1121"/>
                </a:lnTo>
                <a:lnTo>
                  <a:pt x="2354" y="1326"/>
                </a:lnTo>
                <a:lnTo>
                  <a:pt x="2503" y="1439"/>
                </a:lnTo>
                <a:lnTo>
                  <a:pt x="2634" y="1569"/>
                </a:lnTo>
                <a:lnTo>
                  <a:pt x="2634" y="1569"/>
                </a:lnTo>
                <a:lnTo>
                  <a:pt x="2298" y="1625"/>
                </a:lnTo>
                <a:lnTo>
                  <a:pt x="1980" y="1663"/>
                </a:lnTo>
                <a:lnTo>
                  <a:pt x="1644" y="1681"/>
                </a:lnTo>
                <a:lnTo>
                  <a:pt x="1308" y="1700"/>
                </a:lnTo>
                <a:lnTo>
                  <a:pt x="654" y="1719"/>
                </a:lnTo>
                <a:lnTo>
                  <a:pt x="318" y="1756"/>
                </a:lnTo>
                <a:lnTo>
                  <a:pt x="0" y="1793"/>
                </a:lnTo>
                <a:lnTo>
                  <a:pt x="0" y="1793"/>
                </a:lnTo>
                <a:lnTo>
                  <a:pt x="187" y="1719"/>
                </a:lnTo>
                <a:lnTo>
                  <a:pt x="355" y="1625"/>
                </a:lnTo>
                <a:lnTo>
                  <a:pt x="523" y="1532"/>
                </a:lnTo>
                <a:lnTo>
                  <a:pt x="673" y="1420"/>
                </a:lnTo>
                <a:lnTo>
                  <a:pt x="971" y="1158"/>
                </a:lnTo>
                <a:lnTo>
                  <a:pt x="1252" y="897"/>
                </a:lnTo>
                <a:lnTo>
                  <a:pt x="1252" y="897"/>
                </a:lnTo>
                <a:lnTo>
                  <a:pt x="1364" y="785"/>
                </a:lnTo>
                <a:lnTo>
                  <a:pt x="1438" y="673"/>
                </a:lnTo>
                <a:lnTo>
                  <a:pt x="1607" y="449"/>
                </a:lnTo>
                <a:lnTo>
                  <a:pt x="1775" y="224"/>
                </a:lnTo>
                <a:lnTo>
                  <a:pt x="1943" y="0"/>
                </a:lnTo>
                <a:lnTo>
                  <a:pt x="1943" y="0"/>
                </a:lnTo>
                <a:lnTo>
                  <a:pt x="1924" y="150"/>
                </a:lnTo>
                <a:lnTo>
                  <a:pt x="1905" y="299"/>
                </a:lnTo>
                <a:lnTo>
                  <a:pt x="1887" y="579"/>
                </a:lnTo>
                <a:lnTo>
                  <a:pt x="1887" y="579"/>
                </a:lnTo>
                <a:lnTo>
                  <a:pt x="1831" y="1065"/>
                </a:lnTo>
                <a:lnTo>
                  <a:pt x="1775" y="1569"/>
                </a:lnTo>
                <a:lnTo>
                  <a:pt x="1775" y="1569"/>
                </a:lnTo>
                <a:lnTo>
                  <a:pt x="1756" y="2055"/>
                </a:lnTo>
                <a:lnTo>
                  <a:pt x="1737" y="2298"/>
                </a:lnTo>
                <a:lnTo>
                  <a:pt x="1700" y="2541"/>
                </a:lnTo>
                <a:lnTo>
                  <a:pt x="1700" y="2541"/>
                </a:lnTo>
                <a:lnTo>
                  <a:pt x="1588" y="2204"/>
                </a:lnTo>
                <a:lnTo>
                  <a:pt x="1457" y="1868"/>
                </a:lnTo>
                <a:lnTo>
                  <a:pt x="1326" y="1532"/>
                </a:lnTo>
                <a:lnTo>
                  <a:pt x="1196" y="1196"/>
                </a:lnTo>
                <a:lnTo>
                  <a:pt x="1196" y="1196"/>
                </a:lnTo>
                <a:lnTo>
                  <a:pt x="1046" y="822"/>
                </a:lnTo>
                <a:lnTo>
                  <a:pt x="953" y="654"/>
                </a:lnTo>
                <a:lnTo>
                  <a:pt x="859" y="486"/>
                </a:lnTo>
                <a:lnTo>
                  <a:pt x="859" y="486"/>
                </a:lnTo>
                <a:lnTo>
                  <a:pt x="785" y="374"/>
                </a:lnTo>
                <a:lnTo>
                  <a:pt x="766" y="318"/>
                </a:lnTo>
                <a:lnTo>
                  <a:pt x="747" y="262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5" name="Google Shape;2175;p31"/>
          <p:cNvSpPr/>
          <p:nvPr/>
        </p:nvSpPr>
        <p:spPr>
          <a:xfrm>
            <a:off x="8919252" y="3884745"/>
            <a:ext cx="132494" cy="125722"/>
          </a:xfrm>
          <a:custGeom>
            <a:avLst/>
            <a:gdLst/>
            <a:ahLst/>
            <a:cxnLst/>
            <a:rect l="l" t="t" r="r" b="b"/>
            <a:pathLst>
              <a:path w="2915" h="2766" extrusionOk="0">
                <a:moveTo>
                  <a:pt x="1932" y="471"/>
                </a:moveTo>
                <a:lnTo>
                  <a:pt x="1906" y="692"/>
                </a:lnTo>
                <a:lnTo>
                  <a:pt x="1888" y="898"/>
                </a:lnTo>
                <a:lnTo>
                  <a:pt x="1888" y="898"/>
                </a:lnTo>
                <a:lnTo>
                  <a:pt x="1887" y="897"/>
                </a:lnTo>
                <a:lnTo>
                  <a:pt x="1676" y="795"/>
                </a:lnTo>
                <a:lnTo>
                  <a:pt x="1676" y="795"/>
                </a:lnTo>
                <a:lnTo>
                  <a:pt x="1757" y="692"/>
                </a:lnTo>
                <a:lnTo>
                  <a:pt x="1932" y="471"/>
                </a:lnTo>
                <a:close/>
                <a:moveTo>
                  <a:pt x="1220" y="730"/>
                </a:moveTo>
                <a:lnTo>
                  <a:pt x="1252" y="748"/>
                </a:lnTo>
                <a:lnTo>
                  <a:pt x="1385" y="827"/>
                </a:lnTo>
                <a:lnTo>
                  <a:pt x="1327" y="897"/>
                </a:lnTo>
                <a:lnTo>
                  <a:pt x="1313" y="910"/>
                </a:lnTo>
                <a:lnTo>
                  <a:pt x="1313" y="910"/>
                </a:lnTo>
                <a:lnTo>
                  <a:pt x="1290" y="860"/>
                </a:lnTo>
                <a:lnTo>
                  <a:pt x="1220" y="730"/>
                </a:lnTo>
                <a:close/>
                <a:moveTo>
                  <a:pt x="2074" y="1238"/>
                </a:moveTo>
                <a:lnTo>
                  <a:pt x="2242" y="1364"/>
                </a:lnTo>
                <a:lnTo>
                  <a:pt x="2466" y="1551"/>
                </a:lnTo>
                <a:lnTo>
                  <a:pt x="2474" y="1559"/>
                </a:lnTo>
                <a:lnTo>
                  <a:pt x="2474" y="1559"/>
                </a:lnTo>
                <a:lnTo>
                  <a:pt x="2410" y="1570"/>
                </a:lnTo>
                <a:lnTo>
                  <a:pt x="2074" y="1607"/>
                </a:lnTo>
                <a:lnTo>
                  <a:pt x="2061" y="1608"/>
                </a:lnTo>
                <a:lnTo>
                  <a:pt x="2061" y="1608"/>
                </a:lnTo>
                <a:lnTo>
                  <a:pt x="2074" y="1383"/>
                </a:lnTo>
                <a:lnTo>
                  <a:pt x="2074" y="1238"/>
                </a:lnTo>
                <a:close/>
                <a:moveTo>
                  <a:pt x="1566" y="934"/>
                </a:moveTo>
                <a:lnTo>
                  <a:pt x="1757" y="1047"/>
                </a:lnTo>
                <a:lnTo>
                  <a:pt x="1869" y="1111"/>
                </a:lnTo>
                <a:lnTo>
                  <a:pt x="1869" y="1111"/>
                </a:lnTo>
                <a:lnTo>
                  <a:pt x="1850" y="1327"/>
                </a:lnTo>
                <a:lnTo>
                  <a:pt x="1824" y="1622"/>
                </a:lnTo>
                <a:lnTo>
                  <a:pt x="1824" y="1622"/>
                </a:lnTo>
                <a:lnTo>
                  <a:pt x="1640" y="1632"/>
                </a:lnTo>
                <a:lnTo>
                  <a:pt x="1640" y="1632"/>
                </a:lnTo>
                <a:lnTo>
                  <a:pt x="1551" y="1420"/>
                </a:lnTo>
                <a:lnTo>
                  <a:pt x="1410" y="1118"/>
                </a:lnTo>
                <a:lnTo>
                  <a:pt x="1551" y="953"/>
                </a:lnTo>
                <a:lnTo>
                  <a:pt x="1566" y="934"/>
                </a:lnTo>
                <a:close/>
                <a:moveTo>
                  <a:pt x="1202" y="1340"/>
                </a:moveTo>
                <a:lnTo>
                  <a:pt x="1290" y="1533"/>
                </a:lnTo>
                <a:lnTo>
                  <a:pt x="1336" y="1649"/>
                </a:lnTo>
                <a:lnTo>
                  <a:pt x="1336" y="1649"/>
                </a:lnTo>
                <a:lnTo>
                  <a:pt x="797" y="1680"/>
                </a:lnTo>
                <a:lnTo>
                  <a:pt x="797" y="1680"/>
                </a:lnTo>
                <a:lnTo>
                  <a:pt x="823" y="1663"/>
                </a:lnTo>
                <a:lnTo>
                  <a:pt x="1084" y="1458"/>
                </a:lnTo>
                <a:lnTo>
                  <a:pt x="1202" y="1340"/>
                </a:lnTo>
                <a:close/>
                <a:moveTo>
                  <a:pt x="1798" y="1918"/>
                </a:moveTo>
                <a:lnTo>
                  <a:pt x="1794" y="1962"/>
                </a:lnTo>
                <a:lnTo>
                  <a:pt x="1791" y="1991"/>
                </a:lnTo>
                <a:lnTo>
                  <a:pt x="1791" y="1991"/>
                </a:lnTo>
                <a:lnTo>
                  <a:pt x="1761" y="1921"/>
                </a:lnTo>
                <a:lnTo>
                  <a:pt x="1761" y="1921"/>
                </a:lnTo>
                <a:lnTo>
                  <a:pt x="1798" y="1918"/>
                </a:lnTo>
                <a:close/>
                <a:moveTo>
                  <a:pt x="2055" y="1"/>
                </a:moveTo>
                <a:lnTo>
                  <a:pt x="2037" y="19"/>
                </a:lnTo>
                <a:lnTo>
                  <a:pt x="1850" y="244"/>
                </a:lnTo>
                <a:lnTo>
                  <a:pt x="1682" y="468"/>
                </a:lnTo>
                <a:lnTo>
                  <a:pt x="1495" y="692"/>
                </a:lnTo>
                <a:lnTo>
                  <a:pt x="1486" y="703"/>
                </a:lnTo>
                <a:lnTo>
                  <a:pt x="1486" y="703"/>
                </a:lnTo>
                <a:lnTo>
                  <a:pt x="1346" y="636"/>
                </a:lnTo>
                <a:lnTo>
                  <a:pt x="1106" y="516"/>
                </a:lnTo>
                <a:lnTo>
                  <a:pt x="1106" y="516"/>
                </a:lnTo>
                <a:lnTo>
                  <a:pt x="991" y="300"/>
                </a:lnTo>
                <a:lnTo>
                  <a:pt x="972" y="262"/>
                </a:lnTo>
                <a:lnTo>
                  <a:pt x="916" y="244"/>
                </a:lnTo>
                <a:lnTo>
                  <a:pt x="879" y="244"/>
                </a:lnTo>
                <a:lnTo>
                  <a:pt x="841" y="262"/>
                </a:lnTo>
                <a:lnTo>
                  <a:pt x="804" y="281"/>
                </a:lnTo>
                <a:lnTo>
                  <a:pt x="785" y="318"/>
                </a:lnTo>
                <a:lnTo>
                  <a:pt x="767" y="374"/>
                </a:lnTo>
                <a:lnTo>
                  <a:pt x="748" y="393"/>
                </a:lnTo>
                <a:lnTo>
                  <a:pt x="767" y="430"/>
                </a:lnTo>
                <a:lnTo>
                  <a:pt x="795" y="452"/>
                </a:lnTo>
                <a:lnTo>
                  <a:pt x="795" y="452"/>
                </a:lnTo>
                <a:lnTo>
                  <a:pt x="1097" y="1112"/>
                </a:lnTo>
                <a:lnTo>
                  <a:pt x="1047" y="1159"/>
                </a:lnTo>
                <a:lnTo>
                  <a:pt x="767" y="1383"/>
                </a:lnTo>
                <a:lnTo>
                  <a:pt x="449" y="1589"/>
                </a:lnTo>
                <a:lnTo>
                  <a:pt x="281" y="1663"/>
                </a:lnTo>
                <a:lnTo>
                  <a:pt x="113" y="1738"/>
                </a:lnTo>
                <a:lnTo>
                  <a:pt x="57" y="1775"/>
                </a:lnTo>
                <a:lnTo>
                  <a:pt x="19" y="1831"/>
                </a:lnTo>
                <a:lnTo>
                  <a:pt x="1" y="1869"/>
                </a:lnTo>
                <a:lnTo>
                  <a:pt x="19" y="1925"/>
                </a:lnTo>
                <a:lnTo>
                  <a:pt x="38" y="1981"/>
                </a:lnTo>
                <a:lnTo>
                  <a:pt x="75" y="2018"/>
                </a:lnTo>
                <a:lnTo>
                  <a:pt x="131" y="2037"/>
                </a:lnTo>
                <a:lnTo>
                  <a:pt x="188" y="2037"/>
                </a:lnTo>
                <a:lnTo>
                  <a:pt x="524" y="2000"/>
                </a:lnTo>
                <a:lnTo>
                  <a:pt x="841" y="1962"/>
                </a:lnTo>
                <a:lnTo>
                  <a:pt x="1454" y="1945"/>
                </a:lnTo>
                <a:lnTo>
                  <a:pt x="1454" y="1945"/>
                </a:lnTo>
                <a:lnTo>
                  <a:pt x="1514" y="2093"/>
                </a:lnTo>
                <a:lnTo>
                  <a:pt x="1719" y="2672"/>
                </a:lnTo>
                <a:lnTo>
                  <a:pt x="1738" y="2709"/>
                </a:lnTo>
                <a:lnTo>
                  <a:pt x="1775" y="2747"/>
                </a:lnTo>
                <a:lnTo>
                  <a:pt x="1813" y="2765"/>
                </a:lnTo>
                <a:lnTo>
                  <a:pt x="1906" y="2765"/>
                </a:lnTo>
                <a:lnTo>
                  <a:pt x="1943" y="2747"/>
                </a:lnTo>
                <a:lnTo>
                  <a:pt x="1962" y="2709"/>
                </a:lnTo>
                <a:lnTo>
                  <a:pt x="1981" y="2672"/>
                </a:lnTo>
                <a:lnTo>
                  <a:pt x="2018" y="2354"/>
                </a:lnTo>
                <a:lnTo>
                  <a:pt x="2037" y="2037"/>
                </a:lnTo>
                <a:lnTo>
                  <a:pt x="2045" y="1898"/>
                </a:lnTo>
                <a:lnTo>
                  <a:pt x="2045" y="1898"/>
                </a:lnTo>
                <a:lnTo>
                  <a:pt x="2168" y="1887"/>
                </a:lnTo>
                <a:lnTo>
                  <a:pt x="2485" y="1850"/>
                </a:lnTo>
                <a:lnTo>
                  <a:pt x="2821" y="1794"/>
                </a:lnTo>
                <a:lnTo>
                  <a:pt x="2859" y="1775"/>
                </a:lnTo>
                <a:lnTo>
                  <a:pt x="2877" y="1757"/>
                </a:lnTo>
                <a:lnTo>
                  <a:pt x="2915" y="1701"/>
                </a:lnTo>
                <a:lnTo>
                  <a:pt x="2915" y="1626"/>
                </a:lnTo>
                <a:lnTo>
                  <a:pt x="2877" y="1551"/>
                </a:lnTo>
                <a:lnTo>
                  <a:pt x="2653" y="1346"/>
                </a:lnTo>
                <a:lnTo>
                  <a:pt x="2410" y="1178"/>
                </a:lnTo>
                <a:lnTo>
                  <a:pt x="2168" y="1028"/>
                </a:lnTo>
                <a:lnTo>
                  <a:pt x="2079" y="987"/>
                </a:lnTo>
                <a:lnTo>
                  <a:pt x="2093" y="748"/>
                </a:lnTo>
                <a:lnTo>
                  <a:pt x="2130" y="430"/>
                </a:lnTo>
                <a:lnTo>
                  <a:pt x="2205" y="132"/>
                </a:lnTo>
                <a:lnTo>
                  <a:pt x="2205" y="94"/>
                </a:lnTo>
                <a:lnTo>
                  <a:pt x="2186" y="57"/>
                </a:lnTo>
                <a:lnTo>
                  <a:pt x="2149" y="19"/>
                </a:lnTo>
                <a:lnTo>
                  <a:pt x="209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6" name="Google Shape;2176;p31"/>
          <p:cNvSpPr/>
          <p:nvPr/>
        </p:nvSpPr>
        <p:spPr>
          <a:xfrm>
            <a:off x="8680672" y="1709525"/>
            <a:ext cx="112995" cy="113813"/>
          </a:xfrm>
          <a:custGeom>
            <a:avLst/>
            <a:gdLst/>
            <a:ahLst/>
            <a:cxnLst/>
            <a:rect l="l" t="t" r="r" b="b"/>
            <a:pathLst>
              <a:path w="2486" h="2504" extrusionOk="0">
                <a:moveTo>
                  <a:pt x="729" y="0"/>
                </a:moveTo>
                <a:lnTo>
                  <a:pt x="748" y="280"/>
                </a:lnTo>
                <a:lnTo>
                  <a:pt x="767" y="561"/>
                </a:lnTo>
                <a:lnTo>
                  <a:pt x="825" y="909"/>
                </a:lnTo>
                <a:lnTo>
                  <a:pt x="825" y="909"/>
                </a:lnTo>
                <a:lnTo>
                  <a:pt x="486" y="1102"/>
                </a:lnTo>
                <a:lnTo>
                  <a:pt x="1" y="1420"/>
                </a:lnTo>
                <a:lnTo>
                  <a:pt x="75" y="1457"/>
                </a:lnTo>
                <a:lnTo>
                  <a:pt x="150" y="1476"/>
                </a:lnTo>
                <a:lnTo>
                  <a:pt x="281" y="1495"/>
                </a:lnTo>
                <a:lnTo>
                  <a:pt x="617" y="1551"/>
                </a:lnTo>
                <a:lnTo>
                  <a:pt x="943" y="1587"/>
                </a:lnTo>
                <a:lnTo>
                  <a:pt x="943" y="1587"/>
                </a:lnTo>
                <a:lnTo>
                  <a:pt x="1028" y="1962"/>
                </a:lnTo>
                <a:lnTo>
                  <a:pt x="1084" y="2223"/>
                </a:lnTo>
                <a:lnTo>
                  <a:pt x="1121" y="2372"/>
                </a:lnTo>
                <a:lnTo>
                  <a:pt x="1140" y="2503"/>
                </a:lnTo>
                <a:lnTo>
                  <a:pt x="1215" y="2260"/>
                </a:lnTo>
                <a:lnTo>
                  <a:pt x="1327" y="1999"/>
                </a:lnTo>
                <a:lnTo>
                  <a:pt x="1439" y="1756"/>
                </a:lnTo>
                <a:lnTo>
                  <a:pt x="1494" y="1627"/>
                </a:lnTo>
                <a:lnTo>
                  <a:pt x="1494" y="1627"/>
                </a:lnTo>
                <a:lnTo>
                  <a:pt x="1719" y="1644"/>
                </a:lnTo>
                <a:lnTo>
                  <a:pt x="2093" y="1681"/>
                </a:lnTo>
                <a:lnTo>
                  <a:pt x="2485" y="1681"/>
                </a:lnTo>
                <a:lnTo>
                  <a:pt x="2410" y="1607"/>
                </a:lnTo>
                <a:lnTo>
                  <a:pt x="2336" y="1532"/>
                </a:lnTo>
                <a:lnTo>
                  <a:pt x="2149" y="1401"/>
                </a:lnTo>
                <a:lnTo>
                  <a:pt x="1906" y="1196"/>
                </a:lnTo>
                <a:lnTo>
                  <a:pt x="1709" y="1029"/>
                </a:lnTo>
                <a:lnTo>
                  <a:pt x="1709" y="1029"/>
                </a:lnTo>
                <a:lnTo>
                  <a:pt x="1831" y="691"/>
                </a:lnTo>
                <a:lnTo>
                  <a:pt x="1943" y="467"/>
                </a:lnTo>
                <a:lnTo>
                  <a:pt x="1999" y="355"/>
                </a:lnTo>
                <a:lnTo>
                  <a:pt x="2037" y="243"/>
                </a:lnTo>
                <a:lnTo>
                  <a:pt x="1297" y="646"/>
                </a:lnTo>
                <a:lnTo>
                  <a:pt x="1297" y="646"/>
                </a:lnTo>
                <a:lnTo>
                  <a:pt x="1047" y="411"/>
                </a:lnTo>
                <a:lnTo>
                  <a:pt x="953" y="336"/>
                </a:lnTo>
                <a:lnTo>
                  <a:pt x="860" y="224"/>
                </a:lnTo>
                <a:lnTo>
                  <a:pt x="785" y="112"/>
                </a:lnTo>
                <a:lnTo>
                  <a:pt x="72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7" name="Google Shape;2177;p31"/>
          <p:cNvSpPr/>
          <p:nvPr/>
        </p:nvSpPr>
        <p:spPr>
          <a:xfrm>
            <a:off x="8680672" y="1709525"/>
            <a:ext cx="112995" cy="113813"/>
          </a:xfrm>
          <a:custGeom>
            <a:avLst/>
            <a:gdLst/>
            <a:ahLst/>
            <a:cxnLst/>
            <a:rect l="l" t="t" r="r" b="b"/>
            <a:pathLst>
              <a:path w="2486" h="2504" fill="none" extrusionOk="0">
                <a:moveTo>
                  <a:pt x="1" y="1420"/>
                </a:moveTo>
                <a:lnTo>
                  <a:pt x="1" y="1420"/>
                </a:lnTo>
                <a:lnTo>
                  <a:pt x="486" y="1102"/>
                </a:lnTo>
                <a:lnTo>
                  <a:pt x="1009" y="803"/>
                </a:lnTo>
                <a:lnTo>
                  <a:pt x="2037" y="243"/>
                </a:lnTo>
                <a:lnTo>
                  <a:pt x="2037" y="243"/>
                </a:lnTo>
                <a:lnTo>
                  <a:pt x="1999" y="355"/>
                </a:lnTo>
                <a:lnTo>
                  <a:pt x="1943" y="467"/>
                </a:lnTo>
                <a:lnTo>
                  <a:pt x="1831" y="691"/>
                </a:lnTo>
                <a:lnTo>
                  <a:pt x="1831" y="691"/>
                </a:lnTo>
                <a:lnTo>
                  <a:pt x="1682" y="1102"/>
                </a:lnTo>
                <a:lnTo>
                  <a:pt x="1551" y="1495"/>
                </a:lnTo>
                <a:lnTo>
                  <a:pt x="1551" y="1495"/>
                </a:lnTo>
                <a:lnTo>
                  <a:pt x="1439" y="1756"/>
                </a:lnTo>
                <a:lnTo>
                  <a:pt x="1327" y="1999"/>
                </a:lnTo>
                <a:lnTo>
                  <a:pt x="1215" y="2260"/>
                </a:lnTo>
                <a:lnTo>
                  <a:pt x="1140" y="2503"/>
                </a:lnTo>
                <a:lnTo>
                  <a:pt x="1140" y="2503"/>
                </a:lnTo>
                <a:lnTo>
                  <a:pt x="1121" y="2372"/>
                </a:lnTo>
                <a:lnTo>
                  <a:pt x="1084" y="2223"/>
                </a:lnTo>
                <a:lnTo>
                  <a:pt x="1028" y="1962"/>
                </a:lnTo>
                <a:lnTo>
                  <a:pt x="1028" y="1962"/>
                </a:lnTo>
                <a:lnTo>
                  <a:pt x="935" y="1551"/>
                </a:lnTo>
                <a:lnTo>
                  <a:pt x="860" y="1121"/>
                </a:lnTo>
                <a:lnTo>
                  <a:pt x="860" y="1121"/>
                </a:lnTo>
                <a:lnTo>
                  <a:pt x="767" y="561"/>
                </a:lnTo>
                <a:lnTo>
                  <a:pt x="748" y="280"/>
                </a:lnTo>
                <a:lnTo>
                  <a:pt x="729" y="0"/>
                </a:lnTo>
                <a:lnTo>
                  <a:pt x="729" y="0"/>
                </a:lnTo>
                <a:lnTo>
                  <a:pt x="785" y="112"/>
                </a:lnTo>
                <a:lnTo>
                  <a:pt x="860" y="224"/>
                </a:lnTo>
                <a:lnTo>
                  <a:pt x="953" y="336"/>
                </a:lnTo>
                <a:lnTo>
                  <a:pt x="1047" y="411"/>
                </a:lnTo>
                <a:lnTo>
                  <a:pt x="1047" y="411"/>
                </a:lnTo>
                <a:lnTo>
                  <a:pt x="1663" y="990"/>
                </a:lnTo>
                <a:lnTo>
                  <a:pt x="1663" y="990"/>
                </a:lnTo>
                <a:lnTo>
                  <a:pt x="1906" y="1196"/>
                </a:lnTo>
                <a:lnTo>
                  <a:pt x="2149" y="1401"/>
                </a:lnTo>
                <a:lnTo>
                  <a:pt x="2149" y="1401"/>
                </a:lnTo>
                <a:lnTo>
                  <a:pt x="2336" y="1532"/>
                </a:lnTo>
                <a:lnTo>
                  <a:pt x="2410" y="1607"/>
                </a:lnTo>
                <a:lnTo>
                  <a:pt x="2485" y="1681"/>
                </a:lnTo>
                <a:lnTo>
                  <a:pt x="2485" y="1681"/>
                </a:lnTo>
                <a:lnTo>
                  <a:pt x="2093" y="1681"/>
                </a:lnTo>
                <a:lnTo>
                  <a:pt x="1719" y="1644"/>
                </a:lnTo>
                <a:lnTo>
                  <a:pt x="953" y="1588"/>
                </a:lnTo>
                <a:lnTo>
                  <a:pt x="953" y="1588"/>
                </a:lnTo>
                <a:lnTo>
                  <a:pt x="617" y="1551"/>
                </a:lnTo>
                <a:lnTo>
                  <a:pt x="281" y="1495"/>
                </a:lnTo>
                <a:lnTo>
                  <a:pt x="281" y="1495"/>
                </a:lnTo>
                <a:lnTo>
                  <a:pt x="150" y="1476"/>
                </a:lnTo>
                <a:lnTo>
                  <a:pt x="75" y="1457"/>
                </a:lnTo>
                <a:lnTo>
                  <a:pt x="1" y="1420"/>
                </a:ln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8" name="Google Shape;2178;p31"/>
          <p:cNvSpPr/>
          <p:nvPr/>
        </p:nvSpPr>
        <p:spPr>
          <a:xfrm>
            <a:off x="8677263" y="1706116"/>
            <a:ext cx="120631" cy="120585"/>
          </a:xfrm>
          <a:custGeom>
            <a:avLst/>
            <a:gdLst/>
            <a:ahLst/>
            <a:cxnLst/>
            <a:rect l="l" t="t" r="r" b="b"/>
            <a:pathLst>
              <a:path w="2654" h="2653" extrusionOk="0">
                <a:moveTo>
                  <a:pt x="901" y="423"/>
                </a:moveTo>
                <a:lnTo>
                  <a:pt x="954" y="486"/>
                </a:lnTo>
                <a:lnTo>
                  <a:pt x="1047" y="617"/>
                </a:lnTo>
                <a:lnTo>
                  <a:pt x="1165" y="725"/>
                </a:lnTo>
                <a:lnTo>
                  <a:pt x="1165" y="725"/>
                </a:lnTo>
                <a:lnTo>
                  <a:pt x="1028" y="804"/>
                </a:lnTo>
                <a:lnTo>
                  <a:pt x="960" y="851"/>
                </a:lnTo>
                <a:lnTo>
                  <a:pt x="935" y="710"/>
                </a:lnTo>
                <a:lnTo>
                  <a:pt x="901" y="423"/>
                </a:lnTo>
                <a:close/>
                <a:moveTo>
                  <a:pt x="1935" y="525"/>
                </a:moveTo>
                <a:lnTo>
                  <a:pt x="1813" y="860"/>
                </a:lnTo>
                <a:lnTo>
                  <a:pt x="1767" y="979"/>
                </a:lnTo>
                <a:lnTo>
                  <a:pt x="1682" y="916"/>
                </a:lnTo>
                <a:lnTo>
                  <a:pt x="1497" y="774"/>
                </a:lnTo>
                <a:lnTo>
                  <a:pt x="1645" y="692"/>
                </a:lnTo>
                <a:lnTo>
                  <a:pt x="1906" y="542"/>
                </a:lnTo>
                <a:lnTo>
                  <a:pt x="1935" y="525"/>
                </a:lnTo>
                <a:close/>
                <a:moveTo>
                  <a:pt x="845" y="1115"/>
                </a:moveTo>
                <a:lnTo>
                  <a:pt x="898" y="1327"/>
                </a:lnTo>
                <a:lnTo>
                  <a:pt x="942" y="1543"/>
                </a:lnTo>
                <a:lnTo>
                  <a:pt x="942" y="1543"/>
                </a:lnTo>
                <a:lnTo>
                  <a:pt x="748" y="1532"/>
                </a:lnTo>
                <a:lnTo>
                  <a:pt x="412" y="1495"/>
                </a:lnTo>
                <a:lnTo>
                  <a:pt x="262" y="1457"/>
                </a:lnTo>
                <a:lnTo>
                  <a:pt x="222" y="1442"/>
                </a:lnTo>
                <a:lnTo>
                  <a:pt x="222" y="1442"/>
                </a:lnTo>
                <a:lnTo>
                  <a:pt x="599" y="1233"/>
                </a:lnTo>
                <a:lnTo>
                  <a:pt x="845" y="1115"/>
                </a:lnTo>
                <a:close/>
                <a:moveTo>
                  <a:pt x="1328" y="867"/>
                </a:moveTo>
                <a:lnTo>
                  <a:pt x="1533" y="1028"/>
                </a:lnTo>
                <a:lnTo>
                  <a:pt x="1698" y="1156"/>
                </a:lnTo>
                <a:lnTo>
                  <a:pt x="1589" y="1439"/>
                </a:lnTo>
                <a:lnTo>
                  <a:pt x="1527" y="1582"/>
                </a:lnTo>
                <a:lnTo>
                  <a:pt x="1527" y="1582"/>
                </a:lnTo>
                <a:lnTo>
                  <a:pt x="1402" y="1570"/>
                </a:lnTo>
                <a:lnTo>
                  <a:pt x="1106" y="1553"/>
                </a:lnTo>
                <a:lnTo>
                  <a:pt x="1106" y="1553"/>
                </a:lnTo>
                <a:lnTo>
                  <a:pt x="1066" y="1327"/>
                </a:lnTo>
                <a:lnTo>
                  <a:pt x="995" y="1042"/>
                </a:lnTo>
                <a:lnTo>
                  <a:pt x="1140" y="972"/>
                </a:lnTo>
                <a:lnTo>
                  <a:pt x="1328" y="867"/>
                </a:lnTo>
                <a:close/>
                <a:moveTo>
                  <a:pt x="1804" y="1239"/>
                </a:moveTo>
                <a:lnTo>
                  <a:pt x="2037" y="1420"/>
                </a:lnTo>
                <a:lnTo>
                  <a:pt x="2280" y="1607"/>
                </a:lnTo>
                <a:lnTo>
                  <a:pt x="2317" y="1648"/>
                </a:lnTo>
                <a:lnTo>
                  <a:pt x="2317" y="1648"/>
                </a:lnTo>
                <a:lnTo>
                  <a:pt x="2261" y="1644"/>
                </a:lnTo>
                <a:lnTo>
                  <a:pt x="1981" y="1626"/>
                </a:lnTo>
                <a:lnTo>
                  <a:pt x="1654" y="1594"/>
                </a:lnTo>
                <a:lnTo>
                  <a:pt x="1654" y="1594"/>
                </a:lnTo>
                <a:lnTo>
                  <a:pt x="1701" y="1476"/>
                </a:lnTo>
                <a:lnTo>
                  <a:pt x="1804" y="1239"/>
                </a:lnTo>
                <a:close/>
                <a:moveTo>
                  <a:pt x="1156" y="1836"/>
                </a:moveTo>
                <a:lnTo>
                  <a:pt x="1271" y="1850"/>
                </a:lnTo>
                <a:lnTo>
                  <a:pt x="1411" y="1850"/>
                </a:lnTo>
                <a:lnTo>
                  <a:pt x="1346" y="1999"/>
                </a:lnTo>
                <a:lnTo>
                  <a:pt x="1239" y="2290"/>
                </a:lnTo>
                <a:lnTo>
                  <a:pt x="1234" y="2261"/>
                </a:lnTo>
                <a:lnTo>
                  <a:pt x="1178" y="1962"/>
                </a:lnTo>
                <a:lnTo>
                  <a:pt x="1156" y="1836"/>
                </a:lnTo>
                <a:close/>
                <a:moveTo>
                  <a:pt x="786" y="0"/>
                </a:moveTo>
                <a:lnTo>
                  <a:pt x="729" y="19"/>
                </a:lnTo>
                <a:lnTo>
                  <a:pt x="711" y="75"/>
                </a:lnTo>
                <a:lnTo>
                  <a:pt x="729" y="393"/>
                </a:lnTo>
                <a:lnTo>
                  <a:pt x="767" y="710"/>
                </a:lnTo>
                <a:lnTo>
                  <a:pt x="810" y="955"/>
                </a:lnTo>
                <a:lnTo>
                  <a:pt x="543" y="1140"/>
                </a:lnTo>
                <a:lnTo>
                  <a:pt x="170" y="1423"/>
                </a:lnTo>
                <a:lnTo>
                  <a:pt x="170" y="1423"/>
                </a:lnTo>
                <a:lnTo>
                  <a:pt x="113" y="1401"/>
                </a:lnTo>
                <a:lnTo>
                  <a:pt x="76" y="1401"/>
                </a:lnTo>
                <a:lnTo>
                  <a:pt x="38" y="1420"/>
                </a:lnTo>
                <a:lnTo>
                  <a:pt x="1" y="1457"/>
                </a:lnTo>
                <a:lnTo>
                  <a:pt x="1" y="1532"/>
                </a:lnTo>
                <a:lnTo>
                  <a:pt x="1" y="1551"/>
                </a:lnTo>
                <a:lnTo>
                  <a:pt x="38" y="1570"/>
                </a:lnTo>
                <a:lnTo>
                  <a:pt x="319" y="1682"/>
                </a:lnTo>
                <a:lnTo>
                  <a:pt x="617" y="1756"/>
                </a:lnTo>
                <a:lnTo>
                  <a:pt x="954" y="1812"/>
                </a:lnTo>
                <a:lnTo>
                  <a:pt x="999" y="1818"/>
                </a:lnTo>
                <a:lnTo>
                  <a:pt x="999" y="1818"/>
                </a:lnTo>
                <a:lnTo>
                  <a:pt x="1028" y="1962"/>
                </a:lnTo>
                <a:lnTo>
                  <a:pt x="1084" y="2261"/>
                </a:lnTo>
                <a:lnTo>
                  <a:pt x="1122" y="2578"/>
                </a:lnTo>
                <a:lnTo>
                  <a:pt x="1159" y="2634"/>
                </a:lnTo>
                <a:lnTo>
                  <a:pt x="1196" y="2653"/>
                </a:lnTo>
                <a:lnTo>
                  <a:pt x="1253" y="2653"/>
                </a:lnTo>
                <a:lnTo>
                  <a:pt x="1271" y="2597"/>
                </a:lnTo>
                <a:lnTo>
                  <a:pt x="1279" y="2577"/>
                </a:lnTo>
                <a:lnTo>
                  <a:pt x="1279" y="2577"/>
                </a:lnTo>
                <a:lnTo>
                  <a:pt x="1290" y="2578"/>
                </a:lnTo>
                <a:lnTo>
                  <a:pt x="1286" y="2556"/>
                </a:lnTo>
                <a:lnTo>
                  <a:pt x="1477" y="2037"/>
                </a:lnTo>
                <a:lnTo>
                  <a:pt x="1551" y="1850"/>
                </a:lnTo>
                <a:lnTo>
                  <a:pt x="1607" y="1850"/>
                </a:lnTo>
                <a:lnTo>
                  <a:pt x="1944" y="1868"/>
                </a:lnTo>
                <a:lnTo>
                  <a:pt x="2560" y="1850"/>
                </a:lnTo>
                <a:lnTo>
                  <a:pt x="2616" y="1831"/>
                </a:lnTo>
                <a:lnTo>
                  <a:pt x="2654" y="1794"/>
                </a:lnTo>
                <a:lnTo>
                  <a:pt x="2654" y="1738"/>
                </a:lnTo>
                <a:lnTo>
                  <a:pt x="2635" y="1682"/>
                </a:lnTo>
                <a:lnTo>
                  <a:pt x="2429" y="1476"/>
                </a:lnTo>
                <a:lnTo>
                  <a:pt x="2187" y="1289"/>
                </a:lnTo>
                <a:lnTo>
                  <a:pt x="1880" y="1062"/>
                </a:lnTo>
                <a:lnTo>
                  <a:pt x="1944" y="916"/>
                </a:lnTo>
                <a:lnTo>
                  <a:pt x="2187" y="374"/>
                </a:lnTo>
                <a:lnTo>
                  <a:pt x="2205" y="299"/>
                </a:lnTo>
                <a:lnTo>
                  <a:pt x="2168" y="262"/>
                </a:lnTo>
                <a:lnTo>
                  <a:pt x="2130" y="225"/>
                </a:lnTo>
                <a:lnTo>
                  <a:pt x="2074" y="243"/>
                </a:lnTo>
                <a:lnTo>
                  <a:pt x="1551" y="505"/>
                </a:lnTo>
                <a:lnTo>
                  <a:pt x="1332" y="630"/>
                </a:lnTo>
                <a:lnTo>
                  <a:pt x="1332" y="630"/>
                </a:lnTo>
                <a:lnTo>
                  <a:pt x="1215" y="523"/>
                </a:lnTo>
                <a:lnTo>
                  <a:pt x="1103" y="411"/>
                </a:lnTo>
                <a:lnTo>
                  <a:pt x="1028" y="281"/>
                </a:lnTo>
                <a:lnTo>
                  <a:pt x="954" y="169"/>
                </a:lnTo>
                <a:lnTo>
                  <a:pt x="879" y="38"/>
                </a:lnTo>
                <a:lnTo>
                  <a:pt x="86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9" name="Google Shape;2179;p31"/>
          <p:cNvSpPr/>
          <p:nvPr/>
        </p:nvSpPr>
        <p:spPr>
          <a:xfrm>
            <a:off x="8412366" y="1658573"/>
            <a:ext cx="140994" cy="137585"/>
          </a:xfrm>
          <a:custGeom>
            <a:avLst/>
            <a:gdLst/>
            <a:ahLst/>
            <a:cxnLst/>
            <a:rect l="l" t="t" r="r" b="b"/>
            <a:pathLst>
              <a:path w="3102" h="3027" extrusionOk="0">
                <a:moveTo>
                  <a:pt x="1421" y="0"/>
                </a:moveTo>
                <a:lnTo>
                  <a:pt x="1327" y="318"/>
                </a:lnTo>
                <a:lnTo>
                  <a:pt x="1234" y="654"/>
                </a:lnTo>
                <a:lnTo>
                  <a:pt x="1091" y="1059"/>
                </a:lnTo>
                <a:lnTo>
                  <a:pt x="1091" y="1059"/>
                </a:lnTo>
                <a:lnTo>
                  <a:pt x="767" y="1121"/>
                </a:lnTo>
                <a:lnTo>
                  <a:pt x="393" y="1196"/>
                </a:lnTo>
                <a:lnTo>
                  <a:pt x="1" y="1289"/>
                </a:lnTo>
                <a:lnTo>
                  <a:pt x="374" y="1420"/>
                </a:lnTo>
                <a:lnTo>
                  <a:pt x="561" y="1476"/>
                </a:lnTo>
                <a:lnTo>
                  <a:pt x="673" y="1532"/>
                </a:lnTo>
                <a:lnTo>
                  <a:pt x="907" y="1684"/>
                </a:lnTo>
                <a:lnTo>
                  <a:pt x="898" y="1719"/>
                </a:lnTo>
                <a:lnTo>
                  <a:pt x="785" y="2149"/>
                </a:lnTo>
                <a:lnTo>
                  <a:pt x="655" y="2597"/>
                </a:lnTo>
                <a:lnTo>
                  <a:pt x="505" y="3026"/>
                </a:lnTo>
                <a:lnTo>
                  <a:pt x="505" y="3026"/>
                </a:lnTo>
                <a:lnTo>
                  <a:pt x="580" y="2970"/>
                </a:lnTo>
                <a:lnTo>
                  <a:pt x="673" y="2896"/>
                </a:lnTo>
                <a:lnTo>
                  <a:pt x="823" y="2728"/>
                </a:lnTo>
                <a:lnTo>
                  <a:pt x="1140" y="2429"/>
                </a:lnTo>
                <a:lnTo>
                  <a:pt x="1477" y="2130"/>
                </a:lnTo>
                <a:lnTo>
                  <a:pt x="1504" y="2107"/>
                </a:lnTo>
                <a:lnTo>
                  <a:pt x="1738" y="2279"/>
                </a:lnTo>
                <a:lnTo>
                  <a:pt x="2093" y="2503"/>
                </a:lnTo>
                <a:lnTo>
                  <a:pt x="2261" y="2616"/>
                </a:lnTo>
                <a:lnTo>
                  <a:pt x="2504" y="2746"/>
                </a:lnTo>
                <a:lnTo>
                  <a:pt x="2616" y="2802"/>
                </a:lnTo>
                <a:lnTo>
                  <a:pt x="2728" y="2821"/>
                </a:lnTo>
                <a:lnTo>
                  <a:pt x="2765" y="2821"/>
                </a:lnTo>
                <a:lnTo>
                  <a:pt x="2803" y="2802"/>
                </a:lnTo>
                <a:lnTo>
                  <a:pt x="2840" y="2784"/>
                </a:lnTo>
                <a:lnTo>
                  <a:pt x="2859" y="2728"/>
                </a:lnTo>
                <a:lnTo>
                  <a:pt x="2840" y="2672"/>
                </a:lnTo>
                <a:lnTo>
                  <a:pt x="2840" y="2616"/>
                </a:lnTo>
                <a:lnTo>
                  <a:pt x="2784" y="2485"/>
                </a:lnTo>
                <a:lnTo>
                  <a:pt x="2672" y="2261"/>
                </a:lnTo>
                <a:lnTo>
                  <a:pt x="2485" y="1906"/>
                </a:lnTo>
                <a:lnTo>
                  <a:pt x="2280" y="1551"/>
                </a:lnTo>
                <a:lnTo>
                  <a:pt x="2258" y="1512"/>
                </a:lnTo>
                <a:lnTo>
                  <a:pt x="2258" y="1512"/>
                </a:lnTo>
                <a:lnTo>
                  <a:pt x="2280" y="1495"/>
                </a:lnTo>
                <a:lnTo>
                  <a:pt x="2579" y="1289"/>
                </a:lnTo>
                <a:lnTo>
                  <a:pt x="2878" y="1102"/>
                </a:lnTo>
                <a:lnTo>
                  <a:pt x="3008" y="990"/>
                </a:lnTo>
                <a:lnTo>
                  <a:pt x="3064" y="916"/>
                </a:lnTo>
                <a:lnTo>
                  <a:pt x="3102" y="841"/>
                </a:lnTo>
                <a:lnTo>
                  <a:pt x="2317" y="916"/>
                </a:lnTo>
                <a:lnTo>
                  <a:pt x="1948" y="952"/>
                </a:lnTo>
                <a:lnTo>
                  <a:pt x="1948" y="952"/>
                </a:lnTo>
                <a:lnTo>
                  <a:pt x="142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0" name="Google Shape;2180;p31"/>
          <p:cNvSpPr/>
          <p:nvPr/>
        </p:nvSpPr>
        <p:spPr>
          <a:xfrm>
            <a:off x="8412366" y="1658573"/>
            <a:ext cx="140994" cy="137585"/>
          </a:xfrm>
          <a:custGeom>
            <a:avLst/>
            <a:gdLst/>
            <a:ahLst/>
            <a:cxnLst/>
            <a:rect l="l" t="t" r="r" b="b"/>
            <a:pathLst>
              <a:path w="3102" h="3027" fill="none" extrusionOk="0">
                <a:moveTo>
                  <a:pt x="1" y="1289"/>
                </a:moveTo>
                <a:lnTo>
                  <a:pt x="1" y="1289"/>
                </a:lnTo>
                <a:lnTo>
                  <a:pt x="393" y="1196"/>
                </a:lnTo>
                <a:lnTo>
                  <a:pt x="767" y="1121"/>
                </a:lnTo>
                <a:lnTo>
                  <a:pt x="1159" y="1046"/>
                </a:lnTo>
                <a:lnTo>
                  <a:pt x="1551" y="990"/>
                </a:lnTo>
                <a:lnTo>
                  <a:pt x="2317" y="916"/>
                </a:lnTo>
                <a:lnTo>
                  <a:pt x="3102" y="841"/>
                </a:lnTo>
                <a:lnTo>
                  <a:pt x="3102" y="841"/>
                </a:lnTo>
                <a:lnTo>
                  <a:pt x="3064" y="916"/>
                </a:lnTo>
                <a:lnTo>
                  <a:pt x="3008" y="990"/>
                </a:lnTo>
                <a:lnTo>
                  <a:pt x="2878" y="1102"/>
                </a:lnTo>
                <a:lnTo>
                  <a:pt x="2579" y="1289"/>
                </a:lnTo>
                <a:lnTo>
                  <a:pt x="2579" y="1289"/>
                </a:lnTo>
                <a:lnTo>
                  <a:pt x="2280" y="1495"/>
                </a:lnTo>
                <a:lnTo>
                  <a:pt x="2018" y="1700"/>
                </a:lnTo>
                <a:lnTo>
                  <a:pt x="1738" y="1906"/>
                </a:lnTo>
                <a:lnTo>
                  <a:pt x="1477" y="2130"/>
                </a:lnTo>
                <a:lnTo>
                  <a:pt x="1477" y="2130"/>
                </a:lnTo>
                <a:lnTo>
                  <a:pt x="1140" y="2429"/>
                </a:lnTo>
                <a:lnTo>
                  <a:pt x="823" y="2728"/>
                </a:lnTo>
                <a:lnTo>
                  <a:pt x="823" y="2728"/>
                </a:lnTo>
                <a:lnTo>
                  <a:pt x="673" y="2896"/>
                </a:lnTo>
                <a:lnTo>
                  <a:pt x="580" y="2970"/>
                </a:lnTo>
                <a:lnTo>
                  <a:pt x="505" y="3026"/>
                </a:lnTo>
                <a:lnTo>
                  <a:pt x="505" y="3026"/>
                </a:lnTo>
                <a:lnTo>
                  <a:pt x="655" y="2597"/>
                </a:lnTo>
                <a:lnTo>
                  <a:pt x="785" y="2149"/>
                </a:lnTo>
                <a:lnTo>
                  <a:pt x="898" y="1719"/>
                </a:lnTo>
                <a:lnTo>
                  <a:pt x="1010" y="1289"/>
                </a:lnTo>
                <a:lnTo>
                  <a:pt x="1010" y="1289"/>
                </a:lnTo>
                <a:lnTo>
                  <a:pt x="1234" y="654"/>
                </a:lnTo>
                <a:lnTo>
                  <a:pt x="1327" y="318"/>
                </a:lnTo>
                <a:lnTo>
                  <a:pt x="1421" y="0"/>
                </a:lnTo>
                <a:lnTo>
                  <a:pt x="1421" y="0"/>
                </a:lnTo>
                <a:lnTo>
                  <a:pt x="2280" y="1551"/>
                </a:lnTo>
                <a:lnTo>
                  <a:pt x="2280" y="1551"/>
                </a:lnTo>
                <a:lnTo>
                  <a:pt x="2485" y="1906"/>
                </a:lnTo>
                <a:lnTo>
                  <a:pt x="2672" y="2261"/>
                </a:lnTo>
                <a:lnTo>
                  <a:pt x="2672" y="2261"/>
                </a:lnTo>
                <a:lnTo>
                  <a:pt x="2784" y="2485"/>
                </a:lnTo>
                <a:lnTo>
                  <a:pt x="2840" y="2616"/>
                </a:lnTo>
                <a:lnTo>
                  <a:pt x="2840" y="2672"/>
                </a:lnTo>
                <a:lnTo>
                  <a:pt x="2859" y="2728"/>
                </a:lnTo>
                <a:lnTo>
                  <a:pt x="2859" y="2728"/>
                </a:lnTo>
                <a:lnTo>
                  <a:pt x="2840" y="2784"/>
                </a:lnTo>
                <a:lnTo>
                  <a:pt x="2803" y="2802"/>
                </a:lnTo>
                <a:lnTo>
                  <a:pt x="2765" y="2821"/>
                </a:lnTo>
                <a:lnTo>
                  <a:pt x="2728" y="2821"/>
                </a:lnTo>
                <a:lnTo>
                  <a:pt x="2616" y="2802"/>
                </a:lnTo>
                <a:lnTo>
                  <a:pt x="2504" y="2746"/>
                </a:lnTo>
                <a:lnTo>
                  <a:pt x="2261" y="2616"/>
                </a:lnTo>
                <a:lnTo>
                  <a:pt x="2093" y="2503"/>
                </a:lnTo>
                <a:lnTo>
                  <a:pt x="2093" y="2503"/>
                </a:lnTo>
                <a:lnTo>
                  <a:pt x="1738" y="2279"/>
                </a:lnTo>
                <a:lnTo>
                  <a:pt x="1383" y="2018"/>
                </a:lnTo>
                <a:lnTo>
                  <a:pt x="1047" y="1775"/>
                </a:lnTo>
                <a:lnTo>
                  <a:pt x="673" y="1532"/>
                </a:lnTo>
                <a:lnTo>
                  <a:pt x="673" y="1532"/>
                </a:lnTo>
                <a:lnTo>
                  <a:pt x="561" y="1476"/>
                </a:lnTo>
                <a:lnTo>
                  <a:pt x="374" y="1420"/>
                </a:lnTo>
                <a:lnTo>
                  <a:pt x="1" y="1289"/>
                </a:ln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1" name="Google Shape;2181;p31"/>
          <p:cNvSpPr/>
          <p:nvPr/>
        </p:nvSpPr>
        <p:spPr>
          <a:xfrm>
            <a:off x="8409002" y="1656846"/>
            <a:ext cx="148630" cy="142721"/>
          </a:xfrm>
          <a:custGeom>
            <a:avLst/>
            <a:gdLst/>
            <a:ahLst/>
            <a:cxnLst/>
            <a:rect l="l" t="t" r="r" b="b"/>
            <a:pathLst>
              <a:path w="3270" h="3140" extrusionOk="0">
                <a:moveTo>
                  <a:pt x="1551" y="263"/>
                </a:moveTo>
                <a:lnTo>
                  <a:pt x="1849" y="860"/>
                </a:lnTo>
                <a:lnTo>
                  <a:pt x="1882" y="921"/>
                </a:lnTo>
                <a:lnTo>
                  <a:pt x="1882" y="921"/>
                </a:lnTo>
                <a:lnTo>
                  <a:pt x="1607" y="954"/>
                </a:lnTo>
                <a:lnTo>
                  <a:pt x="1278" y="1016"/>
                </a:lnTo>
                <a:lnTo>
                  <a:pt x="1278" y="1016"/>
                </a:lnTo>
                <a:lnTo>
                  <a:pt x="1364" y="711"/>
                </a:lnTo>
                <a:lnTo>
                  <a:pt x="1439" y="449"/>
                </a:lnTo>
                <a:lnTo>
                  <a:pt x="1495" y="300"/>
                </a:lnTo>
                <a:lnTo>
                  <a:pt x="1532" y="263"/>
                </a:lnTo>
                <a:close/>
                <a:moveTo>
                  <a:pt x="2990" y="990"/>
                </a:moveTo>
                <a:lnTo>
                  <a:pt x="2877" y="1103"/>
                </a:lnTo>
                <a:lnTo>
                  <a:pt x="2727" y="1215"/>
                </a:lnTo>
                <a:lnTo>
                  <a:pt x="2559" y="1327"/>
                </a:lnTo>
                <a:lnTo>
                  <a:pt x="2392" y="1436"/>
                </a:lnTo>
                <a:lnTo>
                  <a:pt x="2242" y="1178"/>
                </a:lnTo>
                <a:lnTo>
                  <a:pt x="2175" y="1068"/>
                </a:lnTo>
                <a:lnTo>
                  <a:pt x="2175" y="1068"/>
                </a:lnTo>
                <a:lnTo>
                  <a:pt x="2391" y="1047"/>
                </a:lnTo>
                <a:lnTo>
                  <a:pt x="2990" y="990"/>
                </a:lnTo>
                <a:close/>
                <a:moveTo>
                  <a:pt x="1098" y="1186"/>
                </a:moveTo>
                <a:lnTo>
                  <a:pt x="990" y="1551"/>
                </a:lnTo>
                <a:lnTo>
                  <a:pt x="964" y="1639"/>
                </a:lnTo>
                <a:lnTo>
                  <a:pt x="964" y="1639"/>
                </a:lnTo>
                <a:lnTo>
                  <a:pt x="803" y="1551"/>
                </a:lnTo>
                <a:lnTo>
                  <a:pt x="579" y="1439"/>
                </a:lnTo>
                <a:lnTo>
                  <a:pt x="355" y="1346"/>
                </a:lnTo>
                <a:lnTo>
                  <a:pt x="299" y="1324"/>
                </a:lnTo>
                <a:lnTo>
                  <a:pt x="299" y="1324"/>
                </a:lnTo>
                <a:lnTo>
                  <a:pt x="859" y="1215"/>
                </a:lnTo>
                <a:lnTo>
                  <a:pt x="1098" y="1186"/>
                </a:lnTo>
                <a:close/>
                <a:moveTo>
                  <a:pt x="1973" y="1088"/>
                </a:moveTo>
                <a:lnTo>
                  <a:pt x="2220" y="1545"/>
                </a:lnTo>
                <a:lnTo>
                  <a:pt x="2220" y="1545"/>
                </a:lnTo>
                <a:lnTo>
                  <a:pt x="2074" y="1626"/>
                </a:lnTo>
                <a:lnTo>
                  <a:pt x="1943" y="1738"/>
                </a:lnTo>
                <a:lnTo>
                  <a:pt x="1587" y="2040"/>
                </a:lnTo>
                <a:lnTo>
                  <a:pt x="1587" y="2040"/>
                </a:lnTo>
                <a:lnTo>
                  <a:pt x="1439" y="1944"/>
                </a:lnTo>
                <a:lnTo>
                  <a:pt x="1082" y="1711"/>
                </a:lnTo>
                <a:lnTo>
                  <a:pt x="1235" y="1169"/>
                </a:lnTo>
                <a:lnTo>
                  <a:pt x="1235" y="1169"/>
                </a:lnTo>
                <a:lnTo>
                  <a:pt x="1625" y="1122"/>
                </a:lnTo>
                <a:lnTo>
                  <a:pt x="1973" y="1088"/>
                </a:lnTo>
                <a:close/>
                <a:moveTo>
                  <a:pt x="2304" y="1700"/>
                </a:moveTo>
                <a:lnTo>
                  <a:pt x="2466" y="2000"/>
                </a:lnTo>
                <a:lnTo>
                  <a:pt x="2559" y="2187"/>
                </a:lnTo>
                <a:lnTo>
                  <a:pt x="2671" y="2448"/>
                </a:lnTo>
                <a:lnTo>
                  <a:pt x="2709" y="2579"/>
                </a:lnTo>
                <a:lnTo>
                  <a:pt x="2709" y="2635"/>
                </a:lnTo>
                <a:lnTo>
                  <a:pt x="2709" y="2672"/>
                </a:lnTo>
                <a:lnTo>
                  <a:pt x="2671" y="2691"/>
                </a:lnTo>
                <a:lnTo>
                  <a:pt x="2597" y="2691"/>
                </a:lnTo>
                <a:lnTo>
                  <a:pt x="2522" y="2654"/>
                </a:lnTo>
                <a:lnTo>
                  <a:pt x="2186" y="2448"/>
                </a:lnTo>
                <a:lnTo>
                  <a:pt x="1868" y="2224"/>
                </a:lnTo>
                <a:lnTo>
                  <a:pt x="1731" y="2135"/>
                </a:lnTo>
                <a:lnTo>
                  <a:pt x="1731" y="2135"/>
                </a:lnTo>
                <a:lnTo>
                  <a:pt x="1906" y="1981"/>
                </a:lnTo>
                <a:lnTo>
                  <a:pt x="2074" y="1850"/>
                </a:lnTo>
                <a:lnTo>
                  <a:pt x="2242" y="1738"/>
                </a:lnTo>
                <a:lnTo>
                  <a:pt x="2304" y="1700"/>
                </a:lnTo>
                <a:close/>
                <a:moveTo>
                  <a:pt x="1035" y="1881"/>
                </a:moveTo>
                <a:lnTo>
                  <a:pt x="1046" y="1888"/>
                </a:lnTo>
                <a:lnTo>
                  <a:pt x="1450" y="2157"/>
                </a:lnTo>
                <a:lnTo>
                  <a:pt x="1326" y="2261"/>
                </a:lnTo>
                <a:lnTo>
                  <a:pt x="1121" y="2448"/>
                </a:lnTo>
                <a:lnTo>
                  <a:pt x="934" y="2635"/>
                </a:lnTo>
                <a:lnTo>
                  <a:pt x="747" y="2840"/>
                </a:lnTo>
                <a:lnTo>
                  <a:pt x="738" y="2847"/>
                </a:lnTo>
                <a:lnTo>
                  <a:pt x="859" y="2504"/>
                </a:lnTo>
                <a:lnTo>
                  <a:pt x="1028" y="1906"/>
                </a:lnTo>
                <a:lnTo>
                  <a:pt x="1035" y="1881"/>
                </a:lnTo>
                <a:close/>
                <a:moveTo>
                  <a:pt x="1457" y="1"/>
                </a:moveTo>
                <a:lnTo>
                  <a:pt x="1439" y="38"/>
                </a:lnTo>
                <a:lnTo>
                  <a:pt x="1141" y="1043"/>
                </a:lnTo>
                <a:lnTo>
                  <a:pt x="1141" y="1043"/>
                </a:lnTo>
                <a:lnTo>
                  <a:pt x="841" y="1103"/>
                </a:lnTo>
                <a:lnTo>
                  <a:pt x="448" y="1196"/>
                </a:lnTo>
                <a:lnTo>
                  <a:pt x="178" y="1278"/>
                </a:lnTo>
                <a:lnTo>
                  <a:pt x="112" y="1253"/>
                </a:lnTo>
                <a:lnTo>
                  <a:pt x="75" y="1234"/>
                </a:lnTo>
                <a:lnTo>
                  <a:pt x="38" y="1253"/>
                </a:lnTo>
                <a:lnTo>
                  <a:pt x="19" y="1271"/>
                </a:lnTo>
                <a:lnTo>
                  <a:pt x="0" y="1309"/>
                </a:lnTo>
                <a:lnTo>
                  <a:pt x="0" y="1365"/>
                </a:lnTo>
                <a:lnTo>
                  <a:pt x="19" y="1383"/>
                </a:lnTo>
                <a:lnTo>
                  <a:pt x="56" y="1402"/>
                </a:lnTo>
                <a:lnTo>
                  <a:pt x="318" y="1514"/>
                </a:lnTo>
                <a:lnTo>
                  <a:pt x="561" y="1626"/>
                </a:lnTo>
                <a:lnTo>
                  <a:pt x="803" y="1757"/>
                </a:lnTo>
                <a:lnTo>
                  <a:pt x="911" y="1815"/>
                </a:lnTo>
                <a:lnTo>
                  <a:pt x="911" y="1815"/>
                </a:lnTo>
                <a:lnTo>
                  <a:pt x="766" y="2299"/>
                </a:lnTo>
                <a:lnTo>
                  <a:pt x="505" y="3046"/>
                </a:lnTo>
                <a:lnTo>
                  <a:pt x="505" y="3083"/>
                </a:lnTo>
                <a:lnTo>
                  <a:pt x="523" y="3121"/>
                </a:lnTo>
                <a:lnTo>
                  <a:pt x="561" y="3139"/>
                </a:lnTo>
                <a:lnTo>
                  <a:pt x="617" y="3139"/>
                </a:lnTo>
                <a:lnTo>
                  <a:pt x="785" y="3008"/>
                </a:lnTo>
                <a:lnTo>
                  <a:pt x="953" y="2878"/>
                </a:lnTo>
                <a:lnTo>
                  <a:pt x="1270" y="2579"/>
                </a:lnTo>
                <a:lnTo>
                  <a:pt x="1588" y="2261"/>
                </a:lnTo>
                <a:lnTo>
                  <a:pt x="1593" y="2256"/>
                </a:lnTo>
                <a:lnTo>
                  <a:pt x="1593" y="2256"/>
                </a:lnTo>
                <a:lnTo>
                  <a:pt x="1943" y="2504"/>
                </a:lnTo>
                <a:lnTo>
                  <a:pt x="2130" y="2654"/>
                </a:lnTo>
                <a:lnTo>
                  <a:pt x="2391" y="2822"/>
                </a:lnTo>
                <a:lnTo>
                  <a:pt x="2522" y="2896"/>
                </a:lnTo>
                <a:lnTo>
                  <a:pt x="2653" y="2952"/>
                </a:lnTo>
                <a:lnTo>
                  <a:pt x="2765" y="2990"/>
                </a:lnTo>
                <a:lnTo>
                  <a:pt x="2821" y="2971"/>
                </a:lnTo>
                <a:lnTo>
                  <a:pt x="2858" y="2971"/>
                </a:lnTo>
                <a:lnTo>
                  <a:pt x="2952" y="2915"/>
                </a:lnTo>
                <a:lnTo>
                  <a:pt x="3008" y="2840"/>
                </a:lnTo>
                <a:lnTo>
                  <a:pt x="3026" y="2766"/>
                </a:lnTo>
                <a:lnTo>
                  <a:pt x="3045" y="2691"/>
                </a:lnTo>
                <a:lnTo>
                  <a:pt x="3026" y="2597"/>
                </a:lnTo>
                <a:lnTo>
                  <a:pt x="2989" y="2523"/>
                </a:lnTo>
                <a:lnTo>
                  <a:pt x="2914" y="2336"/>
                </a:lnTo>
                <a:lnTo>
                  <a:pt x="2578" y="1757"/>
                </a:lnTo>
                <a:lnTo>
                  <a:pt x="2481" y="1590"/>
                </a:lnTo>
                <a:lnTo>
                  <a:pt x="2481" y="1590"/>
                </a:lnTo>
                <a:lnTo>
                  <a:pt x="2634" y="1495"/>
                </a:lnTo>
                <a:lnTo>
                  <a:pt x="2821" y="1383"/>
                </a:lnTo>
                <a:lnTo>
                  <a:pt x="2989" y="1234"/>
                </a:lnTo>
                <a:lnTo>
                  <a:pt x="3138" y="1084"/>
                </a:lnTo>
                <a:lnTo>
                  <a:pt x="3250" y="935"/>
                </a:lnTo>
                <a:lnTo>
                  <a:pt x="3269" y="879"/>
                </a:lnTo>
                <a:lnTo>
                  <a:pt x="3250" y="842"/>
                </a:lnTo>
                <a:lnTo>
                  <a:pt x="3213" y="804"/>
                </a:lnTo>
                <a:lnTo>
                  <a:pt x="3176" y="804"/>
                </a:lnTo>
                <a:lnTo>
                  <a:pt x="2391" y="860"/>
                </a:lnTo>
                <a:lnTo>
                  <a:pt x="2071" y="898"/>
                </a:lnTo>
                <a:lnTo>
                  <a:pt x="2071" y="898"/>
                </a:lnTo>
                <a:lnTo>
                  <a:pt x="1532" y="20"/>
                </a:lnTo>
                <a:lnTo>
                  <a:pt x="15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2" name="Google Shape;2182;p31"/>
          <p:cNvSpPr/>
          <p:nvPr/>
        </p:nvSpPr>
        <p:spPr>
          <a:xfrm>
            <a:off x="8867482" y="3292954"/>
            <a:ext cx="101086" cy="96859"/>
          </a:xfrm>
          <a:custGeom>
            <a:avLst/>
            <a:gdLst/>
            <a:ahLst/>
            <a:cxnLst/>
            <a:rect l="l" t="t" r="r" b="b"/>
            <a:pathLst>
              <a:path w="2224" h="2131" extrusionOk="0">
                <a:moveTo>
                  <a:pt x="1663" y="1"/>
                </a:moveTo>
                <a:lnTo>
                  <a:pt x="1607" y="94"/>
                </a:lnTo>
                <a:lnTo>
                  <a:pt x="1532" y="169"/>
                </a:lnTo>
                <a:lnTo>
                  <a:pt x="1364" y="319"/>
                </a:lnTo>
                <a:lnTo>
                  <a:pt x="1177" y="449"/>
                </a:lnTo>
                <a:lnTo>
                  <a:pt x="1116" y="497"/>
                </a:lnTo>
                <a:lnTo>
                  <a:pt x="1116" y="497"/>
                </a:lnTo>
                <a:lnTo>
                  <a:pt x="766" y="281"/>
                </a:lnTo>
                <a:lnTo>
                  <a:pt x="542" y="188"/>
                </a:lnTo>
                <a:lnTo>
                  <a:pt x="430" y="132"/>
                </a:lnTo>
                <a:lnTo>
                  <a:pt x="336" y="76"/>
                </a:lnTo>
                <a:lnTo>
                  <a:pt x="355" y="150"/>
                </a:lnTo>
                <a:lnTo>
                  <a:pt x="393" y="244"/>
                </a:lnTo>
                <a:lnTo>
                  <a:pt x="467" y="431"/>
                </a:lnTo>
                <a:lnTo>
                  <a:pt x="654" y="767"/>
                </a:lnTo>
                <a:lnTo>
                  <a:pt x="690" y="828"/>
                </a:lnTo>
                <a:lnTo>
                  <a:pt x="505" y="972"/>
                </a:lnTo>
                <a:lnTo>
                  <a:pt x="262" y="1178"/>
                </a:lnTo>
                <a:lnTo>
                  <a:pt x="0" y="1346"/>
                </a:lnTo>
                <a:lnTo>
                  <a:pt x="131" y="1383"/>
                </a:lnTo>
                <a:lnTo>
                  <a:pt x="112" y="1365"/>
                </a:lnTo>
                <a:lnTo>
                  <a:pt x="523" y="1346"/>
                </a:lnTo>
                <a:lnTo>
                  <a:pt x="934" y="1327"/>
                </a:lnTo>
                <a:lnTo>
                  <a:pt x="961" y="1324"/>
                </a:lnTo>
                <a:lnTo>
                  <a:pt x="961" y="1324"/>
                </a:lnTo>
                <a:lnTo>
                  <a:pt x="1009" y="1421"/>
                </a:lnTo>
                <a:lnTo>
                  <a:pt x="1084" y="1607"/>
                </a:lnTo>
                <a:lnTo>
                  <a:pt x="1158" y="1776"/>
                </a:lnTo>
                <a:lnTo>
                  <a:pt x="1214" y="1944"/>
                </a:lnTo>
                <a:lnTo>
                  <a:pt x="1252" y="2130"/>
                </a:lnTo>
                <a:lnTo>
                  <a:pt x="1270" y="2074"/>
                </a:lnTo>
                <a:lnTo>
                  <a:pt x="1289" y="2018"/>
                </a:lnTo>
                <a:lnTo>
                  <a:pt x="1327" y="1906"/>
                </a:lnTo>
                <a:lnTo>
                  <a:pt x="1457" y="1290"/>
                </a:lnTo>
                <a:lnTo>
                  <a:pt x="1462" y="1267"/>
                </a:lnTo>
                <a:lnTo>
                  <a:pt x="1462" y="1267"/>
                </a:lnTo>
                <a:lnTo>
                  <a:pt x="1588" y="1253"/>
                </a:lnTo>
                <a:lnTo>
                  <a:pt x="1906" y="1196"/>
                </a:lnTo>
                <a:lnTo>
                  <a:pt x="2223" y="1103"/>
                </a:lnTo>
                <a:lnTo>
                  <a:pt x="2167" y="1047"/>
                </a:lnTo>
                <a:lnTo>
                  <a:pt x="2092" y="1010"/>
                </a:lnTo>
                <a:lnTo>
                  <a:pt x="1943" y="935"/>
                </a:lnTo>
                <a:lnTo>
                  <a:pt x="1663" y="804"/>
                </a:lnTo>
                <a:lnTo>
                  <a:pt x="1564" y="755"/>
                </a:lnTo>
                <a:lnTo>
                  <a:pt x="1607" y="431"/>
                </a:lnTo>
                <a:lnTo>
                  <a:pt x="1625" y="225"/>
                </a:lnTo>
                <a:lnTo>
                  <a:pt x="1644" y="113"/>
                </a:lnTo>
                <a:lnTo>
                  <a:pt x="1663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3" name="Google Shape;2183;p31"/>
          <p:cNvSpPr/>
          <p:nvPr/>
        </p:nvSpPr>
        <p:spPr>
          <a:xfrm>
            <a:off x="8867482" y="3292954"/>
            <a:ext cx="101086" cy="96859"/>
          </a:xfrm>
          <a:custGeom>
            <a:avLst/>
            <a:gdLst/>
            <a:ahLst/>
            <a:cxnLst/>
            <a:rect l="l" t="t" r="r" b="b"/>
            <a:pathLst>
              <a:path w="2224" h="2131" fill="none" extrusionOk="0">
                <a:moveTo>
                  <a:pt x="0" y="1346"/>
                </a:moveTo>
                <a:lnTo>
                  <a:pt x="0" y="1346"/>
                </a:lnTo>
                <a:lnTo>
                  <a:pt x="262" y="1178"/>
                </a:lnTo>
                <a:lnTo>
                  <a:pt x="505" y="972"/>
                </a:lnTo>
                <a:lnTo>
                  <a:pt x="1009" y="580"/>
                </a:lnTo>
                <a:lnTo>
                  <a:pt x="1009" y="580"/>
                </a:lnTo>
                <a:lnTo>
                  <a:pt x="1177" y="449"/>
                </a:lnTo>
                <a:lnTo>
                  <a:pt x="1364" y="319"/>
                </a:lnTo>
                <a:lnTo>
                  <a:pt x="1532" y="169"/>
                </a:lnTo>
                <a:lnTo>
                  <a:pt x="1607" y="94"/>
                </a:lnTo>
                <a:lnTo>
                  <a:pt x="1663" y="1"/>
                </a:lnTo>
                <a:lnTo>
                  <a:pt x="1663" y="1"/>
                </a:lnTo>
                <a:lnTo>
                  <a:pt x="1644" y="113"/>
                </a:lnTo>
                <a:lnTo>
                  <a:pt x="1625" y="225"/>
                </a:lnTo>
                <a:lnTo>
                  <a:pt x="1607" y="431"/>
                </a:lnTo>
                <a:lnTo>
                  <a:pt x="1607" y="431"/>
                </a:lnTo>
                <a:lnTo>
                  <a:pt x="1551" y="860"/>
                </a:lnTo>
                <a:lnTo>
                  <a:pt x="1457" y="1290"/>
                </a:lnTo>
                <a:lnTo>
                  <a:pt x="1457" y="1290"/>
                </a:lnTo>
                <a:lnTo>
                  <a:pt x="1327" y="1906"/>
                </a:lnTo>
                <a:lnTo>
                  <a:pt x="1327" y="1906"/>
                </a:lnTo>
                <a:lnTo>
                  <a:pt x="1289" y="2018"/>
                </a:lnTo>
                <a:lnTo>
                  <a:pt x="1270" y="2074"/>
                </a:lnTo>
                <a:lnTo>
                  <a:pt x="1252" y="2130"/>
                </a:lnTo>
                <a:lnTo>
                  <a:pt x="1252" y="2130"/>
                </a:lnTo>
                <a:lnTo>
                  <a:pt x="1214" y="1944"/>
                </a:lnTo>
                <a:lnTo>
                  <a:pt x="1158" y="1776"/>
                </a:lnTo>
                <a:lnTo>
                  <a:pt x="1084" y="1607"/>
                </a:lnTo>
                <a:lnTo>
                  <a:pt x="1009" y="1421"/>
                </a:lnTo>
                <a:lnTo>
                  <a:pt x="841" y="1084"/>
                </a:lnTo>
                <a:lnTo>
                  <a:pt x="654" y="767"/>
                </a:lnTo>
                <a:lnTo>
                  <a:pt x="654" y="767"/>
                </a:lnTo>
                <a:lnTo>
                  <a:pt x="467" y="431"/>
                </a:lnTo>
                <a:lnTo>
                  <a:pt x="393" y="244"/>
                </a:lnTo>
                <a:lnTo>
                  <a:pt x="355" y="150"/>
                </a:lnTo>
                <a:lnTo>
                  <a:pt x="336" y="76"/>
                </a:lnTo>
                <a:lnTo>
                  <a:pt x="336" y="76"/>
                </a:lnTo>
                <a:lnTo>
                  <a:pt x="430" y="132"/>
                </a:lnTo>
                <a:lnTo>
                  <a:pt x="542" y="188"/>
                </a:lnTo>
                <a:lnTo>
                  <a:pt x="766" y="281"/>
                </a:lnTo>
                <a:lnTo>
                  <a:pt x="766" y="281"/>
                </a:lnTo>
                <a:lnTo>
                  <a:pt x="1401" y="673"/>
                </a:lnTo>
                <a:lnTo>
                  <a:pt x="1401" y="673"/>
                </a:lnTo>
                <a:lnTo>
                  <a:pt x="1663" y="804"/>
                </a:lnTo>
                <a:lnTo>
                  <a:pt x="1943" y="935"/>
                </a:lnTo>
                <a:lnTo>
                  <a:pt x="1943" y="935"/>
                </a:lnTo>
                <a:lnTo>
                  <a:pt x="2092" y="1010"/>
                </a:lnTo>
                <a:lnTo>
                  <a:pt x="2167" y="1047"/>
                </a:lnTo>
                <a:lnTo>
                  <a:pt x="2223" y="1103"/>
                </a:lnTo>
                <a:lnTo>
                  <a:pt x="2223" y="1103"/>
                </a:lnTo>
                <a:lnTo>
                  <a:pt x="1906" y="1196"/>
                </a:lnTo>
                <a:lnTo>
                  <a:pt x="1588" y="1253"/>
                </a:lnTo>
                <a:lnTo>
                  <a:pt x="1270" y="1290"/>
                </a:lnTo>
                <a:lnTo>
                  <a:pt x="934" y="1327"/>
                </a:lnTo>
                <a:lnTo>
                  <a:pt x="934" y="1327"/>
                </a:lnTo>
                <a:lnTo>
                  <a:pt x="523" y="1346"/>
                </a:lnTo>
                <a:lnTo>
                  <a:pt x="112" y="1365"/>
                </a:lnTo>
                <a:lnTo>
                  <a:pt x="112" y="1365"/>
                </a:lnTo>
                <a:lnTo>
                  <a:pt x="131" y="1383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4" name="Google Shape;2184;p31"/>
          <p:cNvSpPr/>
          <p:nvPr/>
        </p:nvSpPr>
        <p:spPr>
          <a:xfrm>
            <a:off x="8866618" y="3290409"/>
            <a:ext cx="105313" cy="102814"/>
          </a:xfrm>
          <a:custGeom>
            <a:avLst/>
            <a:gdLst/>
            <a:ahLst/>
            <a:cxnLst/>
            <a:rect l="l" t="t" r="r" b="b"/>
            <a:pathLst>
              <a:path w="2317" h="2262" extrusionOk="0">
                <a:moveTo>
                  <a:pt x="1575" y="295"/>
                </a:moveTo>
                <a:lnTo>
                  <a:pt x="1570" y="318"/>
                </a:lnTo>
                <a:lnTo>
                  <a:pt x="1532" y="580"/>
                </a:lnTo>
                <a:lnTo>
                  <a:pt x="1518" y="682"/>
                </a:lnTo>
                <a:lnTo>
                  <a:pt x="1518" y="682"/>
                </a:lnTo>
                <a:lnTo>
                  <a:pt x="1458" y="655"/>
                </a:lnTo>
                <a:lnTo>
                  <a:pt x="1265" y="545"/>
                </a:lnTo>
                <a:lnTo>
                  <a:pt x="1265" y="545"/>
                </a:lnTo>
                <a:lnTo>
                  <a:pt x="1364" y="468"/>
                </a:lnTo>
                <a:lnTo>
                  <a:pt x="1570" y="300"/>
                </a:lnTo>
                <a:lnTo>
                  <a:pt x="1575" y="295"/>
                </a:lnTo>
                <a:close/>
                <a:moveTo>
                  <a:pt x="521" y="325"/>
                </a:moveTo>
                <a:lnTo>
                  <a:pt x="542" y="337"/>
                </a:lnTo>
                <a:lnTo>
                  <a:pt x="766" y="468"/>
                </a:lnTo>
                <a:lnTo>
                  <a:pt x="984" y="590"/>
                </a:lnTo>
                <a:lnTo>
                  <a:pt x="984" y="590"/>
                </a:lnTo>
                <a:lnTo>
                  <a:pt x="972" y="599"/>
                </a:lnTo>
                <a:lnTo>
                  <a:pt x="746" y="782"/>
                </a:lnTo>
                <a:lnTo>
                  <a:pt x="673" y="655"/>
                </a:lnTo>
                <a:lnTo>
                  <a:pt x="542" y="375"/>
                </a:lnTo>
                <a:lnTo>
                  <a:pt x="521" y="325"/>
                </a:lnTo>
                <a:close/>
                <a:moveTo>
                  <a:pt x="1605" y="896"/>
                </a:moveTo>
                <a:lnTo>
                  <a:pt x="1738" y="954"/>
                </a:lnTo>
                <a:lnTo>
                  <a:pt x="1981" y="1066"/>
                </a:lnTo>
                <a:lnTo>
                  <a:pt x="2053" y="1114"/>
                </a:lnTo>
                <a:lnTo>
                  <a:pt x="1962" y="1140"/>
                </a:lnTo>
                <a:lnTo>
                  <a:pt x="1700" y="1196"/>
                </a:lnTo>
                <a:lnTo>
                  <a:pt x="1560" y="1217"/>
                </a:lnTo>
                <a:lnTo>
                  <a:pt x="1560" y="1217"/>
                </a:lnTo>
                <a:lnTo>
                  <a:pt x="1570" y="1140"/>
                </a:lnTo>
                <a:lnTo>
                  <a:pt x="1605" y="896"/>
                </a:lnTo>
                <a:close/>
                <a:moveTo>
                  <a:pt x="1113" y="662"/>
                </a:moveTo>
                <a:lnTo>
                  <a:pt x="1233" y="729"/>
                </a:lnTo>
                <a:lnTo>
                  <a:pt x="1476" y="842"/>
                </a:lnTo>
                <a:lnTo>
                  <a:pt x="1495" y="850"/>
                </a:lnTo>
                <a:lnTo>
                  <a:pt x="1495" y="850"/>
                </a:lnTo>
                <a:lnTo>
                  <a:pt x="1458" y="1122"/>
                </a:lnTo>
                <a:lnTo>
                  <a:pt x="1442" y="1233"/>
                </a:lnTo>
                <a:lnTo>
                  <a:pt x="1442" y="1233"/>
                </a:lnTo>
                <a:lnTo>
                  <a:pt x="1439" y="1234"/>
                </a:lnTo>
                <a:lnTo>
                  <a:pt x="1177" y="1271"/>
                </a:lnTo>
                <a:lnTo>
                  <a:pt x="1024" y="1282"/>
                </a:lnTo>
                <a:lnTo>
                  <a:pt x="1024" y="1282"/>
                </a:lnTo>
                <a:lnTo>
                  <a:pt x="972" y="1178"/>
                </a:lnTo>
                <a:lnTo>
                  <a:pt x="822" y="916"/>
                </a:lnTo>
                <a:lnTo>
                  <a:pt x="809" y="893"/>
                </a:lnTo>
                <a:lnTo>
                  <a:pt x="953" y="785"/>
                </a:lnTo>
                <a:lnTo>
                  <a:pt x="1113" y="662"/>
                </a:lnTo>
                <a:close/>
                <a:moveTo>
                  <a:pt x="639" y="1021"/>
                </a:moveTo>
                <a:lnTo>
                  <a:pt x="729" y="1178"/>
                </a:lnTo>
                <a:lnTo>
                  <a:pt x="803" y="1298"/>
                </a:lnTo>
                <a:lnTo>
                  <a:pt x="803" y="1298"/>
                </a:lnTo>
                <a:lnTo>
                  <a:pt x="654" y="1309"/>
                </a:lnTo>
                <a:lnTo>
                  <a:pt x="207" y="1325"/>
                </a:lnTo>
                <a:lnTo>
                  <a:pt x="207" y="1325"/>
                </a:lnTo>
                <a:lnTo>
                  <a:pt x="505" y="1122"/>
                </a:lnTo>
                <a:lnTo>
                  <a:pt x="639" y="1021"/>
                </a:lnTo>
                <a:close/>
                <a:moveTo>
                  <a:pt x="1406" y="1449"/>
                </a:moveTo>
                <a:lnTo>
                  <a:pt x="1364" y="1645"/>
                </a:lnTo>
                <a:lnTo>
                  <a:pt x="1289" y="1906"/>
                </a:lnTo>
                <a:lnTo>
                  <a:pt x="1279" y="1935"/>
                </a:lnTo>
                <a:lnTo>
                  <a:pt x="1279" y="1935"/>
                </a:lnTo>
                <a:lnTo>
                  <a:pt x="1271" y="1906"/>
                </a:lnTo>
                <a:lnTo>
                  <a:pt x="1196" y="1645"/>
                </a:lnTo>
                <a:lnTo>
                  <a:pt x="1121" y="1483"/>
                </a:lnTo>
                <a:lnTo>
                  <a:pt x="1121" y="1483"/>
                </a:lnTo>
                <a:lnTo>
                  <a:pt x="1215" y="1477"/>
                </a:lnTo>
                <a:lnTo>
                  <a:pt x="1406" y="1449"/>
                </a:lnTo>
                <a:close/>
                <a:moveTo>
                  <a:pt x="1682" y="1"/>
                </a:moveTo>
                <a:lnTo>
                  <a:pt x="1644" y="20"/>
                </a:lnTo>
                <a:lnTo>
                  <a:pt x="1495" y="188"/>
                </a:lnTo>
                <a:lnTo>
                  <a:pt x="1327" y="318"/>
                </a:lnTo>
                <a:lnTo>
                  <a:pt x="1135" y="470"/>
                </a:lnTo>
                <a:lnTo>
                  <a:pt x="1135" y="470"/>
                </a:lnTo>
                <a:lnTo>
                  <a:pt x="935" y="356"/>
                </a:lnTo>
                <a:lnTo>
                  <a:pt x="673" y="206"/>
                </a:lnTo>
                <a:lnTo>
                  <a:pt x="412" y="38"/>
                </a:lnTo>
                <a:lnTo>
                  <a:pt x="355" y="38"/>
                </a:lnTo>
                <a:lnTo>
                  <a:pt x="299" y="57"/>
                </a:lnTo>
                <a:lnTo>
                  <a:pt x="281" y="94"/>
                </a:lnTo>
                <a:lnTo>
                  <a:pt x="281" y="150"/>
                </a:lnTo>
                <a:lnTo>
                  <a:pt x="355" y="412"/>
                </a:lnTo>
                <a:lnTo>
                  <a:pt x="449" y="673"/>
                </a:lnTo>
                <a:lnTo>
                  <a:pt x="579" y="916"/>
                </a:lnTo>
                <a:lnTo>
                  <a:pt x="579" y="916"/>
                </a:lnTo>
                <a:lnTo>
                  <a:pt x="486" y="991"/>
                </a:lnTo>
                <a:lnTo>
                  <a:pt x="19" y="1383"/>
                </a:lnTo>
                <a:lnTo>
                  <a:pt x="1" y="1402"/>
                </a:lnTo>
                <a:lnTo>
                  <a:pt x="1" y="1421"/>
                </a:lnTo>
                <a:lnTo>
                  <a:pt x="19" y="1439"/>
                </a:lnTo>
                <a:lnTo>
                  <a:pt x="38" y="1439"/>
                </a:lnTo>
                <a:lnTo>
                  <a:pt x="38" y="1458"/>
                </a:lnTo>
                <a:lnTo>
                  <a:pt x="57" y="1477"/>
                </a:lnTo>
                <a:lnTo>
                  <a:pt x="75" y="1495"/>
                </a:lnTo>
                <a:lnTo>
                  <a:pt x="94" y="1514"/>
                </a:lnTo>
                <a:lnTo>
                  <a:pt x="673" y="1514"/>
                </a:lnTo>
                <a:lnTo>
                  <a:pt x="920" y="1497"/>
                </a:lnTo>
                <a:lnTo>
                  <a:pt x="920" y="1497"/>
                </a:lnTo>
                <a:lnTo>
                  <a:pt x="1009" y="1663"/>
                </a:lnTo>
                <a:lnTo>
                  <a:pt x="1121" y="1925"/>
                </a:lnTo>
                <a:lnTo>
                  <a:pt x="1196" y="2205"/>
                </a:lnTo>
                <a:lnTo>
                  <a:pt x="1233" y="2243"/>
                </a:lnTo>
                <a:lnTo>
                  <a:pt x="1271" y="2261"/>
                </a:lnTo>
                <a:lnTo>
                  <a:pt x="1308" y="2243"/>
                </a:lnTo>
                <a:lnTo>
                  <a:pt x="1346" y="2205"/>
                </a:lnTo>
                <a:lnTo>
                  <a:pt x="1420" y="1944"/>
                </a:lnTo>
                <a:lnTo>
                  <a:pt x="1495" y="1682"/>
                </a:lnTo>
                <a:lnTo>
                  <a:pt x="1531" y="1427"/>
                </a:lnTo>
                <a:lnTo>
                  <a:pt x="1531" y="1427"/>
                </a:lnTo>
                <a:lnTo>
                  <a:pt x="1738" y="1383"/>
                </a:lnTo>
                <a:lnTo>
                  <a:pt x="1999" y="1327"/>
                </a:lnTo>
                <a:lnTo>
                  <a:pt x="2261" y="1252"/>
                </a:lnTo>
                <a:lnTo>
                  <a:pt x="2298" y="1215"/>
                </a:lnTo>
                <a:lnTo>
                  <a:pt x="2317" y="1178"/>
                </a:lnTo>
                <a:lnTo>
                  <a:pt x="2317" y="1140"/>
                </a:lnTo>
                <a:lnTo>
                  <a:pt x="2298" y="1103"/>
                </a:lnTo>
                <a:lnTo>
                  <a:pt x="2223" y="1010"/>
                </a:lnTo>
                <a:lnTo>
                  <a:pt x="2111" y="954"/>
                </a:lnTo>
                <a:lnTo>
                  <a:pt x="1906" y="842"/>
                </a:lnTo>
                <a:lnTo>
                  <a:pt x="1663" y="748"/>
                </a:lnTo>
                <a:lnTo>
                  <a:pt x="1628" y="732"/>
                </a:lnTo>
                <a:lnTo>
                  <a:pt x="1628" y="732"/>
                </a:lnTo>
                <a:lnTo>
                  <a:pt x="1644" y="617"/>
                </a:lnTo>
                <a:lnTo>
                  <a:pt x="1682" y="337"/>
                </a:lnTo>
                <a:lnTo>
                  <a:pt x="1756" y="76"/>
                </a:lnTo>
                <a:lnTo>
                  <a:pt x="1738" y="38"/>
                </a:lnTo>
                <a:lnTo>
                  <a:pt x="1719" y="20"/>
                </a:lnTo>
                <a:lnTo>
                  <a:pt x="1682" y="1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5" name="Google Shape;2185;p31"/>
          <p:cNvSpPr/>
          <p:nvPr/>
        </p:nvSpPr>
        <p:spPr>
          <a:xfrm>
            <a:off x="8881072" y="418129"/>
            <a:ext cx="101041" cy="96814"/>
          </a:xfrm>
          <a:custGeom>
            <a:avLst/>
            <a:gdLst/>
            <a:ahLst/>
            <a:cxnLst/>
            <a:rect l="l" t="t" r="r" b="b"/>
            <a:pathLst>
              <a:path w="2223" h="2130" extrusionOk="0">
                <a:moveTo>
                  <a:pt x="126" y="1363"/>
                </a:moveTo>
                <a:lnTo>
                  <a:pt x="112" y="1364"/>
                </a:lnTo>
                <a:lnTo>
                  <a:pt x="131" y="1364"/>
                </a:lnTo>
                <a:lnTo>
                  <a:pt x="126" y="1363"/>
                </a:lnTo>
                <a:close/>
                <a:moveTo>
                  <a:pt x="1663" y="0"/>
                </a:moveTo>
                <a:lnTo>
                  <a:pt x="1607" y="94"/>
                </a:lnTo>
                <a:lnTo>
                  <a:pt x="1532" y="168"/>
                </a:lnTo>
                <a:lnTo>
                  <a:pt x="1345" y="318"/>
                </a:lnTo>
                <a:lnTo>
                  <a:pt x="1177" y="448"/>
                </a:lnTo>
                <a:lnTo>
                  <a:pt x="1111" y="494"/>
                </a:lnTo>
                <a:lnTo>
                  <a:pt x="1111" y="494"/>
                </a:lnTo>
                <a:lnTo>
                  <a:pt x="747" y="280"/>
                </a:lnTo>
                <a:lnTo>
                  <a:pt x="542" y="168"/>
                </a:lnTo>
                <a:lnTo>
                  <a:pt x="430" y="131"/>
                </a:lnTo>
                <a:lnTo>
                  <a:pt x="336" y="56"/>
                </a:lnTo>
                <a:lnTo>
                  <a:pt x="355" y="150"/>
                </a:lnTo>
                <a:lnTo>
                  <a:pt x="392" y="243"/>
                </a:lnTo>
                <a:lnTo>
                  <a:pt x="467" y="430"/>
                </a:lnTo>
                <a:lnTo>
                  <a:pt x="654" y="766"/>
                </a:lnTo>
                <a:lnTo>
                  <a:pt x="685" y="825"/>
                </a:lnTo>
                <a:lnTo>
                  <a:pt x="685" y="825"/>
                </a:lnTo>
                <a:lnTo>
                  <a:pt x="504" y="972"/>
                </a:lnTo>
                <a:lnTo>
                  <a:pt x="262" y="1158"/>
                </a:lnTo>
                <a:lnTo>
                  <a:pt x="0" y="1345"/>
                </a:lnTo>
                <a:lnTo>
                  <a:pt x="126" y="1363"/>
                </a:lnTo>
                <a:lnTo>
                  <a:pt x="126" y="1363"/>
                </a:lnTo>
                <a:lnTo>
                  <a:pt x="523" y="1345"/>
                </a:lnTo>
                <a:lnTo>
                  <a:pt x="934" y="1308"/>
                </a:lnTo>
                <a:lnTo>
                  <a:pt x="946" y="1307"/>
                </a:lnTo>
                <a:lnTo>
                  <a:pt x="946" y="1307"/>
                </a:lnTo>
                <a:lnTo>
                  <a:pt x="1009" y="1420"/>
                </a:lnTo>
                <a:lnTo>
                  <a:pt x="1084" y="1588"/>
                </a:lnTo>
                <a:lnTo>
                  <a:pt x="1158" y="1775"/>
                </a:lnTo>
                <a:lnTo>
                  <a:pt x="1214" y="1943"/>
                </a:lnTo>
                <a:lnTo>
                  <a:pt x="1252" y="2130"/>
                </a:lnTo>
                <a:lnTo>
                  <a:pt x="1270" y="2074"/>
                </a:lnTo>
                <a:lnTo>
                  <a:pt x="1289" y="2018"/>
                </a:lnTo>
                <a:lnTo>
                  <a:pt x="1308" y="1887"/>
                </a:lnTo>
                <a:lnTo>
                  <a:pt x="1457" y="1289"/>
                </a:lnTo>
                <a:lnTo>
                  <a:pt x="1461" y="1266"/>
                </a:lnTo>
                <a:lnTo>
                  <a:pt x="1461" y="1266"/>
                </a:lnTo>
                <a:lnTo>
                  <a:pt x="1588" y="1252"/>
                </a:lnTo>
                <a:lnTo>
                  <a:pt x="1905" y="1177"/>
                </a:lnTo>
                <a:lnTo>
                  <a:pt x="2223" y="1102"/>
                </a:lnTo>
                <a:lnTo>
                  <a:pt x="2167" y="1046"/>
                </a:lnTo>
                <a:lnTo>
                  <a:pt x="2092" y="990"/>
                </a:lnTo>
                <a:lnTo>
                  <a:pt x="1943" y="934"/>
                </a:lnTo>
                <a:lnTo>
                  <a:pt x="1663" y="803"/>
                </a:lnTo>
                <a:lnTo>
                  <a:pt x="1552" y="744"/>
                </a:lnTo>
                <a:lnTo>
                  <a:pt x="1607" y="430"/>
                </a:lnTo>
                <a:lnTo>
                  <a:pt x="1625" y="206"/>
                </a:lnTo>
                <a:lnTo>
                  <a:pt x="1644" y="112"/>
                </a:lnTo>
                <a:lnTo>
                  <a:pt x="1663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6" name="Google Shape;2186;p31"/>
          <p:cNvSpPr/>
          <p:nvPr/>
        </p:nvSpPr>
        <p:spPr>
          <a:xfrm>
            <a:off x="8881072" y="418129"/>
            <a:ext cx="101041" cy="96814"/>
          </a:xfrm>
          <a:custGeom>
            <a:avLst/>
            <a:gdLst/>
            <a:ahLst/>
            <a:cxnLst/>
            <a:rect l="l" t="t" r="r" b="b"/>
            <a:pathLst>
              <a:path w="2223" h="2130" fill="none" extrusionOk="0">
                <a:moveTo>
                  <a:pt x="0" y="1345"/>
                </a:moveTo>
                <a:lnTo>
                  <a:pt x="0" y="1345"/>
                </a:lnTo>
                <a:lnTo>
                  <a:pt x="262" y="1158"/>
                </a:lnTo>
                <a:lnTo>
                  <a:pt x="504" y="972"/>
                </a:lnTo>
                <a:lnTo>
                  <a:pt x="990" y="579"/>
                </a:lnTo>
                <a:lnTo>
                  <a:pt x="990" y="579"/>
                </a:lnTo>
                <a:lnTo>
                  <a:pt x="1177" y="448"/>
                </a:lnTo>
                <a:lnTo>
                  <a:pt x="1345" y="318"/>
                </a:lnTo>
                <a:lnTo>
                  <a:pt x="1532" y="168"/>
                </a:lnTo>
                <a:lnTo>
                  <a:pt x="1607" y="94"/>
                </a:lnTo>
                <a:lnTo>
                  <a:pt x="1663" y="0"/>
                </a:lnTo>
                <a:lnTo>
                  <a:pt x="1663" y="0"/>
                </a:lnTo>
                <a:lnTo>
                  <a:pt x="1644" y="112"/>
                </a:lnTo>
                <a:lnTo>
                  <a:pt x="1625" y="206"/>
                </a:lnTo>
                <a:lnTo>
                  <a:pt x="1607" y="430"/>
                </a:lnTo>
                <a:lnTo>
                  <a:pt x="1607" y="430"/>
                </a:lnTo>
                <a:lnTo>
                  <a:pt x="1532" y="859"/>
                </a:lnTo>
                <a:lnTo>
                  <a:pt x="1457" y="1289"/>
                </a:lnTo>
                <a:lnTo>
                  <a:pt x="1457" y="1289"/>
                </a:lnTo>
                <a:lnTo>
                  <a:pt x="1308" y="1887"/>
                </a:lnTo>
                <a:lnTo>
                  <a:pt x="1308" y="1887"/>
                </a:lnTo>
                <a:lnTo>
                  <a:pt x="1289" y="2018"/>
                </a:lnTo>
                <a:lnTo>
                  <a:pt x="1270" y="2074"/>
                </a:lnTo>
                <a:lnTo>
                  <a:pt x="1252" y="2130"/>
                </a:lnTo>
                <a:lnTo>
                  <a:pt x="1252" y="2130"/>
                </a:lnTo>
                <a:lnTo>
                  <a:pt x="1214" y="1943"/>
                </a:lnTo>
                <a:lnTo>
                  <a:pt x="1158" y="1775"/>
                </a:lnTo>
                <a:lnTo>
                  <a:pt x="1084" y="1588"/>
                </a:lnTo>
                <a:lnTo>
                  <a:pt x="1009" y="1420"/>
                </a:lnTo>
                <a:lnTo>
                  <a:pt x="822" y="1084"/>
                </a:lnTo>
                <a:lnTo>
                  <a:pt x="654" y="766"/>
                </a:lnTo>
                <a:lnTo>
                  <a:pt x="654" y="766"/>
                </a:lnTo>
                <a:lnTo>
                  <a:pt x="467" y="430"/>
                </a:lnTo>
                <a:lnTo>
                  <a:pt x="392" y="243"/>
                </a:lnTo>
                <a:lnTo>
                  <a:pt x="355" y="150"/>
                </a:lnTo>
                <a:lnTo>
                  <a:pt x="336" y="56"/>
                </a:lnTo>
                <a:lnTo>
                  <a:pt x="336" y="56"/>
                </a:lnTo>
                <a:lnTo>
                  <a:pt x="430" y="131"/>
                </a:lnTo>
                <a:lnTo>
                  <a:pt x="542" y="168"/>
                </a:lnTo>
                <a:lnTo>
                  <a:pt x="747" y="280"/>
                </a:lnTo>
                <a:lnTo>
                  <a:pt x="747" y="280"/>
                </a:lnTo>
                <a:lnTo>
                  <a:pt x="1382" y="654"/>
                </a:lnTo>
                <a:lnTo>
                  <a:pt x="1382" y="654"/>
                </a:lnTo>
                <a:lnTo>
                  <a:pt x="1663" y="803"/>
                </a:lnTo>
                <a:lnTo>
                  <a:pt x="1943" y="934"/>
                </a:lnTo>
                <a:lnTo>
                  <a:pt x="1943" y="934"/>
                </a:lnTo>
                <a:lnTo>
                  <a:pt x="2092" y="990"/>
                </a:lnTo>
                <a:lnTo>
                  <a:pt x="2167" y="1046"/>
                </a:lnTo>
                <a:lnTo>
                  <a:pt x="2223" y="1102"/>
                </a:lnTo>
                <a:lnTo>
                  <a:pt x="2223" y="1102"/>
                </a:lnTo>
                <a:lnTo>
                  <a:pt x="1905" y="1177"/>
                </a:lnTo>
                <a:lnTo>
                  <a:pt x="1588" y="1252"/>
                </a:lnTo>
                <a:lnTo>
                  <a:pt x="1252" y="1289"/>
                </a:lnTo>
                <a:lnTo>
                  <a:pt x="934" y="1308"/>
                </a:lnTo>
                <a:lnTo>
                  <a:pt x="934" y="1308"/>
                </a:lnTo>
                <a:lnTo>
                  <a:pt x="523" y="1345"/>
                </a:lnTo>
                <a:lnTo>
                  <a:pt x="112" y="1364"/>
                </a:lnTo>
                <a:lnTo>
                  <a:pt x="112" y="1364"/>
                </a:lnTo>
                <a:lnTo>
                  <a:pt x="131" y="1364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7" name="Google Shape;2187;p31"/>
          <p:cNvSpPr/>
          <p:nvPr/>
        </p:nvSpPr>
        <p:spPr>
          <a:xfrm>
            <a:off x="8880208" y="415583"/>
            <a:ext cx="105313" cy="101905"/>
          </a:xfrm>
          <a:custGeom>
            <a:avLst/>
            <a:gdLst/>
            <a:ahLst/>
            <a:cxnLst/>
            <a:rect l="l" t="t" r="r" b="b"/>
            <a:pathLst>
              <a:path w="2317" h="2242" extrusionOk="0">
                <a:moveTo>
                  <a:pt x="1575" y="275"/>
                </a:moveTo>
                <a:lnTo>
                  <a:pt x="1570" y="299"/>
                </a:lnTo>
                <a:lnTo>
                  <a:pt x="1532" y="579"/>
                </a:lnTo>
                <a:lnTo>
                  <a:pt x="1519" y="669"/>
                </a:lnTo>
                <a:lnTo>
                  <a:pt x="1519" y="669"/>
                </a:lnTo>
                <a:lnTo>
                  <a:pt x="1457" y="635"/>
                </a:lnTo>
                <a:lnTo>
                  <a:pt x="1269" y="538"/>
                </a:lnTo>
                <a:lnTo>
                  <a:pt x="1269" y="538"/>
                </a:lnTo>
                <a:lnTo>
                  <a:pt x="1364" y="467"/>
                </a:lnTo>
                <a:lnTo>
                  <a:pt x="1570" y="280"/>
                </a:lnTo>
                <a:lnTo>
                  <a:pt x="1575" y="275"/>
                </a:lnTo>
                <a:close/>
                <a:moveTo>
                  <a:pt x="521" y="324"/>
                </a:moveTo>
                <a:lnTo>
                  <a:pt x="542" y="336"/>
                </a:lnTo>
                <a:lnTo>
                  <a:pt x="766" y="467"/>
                </a:lnTo>
                <a:lnTo>
                  <a:pt x="970" y="581"/>
                </a:lnTo>
                <a:lnTo>
                  <a:pt x="970" y="581"/>
                </a:lnTo>
                <a:lnTo>
                  <a:pt x="749" y="768"/>
                </a:lnTo>
                <a:lnTo>
                  <a:pt x="673" y="635"/>
                </a:lnTo>
                <a:lnTo>
                  <a:pt x="542" y="374"/>
                </a:lnTo>
                <a:lnTo>
                  <a:pt x="521" y="324"/>
                </a:lnTo>
                <a:close/>
                <a:moveTo>
                  <a:pt x="1604" y="890"/>
                </a:moveTo>
                <a:lnTo>
                  <a:pt x="1719" y="934"/>
                </a:lnTo>
                <a:lnTo>
                  <a:pt x="1980" y="1065"/>
                </a:lnTo>
                <a:lnTo>
                  <a:pt x="2043" y="1115"/>
                </a:lnTo>
                <a:lnTo>
                  <a:pt x="2043" y="1115"/>
                </a:lnTo>
                <a:lnTo>
                  <a:pt x="1962" y="1140"/>
                </a:lnTo>
                <a:lnTo>
                  <a:pt x="1700" y="1196"/>
                </a:lnTo>
                <a:lnTo>
                  <a:pt x="1559" y="1216"/>
                </a:lnTo>
                <a:lnTo>
                  <a:pt x="1559" y="1216"/>
                </a:lnTo>
                <a:lnTo>
                  <a:pt x="1570" y="1140"/>
                </a:lnTo>
                <a:lnTo>
                  <a:pt x="1604" y="890"/>
                </a:lnTo>
                <a:close/>
                <a:moveTo>
                  <a:pt x="1106" y="658"/>
                </a:moveTo>
                <a:lnTo>
                  <a:pt x="1233" y="729"/>
                </a:lnTo>
                <a:lnTo>
                  <a:pt x="1476" y="841"/>
                </a:lnTo>
                <a:lnTo>
                  <a:pt x="1494" y="848"/>
                </a:lnTo>
                <a:lnTo>
                  <a:pt x="1494" y="848"/>
                </a:lnTo>
                <a:lnTo>
                  <a:pt x="1457" y="1102"/>
                </a:lnTo>
                <a:lnTo>
                  <a:pt x="1431" y="1234"/>
                </a:lnTo>
                <a:lnTo>
                  <a:pt x="1431" y="1234"/>
                </a:lnTo>
                <a:lnTo>
                  <a:pt x="1177" y="1252"/>
                </a:lnTo>
                <a:lnTo>
                  <a:pt x="1013" y="1269"/>
                </a:lnTo>
                <a:lnTo>
                  <a:pt x="1013" y="1269"/>
                </a:lnTo>
                <a:lnTo>
                  <a:pt x="953" y="1158"/>
                </a:lnTo>
                <a:lnTo>
                  <a:pt x="822" y="897"/>
                </a:lnTo>
                <a:lnTo>
                  <a:pt x="813" y="880"/>
                </a:lnTo>
                <a:lnTo>
                  <a:pt x="934" y="785"/>
                </a:lnTo>
                <a:lnTo>
                  <a:pt x="1106" y="658"/>
                </a:lnTo>
                <a:close/>
                <a:moveTo>
                  <a:pt x="641" y="1015"/>
                </a:moveTo>
                <a:lnTo>
                  <a:pt x="729" y="1158"/>
                </a:lnTo>
                <a:lnTo>
                  <a:pt x="796" y="1293"/>
                </a:lnTo>
                <a:lnTo>
                  <a:pt x="796" y="1293"/>
                </a:lnTo>
                <a:lnTo>
                  <a:pt x="654" y="1308"/>
                </a:lnTo>
                <a:lnTo>
                  <a:pt x="187" y="1324"/>
                </a:lnTo>
                <a:lnTo>
                  <a:pt x="187" y="1324"/>
                </a:lnTo>
                <a:lnTo>
                  <a:pt x="505" y="1121"/>
                </a:lnTo>
                <a:lnTo>
                  <a:pt x="641" y="1015"/>
                </a:lnTo>
                <a:close/>
                <a:moveTo>
                  <a:pt x="1391" y="1431"/>
                </a:moveTo>
                <a:lnTo>
                  <a:pt x="1345" y="1644"/>
                </a:lnTo>
                <a:lnTo>
                  <a:pt x="1289" y="1905"/>
                </a:lnTo>
                <a:lnTo>
                  <a:pt x="1279" y="1932"/>
                </a:lnTo>
                <a:lnTo>
                  <a:pt x="1271" y="1905"/>
                </a:lnTo>
                <a:lnTo>
                  <a:pt x="1196" y="1644"/>
                </a:lnTo>
                <a:lnTo>
                  <a:pt x="1114" y="1466"/>
                </a:lnTo>
                <a:lnTo>
                  <a:pt x="1114" y="1466"/>
                </a:lnTo>
                <a:lnTo>
                  <a:pt x="1196" y="1457"/>
                </a:lnTo>
                <a:lnTo>
                  <a:pt x="1391" y="1431"/>
                </a:lnTo>
                <a:close/>
                <a:moveTo>
                  <a:pt x="1682" y="0"/>
                </a:moveTo>
                <a:lnTo>
                  <a:pt x="1644" y="19"/>
                </a:lnTo>
                <a:lnTo>
                  <a:pt x="1495" y="168"/>
                </a:lnTo>
                <a:lnTo>
                  <a:pt x="1327" y="318"/>
                </a:lnTo>
                <a:lnTo>
                  <a:pt x="1127" y="465"/>
                </a:lnTo>
                <a:lnTo>
                  <a:pt x="1127" y="465"/>
                </a:lnTo>
                <a:lnTo>
                  <a:pt x="916" y="355"/>
                </a:lnTo>
                <a:lnTo>
                  <a:pt x="654" y="187"/>
                </a:lnTo>
                <a:lnTo>
                  <a:pt x="411" y="37"/>
                </a:lnTo>
                <a:lnTo>
                  <a:pt x="355" y="19"/>
                </a:lnTo>
                <a:lnTo>
                  <a:pt x="299" y="37"/>
                </a:lnTo>
                <a:lnTo>
                  <a:pt x="281" y="94"/>
                </a:lnTo>
                <a:lnTo>
                  <a:pt x="262" y="150"/>
                </a:lnTo>
                <a:lnTo>
                  <a:pt x="337" y="411"/>
                </a:lnTo>
                <a:lnTo>
                  <a:pt x="449" y="673"/>
                </a:lnTo>
                <a:lnTo>
                  <a:pt x="578" y="912"/>
                </a:lnTo>
                <a:lnTo>
                  <a:pt x="578" y="912"/>
                </a:lnTo>
                <a:lnTo>
                  <a:pt x="486" y="990"/>
                </a:lnTo>
                <a:lnTo>
                  <a:pt x="0" y="1382"/>
                </a:lnTo>
                <a:lnTo>
                  <a:pt x="0" y="1401"/>
                </a:lnTo>
                <a:lnTo>
                  <a:pt x="0" y="1420"/>
                </a:lnTo>
                <a:lnTo>
                  <a:pt x="38" y="1420"/>
                </a:lnTo>
                <a:lnTo>
                  <a:pt x="38" y="1457"/>
                </a:lnTo>
                <a:lnTo>
                  <a:pt x="56" y="1476"/>
                </a:lnTo>
                <a:lnTo>
                  <a:pt x="75" y="1495"/>
                </a:lnTo>
                <a:lnTo>
                  <a:pt x="94" y="1495"/>
                </a:lnTo>
                <a:lnTo>
                  <a:pt x="131" y="1513"/>
                </a:lnTo>
                <a:lnTo>
                  <a:pt x="654" y="1513"/>
                </a:lnTo>
                <a:lnTo>
                  <a:pt x="901" y="1488"/>
                </a:lnTo>
                <a:lnTo>
                  <a:pt x="1009" y="1663"/>
                </a:lnTo>
                <a:lnTo>
                  <a:pt x="1121" y="1924"/>
                </a:lnTo>
                <a:lnTo>
                  <a:pt x="1196" y="2204"/>
                </a:lnTo>
                <a:lnTo>
                  <a:pt x="1215" y="2242"/>
                </a:lnTo>
                <a:lnTo>
                  <a:pt x="1308" y="2242"/>
                </a:lnTo>
                <a:lnTo>
                  <a:pt x="1345" y="2204"/>
                </a:lnTo>
                <a:lnTo>
                  <a:pt x="1420" y="1943"/>
                </a:lnTo>
                <a:lnTo>
                  <a:pt x="1495" y="1681"/>
                </a:lnTo>
                <a:lnTo>
                  <a:pt x="1531" y="1412"/>
                </a:lnTo>
                <a:lnTo>
                  <a:pt x="1738" y="1382"/>
                </a:lnTo>
                <a:lnTo>
                  <a:pt x="1999" y="1308"/>
                </a:lnTo>
                <a:lnTo>
                  <a:pt x="2261" y="1233"/>
                </a:lnTo>
                <a:lnTo>
                  <a:pt x="2298" y="1214"/>
                </a:lnTo>
                <a:lnTo>
                  <a:pt x="2317" y="1177"/>
                </a:lnTo>
                <a:lnTo>
                  <a:pt x="2317" y="1121"/>
                </a:lnTo>
                <a:lnTo>
                  <a:pt x="2298" y="1084"/>
                </a:lnTo>
                <a:lnTo>
                  <a:pt x="2205" y="1009"/>
                </a:lnTo>
                <a:lnTo>
                  <a:pt x="2111" y="953"/>
                </a:lnTo>
                <a:lnTo>
                  <a:pt x="1887" y="841"/>
                </a:lnTo>
                <a:lnTo>
                  <a:pt x="1663" y="747"/>
                </a:lnTo>
                <a:lnTo>
                  <a:pt x="1626" y="727"/>
                </a:lnTo>
                <a:lnTo>
                  <a:pt x="1626" y="727"/>
                </a:lnTo>
                <a:lnTo>
                  <a:pt x="1644" y="598"/>
                </a:lnTo>
                <a:lnTo>
                  <a:pt x="1682" y="336"/>
                </a:lnTo>
                <a:lnTo>
                  <a:pt x="1732" y="100"/>
                </a:lnTo>
                <a:lnTo>
                  <a:pt x="1738" y="94"/>
                </a:lnTo>
                <a:lnTo>
                  <a:pt x="1734" y="92"/>
                </a:lnTo>
                <a:lnTo>
                  <a:pt x="1738" y="75"/>
                </a:lnTo>
                <a:lnTo>
                  <a:pt x="1738" y="37"/>
                </a:lnTo>
                <a:lnTo>
                  <a:pt x="1719" y="0"/>
                </a:lnTo>
                <a:close/>
              </a:path>
            </a:pathLst>
          </a:custGeom>
          <a:solidFill>
            <a:srgbClr val="1CBF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8" name="Google Shape;2188;p31"/>
          <p:cNvSpPr/>
          <p:nvPr/>
        </p:nvSpPr>
        <p:spPr>
          <a:xfrm>
            <a:off x="8435319" y="466490"/>
            <a:ext cx="230126" cy="220808"/>
          </a:xfrm>
          <a:custGeom>
            <a:avLst/>
            <a:gdLst/>
            <a:ahLst/>
            <a:cxnLst/>
            <a:rect l="l" t="t" r="r" b="b"/>
            <a:pathLst>
              <a:path w="5063" h="4858" extrusionOk="0">
                <a:moveTo>
                  <a:pt x="673" y="1"/>
                </a:moveTo>
                <a:lnTo>
                  <a:pt x="878" y="356"/>
                </a:lnTo>
                <a:lnTo>
                  <a:pt x="1065" y="729"/>
                </a:lnTo>
                <a:lnTo>
                  <a:pt x="1214" y="1122"/>
                </a:lnTo>
                <a:lnTo>
                  <a:pt x="1327" y="1514"/>
                </a:lnTo>
                <a:lnTo>
                  <a:pt x="1457" y="1925"/>
                </a:lnTo>
                <a:lnTo>
                  <a:pt x="1496" y="2094"/>
                </a:lnTo>
                <a:lnTo>
                  <a:pt x="1233" y="2280"/>
                </a:lnTo>
                <a:lnTo>
                  <a:pt x="916" y="2485"/>
                </a:lnTo>
                <a:lnTo>
                  <a:pt x="542" y="2728"/>
                </a:lnTo>
                <a:lnTo>
                  <a:pt x="355" y="2859"/>
                </a:lnTo>
                <a:lnTo>
                  <a:pt x="206" y="3008"/>
                </a:lnTo>
                <a:lnTo>
                  <a:pt x="75" y="3158"/>
                </a:lnTo>
                <a:lnTo>
                  <a:pt x="38" y="3233"/>
                </a:lnTo>
                <a:lnTo>
                  <a:pt x="0" y="3326"/>
                </a:lnTo>
                <a:lnTo>
                  <a:pt x="1569" y="3289"/>
                </a:lnTo>
                <a:lnTo>
                  <a:pt x="1792" y="3283"/>
                </a:lnTo>
                <a:lnTo>
                  <a:pt x="1792" y="3283"/>
                </a:lnTo>
                <a:lnTo>
                  <a:pt x="1850" y="3550"/>
                </a:lnTo>
                <a:lnTo>
                  <a:pt x="1980" y="4036"/>
                </a:lnTo>
                <a:lnTo>
                  <a:pt x="2055" y="4260"/>
                </a:lnTo>
                <a:lnTo>
                  <a:pt x="2148" y="4484"/>
                </a:lnTo>
                <a:lnTo>
                  <a:pt x="2279" y="4690"/>
                </a:lnTo>
                <a:lnTo>
                  <a:pt x="2410" y="4858"/>
                </a:lnTo>
                <a:lnTo>
                  <a:pt x="2578" y="4503"/>
                </a:lnTo>
                <a:lnTo>
                  <a:pt x="2709" y="4148"/>
                </a:lnTo>
                <a:lnTo>
                  <a:pt x="2840" y="3793"/>
                </a:lnTo>
                <a:lnTo>
                  <a:pt x="2952" y="3419"/>
                </a:lnTo>
                <a:lnTo>
                  <a:pt x="3002" y="3254"/>
                </a:lnTo>
                <a:lnTo>
                  <a:pt x="3002" y="3254"/>
                </a:lnTo>
                <a:lnTo>
                  <a:pt x="3138" y="3251"/>
                </a:lnTo>
                <a:lnTo>
                  <a:pt x="3811" y="3233"/>
                </a:lnTo>
                <a:lnTo>
                  <a:pt x="4483" y="3195"/>
                </a:lnTo>
                <a:lnTo>
                  <a:pt x="4633" y="3176"/>
                </a:lnTo>
                <a:lnTo>
                  <a:pt x="4782" y="3158"/>
                </a:lnTo>
                <a:lnTo>
                  <a:pt x="4932" y="3120"/>
                </a:lnTo>
                <a:lnTo>
                  <a:pt x="4988" y="3083"/>
                </a:lnTo>
                <a:lnTo>
                  <a:pt x="5062" y="3046"/>
                </a:lnTo>
                <a:lnTo>
                  <a:pt x="4595" y="2747"/>
                </a:lnTo>
                <a:lnTo>
                  <a:pt x="4128" y="2429"/>
                </a:lnTo>
                <a:lnTo>
                  <a:pt x="3792" y="2149"/>
                </a:lnTo>
                <a:lnTo>
                  <a:pt x="3456" y="1888"/>
                </a:lnTo>
                <a:lnTo>
                  <a:pt x="3390" y="1842"/>
                </a:lnTo>
                <a:lnTo>
                  <a:pt x="3390" y="1842"/>
                </a:lnTo>
                <a:lnTo>
                  <a:pt x="3549" y="1140"/>
                </a:lnTo>
                <a:lnTo>
                  <a:pt x="3605" y="916"/>
                </a:lnTo>
                <a:lnTo>
                  <a:pt x="3680" y="711"/>
                </a:lnTo>
                <a:lnTo>
                  <a:pt x="3755" y="543"/>
                </a:lnTo>
                <a:lnTo>
                  <a:pt x="3830" y="393"/>
                </a:lnTo>
                <a:lnTo>
                  <a:pt x="3830" y="393"/>
                </a:lnTo>
                <a:lnTo>
                  <a:pt x="2599" y="1303"/>
                </a:lnTo>
                <a:lnTo>
                  <a:pt x="2036" y="954"/>
                </a:lnTo>
                <a:lnTo>
                  <a:pt x="1345" y="505"/>
                </a:lnTo>
                <a:lnTo>
                  <a:pt x="1009" y="244"/>
                </a:lnTo>
                <a:lnTo>
                  <a:pt x="860" y="113"/>
                </a:lnTo>
                <a:lnTo>
                  <a:pt x="673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9" name="Google Shape;2189;p31"/>
          <p:cNvSpPr/>
          <p:nvPr/>
        </p:nvSpPr>
        <p:spPr>
          <a:xfrm>
            <a:off x="8435319" y="466490"/>
            <a:ext cx="230126" cy="220808"/>
          </a:xfrm>
          <a:custGeom>
            <a:avLst/>
            <a:gdLst/>
            <a:ahLst/>
            <a:cxnLst/>
            <a:rect l="l" t="t" r="r" b="b"/>
            <a:pathLst>
              <a:path w="5063" h="4858" fill="none" extrusionOk="0">
                <a:moveTo>
                  <a:pt x="3830" y="393"/>
                </a:moveTo>
                <a:lnTo>
                  <a:pt x="3830" y="393"/>
                </a:lnTo>
                <a:lnTo>
                  <a:pt x="2541" y="1346"/>
                </a:lnTo>
                <a:lnTo>
                  <a:pt x="1868" y="1832"/>
                </a:lnTo>
                <a:lnTo>
                  <a:pt x="1233" y="2280"/>
                </a:lnTo>
                <a:lnTo>
                  <a:pt x="1233" y="2280"/>
                </a:lnTo>
                <a:lnTo>
                  <a:pt x="916" y="2485"/>
                </a:lnTo>
                <a:lnTo>
                  <a:pt x="542" y="2728"/>
                </a:lnTo>
                <a:lnTo>
                  <a:pt x="355" y="2859"/>
                </a:lnTo>
                <a:lnTo>
                  <a:pt x="206" y="3008"/>
                </a:lnTo>
                <a:lnTo>
                  <a:pt x="75" y="3158"/>
                </a:lnTo>
                <a:lnTo>
                  <a:pt x="38" y="3233"/>
                </a:lnTo>
                <a:lnTo>
                  <a:pt x="0" y="3326"/>
                </a:lnTo>
                <a:lnTo>
                  <a:pt x="0" y="3326"/>
                </a:lnTo>
                <a:lnTo>
                  <a:pt x="1569" y="3289"/>
                </a:lnTo>
                <a:lnTo>
                  <a:pt x="3138" y="3251"/>
                </a:lnTo>
                <a:lnTo>
                  <a:pt x="3138" y="3251"/>
                </a:lnTo>
                <a:lnTo>
                  <a:pt x="3811" y="3233"/>
                </a:lnTo>
                <a:lnTo>
                  <a:pt x="4483" y="3195"/>
                </a:lnTo>
                <a:lnTo>
                  <a:pt x="4483" y="3195"/>
                </a:lnTo>
                <a:lnTo>
                  <a:pt x="4633" y="3176"/>
                </a:lnTo>
                <a:lnTo>
                  <a:pt x="4782" y="3158"/>
                </a:lnTo>
                <a:lnTo>
                  <a:pt x="4932" y="3120"/>
                </a:lnTo>
                <a:lnTo>
                  <a:pt x="4988" y="3083"/>
                </a:lnTo>
                <a:lnTo>
                  <a:pt x="5062" y="3046"/>
                </a:lnTo>
                <a:lnTo>
                  <a:pt x="5062" y="3046"/>
                </a:lnTo>
                <a:lnTo>
                  <a:pt x="4595" y="2747"/>
                </a:lnTo>
                <a:lnTo>
                  <a:pt x="4128" y="2429"/>
                </a:lnTo>
                <a:lnTo>
                  <a:pt x="4128" y="2429"/>
                </a:lnTo>
                <a:lnTo>
                  <a:pt x="3792" y="2149"/>
                </a:lnTo>
                <a:lnTo>
                  <a:pt x="3456" y="1888"/>
                </a:lnTo>
                <a:lnTo>
                  <a:pt x="2727" y="1383"/>
                </a:lnTo>
                <a:lnTo>
                  <a:pt x="2727" y="1383"/>
                </a:lnTo>
                <a:lnTo>
                  <a:pt x="2036" y="954"/>
                </a:lnTo>
                <a:lnTo>
                  <a:pt x="1345" y="505"/>
                </a:lnTo>
                <a:lnTo>
                  <a:pt x="1345" y="505"/>
                </a:lnTo>
                <a:lnTo>
                  <a:pt x="1009" y="244"/>
                </a:lnTo>
                <a:lnTo>
                  <a:pt x="860" y="113"/>
                </a:lnTo>
                <a:lnTo>
                  <a:pt x="673" y="1"/>
                </a:lnTo>
                <a:lnTo>
                  <a:pt x="673" y="1"/>
                </a:lnTo>
                <a:lnTo>
                  <a:pt x="878" y="356"/>
                </a:lnTo>
                <a:lnTo>
                  <a:pt x="1065" y="729"/>
                </a:lnTo>
                <a:lnTo>
                  <a:pt x="1214" y="1122"/>
                </a:lnTo>
                <a:lnTo>
                  <a:pt x="1327" y="1514"/>
                </a:lnTo>
                <a:lnTo>
                  <a:pt x="1457" y="1925"/>
                </a:lnTo>
                <a:lnTo>
                  <a:pt x="1551" y="2336"/>
                </a:lnTo>
                <a:lnTo>
                  <a:pt x="1756" y="3120"/>
                </a:lnTo>
                <a:lnTo>
                  <a:pt x="1756" y="3120"/>
                </a:lnTo>
                <a:lnTo>
                  <a:pt x="1850" y="3550"/>
                </a:lnTo>
                <a:lnTo>
                  <a:pt x="1980" y="4036"/>
                </a:lnTo>
                <a:lnTo>
                  <a:pt x="2055" y="4260"/>
                </a:lnTo>
                <a:lnTo>
                  <a:pt x="2148" y="4484"/>
                </a:lnTo>
                <a:lnTo>
                  <a:pt x="2279" y="4690"/>
                </a:lnTo>
                <a:lnTo>
                  <a:pt x="2410" y="4858"/>
                </a:lnTo>
                <a:lnTo>
                  <a:pt x="2410" y="4858"/>
                </a:lnTo>
                <a:lnTo>
                  <a:pt x="2578" y="4503"/>
                </a:lnTo>
                <a:lnTo>
                  <a:pt x="2709" y="4148"/>
                </a:lnTo>
                <a:lnTo>
                  <a:pt x="2840" y="3793"/>
                </a:lnTo>
                <a:lnTo>
                  <a:pt x="2952" y="3419"/>
                </a:lnTo>
                <a:lnTo>
                  <a:pt x="3176" y="2691"/>
                </a:lnTo>
                <a:lnTo>
                  <a:pt x="3363" y="1962"/>
                </a:lnTo>
                <a:lnTo>
                  <a:pt x="3363" y="1962"/>
                </a:lnTo>
                <a:lnTo>
                  <a:pt x="3549" y="1140"/>
                </a:lnTo>
                <a:lnTo>
                  <a:pt x="3605" y="916"/>
                </a:lnTo>
                <a:lnTo>
                  <a:pt x="3680" y="711"/>
                </a:lnTo>
                <a:lnTo>
                  <a:pt x="3755" y="543"/>
                </a:lnTo>
                <a:lnTo>
                  <a:pt x="3830" y="393"/>
                </a:ln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0" name="Google Shape;2190;p31"/>
          <p:cNvSpPr/>
          <p:nvPr/>
        </p:nvSpPr>
        <p:spPr>
          <a:xfrm>
            <a:off x="8428501" y="458036"/>
            <a:ext cx="246262" cy="237762"/>
          </a:xfrm>
          <a:custGeom>
            <a:avLst/>
            <a:gdLst/>
            <a:ahLst/>
            <a:cxnLst/>
            <a:rect l="l" t="t" r="r" b="b"/>
            <a:pathLst>
              <a:path w="5418" h="5231" extrusionOk="0">
                <a:moveTo>
                  <a:pt x="3643" y="861"/>
                </a:moveTo>
                <a:lnTo>
                  <a:pt x="3569" y="1065"/>
                </a:lnTo>
                <a:lnTo>
                  <a:pt x="3513" y="1270"/>
                </a:lnTo>
                <a:lnTo>
                  <a:pt x="3419" y="1681"/>
                </a:lnTo>
                <a:lnTo>
                  <a:pt x="3403" y="1751"/>
                </a:lnTo>
                <a:lnTo>
                  <a:pt x="3403" y="1751"/>
                </a:lnTo>
                <a:lnTo>
                  <a:pt x="3120" y="1551"/>
                </a:lnTo>
                <a:lnTo>
                  <a:pt x="2938" y="1418"/>
                </a:lnTo>
                <a:lnTo>
                  <a:pt x="2938" y="1418"/>
                </a:lnTo>
                <a:lnTo>
                  <a:pt x="3008" y="1364"/>
                </a:lnTo>
                <a:lnTo>
                  <a:pt x="3643" y="861"/>
                </a:lnTo>
                <a:close/>
                <a:moveTo>
                  <a:pt x="1339" y="786"/>
                </a:moveTo>
                <a:lnTo>
                  <a:pt x="1813" y="1121"/>
                </a:lnTo>
                <a:lnTo>
                  <a:pt x="2485" y="1619"/>
                </a:lnTo>
                <a:lnTo>
                  <a:pt x="2485" y="1619"/>
                </a:lnTo>
                <a:lnTo>
                  <a:pt x="2000" y="1943"/>
                </a:lnTo>
                <a:lnTo>
                  <a:pt x="1785" y="2080"/>
                </a:lnTo>
                <a:lnTo>
                  <a:pt x="1785" y="2080"/>
                </a:lnTo>
                <a:lnTo>
                  <a:pt x="1682" y="1737"/>
                </a:lnTo>
                <a:lnTo>
                  <a:pt x="1495" y="1158"/>
                </a:lnTo>
                <a:lnTo>
                  <a:pt x="1383" y="897"/>
                </a:lnTo>
                <a:lnTo>
                  <a:pt x="1339" y="786"/>
                </a:lnTo>
                <a:close/>
                <a:moveTo>
                  <a:pt x="3615" y="2433"/>
                </a:moveTo>
                <a:lnTo>
                  <a:pt x="3980" y="2690"/>
                </a:lnTo>
                <a:lnTo>
                  <a:pt x="4540" y="3064"/>
                </a:lnTo>
                <a:lnTo>
                  <a:pt x="4707" y="3170"/>
                </a:lnTo>
                <a:lnTo>
                  <a:pt x="4707" y="3170"/>
                </a:lnTo>
                <a:lnTo>
                  <a:pt x="4615" y="3194"/>
                </a:lnTo>
                <a:lnTo>
                  <a:pt x="4335" y="3232"/>
                </a:lnTo>
                <a:lnTo>
                  <a:pt x="4054" y="3250"/>
                </a:lnTo>
                <a:lnTo>
                  <a:pt x="3457" y="3250"/>
                </a:lnTo>
                <a:lnTo>
                  <a:pt x="3412" y="3252"/>
                </a:lnTo>
                <a:lnTo>
                  <a:pt x="3412" y="3252"/>
                </a:lnTo>
                <a:lnTo>
                  <a:pt x="3531" y="2839"/>
                </a:lnTo>
                <a:lnTo>
                  <a:pt x="3615" y="2433"/>
                </a:lnTo>
                <a:close/>
                <a:moveTo>
                  <a:pt x="2585" y="1693"/>
                </a:moveTo>
                <a:lnTo>
                  <a:pt x="2896" y="1924"/>
                </a:lnTo>
                <a:lnTo>
                  <a:pt x="3296" y="2207"/>
                </a:lnTo>
                <a:lnTo>
                  <a:pt x="3139" y="2821"/>
                </a:lnTo>
                <a:lnTo>
                  <a:pt x="3014" y="3265"/>
                </a:lnTo>
                <a:lnTo>
                  <a:pt x="3014" y="3265"/>
                </a:lnTo>
                <a:lnTo>
                  <a:pt x="2896" y="3269"/>
                </a:lnTo>
                <a:lnTo>
                  <a:pt x="2054" y="3298"/>
                </a:lnTo>
                <a:lnTo>
                  <a:pt x="2054" y="3298"/>
                </a:lnTo>
                <a:lnTo>
                  <a:pt x="1981" y="2970"/>
                </a:lnTo>
                <a:lnTo>
                  <a:pt x="1850" y="2298"/>
                </a:lnTo>
                <a:lnTo>
                  <a:pt x="1838" y="2256"/>
                </a:lnTo>
                <a:lnTo>
                  <a:pt x="1838" y="2256"/>
                </a:lnTo>
                <a:lnTo>
                  <a:pt x="2000" y="2148"/>
                </a:lnTo>
                <a:lnTo>
                  <a:pt x="2585" y="1693"/>
                </a:lnTo>
                <a:close/>
                <a:moveTo>
                  <a:pt x="1506" y="2466"/>
                </a:moveTo>
                <a:lnTo>
                  <a:pt x="1533" y="2559"/>
                </a:lnTo>
                <a:lnTo>
                  <a:pt x="1724" y="3309"/>
                </a:lnTo>
                <a:lnTo>
                  <a:pt x="1724" y="3309"/>
                </a:lnTo>
                <a:lnTo>
                  <a:pt x="420" y="3353"/>
                </a:lnTo>
                <a:lnTo>
                  <a:pt x="420" y="3353"/>
                </a:lnTo>
                <a:lnTo>
                  <a:pt x="599" y="3157"/>
                </a:lnTo>
                <a:lnTo>
                  <a:pt x="804" y="2952"/>
                </a:lnTo>
                <a:lnTo>
                  <a:pt x="1047" y="2783"/>
                </a:lnTo>
                <a:lnTo>
                  <a:pt x="1506" y="2466"/>
                </a:lnTo>
                <a:close/>
                <a:moveTo>
                  <a:pt x="2902" y="3643"/>
                </a:moveTo>
                <a:lnTo>
                  <a:pt x="2691" y="4259"/>
                </a:lnTo>
                <a:lnTo>
                  <a:pt x="2560" y="4595"/>
                </a:lnTo>
                <a:lnTo>
                  <a:pt x="2528" y="4671"/>
                </a:lnTo>
                <a:lnTo>
                  <a:pt x="2504" y="4633"/>
                </a:lnTo>
                <a:lnTo>
                  <a:pt x="2354" y="4334"/>
                </a:lnTo>
                <a:lnTo>
                  <a:pt x="2242" y="3998"/>
                </a:lnTo>
                <a:lnTo>
                  <a:pt x="2149" y="3661"/>
                </a:lnTo>
                <a:lnTo>
                  <a:pt x="2147" y="3653"/>
                </a:lnTo>
                <a:lnTo>
                  <a:pt x="2147" y="3653"/>
                </a:lnTo>
                <a:lnTo>
                  <a:pt x="2896" y="3643"/>
                </a:lnTo>
                <a:close/>
                <a:moveTo>
                  <a:pt x="804" y="0"/>
                </a:moveTo>
                <a:lnTo>
                  <a:pt x="748" y="19"/>
                </a:lnTo>
                <a:lnTo>
                  <a:pt x="711" y="56"/>
                </a:lnTo>
                <a:lnTo>
                  <a:pt x="673" y="112"/>
                </a:lnTo>
                <a:lnTo>
                  <a:pt x="655" y="168"/>
                </a:lnTo>
                <a:lnTo>
                  <a:pt x="655" y="224"/>
                </a:lnTo>
                <a:lnTo>
                  <a:pt x="673" y="280"/>
                </a:lnTo>
                <a:lnTo>
                  <a:pt x="860" y="635"/>
                </a:lnTo>
                <a:lnTo>
                  <a:pt x="1028" y="1009"/>
                </a:lnTo>
                <a:lnTo>
                  <a:pt x="1178" y="1401"/>
                </a:lnTo>
                <a:lnTo>
                  <a:pt x="1308" y="1775"/>
                </a:lnTo>
                <a:lnTo>
                  <a:pt x="1420" y="2167"/>
                </a:lnTo>
                <a:lnTo>
                  <a:pt x="1456" y="2290"/>
                </a:lnTo>
                <a:lnTo>
                  <a:pt x="1456" y="2290"/>
                </a:lnTo>
                <a:lnTo>
                  <a:pt x="1327" y="2372"/>
                </a:lnTo>
                <a:lnTo>
                  <a:pt x="953" y="2597"/>
                </a:lnTo>
                <a:lnTo>
                  <a:pt x="599" y="2821"/>
                </a:lnTo>
                <a:lnTo>
                  <a:pt x="430" y="2952"/>
                </a:lnTo>
                <a:lnTo>
                  <a:pt x="281" y="3082"/>
                </a:lnTo>
                <a:lnTo>
                  <a:pt x="132" y="3250"/>
                </a:lnTo>
                <a:lnTo>
                  <a:pt x="19" y="3437"/>
                </a:lnTo>
                <a:lnTo>
                  <a:pt x="1" y="3512"/>
                </a:lnTo>
                <a:lnTo>
                  <a:pt x="19" y="3587"/>
                </a:lnTo>
                <a:lnTo>
                  <a:pt x="76" y="3643"/>
                </a:lnTo>
                <a:lnTo>
                  <a:pt x="113" y="3661"/>
                </a:lnTo>
                <a:lnTo>
                  <a:pt x="1533" y="3661"/>
                </a:lnTo>
                <a:lnTo>
                  <a:pt x="1806" y="3658"/>
                </a:lnTo>
                <a:lnTo>
                  <a:pt x="1806" y="3658"/>
                </a:lnTo>
                <a:lnTo>
                  <a:pt x="1850" y="3848"/>
                </a:lnTo>
                <a:lnTo>
                  <a:pt x="1981" y="4315"/>
                </a:lnTo>
                <a:lnTo>
                  <a:pt x="2056" y="4539"/>
                </a:lnTo>
                <a:lnTo>
                  <a:pt x="2168" y="4763"/>
                </a:lnTo>
                <a:lnTo>
                  <a:pt x="2280" y="4969"/>
                </a:lnTo>
                <a:lnTo>
                  <a:pt x="2429" y="5174"/>
                </a:lnTo>
                <a:lnTo>
                  <a:pt x="2467" y="5193"/>
                </a:lnTo>
                <a:lnTo>
                  <a:pt x="2504" y="5212"/>
                </a:lnTo>
                <a:lnTo>
                  <a:pt x="2579" y="5230"/>
                </a:lnTo>
                <a:lnTo>
                  <a:pt x="2672" y="5193"/>
                </a:lnTo>
                <a:lnTo>
                  <a:pt x="2709" y="5174"/>
                </a:lnTo>
                <a:lnTo>
                  <a:pt x="2728" y="5137"/>
                </a:lnTo>
                <a:lnTo>
                  <a:pt x="2952" y="4577"/>
                </a:lnTo>
                <a:lnTo>
                  <a:pt x="3176" y="3998"/>
                </a:lnTo>
                <a:lnTo>
                  <a:pt x="3291" y="3643"/>
                </a:lnTo>
                <a:lnTo>
                  <a:pt x="4110" y="3643"/>
                </a:lnTo>
                <a:lnTo>
                  <a:pt x="4409" y="3624"/>
                </a:lnTo>
                <a:lnTo>
                  <a:pt x="4708" y="3587"/>
                </a:lnTo>
                <a:lnTo>
                  <a:pt x="4988" y="3531"/>
                </a:lnTo>
                <a:lnTo>
                  <a:pt x="5269" y="3437"/>
                </a:lnTo>
                <a:lnTo>
                  <a:pt x="5325" y="3400"/>
                </a:lnTo>
                <a:lnTo>
                  <a:pt x="5362" y="3362"/>
                </a:lnTo>
                <a:lnTo>
                  <a:pt x="5399" y="3306"/>
                </a:lnTo>
                <a:lnTo>
                  <a:pt x="5418" y="3269"/>
                </a:lnTo>
                <a:lnTo>
                  <a:pt x="5418" y="3213"/>
                </a:lnTo>
                <a:lnTo>
                  <a:pt x="5399" y="3157"/>
                </a:lnTo>
                <a:lnTo>
                  <a:pt x="5362" y="3101"/>
                </a:lnTo>
                <a:lnTo>
                  <a:pt x="5306" y="3064"/>
                </a:lnTo>
                <a:lnTo>
                  <a:pt x="4764" y="2690"/>
                </a:lnTo>
                <a:lnTo>
                  <a:pt x="4204" y="2316"/>
                </a:lnTo>
                <a:lnTo>
                  <a:pt x="3719" y="1974"/>
                </a:lnTo>
                <a:lnTo>
                  <a:pt x="3774" y="1737"/>
                </a:lnTo>
                <a:lnTo>
                  <a:pt x="3849" y="1457"/>
                </a:lnTo>
                <a:lnTo>
                  <a:pt x="3924" y="1177"/>
                </a:lnTo>
                <a:lnTo>
                  <a:pt x="4036" y="915"/>
                </a:lnTo>
                <a:lnTo>
                  <a:pt x="4148" y="673"/>
                </a:lnTo>
                <a:lnTo>
                  <a:pt x="4185" y="598"/>
                </a:lnTo>
                <a:lnTo>
                  <a:pt x="4166" y="523"/>
                </a:lnTo>
                <a:lnTo>
                  <a:pt x="4129" y="448"/>
                </a:lnTo>
                <a:lnTo>
                  <a:pt x="4073" y="411"/>
                </a:lnTo>
                <a:lnTo>
                  <a:pt x="4017" y="392"/>
                </a:lnTo>
                <a:lnTo>
                  <a:pt x="3942" y="374"/>
                </a:lnTo>
                <a:lnTo>
                  <a:pt x="3868" y="411"/>
                </a:lnTo>
                <a:lnTo>
                  <a:pt x="3811" y="467"/>
                </a:lnTo>
                <a:lnTo>
                  <a:pt x="3718" y="654"/>
                </a:lnTo>
                <a:lnTo>
                  <a:pt x="3672" y="780"/>
                </a:lnTo>
                <a:lnTo>
                  <a:pt x="3672" y="780"/>
                </a:lnTo>
                <a:lnTo>
                  <a:pt x="2859" y="1361"/>
                </a:lnTo>
                <a:lnTo>
                  <a:pt x="2859" y="1361"/>
                </a:lnTo>
                <a:lnTo>
                  <a:pt x="2037" y="766"/>
                </a:lnTo>
                <a:lnTo>
                  <a:pt x="1477" y="392"/>
                </a:lnTo>
                <a:lnTo>
                  <a:pt x="916" y="19"/>
                </a:lnTo>
                <a:lnTo>
                  <a:pt x="8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91" name="Google Shape;2191;p31"/>
          <p:cNvGrpSpPr/>
          <p:nvPr/>
        </p:nvGrpSpPr>
        <p:grpSpPr>
          <a:xfrm>
            <a:off x="297838" y="3940907"/>
            <a:ext cx="830752" cy="1069189"/>
            <a:chOff x="2123425" y="1172100"/>
            <a:chExt cx="656150" cy="841550"/>
          </a:xfrm>
        </p:grpSpPr>
        <p:sp>
          <p:nvSpPr>
            <p:cNvPr id="2192" name="Google Shape;2192;p31"/>
            <p:cNvSpPr/>
            <p:nvPr/>
          </p:nvSpPr>
          <p:spPr>
            <a:xfrm>
              <a:off x="2123425" y="1172100"/>
              <a:ext cx="615525" cy="475425"/>
            </a:xfrm>
            <a:custGeom>
              <a:avLst/>
              <a:gdLst/>
              <a:ahLst/>
              <a:cxnLst/>
              <a:rect l="l" t="t" r="r" b="b"/>
              <a:pathLst>
                <a:path w="24621" h="19017" extrusionOk="0">
                  <a:moveTo>
                    <a:pt x="24620" y="1"/>
                  </a:moveTo>
                  <a:lnTo>
                    <a:pt x="24452" y="374"/>
                  </a:lnTo>
                  <a:lnTo>
                    <a:pt x="24247" y="804"/>
                  </a:lnTo>
                  <a:lnTo>
                    <a:pt x="23948" y="1364"/>
                  </a:lnTo>
                  <a:lnTo>
                    <a:pt x="23574" y="2018"/>
                  </a:lnTo>
                  <a:lnTo>
                    <a:pt x="23107" y="2765"/>
                  </a:lnTo>
                  <a:lnTo>
                    <a:pt x="22827" y="3157"/>
                  </a:lnTo>
                  <a:lnTo>
                    <a:pt x="22547" y="3568"/>
                  </a:lnTo>
                  <a:lnTo>
                    <a:pt x="22229" y="3979"/>
                  </a:lnTo>
                  <a:lnTo>
                    <a:pt x="21893" y="4409"/>
                  </a:lnTo>
                  <a:lnTo>
                    <a:pt x="21538" y="4839"/>
                  </a:lnTo>
                  <a:lnTo>
                    <a:pt x="21146" y="5250"/>
                  </a:lnTo>
                  <a:lnTo>
                    <a:pt x="20735" y="5679"/>
                  </a:lnTo>
                  <a:lnTo>
                    <a:pt x="20305" y="6090"/>
                  </a:lnTo>
                  <a:lnTo>
                    <a:pt x="19857" y="6501"/>
                  </a:lnTo>
                  <a:lnTo>
                    <a:pt x="19390" y="6893"/>
                  </a:lnTo>
                  <a:lnTo>
                    <a:pt x="18886" y="7267"/>
                  </a:lnTo>
                  <a:lnTo>
                    <a:pt x="18363" y="7622"/>
                  </a:lnTo>
                  <a:lnTo>
                    <a:pt x="17821" y="7958"/>
                  </a:lnTo>
                  <a:lnTo>
                    <a:pt x="17242" y="8276"/>
                  </a:lnTo>
                  <a:lnTo>
                    <a:pt x="16644" y="8575"/>
                  </a:lnTo>
                  <a:lnTo>
                    <a:pt x="16028" y="8817"/>
                  </a:lnTo>
                  <a:lnTo>
                    <a:pt x="15374" y="9042"/>
                  </a:lnTo>
                  <a:lnTo>
                    <a:pt x="14702" y="9228"/>
                  </a:lnTo>
                  <a:lnTo>
                    <a:pt x="14365" y="9322"/>
                  </a:lnTo>
                  <a:lnTo>
                    <a:pt x="14010" y="9378"/>
                  </a:lnTo>
                  <a:lnTo>
                    <a:pt x="13655" y="9434"/>
                  </a:lnTo>
                  <a:lnTo>
                    <a:pt x="13282" y="9490"/>
                  </a:lnTo>
                  <a:lnTo>
                    <a:pt x="12348" y="9602"/>
                  </a:lnTo>
                  <a:lnTo>
                    <a:pt x="11414" y="9733"/>
                  </a:lnTo>
                  <a:lnTo>
                    <a:pt x="10536" y="9882"/>
                  </a:lnTo>
                  <a:lnTo>
                    <a:pt x="9677" y="10050"/>
                  </a:lnTo>
                  <a:lnTo>
                    <a:pt x="8855" y="10218"/>
                  </a:lnTo>
                  <a:lnTo>
                    <a:pt x="8070" y="10405"/>
                  </a:lnTo>
                  <a:lnTo>
                    <a:pt x="7323" y="10629"/>
                  </a:lnTo>
                  <a:lnTo>
                    <a:pt x="6595" y="10854"/>
                  </a:lnTo>
                  <a:lnTo>
                    <a:pt x="8593" y="14291"/>
                  </a:lnTo>
                  <a:lnTo>
                    <a:pt x="8593" y="14291"/>
                  </a:lnTo>
                  <a:lnTo>
                    <a:pt x="5642" y="11190"/>
                  </a:lnTo>
                  <a:lnTo>
                    <a:pt x="4951" y="11470"/>
                  </a:lnTo>
                  <a:lnTo>
                    <a:pt x="4316" y="11788"/>
                  </a:lnTo>
                  <a:lnTo>
                    <a:pt x="3699" y="12124"/>
                  </a:lnTo>
                  <a:lnTo>
                    <a:pt x="3139" y="12479"/>
                  </a:lnTo>
                  <a:lnTo>
                    <a:pt x="5119" y="15337"/>
                  </a:lnTo>
                  <a:lnTo>
                    <a:pt x="2354" y="13058"/>
                  </a:lnTo>
                  <a:lnTo>
                    <a:pt x="1943" y="13431"/>
                  </a:lnTo>
                  <a:lnTo>
                    <a:pt x="1570" y="13805"/>
                  </a:lnTo>
                  <a:lnTo>
                    <a:pt x="1233" y="14197"/>
                  </a:lnTo>
                  <a:lnTo>
                    <a:pt x="935" y="14627"/>
                  </a:lnTo>
                  <a:lnTo>
                    <a:pt x="654" y="15057"/>
                  </a:lnTo>
                  <a:lnTo>
                    <a:pt x="393" y="15524"/>
                  </a:lnTo>
                  <a:lnTo>
                    <a:pt x="187" y="16009"/>
                  </a:lnTo>
                  <a:lnTo>
                    <a:pt x="1" y="16514"/>
                  </a:lnTo>
                  <a:lnTo>
                    <a:pt x="57" y="16588"/>
                  </a:lnTo>
                  <a:lnTo>
                    <a:pt x="262" y="16775"/>
                  </a:lnTo>
                  <a:lnTo>
                    <a:pt x="598" y="17037"/>
                  </a:lnTo>
                  <a:lnTo>
                    <a:pt x="1047" y="17373"/>
                  </a:lnTo>
                  <a:lnTo>
                    <a:pt x="1327" y="17560"/>
                  </a:lnTo>
                  <a:lnTo>
                    <a:pt x="1644" y="17746"/>
                  </a:lnTo>
                  <a:lnTo>
                    <a:pt x="1981" y="17933"/>
                  </a:lnTo>
                  <a:lnTo>
                    <a:pt x="2354" y="18120"/>
                  </a:lnTo>
                  <a:lnTo>
                    <a:pt x="2765" y="18288"/>
                  </a:lnTo>
                  <a:lnTo>
                    <a:pt x="3213" y="18456"/>
                  </a:lnTo>
                  <a:lnTo>
                    <a:pt x="3680" y="18606"/>
                  </a:lnTo>
                  <a:lnTo>
                    <a:pt x="4185" y="18736"/>
                  </a:lnTo>
                  <a:lnTo>
                    <a:pt x="7902" y="15094"/>
                  </a:lnTo>
                  <a:lnTo>
                    <a:pt x="5642" y="18961"/>
                  </a:lnTo>
                  <a:lnTo>
                    <a:pt x="6090" y="18998"/>
                  </a:lnTo>
                  <a:lnTo>
                    <a:pt x="6520" y="19017"/>
                  </a:lnTo>
                  <a:lnTo>
                    <a:pt x="6987" y="18998"/>
                  </a:lnTo>
                  <a:lnTo>
                    <a:pt x="7472" y="18979"/>
                  </a:lnTo>
                  <a:lnTo>
                    <a:pt x="7958" y="18923"/>
                  </a:lnTo>
                  <a:lnTo>
                    <a:pt x="8462" y="18867"/>
                  </a:lnTo>
                  <a:lnTo>
                    <a:pt x="8986" y="18774"/>
                  </a:lnTo>
                  <a:lnTo>
                    <a:pt x="9527" y="18662"/>
                  </a:lnTo>
                  <a:lnTo>
                    <a:pt x="10088" y="18512"/>
                  </a:lnTo>
                  <a:lnTo>
                    <a:pt x="10648" y="18344"/>
                  </a:lnTo>
                  <a:lnTo>
                    <a:pt x="11227" y="18139"/>
                  </a:lnTo>
                  <a:lnTo>
                    <a:pt x="11825" y="17915"/>
                  </a:lnTo>
                  <a:lnTo>
                    <a:pt x="12441" y="17653"/>
                  </a:lnTo>
                  <a:lnTo>
                    <a:pt x="13076" y="17373"/>
                  </a:lnTo>
                  <a:lnTo>
                    <a:pt x="13711" y="17037"/>
                  </a:lnTo>
                  <a:lnTo>
                    <a:pt x="14365" y="16682"/>
                  </a:lnTo>
                  <a:lnTo>
                    <a:pt x="14795" y="16420"/>
                  </a:lnTo>
                  <a:lnTo>
                    <a:pt x="15206" y="16177"/>
                  </a:lnTo>
                  <a:lnTo>
                    <a:pt x="15598" y="15897"/>
                  </a:lnTo>
                  <a:lnTo>
                    <a:pt x="15990" y="15636"/>
                  </a:lnTo>
                  <a:lnTo>
                    <a:pt x="16364" y="15355"/>
                  </a:lnTo>
                  <a:lnTo>
                    <a:pt x="16738" y="15075"/>
                  </a:lnTo>
                  <a:lnTo>
                    <a:pt x="17093" y="14776"/>
                  </a:lnTo>
                  <a:lnTo>
                    <a:pt x="17429" y="14477"/>
                  </a:lnTo>
                  <a:lnTo>
                    <a:pt x="17840" y="11152"/>
                  </a:lnTo>
                  <a:lnTo>
                    <a:pt x="18587" y="13375"/>
                  </a:lnTo>
                  <a:lnTo>
                    <a:pt x="19073" y="12834"/>
                  </a:lnTo>
                  <a:lnTo>
                    <a:pt x="19540" y="12292"/>
                  </a:lnTo>
                  <a:lnTo>
                    <a:pt x="19988" y="11732"/>
                  </a:lnTo>
                  <a:lnTo>
                    <a:pt x="20399" y="11171"/>
                  </a:lnTo>
                  <a:lnTo>
                    <a:pt x="20791" y="10592"/>
                  </a:lnTo>
                  <a:lnTo>
                    <a:pt x="21146" y="10032"/>
                  </a:lnTo>
                  <a:lnTo>
                    <a:pt x="21501" y="9453"/>
                  </a:lnTo>
                  <a:lnTo>
                    <a:pt x="21819" y="8874"/>
                  </a:lnTo>
                  <a:lnTo>
                    <a:pt x="22117" y="8313"/>
                  </a:lnTo>
                  <a:lnTo>
                    <a:pt x="22398" y="7753"/>
                  </a:lnTo>
                  <a:lnTo>
                    <a:pt x="22640" y="7192"/>
                  </a:lnTo>
                  <a:lnTo>
                    <a:pt x="22883" y="6651"/>
                  </a:lnTo>
                  <a:lnTo>
                    <a:pt x="23089" y="6109"/>
                  </a:lnTo>
                  <a:lnTo>
                    <a:pt x="23294" y="5567"/>
                  </a:lnTo>
                  <a:lnTo>
                    <a:pt x="23481" y="5063"/>
                  </a:lnTo>
                  <a:lnTo>
                    <a:pt x="23630" y="4558"/>
                  </a:lnTo>
                  <a:lnTo>
                    <a:pt x="23929" y="3606"/>
                  </a:lnTo>
                  <a:lnTo>
                    <a:pt x="24153" y="2728"/>
                  </a:lnTo>
                  <a:lnTo>
                    <a:pt x="24322" y="1962"/>
                  </a:lnTo>
                  <a:lnTo>
                    <a:pt x="24452" y="1290"/>
                  </a:lnTo>
                  <a:lnTo>
                    <a:pt x="24527" y="748"/>
                  </a:lnTo>
                  <a:lnTo>
                    <a:pt x="24583" y="337"/>
                  </a:lnTo>
                  <a:lnTo>
                    <a:pt x="246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31"/>
            <p:cNvSpPr/>
            <p:nvPr/>
          </p:nvSpPr>
          <p:spPr>
            <a:xfrm>
              <a:off x="2356000" y="1417275"/>
              <a:ext cx="88750" cy="99500"/>
            </a:xfrm>
            <a:custGeom>
              <a:avLst/>
              <a:gdLst/>
              <a:ahLst/>
              <a:cxnLst/>
              <a:rect l="l" t="t" r="r" b="b"/>
              <a:pathLst>
                <a:path w="3550" h="3980" extrusionOk="0">
                  <a:moveTo>
                    <a:pt x="1663" y="0"/>
                  </a:moveTo>
                  <a:lnTo>
                    <a:pt x="822" y="150"/>
                  </a:lnTo>
                  <a:lnTo>
                    <a:pt x="0" y="318"/>
                  </a:lnTo>
                  <a:lnTo>
                    <a:pt x="2279" y="3979"/>
                  </a:lnTo>
                  <a:lnTo>
                    <a:pt x="3549" y="3512"/>
                  </a:lnTo>
                  <a:lnTo>
                    <a:pt x="1663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31"/>
            <p:cNvSpPr/>
            <p:nvPr/>
          </p:nvSpPr>
          <p:spPr>
            <a:xfrm>
              <a:off x="2464800" y="1496200"/>
              <a:ext cx="41125" cy="102750"/>
            </a:xfrm>
            <a:custGeom>
              <a:avLst/>
              <a:gdLst/>
              <a:ahLst/>
              <a:cxnLst/>
              <a:rect l="l" t="t" r="r" b="b"/>
              <a:pathLst>
                <a:path w="1645" h="4110" extrusionOk="0">
                  <a:moveTo>
                    <a:pt x="467" y="0"/>
                  </a:moveTo>
                  <a:lnTo>
                    <a:pt x="0" y="4110"/>
                  </a:lnTo>
                  <a:lnTo>
                    <a:pt x="710" y="3718"/>
                  </a:lnTo>
                  <a:lnTo>
                    <a:pt x="1177" y="3437"/>
                  </a:lnTo>
                  <a:lnTo>
                    <a:pt x="1644" y="3157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31"/>
            <p:cNvSpPr/>
            <p:nvPr/>
          </p:nvSpPr>
          <p:spPr>
            <a:xfrm>
              <a:off x="2319100" y="1533100"/>
              <a:ext cx="50925" cy="112550"/>
            </a:xfrm>
            <a:custGeom>
              <a:avLst/>
              <a:gdLst/>
              <a:ahLst/>
              <a:cxnLst/>
              <a:rect l="l" t="t" r="r" b="b"/>
              <a:pathLst>
                <a:path w="2037" h="4502" extrusionOk="0">
                  <a:moveTo>
                    <a:pt x="2036" y="0"/>
                  </a:moveTo>
                  <a:lnTo>
                    <a:pt x="1700" y="75"/>
                  </a:lnTo>
                  <a:lnTo>
                    <a:pt x="0" y="4502"/>
                  </a:lnTo>
                  <a:lnTo>
                    <a:pt x="748" y="4409"/>
                  </a:lnTo>
                  <a:lnTo>
                    <a:pt x="1513" y="4259"/>
                  </a:lnTo>
                  <a:lnTo>
                    <a:pt x="2036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31"/>
            <p:cNvSpPr/>
            <p:nvPr/>
          </p:nvSpPr>
          <p:spPr>
            <a:xfrm>
              <a:off x="2175275" y="1559700"/>
              <a:ext cx="78000" cy="75225"/>
            </a:xfrm>
            <a:custGeom>
              <a:avLst/>
              <a:gdLst/>
              <a:ahLst/>
              <a:cxnLst/>
              <a:rect l="l" t="t" r="r" b="b"/>
              <a:pathLst>
                <a:path w="3120" h="3009" extrusionOk="0">
                  <a:moveTo>
                    <a:pt x="3120" y="1"/>
                  </a:moveTo>
                  <a:lnTo>
                    <a:pt x="0" y="2467"/>
                  </a:lnTo>
                  <a:lnTo>
                    <a:pt x="299" y="2616"/>
                  </a:lnTo>
                  <a:lnTo>
                    <a:pt x="616" y="2747"/>
                  </a:lnTo>
                  <a:lnTo>
                    <a:pt x="971" y="2878"/>
                  </a:lnTo>
                  <a:lnTo>
                    <a:pt x="1326" y="3008"/>
                  </a:lnTo>
                  <a:lnTo>
                    <a:pt x="3120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31"/>
            <p:cNvSpPr/>
            <p:nvPr/>
          </p:nvSpPr>
          <p:spPr>
            <a:xfrm>
              <a:off x="2494675" y="1393925"/>
              <a:ext cx="57000" cy="57925"/>
            </a:xfrm>
            <a:custGeom>
              <a:avLst/>
              <a:gdLst/>
              <a:ahLst/>
              <a:cxnLst/>
              <a:rect l="l" t="t" r="r" b="b"/>
              <a:pathLst>
                <a:path w="2280" h="2317" extrusionOk="0">
                  <a:moveTo>
                    <a:pt x="1010" y="1"/>
                  </a:moveTo>
                  <a:lnTo>
                    <a:pt x="505" y="169"/>
                  </a:lnTo>
                  <a:lnTo>
                    <a:pt x="1" y="318"/>
                  </a:lnTo>
                  <a:lnTo>
                    <a:pt x="2280" y="2317"/>
                  </a:lnTo>
                  <a:lnTo>
                    <a:pt x="1010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31"/>
            <p:cNvSpPr/>
            <p:nvPr/>
          </p:nvSpPr>
          <p:spPr>
            <a:xfrm>
              <a:off x="2124350" y="1194050"/>
              <a:ext cx="611800" cy="387625"/>
            </a:xfrm>
            <a:custGeom>
              <a:avLst/>
              <a:gdLst/>
              <a:ahLst/>
              <a:cxnLst/>
              <a:rect l="l" t="t" r="r" b="b"/>
              <a:pathLst>
                <a:path w="24472" h="15505" extrusionOk="0">
                  <a:moveTo>
                    <a:pt x="24471" y="1"/>
                  </a:moveTo>
                  <a:lnTo>
                    <a:pt x="24341" y="318"/>
                  </a:lnTo>
                  <a:lnTo>
                    <a:pt x="23911" y="1196"/>
                  </a:lnTo>
                  <a:lnTo>
                    <a:pt x="23593" y="1812"/>
                  </a:lnTo>
                  <a:lnTo>
                    <a:pt x="23201" y="2541"/>
                  </a:lnTo>
                  <a:lnTo>
                    <a:pt x="22753" y="3363"/>
                  </a:lnTo>
                  <a:lnTo>
                    <a:pt x="22211" y="4241"/>
                  </a:lnTo>
                  <a:lnTo>
                    <a:pt x="21595" y="5175"/>
                  </a:lnTo>
                  <a:lnTo>
                    <a:pt x="21258" y="5661"/>
                  </a:lnTo>
                  <a:lnTo>
                    <a:pt x="20904" y="6165"/>
                  </a:lnTo>
                  <a:lnTo>
                    <a:pt x="20530" y="6651"/>
                  </a:lnTo>
                  <a:lnTo>
                    <a:pt x="20119" y="7155"/>
                  </a:lnTo>
                  <a:lnTo>
                    <a:pt x="19689" y="7659"/>
                  </a:lnTo>
                  <a:lnTo>
                    <a:pt x="19260" y="8145"/>
                  </a:lnTo>
                  <a:lnTo>
                    <a:pt x="18774" y="8631"/>
                  </a:lnTo>
                  <a:lnTo>
                    <a:pt x="18288" y="9116"/>
                  </a:lnTo>
                  <a:lnTo>
                    <a:pt x="17765" y="9565"/>
                  </a:lnTo>
                  <a:lnTo>
                    <a:pt x="17504" y="9789"/>
                  </a:lnTo>
                  <a:lnTo>
                    <a:pt x="17224" y="9994"/>
                  </a:lnTo>
                  <a:lnTo>
                    <a:pt x="16663" y="10424"/>
                  </a:lnTo>
                  <a:lnTo>
                    <a:pt x="16364" y="10611"/>
                  </a:lnTo>
                  <a:lnTo>
                    <a:pt x="16047" y="10779"/>
                  </a:lnTo>
                  <a:lnTo>
                    <a:pt x="15748" y="10966"/>
                  </a:lnTo>
                  <a:lnTo>
                    <a:pt x="15599" y="11040"/>
                  </a:lnTo>
                  <a:lnTo>
                    <a:pt x="15449" y="11134"/>
                  </a:lnTo>
                  <a:lnTo>
                    <a:pt x="14795" y="11433"/>
                  </a:lnTo>
                  <a:lnTo>
                    <a:pt x="14459" y="11601"/>
                  </a:lnTo>
                  <a:lnTo>
                    <a:pt x="14141" y="11731"/>
                  </a:lnTo>
                  <a:lnTo>
                    <a:pt x="13488" y="12012"/>
                  </a:lnTo>
                  <a:lnTo>
                    <a:pt x="12815" y="12273"/>
                  </a:lnTo>
                  <a:lnTo>
                    <a:pt x="12161" y="12516"/>
                  </a:lnTo>
                  <a:lnTo>
                    <a:pt x="10816" y="12964"/>
                  </a:lnTo>
                  <a:lnTo>
                    <a:pt x="9509" y="13375"/>
                  </a:lnTo>
                  <a:lnTo>
                    <a:pt x="8239" y="13712"/>
                  </a:lnTo>
                  <a:lnTo>
                    <a:pt x="7006" y="14048"/>
                  </a:lnTo>
                  <a:lnTo>
                    <a:pt x="5829" y="14328"/>
                  </a:lnTo>
                  <a:lnTo>
                    <a:pt x="4727" y="14571"/>
                  </a:lnTo>
                  <a:lnTo>
                    <a:pt x="2803" y="14982"/>
                  </a:lnTo>
                  <a:lnTo>
                    <a:pt x="1308" y="15281"/>
                  </a:lnTo>
                  <a:lnTo>
                    <a:pt x="1" y="15505"/>
                  </a:lnTo>
                  <a:lnTo>
                    <a:pt x="356" y="15486"/>
                  </a:lnTo>
                  <a:lnTo>
                    <a:pt x="1327" y="15374"/>
                  </a:lnTo>
                  <a:lnTo>
                    <a:pt x="2840" y="15150"/>
                  </a:lnTo>
                  <a:lnTo>
                    <a:pt x="3756" y="15019"/>
                  </a:lnTo>
                  <a:lnTo>
                    <a:pt x="4783" y="14832"/>
                  </a:lnTo>
                  <a:lnTo>
                    <a:pt x="5885" y="14627"/>
                  </a:lnTo>
                  <a:lnTo>
                    <a:pt x="7081" y="14384"/>
                  </a:lnTo>
                  <a:lnTo>
                    <a:pt x="8332" y="14104"/>
                  </a:lnTo>
                  <a:lnTo>
                    <a:pt x="9621" y="13768"/>
                  </a:lnTo>
                  <a:lnTo>
                    <a:pt x="10947" y="13375"/>
                  </a:lnTo>
                  <a:lnTo>
                    <a:pt x="12292" y="12946"/>
                  </a:lnTo>
                  <a:lnTo>
                    <a:pt x="12983" y="12703"/>
                  </a:lnTo>
                  <a:lnTo>
                    <a:pt x="13656" y="12441"/>
                  </a:lnTo>
                  <a:lnTo>
                    <a:pt x="14328" y="12161"/>
                  </a:lnTo>
                  <a:lnTo>
                    <a:pt x="14665" y="12030"/>
                  </a:lnTo>
                  <a:lnTo>
                    <a:pt x="15001" y="11862"/>
                  </a:lnTo>
                  <a:lnTo>
                    <a:pt x="15655" y="11545"/>
                  </a:lnTo>
                  <a:lnTo>
                    <a:pt x="15804" y="11470"/>
                  </a:lnTo>
                  <a:lnTo>
                    <a:pt x="15972" y="11377"/>
                  </a:lnTo>
                  <a:lnTo>
                    <a:pt x="16290" y="11171"/>
                  </a:lnTo>
                  <a:lnTo>
                    <a:pt x="16607" y="10984"/>
                  </a:lnTo>
                  <a:lnTo>
                    <a:pt x="16906" y="10797"/>
                  </a:lnTo>
                  <a:lnTo>
                    <a:pt x="17485" y="10349"/>
                  </a:lnTo>
                  <a:lnTo>
                    <a:pt x="17784" y="10125"/>
                  </a:lnTo>
                  <a:lnTo>
                    <a:pt x="18046" y="9901"/>
                  </a:lnTo>
                  <a:lnTo>
                    <a:pt x="18587" y="9415"/>
                  </a:lnTo>
                  <a:lnTo>
                    <a:pt x="19073" y="8929"/>
                  </a:lnTo>
                  <a:lnTo>
                    <a:pt x="19559" y="8425"/>
                  </a:lnTo>
                  <a:lnTo>
                    <a:pt x="20007" y="7921"/>
                  </a:lnTo>
                  <a:lnTo>
                    <a:pt x="20418" y="7398"/>
                  </a:lnTo>
                  <a:lnTo>
                    <a:pt x="20810" y="6875"/>
                  </a:lnTo>
                  <a:lnTo>
                    <a:pt x="21184" y="6370"/>
                  </a:lnTo>
                  <a:lnTo>
                    <a:pt x="21520" y="5847"/>
                  </a:lnTo>
                  <a:lnTo>
                    <a:pt x="21856" y="5343"/>
                  </a:lnTo>
                  <a:lnTo>
                    <a:pt x="22155" y="4857"/>
                  </a:lnTo>
                  <a:lnTo>
                    <a:pt x="22435" y="4372"/>
                  </a:lnTo>
                  <a:lnTo>
                    <a:pt x="22697" y="3905"/>
                  </a:lnTo>
                  <a:lnTo>
                    <a:pt x="22940" y="3456"/>
                  </a:lnTo>
                  <a:lnTo>
                    <a:pt x="23369" y="2634"/>
                  </a:lnTo>
                  <a:lnTo>
                    <a:pt x="23706" y="1887"/>
                  </a:lnTo>
                  <a:lnTo>
                    <a:pt x="24004" y="1233"/>
                  </a:lnTo>
                  <a:lnTo>
                    <a:pt x="24210" y="710"/>
                  </a:lnTo>
                  <a:lnTo>
                    <a:pt x="24359" y="318"/>
                  </a:lnTo>
                  <a:lnTo>
                    <a:pt x="24471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31"/>
            <p:cNvSpPr/>
            <p:nvPr/>
          </p:nvSpPr>
          <p:spPr>
            <a:xfrm>
              <a:off x="2586225" y="1493400"/>
              <a:ext cx="193350" cy="501100"/>
            </a:xfrm>
            <a:custGeom>
              <a:avLst/>
              <a:gdLst/>
              <a:ahLst/>
              <a:cxnLst/>
              <a:rect l="l" t="t" r="r" b="b"/>
              <a:pathLst>
                <a:path w="7734" h="20044" extrusionOk="0">
                  <a:moveTo>
                    <a:pt x="4016" y="0"/>
                  </a:moveTo>
                  <a:lnTo>
                    <a:pt x="3867" y="187"/>
                  </a:lnTo>
                  <a:lnTo>
                    <a:pt x="3456" y="691"/>
                  </a:lnTo>
                  <a:lnTo>
                    <a:pt x="3176" y="1065"/>
                  </a:lnTo>
                  <a:lnTo>
                    <a:pt x="2858" y="1513"/>
                  </a:lnTo>
                  <a:lnTo>
                    <a:pt x="2522" y="2036"/>
                  </a:lnTo>
                  <a:lnTo>
                    <a:pt x="2167" y="2615"/>
                  </a:lnTo>
                  <a:lnTo>
                    <a:pt x="1812" y="3251"/>
                  </a:lnTo>
                  <a:lnTo>
                    <a:pt x="1457" y="3960"/>
                  </a:lnTo>
                  <a:lnTo>
                    <a:pt x="1121" y="4726"/>
                  </a:lnTo>
                  <a:lnTo>
                    <a:pt x="953" y="5119"/>
                  </a:lnTo>
                  <a:lnTo>
                    <a:pt x="803" y="5530"/>
                  </a:lnTo>
                  <a:lnTo>
                    <a:pt x="654" y="5959"/>
                  </a:lnTo>
                  <a:lnTo>
                    <a:pt x="523" y="6389"/>
                  </a:lnTo>
                  <a:lnTo>
                    <a:pt x="411" y="6837"/>
                  </a:lnTo>
                  <a:lnTo>
                    <a:pt x="299" y="7304"/>
                  </a:lnTo>
                  <a:lnTo>
                    <a:pt x="206" y="7771"/>
                  </a:lnTo>
                  <a:lnTo>
                    <a:pt x="131" y="8257"/>
                  </a:lnTo>
                  <a:lnTo>
                    <a:pt x="75" y="8742"/>
                  </a:lnTo>
                  <a:lnTo>
                    <a:pt x="19" y="9247"/>
                  </a:lnTo>
                  <a:lnTo>
                    <a:pt x="1495" y="8593"/>
                  </a:lnTo>
                  <a:lnTo>
                    <a:pt x="1495" y="8593"/>
                  </a:lnTo>
                  <a:lnTo>
                    <a:pt x="0" y="10330"/>
                  </a:lnTo>
                  <a:lnTo>
                    <a:pt x="19" y="10947"/>
                  </a:lnTo>
                  <a:lnTo>
                    <a:pt x="75" y="11582"/>
                  </a:lnTo>
                  <a:lnTo>
                    <a:pt x="168" y="12236"/>
                  </a:lnTo>
                  <a:lnTo>
                    <a:pt x="299" y="12889"/>
                  </a:lnTo>
                  <a:lnTo>
                    <a:pt x="411" y="13394"/>
                  </a:lnTo>
                  <a:lnTo>
                    <a:pt x="542" y="13861"/>
                  </a:lnTo>
                  <a:lnTo>
                    <a:pt x="691" y="14309"/>
                  </a:lnTo>
                  <a:lnTo>
                    <a:pt x="841" y="14739"/>
                  </a:lnTo>
                  <a:lnTo>
                    <a:pt x="1009" y="15150"/>
                  </a:lnTo>
                  <a:lnTo>
                    <a:pt x="1177" y="15523"/>
                  </a:lnTo>
                  <a:lnTo>
                    <a:pt x="1364" y="15897"/>
                  </a:lnTo>
                  <a:lnTo>
                    <a:pt x="1532" y="16233"/>
                  </a:lnTo>
                  <a:lnTo>
                    <a:pt x="1737" y="16569"/>
                  </a:lnTo>
                  <a:lnTo>
                    <a:pt x="1924" y="16868"/>
                  </a:lnTo>
                  <a:lnTo>
                    <a:pt x="2130" y="17148"/>
                  </a:lnTo>
                  <a:lnTo>
                    <a:pt x="2335" y="17429"/>
                  </a:lnTo>
                  <a:lnTo>
                    <a:pt x="2541" y="17671"/>
                  </a:lnTo>
                  <a:lnTo>
                    <a:pt x="2765" y="17914"/>
                  </a:lnTo>
                  <a:lnTo>
                    <a:pt x="2970" y="18138"/>
                  </a:lnTo>
                  <a:lnTo>
                    <a:pt x="3194" y="18344"/>
                  </a:lnTo>
                  <a:lnTo>
                    <a:pt x="4110" y="15411"/>
                  </a:lnTo>
                  <a:lnTo>
                    <a:pt x="3998" y="18960"/>
                  </a:lnTo>
                  <a:lnTo>
                    <a:pt x="4297" y="19166"/>
                  </a:lnTo>
                  <a:lnTo>
                    <a:pt x="4577" y="19334"/>
                  </a:lnTo>
                  <a:lnTo>
                    <a:pt x="4876" y="19465"/>
                  </a:lnTo>
                  <a:lnTo>
                    <a:pt x="5156" y="19595"/>
                  </a:lnTo>
                  <a:lnTo>
                    <a:pt x="5417" y="19707"/>
                  </a:lnTo>
                  <a:lnTo>
                    <a:pt x="5679" y="19782"/>
                  </a:lnTo>
                  <a:lnTo>
                    <a:pt x="6127" y="19913"/>
                  </a:lnTo>
                  <a:lnTo>
                    <a:pt x="6519" y="19988"/>
                  </a:lnTo>
                  <a:lnTo>
                    <a:pt x="6818" y="20025"/>
                  </a:lnTo>
                  <a:lnTo>
                    <a:pt x="7061" y="20044"/>
                  </a:lnTo>
                  <a:lnTo>
                    <a:pt x="7229" y="19726"/>
                  </a:lnTo>
                  <a:lnTo>
                    <a:pt x="7379" y="19390"/>
                  </a:lnTo>
                  <a:lnTo>
                    <a:pt x="7509" y="19054"/>
                  </a:lnTo>
                  <a:lnTo>
                    <a:pt x="7603" y="18699"/>
                  </a:lnTo>
                  <a:lnTo>
                    <a:pt x="7659" y="18344"/>
                  </a:lnTo>
                  <a:lnTo>
                    <a:pt x="7715" y="17989"/>
                  </a:lnTo>
                  <a:lnTo>
                    <a:pt x="7734" y="17634"/>
                  </a:lnTo>
                  <a:lnTo>
                    <a:pt x="7734" y="17260"/>
                  </a:lnTo>
                  <a:lnTo>
                    <a:pt x="5287" y="16924"/>
                  </a:lnTo>
                  <a:lnTo>
                    <a:pt x="7659" y="16607"/>
                  </a:lnTo>
                  <a:lnTo>
                    <a:pt x="7584" y="16140"/>
                  </a:lnTo>
                  <a:lnTo>
                    <a:pt x="7472" y="15691"/>
                  </a:lnTo>
                  <a:lnTo>
                    <a:pt x="7323" y="15224"/>
                  </a:lnTo>
                  <a:lnTo>
                    <a:pt x="7155" y="14739"/>
                  </a:lnTo>
                  <a:lnTo>
                    <a:pt x="4203" y="14683"/>
                  </a:lnTo>
                  <a:lnTo>
                    <a:pt x="6893" y="14104"/>
                  </a:lnTo>
                  <a:lnTo>
                    <a:pt x="6669" y="13637"/>
                  </a:lnTo>
                  <a:lnTo>
                    <a:pt x="6426" y="13151"/>
                  </a:lnTo>
                  <a:lnTo>
                    <a:pt x="6146" y="12665"/>
                  </a:lnTo>
                  <a:lnTo>
                    <a:pt x="5847" y="12180"/>
                  </a:lnTo>
                  <a:lnTo>
                    <a:pt x="5548" y="11675"/>
                  </a:lnTo>
                  <a:lnTo>
                    <a:pt x="5212" y="11152"/>
                  </a:lnTo>
                  <a:lnTo>
                    <a:pt x="4838" y="10629"/>
                  </a:lnTo>
                  <a:lnTo>
                    <a:pt x="4465" y="10106"/>
                  </a:lnTo>
                  <a:lnTo>
                    <a:pt x="4184" y="9695"/>
                  </a:lnTo>
                  <a:lnTo>
                    <a:pt x="3942" y="9265"/>
                  </a:lnTo>
                  <a:lnTo>
                    <a:pt x="3717" y="8855"/>
                  </a:lnTo>
                  <a:lnTo>
                    <a:pt x="3531" y="8425"/>
                  </a:lnTo>
                  <a:lnTo>
                    <a:pt x="3381" y="7995"/>
                  </a:lnTo>
                  <a:lnTo>
                    <a:pt x="3250" y="7547"/>
                  </a:lnTo>
                  <a:lnTo>
                    <a:pt x="3138" y="7117"/>
                  </a:lnTo>
                  <a:lnTo>
                    <a:pt x="3045" y="6688"/>
                  </a:lnTo>
                  <a:lnTo>
                    <a:pt x="2989" y="6258"/>
                  </a:lnTo>
                  <a:lnTo>
                    <a:pt x="2952" y="5828"/>
                  </a:lnTo>
                  <a:lnTo>
                    <a:pt x="2933" y="5417"/>
                  </a:lnTo>
                  <a:lnTo>
                    <a:pt x="2933" y="4988"/>
                  </a:lnTo>
                  <a:lnTo>
                    <a:pt x="2933" y="4596"/>
                  </a:lnTo>
                  <a:lnTo>
                    <a:pt x="2970" y="4185"/>
                  </a:lnTo>
                  <a:lnTo>
                    <a:pt x="3008" y="3792"/>
                  </a:lnTo>
                  <a:lnTo>
                    <a:pt x="3045" y="3419"/>
                  </a:lnTo>
                  <a:lnTo>
                    <a:pt x="3176" y="2709"/>
                  </a:lnTo>
                  <a:lnTo>
                    <a:pt x="3325" y="2055"/>
                  </a:lnTo>
                  <a:lnTo>
                    <a:pt x="3493" y="1476"/>
                  </a:lnTo>
                  <a:lnTo>
                    <a:pt x="3643" y="972"/>
                  </a:lnTo>
                  <a:lnTo>
                    <a:pt x="3792" y="561"/>
                  </a:lnTo>
                  <a:lnTo>
                    <a:pt x="3904" y="262"/>
                  </a:lnTo>
                  <a:lnTo>
                    <a:pt x="401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31"/>
            <p:cNvSpPr/>
            <p:nvPr/>
          </p:nvSpPr>
          <p:spPr>
            <a:xfrm>
              <a:off x="2653925" y="1778725"/>
              <a:ext cx="82225" cy="38325"/>
            </a:xfrm>
            <a:custGeom>
              <a:avLst/>
              <a:gdLst/>
              <a:ahLst/>
              <a:cxnLst/>
              <a:rect l="l" t="t" r="r" b="b"/>
              <a:pathLst>
                <a:path w="3289" h="1533" extrusionOk="0">
                  <a:moveTo>
                    <a:pt x="2672" y="1"/>
                  </a:moveTo>
                  <a:lnTo>
                    <a:pt x="1" y="692"/>
                  </a:lnTo>
                  <a:lnTo>
                    <a:pt x="356" y="1532"/>
                  </a:lnTo>
                  <a:lnTo>
                    <a:pt x="3288" y="991"/>
                  </a:lnTo>
                  <a:lnTo>
                    <a:pt x="2990" y="505"/>
                  </a:lnTo>
                  <a:lnTo>
                    <a:pt x="267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31"/>
            <p:cNvSpPr/>
            <p:nvPr/>
          </p:nvSpPr>
          <p:spPr>
            <a:xfrm>
              <a:off x="2589950" y="1775925"/>
              <a:ext cx="54200" cy="53275"/>
            </a:xfrm>
            <a:custGeom>
              <a:avLst/>
              <a:gdLst/>
              <a:ahLst/>
              <a:cxnLst/>
              <a:rect l="l" t="t" r="r" b="b"/>
              <a:pathLst>
                <a:path w="2168" h="2131" extrusionOk="0">
                  <a:moveTo>
                    <a:pt x="2167" y="1"/>
                  </a:moveTo>
                  <a:lnTo>
                    <a:pt x="1" y="860"/>
                  </a:lnTo>
                  <a:lnTo>
                    <a:pt x="75" y="1233"/>
                  </a:lnTo>
                  <a:lnTo>
                    <a:pt x="150" y="1588"/>
                  </a:lnTo>
                  <a:lnTo>
                    <a:pt x="281" y="2130"/>
                  </a:lnTo>
                  <a:lnTo>
                    <a:pt x="2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31"/>
            <p:cNvSpPr/>
            <p:nvPr/>
          </p:nvSpPr>
          <p:spPr>
            <a:xfrm>
              <a:off x="2626375" y="1846450"/>
              <a:ext cx="50925" cy="77550"/>
            </a:xfrm>
            <a:custGeom>
              <a:avLst/>
              <a:gdLst/>
              <a:ahLst/>
              <a:cxnLst/>
              <a:rect l="l" t="t" r="r" b="b"/>
              <a:pathLst>
                <a:path w="2037" h="3102" extrusionOk="0">
                  <a:moveTo>
                    <a:pt x="1925" y="0"/>
                  </a:moveTo>
                  <a:lnTo>
                    <a:pt x="1" y="2223"/>
                  </a:lnTo>
                  <a:lnTo>
                    <a:pt x="281" y="2690"/>
                  </a:lnTo>
                  <a:lnTo>
                    <a:pt x="580" y="3101"/>
                  </a:lnTo>
                  <a:lnTo>
                    <a:pt x="2037" y="206"/>
                  </a:lnTo>
                  <a:lnTo>
                    <a:pt x="192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31"/>
            <p:cNvSpPr/>
            <p:nvPr/>
          </p:nvSpPr>
          <p:spPr>
            <a:xfrm>
              <a:off x="2697825" y="1917425"/>
              <a:ext cx="22450" cy="67750"/>
            </a:xfrm>
            <a:custGeom>
              <a:avLst/>
              <a:gdLst/>
              <a:ahLst/>
              <a:cxnLst/>
              <a:rect l="l" t="t" r="r" b="b"/>
              <a:pathLst>
                <a:path w="898" h="2710" extrusionOk="0">
                  <a:moveTo>
                    <a:pt x="692" y="1"/>
                  </a:moveTo>
                  <a:lnTo>
                    <a:pt x="1" y="2298"/>
                  </a:lnTo>
                  <a:lnTo>
                    <a:pt x="468" y="2522"/>
                  </a:lnTo>
                  <a:lnTo>
                    <a:pt x="897" y="2709"/>
                  </a:lnTo>
                  <a:lnTo>
                    <a:pt x="6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31"/>
            <p:cNvSpPr/>
            <p:nvPr/>
          </p:nvSpPr>
          <p:spPr>
            <a:xfrm>
              <a:off x="2631525" y="1706800"/>
              <a:ext cx="51850" cy="15925"/>
            </a:xfrm>
            <a:custGeom>
              <a:avLst/>
              <a:gdLst/>
              <a:ahLst/>
              <a:cxnLst/>
              <a:rect l="l" t="t" r="r" b="b"/>
              <a:pathLst>
                <a:path w="2074" h="637" extrusionOk="0">
                  <a:moveTo>
                    <a:pt x="1775" y="1"/>
                  </a:moveTo>
                  <a:lnTo>
                    <a:pt x="0" y="412"/>
                  </a:lnTo>
                  <a:lnTo>
                    <a:pt x="2074" y="636"/>
                  </a:lnTo>
                  <a:lnTo>
                    <a:pt x="1905" y="319"/>
                  </a:lnTo>
                  <a:lnTo>
                    <a:pt x="177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31"/>
            <p:cNvSpPr/>
            <p:nvPr/>
          </p:nvSpPr>
          <p:spPr>
            <a:xfrm>
              <a:off x="2625450" y="1505075"/>
              <a:ext cx="138725" cy="487575"/>
            </a:xfrm>
            <a:custGeom>
              <a:avLst/>
              <a:gdLst/>
              <a:ahLst/>
              <a:cxnLst/>
              <a:rect l="l" t="t" r="r" b="b"/>
              <a:pathLst>
                <a:path w="5549" h="19503" extrusionOk="0">
                  <a:moveTo>
                    <a:pt x="2055" y="0"/>
                  </a:moveTo>
                  <a:lnTo>
                    <a:pt x="1943" y="206"/>
                  </a:lnTo>
                  <a:lnTo>
                    <a:pt x="1663" y="822"/>
                  </a:lnTo>
                  <a:lnTo>
                    <a:pt x="1457" y="1252"/>
                  </a:lnTo>
                  <a:lnTo>
                    <a:pt x="1233" y="1775"/>
                  </a:lnTo>
                  <a:lnTo>
                    <a:pt x="1009" y="2373"/>
                  </a:lnTo>
                  <a:lnTo>
                    <a:pt x="785" y="3064"/>
                  </a:lnTo>
                  <a:lnTo>
                    <a:pt x="561" y="3792"/>
                  </a:lnTo>
                  <a:lnTo>
                    <a:pt x="355" y="4614"/>
                  </a:lnTo>
                  <a:lnTo>
                    <a:pt x="262" y="5025"/>
                  </a:lnTo>
                  <a:lnTo>
                    <a:pt x="168" y="5473"/>
                  </a:lnTo>
                  <a:lnTo>
                    <a:pt x="56" y="6389"/>
                  </a:lnTo>
                  <a:lnTo>
                    <a:pt x="19" y="6856"/>
                  </a:lnTo>
                  <a:lnTo>
                    <a:pt x="0" y="7341"/>
                  </a:lnTo>
                  <a:lnTo>
                    <a:pt x="0" y="7827"/>
                  </a:lnTo>
                  <a:lnTo>
                    <a:pt x="38" y="8313"/>
                  </a:lnTo>
                  <a:lnTo>
                    <a:pt x="75" y="8798"/>
                  </a:lnTo>
                  <a:lnTo>
                    <a:pt x="168" y="9303"/>
                  </a:lnTo>
                  <a:lnTo>
                    <a:pt x="224" y="9546"/>
                  </a:lnTo>
                  <a:lnTo>
                    <a:pt x="243" y="9676"/>
                  </a:lnTo>
                  <a:lnTo>
                    <a:pt x="280" y="9789"/>
                  </a:lnTo>
                  <a:lnTo>
                    <a:pt x="430" y="10274"/>
                  </a:lnTo>
                  <a:lnTo>
                    <a:pt x="505" y="10498"/>
                  </a:lnTo>
                  <a:lnTo>
                    <a:pt x="579" y="10741"/>
                  </a:lnTo>
                  <a:lnTo>
                    <a:pt x="747" y="11208"/>
                  </a:lnTo>
                  <a:lnTo>
                    <a:pt x="934" y="11675"/>
                  </a:lnTo>
                  <a:lnTo>
                    <a:pt x="1121" y="12123"/>
                  </a:lnTo>
                  <a:lnTo>
                    <a:pt x="1532" y="13001"/>
                  </a:lnTo>
                  <a:lnTo>
                    <a:pt x="1962" y="13842"/>
                  </a:lnTo>
                  <a:lnTo>
                    <a:pt x="2391" y="14664"/>
                  </a:lnTo>
                  <a:lnTo>
                    <a:pt x="2821" y="15411"/>
                  </a:lnTo>
                  <a:lnTo>
                    <a:pt x="3251" y="16121"/>
                  </a:lnTo>
                  <a:lnTo>
                    <a:pt x="3662" y="16775"/>
                  </a:lnTo>
                  <a:lnTo>
                    <a:pt x="4054" y="17373"/>
                  </a:lnTo>
                  <a:lnTo>
                    <a:pt x="4409" y="17914"/>
                  </a:lnTo>
                  <a:lnTo>
                    <a:pt x="5006" y="18774"/>
                  </a:lnTo>
                  <a:lnTo>
                    <a:pt x="5399" y="19315"/>
                  </a:lnTo>
                  <a:lnTo>
                    <a:pt x="5548" y="19502"/>
                  </a:lnTo>
                  <a:lnTo>
                    <a:pt x="5063" y="18736"/>
                  </a:lnTo>
                  <a:lnTo>
                    <a:pt x="4502" y="17840"/>
                  </a:lnTo>
                  <a:lnTo>
                    <a:pt x="3811" y="16681"/>
                  </a:lnTo>
                  <a:lnTo>
                    <a:pt x="3437" y="16009"/>
                  </a:lnTo>
                  <a:lnTo>
                    <a:pt x="3026" y="15299"/>
                  </a:lnTo>
                  <a:lnTo>
                    <a:pt x="2615" y="14533"/>
                  </a:lnTo>
                  <a:lnTo>
                    <a:pt x="2205" y="13730"/>
                  </a:lnTo>
                  <a:lnTo>
                    <a:pt x="1794" y="12871"/>
                  </a:lnTo>
                  <a:lnTo>
                    <a:pt x="1401" y="12011"/>
                  </a:lnTo>
                  <a:lnTo>
                    <a:pt x="1233" y="11544"/>
                  </a:lnTo>
                  <a:lnTo>
                    <a:pt x="1046" y="11096"/>
                  </a:lnTo>
                  <a:lnTo>
                    <a:pt x="878" y="10648"/>
                  </a:lnTo>
                  <a:lnTo>
                    <a:pt x="804" y="10405"/>
                  </a:lnTo>
                  <a:lnTo>
                    <a:pt x="729" y="10181"/>
                  </a:lnTo>
                  <a:lnTo>
                    <a:pt x="598" y="9695"/>
                  </a:lnTo>
                  <a:lnTo>
                    <a:pt x="561" y="9583"/>
                  </a:lnTo>
                  <a:lnTo>
                    <a:pt x="523" y="9471"/>
                  </a:lnTo>
                  <a:lnTo>
                    <a:pt x="486" y="9228"/>
                  </a:lnTo>
                  <a:lnTo>
                    <a:pt x="393" y="8761"/>
                  </a:lnTo>
                  <a:lnTo>
                    <a:pt x="337" y="8275"/>
                  </a:lnTo>
                  <a:lnTo>
                    <a:pt x="299" y="7808"/>
                  </a:lnTo>
                  <a:lnTo>
                    <a:pt x="299" y="7341"/>
                  </a:lnTo>
                  <a:lnTo>
                    <a:pt x="318" y="6874"/>
                  </a:lnTo>
                  <a:lnTo>
                    <a:pt x="337" y="6407"/>
                  </a:lnTo>
                  <a:lnTo>
                    <a:pt x="430" y="5511"/>
                  </a:lnTo>
                  <a:lnTo>
                    <a:pt x="505" y="5081"/>
                  </a:lnTo>
                  <a:lnTo>
                    <a:pt x="579" y="4652"/>
                  </a:lnTo>
                  <a:lnTo>
                    <a:pt x="766" y="3848"/>
                  </a:lnTo>
                  <a:lnTo>
                    <a:pt x="953" y="3101"/>
                  </a:lnTo>
                  <a:lnTo>
                    <a:pt x="1158" y="2429"/>
                  </a:lnTo>
                  <a:lnTo>
                    <a:pt x="1364" y="1812"/>
                  </a:lnTo>
                  <a:lnTo>
                    <a:pt x="1551" y="1289"/>
                  </a:lnTo>
                  <a:lnTo>
                    <a:pt x="1719" y="841"/>
                  </a:lnTo>
                  <a:lnTo>
                    <a:pt x="1962" y="224"/>
                  </a:lnTo>
                  <a:lnTo>
                    <a:pt x="20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31"/>
            <p:cNvSpPr/>
            <p:nvPr/>
          </p:nvSpPr>
          <p:spPr>
            <a:xfrm>
              <a:off x="2404100" y="1636775"/>
              <a:ext cx="168125" cy="376875"/>
            </a:xfrm>
            <a:custGeom>
              <a:avLst/>
              <a:gdLst/>
              <a:ahLst/>
              <a:cxnLst/>
              <a:rect l="l" t="t" r="r" b="b"/>
              <a:pathLst>
                <a:path w="6725" h="15075" extrusionOk="0">
                  <a:moveTo>
                    <a:pt x="6725" y="0"/>
                  </a:moveTo>
                  <a:lnTo>
                    <a:pt x="6575" y="75"/>
                  </a:lnTo>
                  <a:lnTo>
                    <a:pt x="6108" y="299"/>
                  </a:lnTo>
                  <a:lnTo>
                    <a:pt x="5809" y="486"/>
                  </a:lnTo>
                  <a:lnTo>
                    <a:pt x="5455" y="691"/>
                  </a:lnTo>
                  <a:lnTo>
                    <a:pt x="5044" y="953"/>
                  </a:lnTo>
                  <a:lnTo>
                    <a:pt x="4633" y="1270"/>
                  </a:lnTo>
                  <a:lnTo>
                    <a:pt x="4184" y="1606"/>
                  </a:lnTo>
                  <a:lnTo>
                    <a:pt x="3717" y="1999"/>
                  </a:lnTo>
                  <a:lnTo>
                    <a:pt x="3250" y="2428"/>
                  </a:lnTo>
                  <a:lnTo>
                    <a:pt x="2783" y="2914"/>
                  </a:lnTo>
                  <a:lnTo>
                    <a:pt x="2316" y="3437"/>
                  </a:lnTo>
                  <a:lnTo>
                    <a:pt x="2092" y="3717"/>
                  </a:lnTo>
                  <a:lnTo>
                    <a:pt x="1887" y="4016"/>
                  </a:lnTo>
                  <a:lnTo>
                    <a:pt x="1663" y="4315"/>
                  </a:lnTo>
                  <a:lnTo>
                    <a:pt x="1476" y="4633"/>
                  </a:lnTo>
                  <a:lnTo>
                    <a:pt x="1270" y="4969"/>
                  </a:lnTo>
                  <a:lnTo>
                    <a:pt x="1102" y="5305"/>
                  </a:lnTo>
                  <a:lnTo>
                    <a:pt x="2335" y="5286"/>
                  </a:lnTo>
                  <a:lnTo>
                    <a:pt x="747" y="6052"/>
                  </a:lnTo>
                  <a:lnTo>
                    <a:pt x="560" y="6501"/>
                  </a:lnTo>
                  <a:lnTo>
                    <a:pt x="411" y="6968"/>
                  </a:lnTo>
                  <a:lnTo>
                    <a:pt x="280" y="7453"/>
                  </a:lnTo>
                  <a:lnTo>
                    <a:pt x="168" y="7958"/>
                  </a:lnTo>
                  <a:lnTo>
                    <a:pt x="112" y="8350"/>
                  </a:lnTo>
                  <a:lnTo>
                    <a:pt x="56" y="8723"/>
                  </a:lnTo>
                  <a:lnTo>
                    <a:pt x="19" y="9078"/>
                  </a:lnTo>
                  <a:lnTo>
                    <a:pt x="0" y="9433"/>
                  </a:lnTo>
                  <a:lnTo>
                    <a:pt x="0" y="9770"/>
                  </a:lnTo>
                  <a:lnTo>
                    <a:pt x="0" y="10087"/>
                  </a:lnTo>
                  <a:lnTo>
                    <a:pt x="19" y="10405"/>
                  </a:lnTo>
                  <a:lnTo>
                    <a:pt x="37" y="10704"/>
                  </a:lnTo>
                  <a:lnTo>
                    <a:pt x="75" y="11002"/>
                  </a:lnTo>
                  <a:lnTo>
                    <a:pt x="112" y="11264"/>
                  </a:lnTo>
                  <a:lnTo>
                    <a:pt x="243" y="11787"/>
                  </a:lnTo>
                  <a:lnTo>
                    <a:pt x="392" y="12254"/>
                  </a:lnTo>
                  <a:lnTo>
                    <a:pt x="560" y="12684"/>
                  </a:lnTo>
                  <a:lnTo>
                    <a:pt x="2111" y="10890"/>
                  </a:lnTo>
                  <a:lnTo>
                    <a:pt x="934" y="13375"/>
                  </a:lnTo>
                  <a:lnTo>
                    <a:pt x="1084" y="13599"/>
                  </a:lnTo>
                  <a:lnTo>
                    <a:pt x="1252" y="13823"/>
                  </a:lnTo>
                  <a:lnTo>
                    <a:pt x="1401" y="14010"/>
                  </a:lnTo>
                  <a:lnTo>
                    <a:pt x="1569" y="14178"/>
                  </a:lnTo>
                  <a:lnTo>
                    <a:pt x="1868" y="14477"/>
                  </a:lnTo>
                  <a:lnTo>
                    <a:pt x="2167" y="14701"/>
                  </a:lnTo>
                  <a:lnTo>
                    <a:pt x="2410" y="14869"/>
                  </a:lnTo>
                  <a:lnTo>
                    <a:pt x="2615" y="14981"/>
                  </a:lnTo>
                  <a:lnTo>
                    <a:pt x="2783" y="15075"/>
                  </a:lnTo>
                  <a:lnTo>
                    <a:pt x="3008" y="14906"/>
                  </a:lnTo>
                  <a:lnTo>
                    <a:pt x="3213" y="14701"/>
                  </a:lnTo>
                  <a:lnTo>
                    <a:pt x="3400" y="14496"/>
                  </a:lnTo>
                  <a:lnTo>
                    <a:pt x="3568" y="14290"/>
                  </a:lnTo>
                  <a:lnTo>
                    <a:pt x="3717" y="14066"/>
                  </a:lnTo>
                  <a:lnTo>
                    <a:pt x="3867" y="13823"/>
                  </a:lnTo>
                  <a:lnTo>
                    <a:pt x="3979" y="13580"/>
                  </a:lnTo>
                  <a:lnTo>
                    <a:pt x="4091" y="13319"/>
                  </a:lnTo>
                  <a:lnTo>
                    <a:pt x="2484" y="12329"/>
                  </a:lnTo>
                  <a:lnTo>
                    <a:pt x="4259" y="12814"/>
                  </a:lnTo>
                  <a:lnTo>
                    <a:pt x="4334" y="12478"/>
                  </a:lnTo>
                  <a:lnTo>
                    <a:pt x="4390" y="12123"/>
                  </a:lnTo>
                  <a:lnTo>
                    <a:pt x="4427" y="11750"/>
                  </a:lnTo>
                  <a:lnTo>
                    <a:pt x="4465" y="11357"/>
                  </a:lnTo>
                  <a:lnTo>
                    <a:pt x="2391" y="10423"/>
                  </a:lnTo>
                  <a:lnTo>
                    <a:pt x="2391" y="10423"/>
                  </a:lnTo>
                  <a:lnTo>
                    <a:pt x="4465" y="10834"/>
                  </a:lnTo>
                  <a:lnTo>
                    <a:pt x="4446" y="10423"/>
                  </a:lnTo>
                  <a:lnTo>
                    <a:pt x="4427" y="10012"/>
                  </a:lnTo>
                  <a:lnTo>
                    <a:pt x="4371" y="9583"/>
                  </a:lnTo>
                  <a:lnTo>
                    <a:pt x="4315" y="9153"/>
                  </a:lnTo>
                  <a:lnTo>
                    <a:pt x="4166" y="8238"/>
                  </a:lnTo>
                  <a:lnTo>
                    <a:pt x="3979" y="7266"/>
                  </a:lnTo>
                  <a:lnTo>
                    <a:pt x="3904" y="6893"/>
                  </a:lnTo>
                  <a:lnTo>
                    <a:pt x="3848" y="6519"/>
                  </a:lnTo>
                  <a:lnTo>
                    <a:pt x="3829" y="6146"/>
                  </a:lnTo>
                  <a:lnTo>
                    <a:pt x="3829" y="5791"/>
                  </a:lnTo>
                  <a:lnTo>
                    <a:pt x="3848" y="5436"/>
                  </a:lnTo>
                  <a:lnTo>
                    <a:pt x="3885" y="5081"/>
                  </a:lnTo>
                  <a:lnTo>
                    <a:pt x="3942" y="4745"/>
                  </a:lnTo>
                  <a:lnTo>
                    <a:pt x="4016" y="4408"/>
                  </a:lnTo>
                  <a:lnTo>
                    <a:pt x="4110" y="4091"/>
                  </a:lnTo>
                  <a:lnTo>
                    <a:pt x="4203" y="3773"/>
                  </a:lnTo>
                  <a:lnTo>
                    <a:pt x="4315" y="3474"/>
                  </a:lnTo>
                  <a:lnTo>
                    <a:pt x="4446" y="3176"/>
                  </a:lnTo>
                  <a:lnTo>
                    <a:pt x="4577" y="2895"/>
                  </a:lnTo>
                  <a:lnTo>
                    <a:pt x="4707" y="2615"/>
                  </a:lnTo>
                  <a:lnTo>
                    <a:pt x="5006" y="2111"/>
                  </a:lnTo>
                  <a:lnTo>
                    <a:pt x="5305" y="1644"/>
                  </a:lnTo>
                  <a:lnTo>
                    <a:pt x="5623" y="1233"/>
                  </a:lnTo>
                  <a:lnTo>
                    <a:pt x="5903" y="859"/>
                  </a:lnTo>
                  <a:lnTo>
                    <a:pt x="6164" y="560"/>
                  </a:lnTo>
                  <a:lnTo>
                    <a:pt x="6389" y="318"/>
                  </a:lnTo>
                  <a:lnTo>
                    <a:pt x="6575" y="131"/>
                  </a:lnTo>
                  <a:lnTo>
                    <a:pt x="672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31"/>
            <p:cNvSpPr/>
            <p:nvPr/>
          </p:nvSpPr>
          <p:spPr>
            <a:xfrm>
              <a:off x="2457325" y="1839900"/>
              <a:ext cx="55600" cy="30850"/>
            </a:xfrm>
            <a:custGeom>
              <a:avLst/>
              <a:gdLst/>
              <a:ahLst/>
              <a:cxnLst/>
              <a:rect l="l" t="t" r="r" b="b"/>
              <a:pathLst>
                <a:path w="2224" h="1234" extrusionOk="0">
                  <a:moveTo>
                    <a:pt x="1" y="1"/>
                  </a:moveTo>
                  <a:lnTo>
                    <a:pt x="1" y="729"/>
                  </a:lnTo>
                  <a:lnTo>
                    <a:pt x="2223" y="1234"/>
                  </a:lnTo>
                  <a:lnTo>
                    <a:pt x="2093" y="33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31"/>
            <p:cNvSpPr/>
            <p:nvPr/>
          </p:nvSpPr>
          <p:spPr>
            <a:xfrm>
              <a:off x="2406900" y="1821700"/>
              <a:ext cx="49525" cy="24775"/>
            </a:xfrm>
            <a:custGeom>
              <a:avLst/>
              <a:gdLst/>
              <a:ahLst/>
              <a:cxnLst/>
              <a:rect l="l" t="t" r="r" b="b"/>
              <a:pathLst>
                <a:path w="1981" h="991" extrusionOk="0">
                  <a:moveTo>
                    <a:pt x="187" y="0"/>
                  </a:moveTo>
                  <a:lnTo>
                    <a:pt x="56" y="561"/>
                  </a:lnTo>
                  <a:lnTo>
                    <a:pt x="0" y="990"/>
                  </a:lnTo>
                  <a:lnTo>
                    <a:pt x="1980" y="56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31"/>
            <p:cNvSpPr/>
            <p:nvPr/>
          </p:nvSpPr>
          <p:spPr>
            <a:xfrm>
              <a:off x="2405500" y="1882400"/>
              <a:ext cx="51375" cy="44400"/>
            </a:xfrm>
            <a:custGeom>
              <a:avLst/>
              <a:gdLst/>
              <a:ahLst/>
              <a:cxnLst/>
              <a:rect l="l" t="t" r="r" b="b"/>
              <a:pathLst>
                <a:path w="2055" h="1776" extrusionOk="0">
                  <a:moveTo>
                    <a:pt x="2036" y="1"/>
                  </a:moveTo>
                  <a:lnTo>
                    <a:pt x="0" y="972"/>
                  </a:lnTo>
                  <a:lnTo>
                    <a:pt x="56" y="1383"/>
                  </a:lnTo>
                  <a:lnTo>
                    <a:pt x="131" y="1775"/>
                  </a:lnTo>
                  <a:lnTo>
                    <a:pt x="2055" y="169"/>
                  </a:lnTo>
                  <a:lnTo>
                    <a:pt x="203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31"/>
            <p:cNvSpPr/>
            <p:nvPr/>
          </p:nvSpPr>
          <p:spPr>
            <a:xfrm>
              <a:off x="2433500" y="1944500"/>
              <a:ext cx="29925" cy="49550"/>
            </a:xfrm>
            <a:custGeom>
              <a:avLst/>
              <a:gdLst/>
              <a:ahLst/>
              <a:cxnLst/>
              <a:rect l="l" t="t" r="r" b="b"/>
              <a:pathLst>
                <a:path w="1197" h="1982" extrusionOk="0">
                  <a:moveTo>
                    <a:pt x="1196" y="1"/>
                  </a:moveTo>
                  <a:lnTo>
                    <a:pt x="1" y="1421"/>
                  </a:lnTo>
                  <a:lnTo>
                    <a:pt x="262" y="1720"/>
                  </a:lnTo>
                  <a:lnTo>
                    <a:pt x="524" y="1981"/>
                  </a:lnTo>
                  <a:lnTo>
                    <a:pt x="119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31"/>
            <p:cNvSpPr/>
            <p:nvPr/>
          </p:nvSpPr>
          <p:spPr>
            <a:xfrm>
              <a:off x="2465275" y="1777800"/>
              <a:ext cx="35050" cy="19625"/>
            </a:xfrm>
            <a:custGeom>
              <a:avLst/>
              <a:gdLst/>
              <a:ahLst/>
              <a:cxnLst/>
              <a:rect l="l" t="t" r="r" b="b"/>
              <a:pathLst>
                <a:path w="1402" h="785" extrusionOk="0">
                  <a:moveTo>
                    <a:pt x="0" y="0"/>
                  </a:moveTo>
                  <a:lnTo>
                    <a:pt x="1401" y="785"/>
                  </a:lnTo>
                  <a:lnTo>
                    <a:pt x="1401" y="785"/>
                  </a:lnTo>
                  <a:lnTo>
                    <a:pt x="1382" y="505"/>
                  </a:lnTo>
                  <a:lnTo>
                    <a:pt x="1382" y="2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31"/>
            <p:cNvSpPr/>
            <p:nvPr/>
          </p:nvSpPr>
          <p:spPr>
            <a:xfrm>
              <a:off x="2453125" y="1641900"/>
              <a:ext cx="108825" cy="370825"/>
            </a:xfrm>
            <a:custGeom>
              <a:avLst/>
              <a:gdLst/>
              <a:ahLst/>
              <a:cxnLst/>
              <a:rect l="l" t="t" r="r" b="b"/>
              <a:pathLst>
                <a:path w="4353" h="14833" extrusionOk="0">
                  <a:moveTo>
                    <a:pt x="4353" y="0"/>
                  </a:moveTo>
                  <a:lnTo>
                    <a:pt x="4203" y="113"/>
                  </a:lnTo>
                  <a:lnTo>
                    <a:pt x="3811" y="449"/>
                  </a:lnTo>
                  <a:lnTo>
                    <a:pt x="3232" y="991"/>
                  </a:lnTo>
                  <a:lnTo>
                    <a:pt x="2877" y="1345"/>
                  </a:lnTo>
                  <a:lnTo>
                    <a:pt x="2522" y="1756"/>
                  </a:lnTo>
                  <a:lnTo>
                    <a:pt x="2130" y="2223"/>
                  </a:lnTo>
                  <a:lnTo>
                    <a:pt x="1738" y="2728"/>
                  </a:lnTo>
                  <a:lnTo>
                    <a:pt x="1364" y="3288"/>
                  </a:lnTo>
                  <a:lnTo>
                    <a:pt x="990" y="3886"/>
                  </a:lnTo>
                  <a:lnTo>
                    <a:pt x="822" y="4203"/>
                  </a:lnTo>
                  <a:lnTo>
                    <a:pt x="673" y="4540"/>
                  </a:lnTo>
                  <a:lnTo>
                    <a:pt x="523" y="4895"/>
                  </a:lnTo>
                  <a:lnTo>
                    <a:pt x="393" y="5250"/>
                  </a:lnTo>
                  <a:lnTo>
                    <a:pt x="281" y="5604"/>
                  </a:lnTo>
                  <a:lnTo>
                    <a:pt x="187" y="5997"/>
                  </a:lnTo>
                  <a:lnTo>
                    <a:pt x="150" y="6183"/>
                  </a:lnTo>
                  <a:lnTo>
                    <a:pt x="131" y="6277"/>
                  </a:lnTo>
                  <a:lnTo>
                    <a:pt x="113" y="6370"/>
                  </a:lnTo>
                  <a:lnTo>
                    <a:pt x="75" y="6744"/>
                  </a:lnTo>
                  <a:lnTo>
                    <a:pt x="38" y="7136"/>
                  </a:lnTo>
                  <a:lnTo>
                    <a:pt x="19" y="7510"/>
                  </a:lnTo>
                  <a:lnTo>
                    <a:pt x="0" y="8276"/>
                  </a:lnTo>
                  <a:lnTo>
                    <a:pt x="19" y="9023"/>
                  </a:lnTo>
                  <a:lnTo>
                    <a:pt x="56" y="9751"/>
                  </a:lnTo>
                  <a:lnTo>
                    <a:pt x="131" y="10442"/>
                  </a:lnTo>
                  <a:lnTo>
                    <a:pt x="206" y="11115"/>
                  </a:lnTo>
                  <a:lnTo>
                    <a:pt x="374" y="12329"/>
                  </a:lnTo>
                  <a:lnTo>
                    <a:pt x="467" y="12871"/>
                  </a:lnTo>
                  <a:lnTo>
                    <a:pt x="561" y="13357"/>
                  </a:lnTo>
                  <a:lnTo>
                    <a:pt x="710" y="14141"/>
                  </a:lnTo>
                  <a:lnTo>
                    <a:pt x="878" y="14832"/>
                  </a:lnTo>
                  <a:lnTo>
                    <a:pt x="766" y="14141"/>
                  </a:lnTo>
                  <a:lnTo>
                    <a:pt x="654" y="13357"/>
                  </a:lnTo>
                  <a:lnTo>
                    <a:pt x="523" y="12310"/>
                  </a:lnTo>
                  <a:lnTo>
                    <a:pt x="393" y="11096"/>
                  </a:lnTo>
                  <a:lnTo>
                    <a:pt x="337" y="10424"/>
                  </a:lnTo>
                  <a:lnTo>
                    <a:pt x="281" y="9733"/>
                  </a:lnTo>
                  <a:lnTo>
                    <a:pt x="243" y="9004"/>
                  </a:lnTo>
                  <a:lnTo>
                    <a:pt x="243" y="8276"/>
                  </a:lnTo>
                  <a:lnTo>
                    <a:pt x="262" y="7528"/>
                  </a:lnTo>
                  <a:lnTo>
                    <a:pt x="281" y="7155"/>
                  </a:lnTo>
                  <a:lnTo>
                    <a:pt x="318" y="6781"/>
                  </a:lnTo>
                  <a:lnTo>
                    <a:pt x="355" y="6408"/>
                  </a:lnTo>
                  <a:lnTo>
                    <a:pt x="374" y="6314"/>
                  </a:lnTo>
                  <a:lnTo>
                    <a:pt x="393" y="6221"/>
                  </a:lnTo>
                  <a:lnTo>
                    <a:pt x="430" y="6034"/>
                  </a:lnTo>
                  <a:lnTo>
                    <a:pt x="505" y="5679"/>
                  </a:lnTo>
                  <a:lnTo>
                    <a:pt x="617" y="5324"/>
                  </a:lnTo>
                  <a:lnTo>
                    <a:pt x="729" y="4969"/>
                  </a:lnTo>
                  <a:lnTo>
                    <a:pt x="878" y="4633"/>
                  </a:lnTo>
                  <a:lnTo>
                    <a:pt x="1028" y="4316"/>
                  </a:lnTo>
                  <a:lnTo>
                    <a:pt x="1177" y="3998"/>
                  </a:lnTo>
                  <a:lnTo>
                    <a:pt x="1532" y="3382"/>
                  </a:lnTo>
                  <a:lnTo>
                    <a:pt x="1887" y="2821"/>
                  </a:lnTo>
                  <a:lnTo>
                    <a:pt x="2261" y="2317"/>
                  </a:lnTo>
                  <a:lnTo>
                    <a:pt x="2634" y="1850"/>
                  </a:lnTo>
                  <a:lnTo>
                    <a:pt x="2971" y="1439"/>
                  </a:lnTo>
                  <a:lnTo>
                    <a:pt x="3307" y="1065"/>
                  </a:lnTo>
                  <a:lnTo>
                    <a:pt x="3587" y="748"/>
                  </a:lnTo>
                  <a:lnTo>
                    <a:pt x="3848" y="486"/>
                  </a:lnTo>
                  <a:lnTo>
                    <a:pt x="4222" y="113"/>
                  </a:lnTo>
                  <a:lnTo>
                    <a:pt x="43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1">
    <p:spTree>
      <p:nvGrpSpPr>
        <p:cNvPr id="1" name="Shape 2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32"/>
          <p:cNvSpPr/>
          <p:nvPr/>
        </p:nvSpPr>
        <p:spPr>
          <a:xfrm rot="-4556690">
            <a:off x="8213066" y="796248"/>
            <a:ext cx="972128" cy="309911"/>
          </a:xfrm>
          <a:custGeom>
            <a:avLst/>
            <a:gdLst/>
            <a:ahLst/>
            <a:cxnLst/>
            <a:rect l="l" t="t" r="r" b="b"/>
            <a:pathLst>
              <a:path w="25223" h="8041" extrusionOk="0">
                <a:moveTo>
                  <a:pt x="24390" y="1"/>
                </a:moveTo>
                <a:lnTo>
                  <a:pt x="24173" y="19"/>
                </a:lnTo>
                <a:lnTo>
                  <a:pt x="23956" y="55"/>
                </a:lnTo>
                <a:lnTo>
                  <a:pt x="23738" y="109"/>
                </a:lnTo>
                <a:lnTo>
                  <a:pt x="23521" y="182"/>
                </a:lnTo>
                <a:lnTo>
                  <a:pt x="23593" y="363"/>
                </a:lnTo>
                <a:lnTo>
                  <a:pt x="23630" y="562"/>
                </a:lnTo>
                <a:lnTo>
                  <a:pt x="23648" y="743"/>
                </a:lnTo>
                <a:lnTo>
                  <a:pt x="23648" y="942"/>
                </a:lnTo>
                <a:lnTo>
                  <a:pt x="23630" y="1123"/>
                </a:lnTo>
                <a:lnTo>
                  <a:pt x="23593" y="1304"/>
                </a:lnTo>
                <a:lnTo>
                  <a:pt x="23539" y="1485"/>
                </a:lnTo>
                <a:lnTo>
                  <a:pt x="23467" y="1666"/>
                </a:lnTo>
                <a:lnTo>
                  <a:pt x="23394" y="1848"/>
                </a:lnTo>
                <a:lnTo>
                  <a:pt x="23304" y="2029"/>
                </a:lnTo>
                <a:lnTo>
                  <a:pt x="23195" y="2192"/>
                </a:lnTo>
                <a:lnTo>
                  <a:pt x="23068" y="2373"/>
                </a:lnTo>
                <a:lnTo>
                  <a:pt x="22797" y="2699"/>
                </a:lnTo>
                <a:lnTo>
                  <a:pt x="22507" y="3006"/>
                </a:lnTo>
                <a:lnTo>
                  <a:pt x="22163" y="3296"/>
                </a:lnTo>
                <a:lnTo>
                  <a:pt x="21819" y="3568"/>
                </a:lnTo>
                <a:lnTo>
                  <a:pt x="21457" y="3821"/>
                </a:lnTo>
                <a:lnTo>
                  <a:pt x="21077" y="4038"/>
                </a:lnTo>
                <a:lnTo>
                  <a:pt x="20696" y="4238"/>
                </a:lnTo>
                <a:lnTo>
                  <a:pt x="20334" y="4419"/>
                </a:lnTo>
                <a:lnTo>
                  <a:pt x="19990" y="4545"/>
                </a:lnTo>
                <a:lnTo>
                  <a:pt x="19664" y="4654"/>
                </a:lnTo>
                <a:lnTo>
                  <a:pt x="19320" y="4745"/>
                </a:lnTo>
                <a:lnTo>
                  <a:pt x="18976" y="4817"/>
                </a:lnTo>
                <a:lnTo>
                  <a:pt x="18632" y="4871"/>
                </a:lnTo>
                <a:lnTo>
                  <a:pt x="18288" y="4908"/>
                </a:lnTo>
                <a:lnTo>
                  <a:pt x="17944" y="4944"/>
                </a:lnTo>
                <a:lnTo>
                  <a:pt x="17600" y="4962"/>
                </a:lnTo>
                <a:lnTo>
                  <a:pt x="17256" y="4962"/>
                </a:lnTo>
                <a:lnTo>
                  <a:pt x="16930" y="4944"/>
                </a:lnTo>
                <a:lnTo>
                  <a:pt x="16242" y="4889"/>
                </a:lnTo>
                <a:lnTo>
                  <a:pt x="15554" y="4817"/>
                </a:lnTo>
                <a:lnTo>
                  <a:pt x="14884" y="4708"/>
                </a:lnTo>
                <a:lnTo>
                  <a:pt x="14196" y="4582"/>
                </a:lnTo>
                <a:lnTo>
                  <a:pt x="12838" y="4328"/>
                </a:lnTo>
                <a:lnTo>
                  <a:pt x="12150" y="4201"/>
                </a:lnTo>
                <a:lnTo>
                  <a:pt x="11480" y="4093"/>
                </a:lnTo>
                <a:lnTo>
                  <a:pt x="10792" y="4002"/>
                </a:lnTo>
                <a:lnTo>
                  <a:pt x="10104" y="3966"/>
                </a:lnTo>
                <a:lnTo>
                  <a:pt x="9760" y="3948"/>
                </a:lnTo>
                <a:lnTo>
                  <a:pt x="9416" y="3948"/>
                </a:lnTo>
                <a:lnTo>
                  <a:pt x="9072" y="3966"/>
                </a:lnTo>
                <a:lnTo>
                  <a:pt x="8728" y="3984"/>
                </a:lnTo>
                <a:lnTo>
                  <a:pt x="8112" y="4075"/>
                </a:lnTo>
                <a:lnTo>
                  <a:pt x="7515" y="4165"/>
                </a:lnTo>
                <a:lnTo>
                  <a:pt x="6935" y="4310"/>
                </a:lnTo>
                <a:lnTo>
                  <a:pt x="6356" y="4455"/>
                </a:lnTo>
                <a:lnTo>
                  <a:pt x="5794" y="4636"/>
                </a:lnTo>
                <a:lnTo>
                  <a:pt x="5251" y="4835"/>
                </a:lnTo>
                <a:lnTo>
                  <a:pt x="4708" y="5071"/>
                </a:lnTo>
                <a:lnTo>
                  <a:pt x="4165" y="5288"/>
                </a:lnTo>
                <a:lnTo>
                  <a:pt x="3640" y="5541"/>
                </a:lnTo>
                <a:lnTo>
                  <a:pt x="3115" y="5795"/>
                </a:lnTo>
                <a:lnTo>
                  <a:pt x="2083" y="6338"/>
                </a:lnTo>
                <a:lnTo>
                  <a:pt x="1051" y="6899"/>
                </a:lnTo>
                <a:lnTo>
                  <a:pt x="0" y="7443"/>
                </a:lnTo>
                <a:lnTo>
                  <a:pt x="507" y="7660"/>
                </a:lnTo>
                <a:lnTo>
                  <a:pt x="924" y="7823"/>
                </a:lnTo>
                <a:lnTo>
                  <a:pt x="1250" y="7968"/>
                </a:lnTo>
                <a:lnTo>
                  <a:pt x="1413" y="8004"/>
                </a:lnTo>
                <a:lnTo>
                  <a:pt x="1576" y="8040"/>
                </a:lnTo>
                <a:lnTo>
                  <a:pt x="1630" y="7913"/>
                </a:lnTo>
                <a:lnTo>
                  <a:pt x="1684" y="7768"/>
                </a:lnTo>
                <a:lnTo>
                  <a:pt x="1865" y="7515"/>
                </a:lnTo>
                <a:lnTo>
                  <a:pt x="2064" y="7243"/>
                </a:lnTo>
                <a:lnTo>
                  <a:pt x="2318" y="6990"/>
                </a:lnTo>
                <a:lnTo>
                  <a:pt x="2590" y="6736"/>
                </a:lnTo>
                <a:lnTo>
                  <a:pt x="2879" y="6501"/>
                </a:lnTo>
                <a:lnTo>
                  <a:pt x="3205" y="6284"/>
                </a:lnTo>
                <a:lnTo>
                  <a:pt x="3549" y="6066"/>
                </a:lnTo>
                <a:lnTo>
                  <a:pt x="3893" y="5867"/>
                </a:lnTo>
                <a:lnTo>
                  <a:pt x="4237" y="5686"/>
                </a:lnTo>
                <a:lnTo>
                  <a:pt x="4599" y="5505"/>
                </a:lnTo>
                <a:lnTo>
                  <a:pt x="4943" y="5360"/>
                </a:lnTo>
                <a:lnTo>
                  <a:pt x="5287" y="5234"/>
                </a:lnTo>
                <a:lnTo>
                  <a:pt x="5632" y="5125"/>
                </a:lnTo>
                <a:lnTo>
                  <a:pt x="5939" y="5052"/>
                </a:lnTo>
                <a:lnTo>
                  <a:pt x="6229" y="4980"/>
                </a:lnTo>
                <a:lnTo>
                  <a:pt x="6609" y="4926"/>
                </a:lnTo>
                <a:lnTo>
                  <a:pt x="6990" y="4908"/>
                </a:lnTo>
                <a:lnTo>
                  <a:pt x="7370" y="4889"/>
                </a:lnTo>
                <a:lnTo>
                  <a:pt x="7750" y="4889"/>
                </a:lnTo>
                <a:lnTo>
                  <a:pt x="8112" y="4926"/>
                </a:lnTo>
                <a:lnTo>
                  <a:pt x="8492" y="4962"/>
                </a:lnTo>
                <a:lnTo>
                  <a:pt x="8855" y="5016"/>
                </a:lnTo>
                <a:lnTo>
                  <a:pt x="9235" y="5071"/>
                </a:lnTo>
                <a:lnTo>
                  <a:pt x="9959" y="5252"/>
                </a:lnTo>
                <a:lnTo>
                  <a:pt x="10683" y="5451"/>
                </a:lnTo>
                <a:lnTo>
                  <a:pt x="11408" y="5668"/>
                </a:lnTo>
                <a:lnTo>
                  <a:pt x="12132" y="5885"/>
                </a:lnTo>
                <a:lnTo>
                  <a:pt x="12856" y="6121"/>
                </a:lnTo>
                <a:lnTo>
                  <a:pt x="13562" y="6338"/>
                </a:lnTo>
                <a:lnTo>
                  <a:pt x="14287" y="6537"/>
                </a:lnTo>
                <a:lnTo>
                  <a:pt x="15011" y="6700"/>
                </a:lnTo>
                <a:lnTo>
                  <a:pt x="15373" y="6754"/>
                </a:lnTo>
                <a:lnTo>
                  <a:pt x="15735" y="6809"/>
                </a:lnTo>
                <a:lnTo>
                  <a:pt x="16097" y="6845"/>
                </a:lnTo>
                <a:lnTo>
                  <a:pt x="16459" y="6863"/>
                </a:lnTo>
                <a:lnTo>
                  <a:pt x="16821" y="6863"/>
                </a:lnTo>
                <a:lnTo>
                  <a:pt x="17184" y="6845"/>
                </a:lnTo>
                <a:lnTo>
                  <a:pt x="17546" y="6809"/>
                </a:lnTo>
                <a:lnTo>
                  <a:pt x="17926" y="6754"/>
                </a:lnTo>
                <a:lnTo>
                  <a:pt x="18505" y="6610"/>
                </a:lnTo>
                <a:lnTo>
                  <a:pt x="19121" y="6447"/>
                </a:lnTo>
                <a:lnTo>
                  <a:pt x="19737" y="6229"/>
                </a:lnTo>
                <a:lnTo>
                  <a:pt x="20370" y="5976"/>
                </a:lnTo>
                <a:lnTo>
                  <a:pt x="21004" y="5668"/>
                </a:lnTo>
                <a:lnTo>
                  <a:pt x="21620" y="5342"/>
                </a:lnTo>
                <a:lnTo>
                  <a:pt x="21928" y="5161"/>
                </a:lnTo>
                <a:lnTo>
                  <a:pt x="22217" y="4962"/>
                </a:lnTo>
                <a:lnTo>
                  <a:pt x="22525" y="4763"/>
                </a:lnTo>
                <a:lnTo>
                  <a:pt x="22797" y="4564"/>
                </a:lnTo>
                <a:lnTo>
                  <a:pt x="23068" y="4346"/>
                </a:lnTo>
                <a:lnTo>
                  <a:pt x="23340" y="4111"/>
                </a:lnTo>
                <a:lnTo>
                  <a:pt x="23575" y="3894"/>
                </a:lnTo>
                <a:lnTo>
                  <a:pt x="23811" y="3640"/>
                </a:lnTo>
                <a:lnTo>
                  <a:pt x="24046" y="3387"/>
                </a:lnTo>
                <a:lnTo>
                  <a:pt x="24245" y="3133"/>
                </a:lnTo>
                <a:lnTo>
                  <a:pt x="24426" y="2880"/>
                </a:lnTo>
                <a:lnTo>
                  <a:pt x="24607" y="2590"/>
                </a:lnTo>
                <a:lnTo>
                  <a:pt x="24752" y="2318"/>
                </a:lnTo>
                <a:lnTo>
                  <a:pt x="24897" y="2029"/>
                </a:lnTo>
                <a:lnTo>
                  <a:pt x="25006" y="1739"/>
                </a:lnTo>
                <a:lnTo>
                  <a:pt x="25096" y="1431"/>
                </a:lnTo>
                <a:lnTo>
                  <a:pt x="25169" y="1123"/>
                </a:lnTo>
                <a:lnTo>
                  <a:pt x="25205" y="815"/>
                </a:lnTo>
                <a:lnTo>
                  <a:pt x="25223" y="490"/>
                </a:lnTo>
                <a:lnTo>
                  <a:pt x="25205" y="164"/>
                </a:lnTo>
                <a:lnTo>
                  <a:pt x="25006" y="91"/>
                </a:lnTo>
                <a:lnTo>
                  <a:pt x="24807" y="37"/>
                </a:lnTo>
                <a:lnTo>
                  <a:pt x="24589" y="19"/>
                </a:lnTo>
                <a:lnTo>
                  <a:pt x="243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32"/>
          <p:cNvGrpSpPr/>
          <p:nvPr/>
        </p:nvGrpSpPr>
        <p:grpSpPr>
          <a:xfrm>
            <a:off x="93797" y="3050090"/>
            <a:ext cx="1754019" cy="1838697"/>
            <a:chOff x="93797" y="55240"/>
            <a:chExt cx="1754019" cy="1838697"/>
          </a:xfrm>
        </p:grpSpPr>
        <p:sp>
          <p:nvSpPr>
            <p:cNvPr id="2216" name="Google Shape;2216;p32"/>
            <p:cNvSpPr/>
            <p:nvPr/>
          </p:nvSpPr>
          <p:spPr>
            <a:xfrm>
              <a:off x="181995" y="1004863"/>
              <a:ext cx="277061" cy="279805"/>
            </a:xfrm>
            <a:custGeom>
              <a:avLst/>
              <a:gdLst/>
              <a:ahLst/>
              <a:cxnLst/>
              <a:rect l="l" t="t" r="r" b="b"/>
              <a:pathLst>
                <a:path w="5451" h="5505" extrusionOk="0">
                  <a:moveTo>
                    <a:pt x="1793" y="0"/>
                  </a:moveTo>
                  <a:lnTo>
                    <a:pt x="1684" y="18"/>
                  </a:lnTo>
                  <a:lnTo>
                    <a:pt x="1594" y="91"/>
                  </a:lnTo>
                  <a:lnTo>
                    <a:pt x="1539" y="163"/>
                  </a:lnTo>
                  <a:lnTo>
                    <a:pt x="1485" y="272"/>
                  </a:lnTo>
                  <a:lnTo>
                    <a:pt x="1485" y="380"/>
                  </a:lnTo>
                  <a:lnTo>
                    <a:pt x="1630" y="1720"/>
                  </a:lnTo>
                  <a:lnTo>
                    <a:pt x="1630" y="1829"/>
                  </a:lnTo>
                  <a:lnTo>
                    <a:pt x="1594" y="1919"/>
                  </a:lnTo>
                  <a:lnTo>
                    <a:pt x="1521" y="2010"/>
                  </a:lnTo>
                  <a:lnTo>
                    <a:pt x="1431" y="2082"/>
                  </a:lnTo>
                  <a:lnTo>
                    <a:pt x="218" y="2626"/>
                  </a:lnTo>
                  <a:lnTo>
                    <a:pt x="109" y="2698"/>
                  </a:lnTo>
                  <a:lnTo>
                    <a:pt x="36" y="2770"/>
                  </a:lnTo>
                  <a:lnTo>
                    <a:pt x="18" y="2879"/>
                  </a:lnTo>
                  <a:lnTo>
                    <a:pt x="0" y="2988"/>
                  </a:lnTo>
                  <a:lnTo>
                    <a:pt x="36" y="3078"/>
                  </a:lnTo>
                  <a:lnTo>
                    <a:pt x="91" y="3169"/>
                  </a:lnTo>
                  <a:lnTo>
                    <a:pt x="181" y="3241"/>
                  </a:lnTo>
                  <a:lnTo>
                    <a:pt x="290" y="3296"/>
                  </a:lnTo>
                  <a:lnTo>
                    <a:pt x="1594" y="3567"/>
                  </a:lnTo>
                  <a:lnTo>
                    <a:pt x="1702" y="3603"/>
                  </a:lnTo>
                  <a:lnTo>
                    <a:pt x="1775" y="3676"/>
                  </a:lnTo>
                  <a:lnTo>
                    <a:pt x="1847" y="3766"/>
                  </a:lnTo>
                  <a:lnTo>
                    <a:pt x="1865" y="3857"/>
                  </a:lnTo>
                  <a:lnTo>
                    <a:pt x="2028" y="5197"/>
                  </a:lnTo>
                  <a:lnTo>
                    <a:pt x="2046" y="5305"/>
                  </a:lnTo>
                  <a:lnTo>
                    <a:pt x="2119" y="5396"/>
                  </a:lnTo>
                  <a:lnTo>
                    <a:pt x="2191" y="5468"/>
                  </a:lnTo>
                  <a:lnTo>
                    <a:pt x="2300" y="5505"/>
                  </a:lnTo>
                  <a:lnTo>
                    <a:pt x="2408" y="5505"/>
                  </a:lnTo>
                  <a:lnTo>
                    <a:pt x="2499" y="5486"/>
                  </a:lnTo>
                  <a:lnTo>
                    <a:pt x="2608" y="5414"/>
                  </a:lnTo>
                  <a:lnTo>
                    <a:pt x="2680" y="5323"/>
                  </a:lnTo>
                  <a:lnTo>
                    <a:pt x="3332" y="4165"/>
                  </a:lnTo>
                  <a:lnTo>
                    <a:pt x="3404" y="4074"/>
                  </a:lnTo>
                  <a:lnTo>
                    <a:pt x="3495" y="4020"/>
                  </a:lnTo>
                  <a:lnTo>
                    <a:pt x="3604" y="3984"/>
                  </a:lnTo>
                  <a:lnTo>
                    <a:pt x="3712" y="4002"/>
                  </a:lnTo>
                  <a:lnTo>
                    <a:pt x="5016" y="4273"/>
                  </a:lnTo>
                  <a:lnTo>
                    <a:pt x="5143" y="4273"/>
                  </a:lnTo>
                  <a:lnTo>
                    <a:pt x="5251" y="4237"/>
                  </a:lnTo>
                  <a:lnTo>
                    <a:pt x="5342" y="4183"/>
                  </a:lnTo>
                  <a:lnTo>
                    <a:pt x="5396" y="4092"/>
                  </a:lnTo>
                  <a:lnTo>
                    <a:pt x="5432" y="4002"/>
                  </a:lnTo>
                  <a:lnTo>
                    <a:pt x="5450" y="3893"/>
                  </a:lnTo>
                  <a:lnTo>
                    <a:pt x="5414" y="3784"/>
                  </a:lnTo>
                  <a:lnTo>
                    <a:pt x="5360" y="3694"/>
                  </a:lnTo>
                  <a:lnTo>
                    <a:pt x="4455" y="2698"/>
                  </a:lnTo>
                  <a:lnTo>
                    <a:pt x="4400" y="2607"/>
                  </a:lnTo>
                  <a:lnTo>
                    <a:pt x="4364" y="2499"/>
                  </a:lnTo>
                  <a:lnTo>
                    <a:pt x="4364" y="2390"/>
                  </a:lnTo>
                  <a:lnTo>
                    <a:pt x="4400" y="2282"/>
                  </a:lnTo>
                  <a:lnTo>
                    <a:pt x="5070" y="1123"/>
                  </a:lnTo>
                  <a:lnTo>
                    <a:pt x="5106" y="1014"/>
                  </a:lnTo>
                  <a:lnTo>
                    <a:pt x="5106" y="905"/>
                  </a:lnTo>
                  <a:lnTo>
                    <a:pt x="5088" y="797"/>
                  </a:lnTo>
                  <a:lnTo>
                    <a:pt x="5016" y="706"/>
                  </a:lnTo>
                  <a:lnTo>
                    <a:pt x="4943" y="652"/>
                  </a:lnTo>
                  <a:lnTo>
                    <a:pt x="4835" y="598"/>
                  </a:lnTo>
                  <a:lnTo>
                    <a:pt x="4726" y="598"/>
                  </a:lnTo>
                  <a:lnTo>
                    <a:pt x="4617" y="634"/>
                  </a:lnTo>
                  <a:lnTo>
                    <a:pt x="3404" y="1177"/>
                  </a:lnTo>
                  <a:lnTo>
                    <a:pt x="3296" y="1213"/>
                  </a:lnTo>
                  <a:lnTo>
                    <a:pt x="3187" y="1213"/>
                  </a:lnTo>
                  <a:lnTo>
                    <a:pt x="3078" y="1159"/>
                  </a:lnTo>
                  <a:lnTo>
                    <a:pt x="2988" y="1105"/>
                  </a:lnTo>
                  <a:lnTo>
                    <a:pt x="2101" y="109"/>
                  </a:lnTo>
                  <a:lnTo>
                    <a:pt x="2010" y="36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32"/>
            <p:cNvSpPr/>
            <p:nvPr/>
          </p:nvSpPr>
          <p:spPr>
            <a:xfrm>
              <a:off x="320043" y="1086746"/>
              <a:ext cx="44220" cy="44220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344" y="1"/>
                  </a:moveTo>
                  <a:lnTo>
                    <a:pt x="272" y="37"/>
                  </a:lnTo>
                  <a:lnTo>
                    <a:pt x="199" y="73"/>
                  </a:lnTo>
                  <a:lnTo>
                    <a:pt x="127" y="127"/>
                  </a:lnTo>
                  <a:lnTo>
                    <a:pt x="73" y="182"/>
                  </a:lnTo>
                  <a:lnTo>
                    <a:pt x="36" y="254"/>
                  </a:lnTo>
                  <a:lnTo>
                    <a:pt x="0" y="345"/>
                  </a:lnTo>
                  <a:lnTo>
                    <a:pt x="0" y="417"/>
                  </a:lnTo>
                  <a:lnTo>
                    <a:pt x="0" y="508"/>
                  </a:lnTo>
                  <a:lnTo>
                    <a:pt x="18" y="598"/>
                  </a:lnTo>
                  <a:lnTo>
                    <a:pt x="73" y="671"/>
                  </a:lnTo>
                  <a:lnTo>
                    <a:pt x="127" y="743"/>
                  </a:lnTo>
                  <a:lnTo>
                    <a:pt x="181" y="797"/>
                  </a:lnTo>
                  <a:lnTo>
                    <a:pt x="254" y="833"/>
                  </a:lnTo>
                  <a:lnTo>
                    <a:pt x="326" y="852"/>
                  </a:lnTo>
                  <a:lnTo>
                    <a:pt x="417" y="870"/>
                  </a:lnTo>
                  <a:lnTo>
                    <a:pt x="507" y="852"/>
                  </a:lnTo>
                  <a:lnTo>
                    <a:pt x="598" y="833"/>
                  </a:lnTo>
                  <a:lnTo>
                    <a:pt x="670" y="797"/>
                  </a:lnTo>
                  <a:lnTo>
                    <a:pt x="725" y="743"/>
                  </a:lnTo>
                  <a:lnTo>
                    <a:pt x="779" y="671"/>
                  </a:lnTo>
                  <a:lnTo>
                    <a:pt x="833" y="598"/>
                  </a:lnTo>
                  <a:lnTo>
                    <a:pt x="851" y="526"/>
                  </a:lnTo>
                  <a:lnTo>
                    <a:pt x="869" y="435"/>
                  </a:lnTo>
                  <a:lnTo>
                    <a:pt x="851" y="363"/>
                  </a:lnTo>
                  <a:lnTo>
                    <a:pt x="833" y="272"/>
                  </a:lnTo>
                  <a:lnTo>
                    <a:pt x="797" y="200"/>
                  </a:lnTo>
                  <a:lnTo>
                    <a:pt x="743" y="127"/>
                  </a:lnTo>
                  <a:lnTo>
                    <a:pt x="670" y="73"/>
                  </a:lnTo>
                  <a:lnTo>
                    <a:pt x="598" y="37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32"/>
            <p:cNvSpPr/>
            <p:nvPr/>
          </p:nvSpPr>
          <p:spPr>
            <a:xfrm>
              <a:off x="673446" y="1238619"/>
              <a:ext cx="173068" cy="172153"/>
            </a:xfrm>
            <a:custGeom>
              <a:avLst/>
              <a:gdLst/>
              <a:ahLst/>
              <a:cxnLst/>
              <a:rect l="l" t="t" r="r" b="b"/>
              <a:pathLst>
                <a:path w="3405" h="3387" extrusionOk="0">
                  <a:moveTo>
                    <a:pt x="1793" y="0"/>
                  </a:moveTo>
                  <a:lnTo>
                    <a:pt x="1739" y="18"/>
                  </a:lnTo>
                  <a:lnTo>
                    <a:pt x="1684" y="73"/>
                  </a:lnTo>
                  <a:lnTo>
                    <a:pt x="1648" y="127"/>
                  </a:lnTo>
                  <a:lnTo>
                    <a:pt x="1286" y="887"/>
                  </a:lnTo>
                  <a:lnTo>
                    <a:pt x="1250" y="942"/>
                  </a:lnTo>
                  <a:lnTo>
                    <a:pt x="1195" y="978"/>
                  </a:lnTo>
                  <a:lnTo>
                    <a:pt x="1141" y="996"/>
                  </a:lnTo>
                  <a:lnTo>
                    <a:pt x="1069" y="996"/>
                  </a:lnTo>
                  <a:lnTo>
                    <a:pt x="236" y="906"/>
                  </a:lnTo>
                  <a:lnTo>
                    <a:pt x="163" y="906"/>
                  </a:lnTo>
                  <a:lnTo>
                    <a:pt x="109" y="924"/>
                  </a:lnTo>
                  <a:lnTo>
                    <a:pt x="55" y="978"/>
                  </a:lnTo>
                  <a:lnTo>
                    <a:pt x="18" y="1032"/>
                  </a:lnTo>
                  <a:lnTo>
                    <a:pt x="0" y="1087"/>
                  </a:lnTo>
                  <a:lnTo>
                    <a:pt x="0" y="1159"/>
                  </a:lnTo>
                  <a:lnTo>
                    <a:pt x="18" y="1231"/>
                  </a:lnTo>
                  <a:lnTo>
                    <a:pt x="73" y="1286"/>
                  </a:lnTo>
                  <a:lnTo>
                    <a:pt x="670" y="1847"/>
                  </a:lnTo>
                  <a:lnTo>
                    <a:pt x="725" y="1901"/>
                  </a:lnTo>
                  <a:lnTo>
                    <a:pt x="743" y="1956"/>
                  </a:lnTo>
                  <a:lnTo>
                    <a:pt x="743" y="2028"/>
                  </a:lnTo>
                  <a:lnTo>
                    <a:pt x="725" y="2101"/>
                  </a:lnTo>
                  <a:lnTo>
                    <a:pt x="381" y="2843"/>
                  </a:lnTo>
                  <a:lnTo>
                    <a:pt x="344" y="2915"/>
                  </a:lnTo>
                  <a:lnTo>
                    <a:pt x="362" y="2988"/>
                  </a:lnTo>
                  <a:lnTo>
                    <a:pt x="381" y="3042"/>
                  </a:lnTo>
                  <a:lnTo>
                    <a:pt x="417" y="3096"/>
                  </a:lnTo>
                  <a:lnTo>
                    <a:pt x="471" y="3133"/>
                  </a:lnTo>
                  <a:lnTo>
                    <a:pt x="543" y="3151"/>
                  </a:lnTo>
                  <a:lnTo>
                    <a:pt x="616" y="3151"/>
                  </a:lnTo>
                  <a:lnTo>
                    <a:pt x="670" y="3133"/>
                  </a:lnTo>
                  <a:lnTo>
                    <a:pt x="1394" y="2734"/>
                  </a:lnTo>
                  <a:lnTo>
                    <a:pt x="1467" y="2698"/>
                  </a:lnTo>
                  <a:lnTo>
                    <a:pt x="1539" y="2698"/>
                  </a:lnTo>
                  <a:lnTo>
                    <a:pt x="1594" y="2716"/>
                  </a:lnTo>
                  <a:lnTo>
                    <a:pt x="1648" y="2752"/>
                  </a:lnTo>
                  <a:lnTo>
                    <a:pt x="2264" y="3332"/>
                  </a:lnTo>
                  <a:lnTo>
                    <a:pt x="2318" y="3368"/>
                  </a:lnTo>
                  <a:lnTo>
                    <a:pt x="2390" y="3386"/>
                  </a:lnTo>
                  <a:lnTo>
                    <a:pt x="2463" y="3386"/>
                  </a:lnTo>
                  <a:lnTo>
                    <a:pt x="2517" y="3350"/>
                  </a:lnTo>
                  <a:lnTo>
                    <a:pt x="2571" y="3314"/>
                  </a:lnTo>
                  <a:lnTo>
                    <a:pt x="2608" y="3259"/>
                  </a:lnTo>
                  <a:lnTo>
                    <a:pt x="2626" y="3205"/>
                  </a:lnTo>
                  <a:lnTo>
                    <a:pt x="2626" y="3133"/>
                  </a:lnTo>
                  <a:lnTo>
                    <a:pt x="2463" y="2318"/>
                  </a:lnTo>
                  <a:lnTo>
                    <a:pt x="2463" y="2245"/>
                  </a:lnTo>
                  <a:lnTo>
                    <a:pt x="2481" y="2173"/>
                  </a:lnTo>
                  <a:lnTo>
                    <a:pt x="2517" y="2119"/>
                  </a:lnTo>
                  <a:lnTo>
                    <a:pt x="2571" y="2082"/>
                  </a:lnTo>
                  <a:lnTo>
                    <a:pt x="3296" y="1666"/>
                  </a:lnTo>
                  <a:lnTo>
                    <a:pt x="3350" y="1630"/>
                  </a:lnTo>
                  <a:lnTo>
                    <a:pt x="3404" y="1575"/>
                  </a:lnTo>
                  <a:lnTo>
                    <a:pt x="3404" y="1503"/>
                  </a:lnTo>
                  <a:lnTo>
                    <a:pt x="3404" y="1449"/>
                  </a:lnTo>
                  <a:lnTo>
                    <a:pt x="3386" y="1376"/>
                  </a:lnTo>
                  <a:lnTo>
                    <a:pt x="3350" y="1322"/>
                  </a:lnTo>
                  <a:lnTo>
                    <a:pt x="3296" y="1286"/>
                  </a:lnTo>
                  <a:lnTo>
                    <a:pt x="3223" y="1268"/>
                  </a:lnTo>
                  <a:lnTo>
                    <a:pt x="2390" y="1159"/>
                  </a:lnTo>
                  <a:lnTo>
                    <a:pt x="2336" y="1141"/>
                  </a:lnTo>
                  <a:lnTo>
                    <a:pt x="2282" y="1105"/>
                  </a:lnTo>
                  <a:lnTo>
                    <a:pt x="2227" y="1050"/>
                  </a:lnTo>
                  <a:lnTo>
                    <a:pt x="2209" y="996"/>
                  </a:lnTo>
                  <a:lnTo>
                    <a:pt x="2046" y="181"/>
                  </a:lnTo>
                  <a:lnTo>
                    <a:pt x="2028" y="109"/>
                  </a:lnTo>
                  <a:lnTo>
                    <a:pt x="1974" y="55"/>
                  </a:lnTo>
                  <a:lnTo>
                    <a:pt x="1920" y="18"/>
                  </a:lnTo>
                  <a:lnTo>
                    <a:pt x="18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32"/>
            <p:cNvSpPr/>
            <p:nvPr/>
          </p:nvSpPr>
          <p:spPr>
            <a:xfrm>
              <a:off x="760869" y="1303017"/>
              <a:ext cx="26735" cy="27650"/>
            </a:xfrm>
            <a:custGeom>
              <a:avLst/>
              <a:gdLst/>
              <a:ahLst/>
              <a:cxnLst/>
              <a:rect l="l" t="t" r="r" b="b"/>
              <a:pathLst>
                <a:path w="526" h="544" extrusionOk="0">
                  <a:moveTo>
                    <a:pt x="254" y="1"/>
                  </a:moveTo>
                  <a:lnTo>
                    <a:pt x="163" y="37"/>
                  </a:lnTo>
                  <a:lnTo>
                    <a:pt x="73" y="91"/>
                  </a:lnTo>
                  <a:lnTo>
                    <a:pt x="37" y="127"/>
                  </a:lnTo>
                  <a:lnTo>
                    <a:pt x="19" y="182"/>
                  </a:lnTo>
                  <a:lnTo>
                    <a:pt x="0" y="236"/>
                  </a:lnTo>
                  <a:lnTo>
                    <a:pt x="0" y="290"/>
                  </a:lnTo>
                  <a:lnTo>
                    <a:pt x="19" y="381"/>
                  </a:lnTo>
                  <a:lnTo>
                    <a:pt x="73" y="471"/>
                  </a:lnTo>
                  <a:lnTo>
                    <a:pt x="127" y="508"/>
                  </a:lnTo>
                  <a:lnTo>
                    <a:pt x="163" y="526"/>
                  </a:lnTo>
                  <a:lnTo>
                    <a:pt x="218" y="544"/>
                  </a:lnTo>
                  <a:lnTo>
                    <a:pt x="272" y="544"/>
                  </a:lnTo>
                  <a:lnTo>
                    <a:pt x="381" y="526"/>
                  </a:lnTo>
                  <a:lnTo>
                    <a:pt x="453" y="453"/>
                  </a:lnTo>
                  <a:lnTo>
                    <a:pt x="489" y="417"/>
                  </a:lnTo>
                  <a:lnTo>
                    <a:pt x="507" y="363"/>
                  </a:lnTo>
                  <a:lnTo>
                    <a:pt x="526" y="327"/>
                  </a:lnTo>
                  <a:lnTo>
                    <a:pt x="526" y="272"/>
                  </a:lnTo>
                  <a:lnTo>
                    <a:pt x="507" y="164"/>
                  </a:lnTo>
                  <a:lnTo>
                    <a:pt x="453" y="73"/>
                  </a:lnTo>
                  <a:lnTo>
                    <a:pt x="417" y="55"/>
                  </a:lnTo>
                  <a:lnTo>
                    <a:pt x="363" y="19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32"/>
            <p:cNvSpPr/>
            <p:nvPr/>
          </p:nvSpPr>
          <p:spPr>
            <a:xfrm>
              <a:off x="113883" y="355999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19"/>
                  </a:lnTo>
                  <a:lnTo>
                    <a:pt x="561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3" y="417"/>
                  </a:lnTo>
                  <a:lnTo>
                    <a:pt x="73" y="580"/>
                  </a:lnTo>
                  <a:lnTo>
                    <a:pt x="18" y="743"/>
                  </a:lnTo>
                  <a:lnTo>
                    <a:pt x="0" y="924"/>
                  </a:lnTo>
                  <a:lnTo>
                    <a:pt x="18" y="1123"/>
                  </a:lnTo>
                  <a:lnTo>
                    <a:pt x="73" y="1286"/>
                  </a:lnTo>
                  <a:lnTo>
                    <a:pt x="163" y="1449"/>
                  </a:lnTo>
                  <a:lnTo>
                    <a:pt x="272" y="1594"/>
                  </a:lnTo>
                  <a:lnTo>
                    <a:pt x="417" y="1703"/>
                  </a:lnTo>
                  <a:lnTo>
                    <a:pt x="561" y="1793"/>
                  </a:lnTo>
                  <a:lnTo>
                    <a:pt x="743" y="1848"/>
                  </a:lnTo>
                  <a:lnTo>
                    <a:pt x="924" y="1866"/>
                  </a:lnTo>
                  <a:lnTo>
                    <a:pt x="1123" y="1848"/>
                  </a:lnTo>
                  <a:lnTo>
                    <a:pt x="1286" y="1793"/>
                  </a:lnTo>
                  <a:lnTo>
                    <a:pt x="1449" y="1703"/>
                  </a:lnTo>
                  <a:lnTo>
                    <a:pt x="1575" y="1594"/>
                  </a:lnTo>
                  <a:lnTo>
                    <a:pt x="1702" y="1449"/>
                  </a:lnTo>
                  <a:lnTo>
                    <a:pt x="1775" y="1286"/>
                  </a:lnTo>
                  <a:lnTo>
                    <a:pt x="1829" y="1123"/>
                  </a:lnTo>
                  <a:lnTo>
                    <a:pt x="1847" y="924"/>
                  </a:lnTo>
                  <a:lnTo>
                    <a:pt x="1829" y="743"/>
                  </a:lnTo>
                  <a:lnTo>
                    <a:pt x="1775" y="580"/>
                  </a:lnTo>
                  <a:lnTo>
                    <a:pt x="1702" y="417"/>
                  </a:lnTo>
                  <a:lnTo>
                    <a:pt x="1575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2"/>
            <p:cNvSpPr/>
            <p:nvPr/>
          </p:nvSpPr>
          <p:spPr>
            <a:xfrm>
              <a:off x="920061" y="55240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37"/>
                  </a:lnTo>
                  <a:lnTo>
                    <a:pt x="562" y="73"/>
                  </a:lnTo>
                  <a:lnTo>
                    <a:pt x="399" y="163"/>
                  </a:lnTo>
                  <a:lnTo>
                    <a:pt x="272" y="272"/>
                  </a:lnTo>
                  <a:lnTo>
                    <a:pt x="146" y="417"/>
                  </a:lnTo>
                  <a:lnTo>
                    <a:pt x="73" y="580"/>
                  </a:lnTo>
                  <a:lnTo>
                    <a:pt x="19" y="743"/>
                  </a:lnTo>
                  <a:lnTo>
                    <a:pt x="1" y="942"/>
                  </a:lnTo>
                  <a:lnTo>
                    <a:pt x="19" y="1123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72" y="1594"/>
                  </a:lnTo>
                  <a:lnTo>
                    <a:pt x="399" y="1703"/>
                  </a:lnTo>
                  <a:lnTo>
                    <a:pt x="562" y="1793"/>
                  </a:lnTo>
                  <a:lnTo>
                    <a:pt x="743" y="1847"/>
                  </a:lnTo>
                  <a:lnTo>
                    <a:pt x="924" y="1866"/>
                  </a:lnTo>
                  <a:lnTo>
                    <a:pt x="1105" y="1847"/>
                  </a:lnTo>
                  <a:lnTo>
                    <a:pt x="1286" y="1793"/>
                  </a:lnTo>
                  <a:lnTo>
                    <a:pt x="1431" y="1703"/>
                  </a:lnTo>
                  <a:lnTo>
                    <a:pt x="1576" y="1594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30" y="1123"/>
                  </a:lnTo>
                  <a:lnTo>
                    <a:pt x="1848" y="942"/>
                  </a:lnTo>
                  <a:lnTo>
                    <a:pt x="1830" y="743"/>
                  </a:lnTo>
                  <a:lnTo>
                    <a:pt x="1775" y="580"/>
                  </a:lnTo>
                  <a:lnTo>
                    <a:pt x="1685" y="417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3"/>
                  </a:lnTo>
                  <a:lnTo>
                    <a:pt x="1105" y="37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32"/>
            <p:cNvSpPr/>
            <p:nvPr/>
          </p:nvSpPr>
          <p:spPr>
            <a:xfrm>
              <a:off x="158583" y="76382"/>
              <a:ext cx="94844" cy="93929"/>
            </a:xfrm>
            <a:custGeom>
              <a:avLst/>
              <a:gdLst/>
              <a:ahLst/>
              <a:cxnLst/>
              <a:rect l="l" t="t" r="r" b="b"/>
              <a:pathLst>
                <a:path w="1866" h="1848" extrusionOk="0">
                  <a:moveTo>
                    <a:pt x="942" y="1"/>
                  </a:moveTo>
                  <a:lnTo>
                    <a:pt x="743" y="19"/>
                  </a:lnTo>
                  <a:lnTo>
                    <a:pt x="580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4" y="399"/>
                  </a:lnTo>
                  <a:lnTo>
                    <a:pt x="73" y="562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64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80" y="1775"/>
                  </a:lnTo>
                  <a:lnTo>
                    <a:pt x="743" y="1830"/>
                  </a:lnTo>
                  <a:lnTo>
                    <a:pt x="942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94" y="1576"/>
                  </a:lnTo>
                  <a:lnTo>
                    <a:pt x="1703" y="1431"/>
                  </a:lnTo>
                  <a:lnTo>
                    <a:pt x="1793" y="1286"/>
                  </a:lnTo>
                  <a:lnTo>
                    <a:pt x="1848" y="1105"/>
                  </a:lnTo>
                  <a:lnTo>
                    <a:pt x="1866" y="924"/>
                  </a:lnTo>
                  <a:lnTo>
                    <a:pt x="1848" y="743"/>
                  </a:lnTo>
                  <a:lnTo>
                    <a:pt x="1793" y="562"/>
                  </a:lnTo>
                  <a:lnTo>
                    <a:pt x="1703" y="399"/>
                  </a:lnTo>
                  <a:lnTo>
                    <a:pt x="1594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32"/>
            <p:cNvSpPr/>
            <p:nvPr/>
          </p:nvSpPr>
          <p:spPr>
            <a:xfrm>
              <a:off x="211424" y="1684986"/>
              <a:ext cx="93929" cy="93878"/>
            </a:xfrm>
            <a:custGeom>
              <a:avLst/>
              <a:gdLst/>
              <a:ahLst/>
              <a:cxnLst/>
              <a:rect l="l" t="t" r="r" b="b"/>
              <a:pathLst>
                <a:path w="1848" h="1847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2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398"/>
                  </a:lnTo>
                  <a:lnTo>
                    <a:pt x="73" y="561"/>
                  </a:lnTo>
                  <a:lnTo>
                    <a:pt x="19" y="742"/>
                  </a:lnTo>
                  <a:lnTo>
                    <a:pt x="1" y="923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684"/>
                  </a:lnTo>
                  <a:lnTo>
                    <a:pt x="562" y="1774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86" y="1774"/>
                  </a:lnTo>
                  <a:lnTo>
                    <a:pt x="1431" y="1684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8" y="923"/>
                  </a:lnTo>
                  <a:lnTo>
                    <a:pt x="1829" y="742"/>
                  </a:lnTo>
                  <a:lnTo>
                    <a:pt x="1775" y="561"/>
                  </a:lnTo>
                  <a:lnTo>
                    <a:pt x="1685" y="398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2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32"/>
            <p:cNvSpPr/>
            <p:nvPr/>
          </p:nvSpPr>
          <p:spPr>
            <a:xfrm>
              <a:off x="633852" y="1560713"/>
              <a:ext cx="69075" cy="69075"/>
            </a:xfrm>
            <a:custGeom>
              <a:avLst/>
              <a:gdLst/>
              <a:ahLst/>
              <a:cxnLst/>
              <a:rect l="l" t="t" r="r" b="b"/>
              <a:pathLst>
                <a:path w="1359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308" y="127"/>
                  </a:lnTo>
                  <a:lnTo>
                    <a:pt x="200" y="200"/>
                  </a:lnTo>
                  <a:lnTo>
                    <a:pt x="127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1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27" y="1051"/>
                  </a:lnTo>
                  <a:lnTo>
                    <a:pt x="200" y="1159"/>
                  </a:lnTo>
                  <a:lnTo>
                    <a:pt x="308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671" y="1359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60" y="1159"/>
                  </a:lnTo>
                  <a:lnTo>
                    <a:pt x="1232" y="1051"/>
                  </a:lnTo>
                  <a:lnTo>
                    <a:pt x="1304" y="942"/>
                  </a:lnTo>
                  <a:lnTo>
                    <a:pt x="1341" y="815"/>
                  </a:lnTo>
                  <a:lnTo>
                    <a:pt x="1359" y="671"/>
                  </a:lnTo>
                  <a:lnTo>
                    <a:pt x="1341" y="544"/>
                  </a:lnTo>
                  <a:lnTo>
                    <a:pt x="1304" y="417"/>
                  </a:lnTo>
                  <a:lnTo>
                    <a:pt x="1232" y="308"/>
                  </a:lnTo>
                  <a:lnTo>
                    <a:pt x="1160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32"/>
            <p:cNvSpPr/>
            <p:nvPr/>
          </p:nvSpPr>
          <p:spPr>
            <a:xfrm>
              <a:off x="1779656" y="182577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0"/>
                  </a:moveTo>
                  <a:lnTo>
                    <a:pt x="544" y="18"/>
                  </a:lnTo>
                  <a:lnTo>
                    <a:pt x="417" y="55"/>
                  </a:lnTo>
                  <a:lnTo>
                    <a:pt x="290" y="127"/>
                  </a:lnTo>
                  <a:lnTo>
                    <a:pt x="200" y="200"/>
                  </a:lnTo>
                  <a:lnTo>
                    <a:pt x="109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0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09" y="1051"/>
                  </a:lnTo>
                  <a:lnTo>
                    <a:pt x="200" y="1159"/>
                  </a:lnTo>
                  <a:lnTo>
                    <a:pt x="290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41" y="1159"/>
                  </a:lnTo>
                  <a:lnTo>
                    <a:pt x="1232" y="1051"/>
                  </a:lnTo>
                  <a:lnTo>
                    <a:pt x="1286" y="942"/>
                  </a:lnTo>
                  <a:lnTo>
                    <a:pt x="1340" y="815"/>
                  </a:lnTo>
                  <a:lnTo>
                    <a:pt x="1340" y="670"/>
                  </a:lnTo>
                  <a:lnTo>
                    <a:pt x="1340" y="544"/>
                  </a:lnTo>
                  <a:lnTo>
                    <a:pt x="1286" y="417"/>
                  </a:lnTo>
                  <a:lnTo>
                    <a:pt x="1232" y="308"/>
                  </a:lnTo>
                  <a:lnTo>
                    <a:pt x="1141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8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32"/>
            <p:cNvSpPr/>
            <p:nvPr/>
          </p:nvSpPr>
          <p:spPr>
            <a:xfrm>
              <a:off x="1155697" y="1834063"/>
              <a:ext cx="34105" cy="35020"/>
            </a:xfrm>
            <a:custGeom>
              <a:avLst/>
              <a:gdLst/>
              <a:ahLst/>
              <a:cxnLst/>
              <a:rect l="l" t="t" r="r" b="b"/>
              <a:pathLst>
                <a:path w="671" h="689" extrusionOk="0">
                  <a:moveTo>
                    <a:pt x="326" y="0"/>
                  </a:moveTo>
                  <a:lnTo>
                    <a:pt x="272" y="18"/>
                  </a:lnTo>
                  <a:lnTo>
                    <a:pt x="199" y="37"/>
                  </a:lnTo>
                  <a:lnTo>
                    <a:pt x="145" y="73"/>
                  </a:lnTo>
                  <a:lnTo>
                    <a:pt x="91" y="109"/>
                  </a:lnTo>
                  <a:lnTo>
                    <a:pt x="55" y="163"/>
                  </a:lnTo>
                  <a:lnTo>
                    <a:pt x="18" y="218"/>
                  </a:lnTo>
                  <a:lnTo>
                    <a:pt x="0" y="272"/>
                  </a:lnTo>
                  <a:lnTo>
                    <a:pt x="0" y="344"/>
                  </a:lnTo>
                  <a:lnTo>
                    <a:pt x="0" y="417"/>
                  </a:lnTo>
                  <a:lnTo>
                    <a:pt x="18" y="471"/>
                  </a:lnTo>
                  <a:lnTo>
                    <a:pt x="55" y="525"/>
                  </a:lnTo>
                  <a:lnTo>
                    <a:pt x="91" y="580"/>
                  </a:lnTo>
                  <a:lnTo>
                    <a:pt x="145" y="616"/>
                  </a:lnTo>
                  <a:lnTo>
                    <a:pt x="199" y="652"/>
                  </a:lnTo>
                  <a:lnTo>
                    <a:pt x="272" y="670"/>
                  </a:lnTo>
                  <a:lnTo>
                    <a:pt x="326" y="688"/>
                  </a:lnTo>
                  <a:lnTo>
                    <a:pt x="399" y="670"/>
                  </a:lnTo>
                  <a:lnTo>
                    <a:pt x="471" y="652"/>
                  </a:lnTo>
                  <a:lnTo>
                    <a:pt x="525" y="616"/>
                  </a:lnTo>
                  <a:lnTo>
                    <a:pt x="580" y="580"/>
                  </a:lnTo>
                  <a:lnTo>
                    <a:pt x="616" y="525"/>
                  </a:lnTo>
                  <a:lnTo>
                    <a:pt x="652" y="471"/>
                  </a:lnTo>
                  <a:lnTo>
                    <a:pt x="670" y="417"/>
                  </a:lnTo>
                  <a:lnTo>
                    <a:pt x="670" y="344"/>
                  </a:lnTo>
                  <a:lnTo>
                    <a:pt x="670" y="272"/>
                  </a:lnTo>
                  <a:lnTo>
                    <a:pt x="652" y="218"/>
                  </a:lnTo>
                  <a:lnTo>
                    <a:pt x="616" y="163"/>
                  </a:lnTo>
                  <a:lnTo>
                    <a:pt x="580" y="109"/>
                  </a:lnTo>
                  <a:lnTo>
                    <a:pt x="525" y="73"/>
                  </a:lnTo>
                  <a:lnTo>
                    <a:pt x="471" y="37"/>
                  </a:lnTo>
                  <a:lnTo>
                    <a:pt x="399" y="18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32"/>
            <p:cNvSpPr/>
            <p:nvPr/>
          </p:nvSpPr>
          <p:spPr>
            <a:xfrm>
              <a:off x="93797" y="97629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1"/>
                  </a:moveTo>
                  <a:lnTo>
                    <a:pt x="526" y="19"/>
                  </a:lnTo>
                  <a:lnTo>
                    <a:pt x="399" y="55"/>
                  </a:lnTo>
                  <a:lnTo>
                    <a:pt x="290" y="109"/>
                  </a:lnTo>
                  <a:lnTo>
                    <a:pt x="182" y="200"/>
                  </a:lnTo>
                  <a:lnTo>
                    <a:pt x="109" y="290"/>
                  </a:lnTo>
                  <a:lnTo>
                    <a:pt x="37" y="417"/>
                  </a:lnTo>
                  <a:lnTo>
                    <a:pt x="1" y="526"/>
                  </a:lnTo>
                  <a:lnTo>
                    <a:pt x="1" y="671"/>
                  </a:lnTo>
                  <a:lnTo>
                    <a:pt x="1" y="797"/>
                  </a:lnTo>
                  <a:lnTo>
                    <a:pt x="37" y="924"/>
                  </a:lnTo>
                  <a:lnTo>
                    <a:pt x="109" y="1051"/>
                  </a:lnTo>
                  <a:lnTo>
                    <a:pt x="182" y="1141"/>
                  </a:lnTo>
                  <a:lnTo>
                    <a:pt x="290" y="1232"/>
                  </a:lnTo>
                  <a:lnTo>
                    <a:pt x="399" y="1286"/>
                  </a:lnTo>
                  <a:lnTo>
                    <a:pt x="526" y="1323"/>
                  </a:lnTo>
                  <a:lnTo>
                    <a:pt x="671" y="1341"/>
                  </a:lnTo>
                  <a:lnTo>
                    <a:pt x="797" y="1323"/>
                  </a:lnTo>
                  <a:lnTo>
                    <a:pt x="924" y="1286"/>
                  </a:lnTo>
                  <a:lnTo>
                    <a:pt x="1033" y="1232"/>
                  </a:lnTo>
                  <a:lnTo>
                    <a:pt x="1141" y="1141"/>
                  </a:lnTo>
                  <a:lnTo>
                    <a:pt x="1232" y="1051"/>
                  </a:lnTo>
                  <a:lnTo>
                    <a:pt x="1286" y="924"/>
                  </a:lnTo>
                  <a:lnTo>
                    <a:pt x="1322" y="797"/>
                  </a:lnTo>
                  <a:lnTo>
                    <a:pt x="1341" y="671"/>
                  </a:lnTo>
                  <a:lnTo>
                    <a:pt x="1322" y="526"/>
                  </a:lnTo>
                  <a:lnTo>
                    <a:pt x="1286" y="417"/>
                  </a:lnTo>
                  <a:lnTo>
                    <a:pt x="1232" y="290"/>
                  </a:lnTo>
                  <a:lnTo>
                    <a:pt x="1141" y="200"/>
                  </a:lnTo>
                  <a:lnTo>
                    <a:pt x="1033" y="109"/>
                  </a:lnTo>
                  <a:lnTo>
                    <a:pt x="924" y="55"/>
                  </a:lnTo>
                  <a:lnTo>
                    <a:pt x="797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8" name="Google Shape;2228;p32"/>
          <p:cNvGrpSpPr/>
          <p:nvPr/>
        </p:nvGrpSpPr>
        <p:grpSpPr>
          <a:xfrm flipH="1">
            <a:off x="7131147" y="3209515"/>
            <a:ext cx="1754019" cy="1838697"/>
            <a:chOff x="93797" y="55240"/>
            <a:chExt cx="1754019" cy="1838697"/>
          </a:xfrm>
        </p:grpSpPr>
        <p:sp>
          <p:nvSpPr>
            <p:cNvPr id="2229" name="Google Shape;2229;p32"/>
            <p:cNvSpPr/>
            <p:nvPr/>
          </p:nvSpPr>
          <p:spPr>
            <a:xfrm>
              <a:off x="181995" y="1004863"/>
              <a:ext cx="277061" cy="279805"/>
            </a:xfrm>
            <a:custGeom>
              <a:avLst/>
              <a:gdLst/>
              <a:ahLst/>
              <a:cxnLst/>
              <a:rect l="l" t="t" r="r" b="b"/>
              <a:pathLst>
                <a:path w="5451" h="5505" extrusionOk="0">
                  <a:moveTo>
                    <a:pt x="1793" y="0"/>
                  </a:moveTo>
                  <a:lnTo>
                    <a:pt x="1684" y="18"/>
                  </a:lnTo>
                  <a:lnTo>
                    <a:pt x="1594" y="91"/>
                  </a:lnTo>
                  <a:lnTo>
                    <a:pt x="1539" y="163"/>
                  </a:lnTo>
                  <a:lnTo>
                    <a:pt x="1485" y="272"/>
                  </a:lnTo>
                  <a:lnTo>
                    <a:pt x="1485" y="380"/>
                  </a:lnTo>
                  <a:lnTo>
                    <a:pt x="1630" y="1720"/>
                  </a:lnTo>
                  <a:lnTo>
                    <a:pt x="1630" y="1829"/>
                  </a:lnTo>
                  <a:lnTo>
                    <a:pt x="1594" y="1919"/>
                  </a:lnTo>
                  <a:lnTo>
                    <a:pt x="1521" y="2010"/>
                  </a:lnTo>
                  <a:lnTo>
                    <a:pt x="1431" y="2082"/>
                  </a:lnTo>
                  <a:lnTo>
                    <a:pt x="218" y="2626"/>
                  </a:lnTo>
                  <a:lnTo>
                    <a:pt x="109" y="2698"/>
                  </a:lnTo>
                  <a:lnTo>
                    <a:pt x="36" y="2770"/>
                  </a:lnTo>
                  <a:lnTo>
                    <a:pt x="18" y="2879"/>
                  </a:lnTo>
                  <a:lnTo>
                    <a:pt x="0" y="2988"/>
                  </a:lnTo>
                  <a:lnTo>
                    <a:pt x="36" y="3078"/>
                  </a:lnTo>
                  <a:lnTo>
                    <a:pt x="91" y="3169"/>
                  </a:lnTo>
                  <a:lnTo>
                    <a:pt x="181" y="3241"/>
                  </a:lnTo>
                  <a:lnTo>
                    <a:pt x="290" y="3296"/>
                  </a:lnTo>
                  <a:lnTo>
                    <a:pt x="1594" y="3567"/>
                  </a:lnTo>
                  <a:lnTo>
                    <a:pt x="1702" y="3603"/>
                  </a:lnTo>
                  <a:lnTo>
                    <a:pt x="1775" y="3676"/>
                  </a:lnTo>
                  <a:lnTo>
                    <a:pt x="1847" y="3766"/>
                  </a:lnTo>
                  <a:lnTo>
                    <a:pt x="1865" y="3857"/>
                  </a:lnTo>
                  <a:lnTo>
                    <a:pt x="2028" y="5197"/>
                  </a:lnTo>
                  <a:lnTo>
                    <a:pt x="2046" y="5305"/>
                  </a:lnTo>
                  <a:lnTo>
                    <a:pt x="2119" y="5396"/>
                  </a:lnTo>
                  <a:lnTo>
                    <a:pt x="2191" y="5468"/>
                  </a:lnTo>
                  <a:lnTo>
                    <a:pt x="2300" y="5505"/>
                  </a:lnTo>
                  <a:lnTo>
                    <a:pt x="2408" y="5505"/>
                  </a:lnTo>
                  <a:lnTo>
                    <a:pt x="2499" y="5486"/>
                  </a:lnTo>
                  <a:lnTo>
                    <a:pt x="2608" y="5414"/>
                  </a:lnTo>
                  <a:lnTo>
                    <a:pt x="2680" y="5323"/>
                  </a:lnTo>
                  <a:lnTo>
                    <a:pt x="3332" y="4165"/>
                  </a:lnTo>
                  <a:lnTo>
                    <a:pt x="3404" y="4074"/>
                  </a:lnTo>
                  <a:lnTo>
                    <a:pt x="3495" y="4020"/>
                  </a:lnTo>
                  <a:lnTo>
                    <a:pt x="3604" y="3984"/>
                  </a:lnTo>
                  <a:lnTo>
                    <a:pt x="3712" y="4002"/>
                  </a:lnTo>
                  <a:lnTo>
                    <a:pt x="5016" y="4273"/>
                  </a:lnTo>
                  <a:lnTo>
                    <a:pt x="5143" y="4273"/>
                  </a:lnTo>
                  <a:lnTo>
                    <a:pt x="5251" y="4237"/>
                  </a:lnTo>
                  <a:lnTo>
                    <a:pt x="5342" y="4183"/>
                  </a:lnTo>
                  <a:lnTo>
                    <a:pt x="5396" y="4092"/>
                  </a:lnTo>
                  <a:lnTo>
                    <a:pt x="5432" y="4002"/>
                  </a:lnTo>
                  <a:lnTo>
                    <a:pt x="5450" y="3893"/>
                  </a:lnTo>
                  <a:lnTo>
                    <a:pt x="5414" y="3784"/>
                  </a:lnTo>
                  <a:lnTo>
                    <a:pt x="5360" y="3694"/>
                  </a:lnTo>
                  <a:lnTo>
                    <a:pt x="4455" y="2698"/>
                  </a:lnTo>
                  <a:lnTo>
                    <a:pt x="4400" y="2607"/>
                  </a:lnTo>
                  <a:lnTo>
                    <a:pt x="4364" y="2499"/>
                  </a:lnTo>
                  <a:lnTo>
                    <a:pt x="4364" y="2390"/>
                  </a:lnTo>
                  <a:lnTo>
                    <a:pt x="4400" y="2282"/>
                  </a:lnTo>
                  <a:lnTo>
                    <a:pt x="5070" y="1123"/>
                  </a:lnTo>
                  <a:lnTo>
                    <a:pt x="5106" y="1014"/>
                  </a:lnTo>
                  <a:lnTo>
                    <a:pt x="5106" y="905"/>
                  </a:lnTo>
                  <a:lnTo>
                    <a:pt x="5088" y="797"/>
                  </a:lnTo>
                  <a:lnTo>
                    <a:pt x="5016" y="706"/>
                  </a:lnTo>
                  <a:lnTo>
                    <a:pt x="4943" y="652"/>
                  </a:lnTo>
                  <a:lnTo>
                    <a:pt x="4835" y="598"/>
                  </a:lnTo>
                  <a:lnTo>
                    <a:pt x="4726" y="598"/>
                  </a:lnTo>
                  <a:lnTo>
                    <a:pt x="4617" y="634"/>
                  </a:lnTo>
                  <a:lnTo>
                    <a:pt x="3404" y="1177"/>
                  </a:lnTo>
                  <a:lnTo>
                    <a:pt x="3296" y="1213"/>
                  </a:lnTo>
                  <a:lnTo>
                    <a:pt x="3187" y="1213"/>
                  </a:lnTo>
                  <a:lnTo>
                    <a:pt x="3078" y="1159"/>
                  </a:lnTo>
                  <a:lnTo>
                    <a:pt x="2988" y="1105"/>
                  </a:lnTo>
                  <a:lnTo>
                    <a:pt x="2101" y="109"/>
                  </a:lnTo>
                  <a:lnTo>
                    <a:pt x="2010" y="36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2"/>
            <p:cNvSpPr/>
            <p:nvPr/>
          </p:nvSpPr>
          <p:spPr>
            <a:xfrm>
              <a:off x="320043" y="1086746"/>
              <a:ext cx="44220" cy="44220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344" y="1"/>
                  </a:moveTo>
                  <a:lnTo>
                    <a:pt x="272" y="37"/>
                  </a:lnTo>
                  <a:lnTo>
                    <a:pt x="199" y="73"/>
                  </a:lnTo>
                  <a:lnTo>
                    <a:pt x="127" y="127"/>
                  </a:lnTo>
                  <a:lnTo>
                    <a:pt x="73" y="182"/>
                  </a:lnTo>
                  <a:lnTo>
                    <a:pt x="36" y="254"/>
                  </a:lnTo>
                  <a:lnTo>
                    <a:pt x="0" y="345"/>
                  </a:lnTo>
                  <a:lnTo>
                    <a:pt x="0" y="417"/>
                  </a:lnTo>
                  <a:lnTo>
                    <a:pt x="0" y="508"/>
                  </a:lnTo>
                  <a:lnTo>
                    <a:pt x="18" y="598"/>
                  </a:lnTo>
                  <a:lnTo>
                    <a:pt x="73" y="671"/>
                  </a:lnTo>
                  <a:lnTo>
                    <a:pt x="127" y="743"/>
                  </a:lnTo>
                  <a:lnTo>
                    <a:pt x="181" y="797"/>
                  </a:lnTo>
                  <a:lnTo>
                    <a:pt x="254" y="833"/>
                  </a:lnTo>
                  <a:lnTo>
                    <a:pt x="326" y="852"/>
                  </a:lnTo>
                  <a:lnTo>
                    <a:pt x="417" y="870"/>
                  </a:lnTo>
                  <a:lnTo>
                    <a:pt x="507" y="852"/>
                  </a:lnTo>
                  <a:lnTo>
                    <a:pt x="598" y="833"/>
                  </a:lnTo>
                  <a:lnTo>
                    <a:pt x="670" y="797"/>
                  </a:lnTo>
                  <a:lnTo>
                    <a:pt x="725" y="743"/>
                  </a:lnTo>
                  <a:lnTo>
                    <a:pt x="779" y="671"/>
                  </a:lnTo>
                  <a:lnTo>
                    <a:pt x="833" y="598"/>
                  </a:lnTo>
                  <a:lnTo>
                    <a:pt x="851" y="526"/>
                  </a:lnTo>
                  <a:lnTo>
                    <a:pt x="869" y="435"/>
                  </a:lnTo>
                  <a:lnTo>
                    <a:pt x="851" y="363"/>
                  </a:lnTo>
                  <a:lnTo>
                    <a:pt x="833" y="272"/>
                  </a:lnTo>
                  <a:lnTo>
                    <a:pt x="797" y="200"/>
                  </a:lnTo>
                  <a:lnTo>
                    <a:pt x="743" y="127"/>
                  </a:lnTo>
                  <a:lnTo>
                    <a:pt x="670" y="73"/>
                  </a:lnTo>
                  <a:lnTo>
                    <a:pt x="598" y="37"/>
                  </a:lnTo>
                  <a:lnTo>
                    <a:pt x="52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2"/>
            <p:cNvSpPr/>
            <p:nvPr/>
          </p:nvSpPr>
          <p:spPr>
            <a:xfrm>
              <a:off x="673446" y="1238619"/>
              <a:ext cx="173068" cy="172153"/>
            </a:xfrm>
            <a:custGeom>
              <a:avLst/>
              <a:gdLst/>
              <a:ahLst/>
              <a:cxnLst/>
              <a:rect l="l" t="t" r="r" b="b"/>
              <a:pathLst>
                <a:path w="3405" h="3387" extrusionOk="0">
                  <a:moveTo>
                    <a:pt x="1793" y="0"/>
                  </a:moveTo>
                  <a:lnTo>
                    <a:pt x="1739" y="18"/>
                  </a:lnTo>
                  <a:lnTo>
                    <a:pt x="1684" y="73"/>
                  </a:lnTo>
                  <a:lnTo>
                    <a:pt x="1648" y="127"/>
                  </a:lnTo>
                  <a:lnTo>
                    <a:pt x="1286" y="887"/>
                  </a:lnTo>
                  <a:lnTo>
                    <a:pt x="1250" y="942"/>
                  </a:lnTo>
                  <a:lnTo>
                    <a:pt x="1195" y="978"/>
                  </a:lnTo>
                  <a:lnTo>
                    <a:pt x="1141" y="996"/>
                  </a:lnTo>
                  <a:lnTo>
                    <a:pt x="1069" y="996"/>
                  </a:lnTo>
                  <a:lnTo>
                    <a:pt x="236" y="906"/>
                  </a:lnTo>
                  <a:lnTo>
                    <a:pt x="163" y="906"/>
                  </a:lnTo>
                  <a:lnTo>
                    <a:pt x="109" y="924"/>
                  </a:lnTo>
                  <a:lnTo>
                    <a:pt x="55" y="978"/>
                  </a:lnTo>
                  <a:lnTo>
                    <a:pt x="18" y="1032"/>
                  </a:lnTo>
                  <a:lnTo>
                    <a:pt x="0" y="1087"/>
                  </a:lnTo>
                  <a:lnTo>
                    <a:pt x="0" y="1159"/>
                  </a:lnTo>
                  <a:lnTo>
                    <a:pt x="18" y="1231"/>
                  </a:lnTo>
                  <a:lnTo>
                    <a:pt x="73" y="1286"/>
                  </a:lnTo>
                  <a:lnTo>
                    <a:pt x="670" y="1847"/>
                  </a:lnTo>
                  <a:lnTo>
                    <a:pt x="725" y="1901"/>
                  </a:lnTo>
                  <a:lnTo>
                    <a:pt x="743" y="1956"/>
                  </a:lnTo>
                  <a:lnTo>
                    <a:pt x="743" y="2028"/>
                  </a:lnTo>
                  <a:lnTo>
                    <a:pt x="725" y="2101"/>
                  </a:lnTo>
                  <a:lnTo>
                    <a:pt x="381" y="2843"/>
                  </a:lnTo>
                  <a:lnTo>
                    <a:pt x="344" y="2915"/>
                  </a:lnTo>
                  <a:lnTo>
                    <a:pt x="362" y="2988"/>
                  </a:lnTo>
                  <a:lnTo>
                    <a:pt x="381" y="3042"/>
                  </a:lnTo>
                  <a:lnTo>
                    <a:pt x="417" y="3096"/>
                  </a:lnTo>
                  <a:lnTo>
                    <a:pt x="471" y="3133"/>
                  </a:lnTo>
                  <a:lnTo>
                    <a:pt x="543" y="3151"/>
                  </a:lnTo>
                  <a:lnTo>
                    <a:pt x="616" y="3151"/>
                  </a:lnTo>
                  <a:lnTo>
                    <a:pt x="670" y="3133"/>
                  </a:lnTo>
                  <a:lnTo>
                    <a:pt x="1394" y="2734"/>
                  </a:lnTo>
                  <a:lnTo>
                    <a:pt x="1467" y="2698"/>
                  </a:lnTo>
                  <a:lnTo>
                    <a:pt x="1539" y="2698"/>
                  </a:lnTo>
                  <a:lnTo>
                    <a:pt x="1594" y="2716"/>
                  </a:lnTo>
                  <a:lnTo>
                    <a:pt x="1648" y="2752"/>
                  </a:lnTo>
                  <a:lnTo>
                    <a:pt x="2264" y="3332"/>
                  </a:lnTo>
                  <a:lnTo>
                    <a:pt x="2318" y="3368"/>
                  </a:lnTo>
                  <a:lnTo>
                    <a:pt x="2390" y="3386"/>
                  </a:lnTo>
                  <a:lnTo>
                    <a:pt x="2463" y="3386"/>
                  </a:lnTo>
                  <a:lnTo>
                    <a:pt x="2517" y="3350"/>
                  </a:lnTo>
                  <a:lnTo>
                    <a:pt x="2571" y="3314"/>
                  </a:lnTo>
                  <a:lnTo>
                    <a:pt x="2608" y="3259"/>
                  </a:lnTo>
                  <a:lnTo>
                    <a:pt x="2626" y="3205"/>
                  </a:lnTo>
                  <a:lnTo>
                    <a:pt x="2626" y="3133"/>
                  </a:lnTo>
                  <a:lnTo>
                    <a:pt x="2463" y="2318"/>
                  </a:lnTo>
                  <a:lnTo>
                    <a:pt x="2463" y="2245"/>
                  </a:lnTo>
                  <a:lnTo>
                    <a:pt x="2481" y="2173"/>
                  </a:lnTo>
                  <a:lnTo>
                    <a:pt x="2517" y="2119"/>
                  </a:lnTo>
                  <a:lnTo>
                    <a:pt x="2571" y="2082"/>
                  </a:lnTo>
                  <a:lnTo>
                    <a:pt x="3296" y="1666"/>
                  </a:lnTo>
                  <a:lnTo>
                    <a:pt x="3350" y="1630"/>
                  </a:lnTo>
                  <a:lnTo>
                    <a:pt x="3404" y="1575"/>
                  </a:lnTo>
                  <a:lnTo>
                    <a:pt x="3404" y="1503"/>
                  </a:lnTo>
                  <a:lnTo>
                    <a:pt x="3404" y="1449"/>
                  </a:lnTo>
                  <a:lnTo>
                    <a:pt x="3386" y="1376"/>
                  </a:lnTo>
                  <a:lnTo>
                    <a:pt x="3350" y="1322"/>
                  </a:lnTo>
                  <a:lnTo>
                    <a:pt x="3296" y="1286"/>
                  </a:lnTo>
                  <a:lnTo>
                    <a:pt x="3223" y="1268"/>
                  </a:lnTo>
                  <a:lnTo>
                    <a:pt x="2390" y="1159"/>
                  </a:lnTo>
                  <a:lnTo>
                    <a:pt x="2336" y="1141"/>
                  </a:lnTo>
                  <a:lnTo>
                    <a:pt x="2282" y="1105"/>
                  </a:lnTo>
                  <a:lnTo>
                    <a:pt x="2227" y="1050"/>
                  </a:lnTo>
                  <a:lnTo>
                    <a:pt x="2209" y="996"/>
                  </a:lnTo>
                  <a:lnTo>
                    <a:pt x="2046" y="181"/>
                  </a:lnTo>
                  <a:lnTo>
                    <a:pt x="2028" y="109"/>
                  </a:lnTo>
                  <a:lnTo>
                    <a:pt x="1974" y="55"/>
                  </a:lnTo>
                  <a:lnTo>
                    <a:pt x="1920" y="18"/>
                  </a:lnTo>
                  <a:lnTo>
                    <a:pt x="18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2"/>
            <p:cNvSpPr/>
            <p:nvPr/>
          </p:nvSpPr>
          <p:spPr>
            <a:xfrm>
              <a:off x="760869" y="1303017"/>
              <a:ext cx="26735" cy="27650"/>
            </a:xfrm>
            <a:custGeom>
              <a:avLst/>
              <a:gdLst/>
              <a:ahLst/>
              <a:cxnLst/>
              <a:rect l="l" t="t" r="r" b="b"/>
              <a:pathLst>
                <a:path w="526" h="544" extrusionOk="0">
                  <a:moveTo>
                    <a:pt x="254" y="1"/>
                  </a:moveTo>
                  <a:lnTo>
                    <a:pt x="163" y="37"/>
                  </a:lnTo>
                  <a:lnTo>
                    <a:pt x="73" y="91"/>
                  </a:lnTo>
                  <a:lnTo>
                    <a:pt x="37" y="127"/>
                  </a:lnTo>
                  <a:lnTo>
                    <a:pt x="19" y="182"/>
                  </a:lnTo>
                  <a:lnTo>
                    <a:pt x="0" y="236"/>
                  </a:lnTo>
                  <a:lnTo>
                    <a:pt x="0" y="290"/>
                  </a:lnTo>
                  <a:lnTo>
                    <a:pt x="19" y="381"/>
                  </a:lnTo>
                  <a:lnTo>
                    <a:pt x="73" y="471"/>
                  </a:lnTo>
                  <a:lnTo>
                    <a:pt x="127" y="508"/>
                  </a:lnTo>
                  <a:lnTo>
                    <a:pt x="163" y="526"/>
                  </a:lnTo>
                  <a:lnTo>
                    <a:pt x="218" y="544"/>
                  </a:lnTo>
                  <a:lnTo>
                    <a:pt x="272" y="544"/>
                  </a:lnTo>
                  <a:lnTo>
                    <a:pt x="381" y="526"/>
                  </a:lnTo>
                  <a:lnTo>
                    <a:pt x="453" y="453"/>
                  </a:lnTo>
                  <a:lnTo>
                    <a:pt x="489" y="417"/>
                  </a:lnTo>
                  <a:lnTo>
                    <a:pt x="507" y="363"/>
                  </a:lnTo>
                  <a:lnTo>
                    <a:pt x="526" y="327"/>
                  </a:lnTo>
                  <a:lnTo>
                    <a:pt x="526" y="272"/>
                  </a:lnTo>
                  <a:lnTo>
                    <a:pt x="507" y="164"/>
                  </a:lnTo>
                  <a:lnTo>
                    <a:pt x="453" y="73"/>
                  </a:lnTo>
                  <a:lnTo>
                    <a:pt x="417" y="55"/>
                  </a:lnTo>
                  <a:lnTo>
                    <a:pt x="363" y="19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2"/>
            <p:cNvSpPr/>
            <p:nvPr/>
          </p:nvSpPr>
          <p:spPr>
            <a:xfrm>
              <a:off x="113883" y="355999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19"/>
                  </a:lnTo>
                  <a:lnTo>
                    <a:pt x="561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3" y="417"/>
                  </a:lnTo>
                  <a:lnTo>
                    <a:pt x="73" y="580"/>
                  </a:lnTo>
                  <a:lnTo>
                    <a:pt x="18" y="743"/>
                  </a:lnTo>
                  <a:lnTo>
                    <a:pt x="0" y="924"/>
                  </a:lnTo>
                  <a:lnTo>
                    <a:pt x="18" y="1123"/>
                  </a:lnTo>
                  <a:lnTo>
                    <a:pt x="73" y="1286"/>
                  </a:lnTo>
                  <a:lnTo>
                    <a:pt x="163" y="1449"/>
                  </a:lnTo>
                  <a:lnTo>
                    <a:pt x="272" y="1594"/>
                  </a:lnTo>
                  <a:lnTo>
                    <a:pt x="417" y="1703"/>
                  </a:lnTo>
                  <a:lnTo>
                    <a:pt x="561" y="1793"/>
                  </a:lnTo>
                  <a:lnTo>
                    <a:pt x="743" y="1848"/>
                  </a:lnTo>
                  <a:lnTo>
                    <a:pt x="924" y="1866"/>
                  </a:lnTo>
                  <a:lnTo>
                    <a:pt x="1123" y="1848"/>
                  </a:lnTo>
                  <a:lnTo>
                    <a:pt x="1286" y="1793"/>
                  </a:lnTo>
                  <a:lnTo>
                    <a:pt x="1449" y="1703"/>
                  </a:lnTo>
                  <a:lnTo>
                    <a:pt x="1575" y="1594"/>
                  </a:lnTo>
                  <a:lnTo>
                    <a:pt x="1702" y="1449"/>
                  </a:lnTo>
                  <a:lnTo>
                    <a:pt x="1775" y="1286"/>
                  </a:lnTo>
                  <a:lnTo>
                    <a:pt x="1829" y="1123"/>
                  </a:lnTo>
                  <a:lnTo>
                    <a:pt x="1847" y="924"/>
                  </a:lnTo>
                  <a:lnTo>
                    <a:pt x="1829" y="743"/>
                  </a:lnTo>
                  <a:lnTo>
                    <a:pt x="1775" y="580"/>
                  </a:lnTo>
                  <a:lnTo>
                    <a:pt x="1702" y="417"/>
                  </a:lnTo>
                  <a:lnTo>
                    <a:pt x="1575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32"/>
            <p:cNvSpPr/>
            <p:nvPr/>
          </p:nvSpPr>
          <p:spPr>
            <a:xfrm>
              <a:off x="920061" y="55240"/>
              <a:ext cx="93929" cy="94844"/>
            </a:xfrm>
            <a:custGeom>
              <a:avLst/>
              <a:gdLst/>
              <a:ahLst/>
              <a:cxnLst/>
              <a:rect l="l" t="t" r="r" b="b"/>
              <a:pathLst>
                <a:path w="1848" h="1866" extrusionOk="0">
                  <a:moveTo>
                    <a:pt x="924" y="1"/>
                  </a:moveTo>
                  <a:lnTo>
                    <a:pt x="743" y="37"/>
                  </a:lnTo>
                  <a:lnTo>
                    <a:pt x="562" y="73"/>
                  </a:lnTo>
                  <a:lnTo>
                    <a:pt x="399" y="163"/>
                  </a:lnTo>
                  <a:lnTo>
                    <a:pt x="272" y="272"/>
                  </a:lnTo>
                  <a:lnTo>
                    <a:pt x="146" y="417"/>
                  </a:lnTo>
                  <a:lnTo>
                    <a:pt x="73" y="580"/>
                  </a:lnTo>
                  <a:lnTo>
                    <a:pt x="19" y="743"/>
                  </a:lnTo>
                  <a:lnTo>
                    <a:pt x="1" y="942"/>
                  </a:lnTo>
                  <a:lnTo>
                    <a:pt x="19" y="1123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72" y="1594"/>
                  </a:lnTo>
                  <a:lnTo>
                    <a:pt x="399" y="1703"/>
                  </a:lnTo>
                  <a:lnTo>
                    <a:pt x="562" y="1793"/>
                  </a:lnTo>
                  <a:lnTo>
                    <a:pt x="743" y="1847"/>
                  </a:lnTo>
                  <a:lnTo>
                    <a:pt x="924" y="1866"/>
                  </a:lnTo>
                  <a:lnTo>
                    <a:pt x="1105" y="1847"/>
                  </a:lnTo>
                  <a:lnTo>
                    <a:pt x="1286" y="1793"/>
                  </a:lnTo>
                  <a:lnTo>
                    <a:pt x="1431" y="1703"/>
                  </a:lnTo>
                  <a:lnTo>
                    <a:pt x="1576" y="1594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30" y="1123"/>
                  </a:lnTo>
                  <a:lnTo>
                    <a:pt x="1848" y="942"/>
                  </a:lnTo>
                  <a:lnTo>
                    <a:pt x="1830" y="743"/>
                  </a:lnTo>
                  <a:lnTo>
                    <a:pt x="1775" y="580"/>
                  </a:lnTo>
                  <a:lnTo>
                    <a:pt x="1685" y="417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3"/>
                  </a:lnTo>
                  <a:lnTo>
                    <a:pt x="1105" y="37"/>
                  </a:lnTo>
                  <a:lnTo>
                    <a:pt x="92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32"/>
            <p:cNvSpPr/>
            <p:nvPr/>
          </p:nvSpPr>
          <p:spPr>
            <a:xfrm>
              <a:off x="158583" y="76382"/>
              <a:ext cx="94844" cy="93929"/>
            </a:xfrm>
            <a:custGeom>
              <a:avLst/>
              <a:gdLst/>
              <a:ahLst/>
              <a:cxnLst/>
              <a:rect l="l" t="t" r="r" b="b"/>
              <a:pathLst>
                <a:path w="1866" h="1848" extrusionOk="0">
                  <a:moveTo>
                    <a:pt x="942" y="1"/>
                  </a:moveTo>
                  <a:lnTo>
                    <a:pt x="743" y="19"/>
                  </a:lnTo>
                  <a:lnTo>
                    <a:pt x="580" y="73"/>
                  </a:lnTo>
                  <a:lnTo>
                    <a:pt x="417" y="164"/>
                  </a:lnTo>
                  <a:lnTo>
                    <a:pt x="272" y="272"/>
                  </a:lnTo>
                  <a:lnTo>
                    <a:pt x="164" y="399"/>
                  </a:lnTo>
                  <a:lnTo>
                    <a:pt x="73" y="562"/>
                  </a:lnTo>
                  <a:lnTo>
                    <a:pt x="19" y="743"/>
                  </a:lnTo>
                  <a:lnTo>
                    <a:pt x="1" y="924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64" y="1431"/>
                  </a:lnTo>
                  <a:lnTo>
                    <a:pt x="272" y="1576"/>
                  </a:lnTo>
                  <a:lnTo>
                    <a:pt x="417" y="1685"/>
                  </a:lnTo>
                  <a:lnTo>
                    <a:pt x="580" y="1775"/>
                  </a:lnTo>
                  <a:lnTo>
                    <a:pt x="743" y="1830"/>
                  </a:lnTo>
                  <a:lnTo>
                    <a:pt x="942" y="1848"/>
                  </a:lnTo>
                  <a:lnTo>
                    <a:pt x="1123" y="1830"/>
                  </a:lnTo>
                  <a:lnTo>
                    <a:pt x="1286" y="1775"/>
                  </a:lnTo>
                  <a:lnTo>
                    <a:pt x="1449" y="1685"/>
                  </a:lnTo>
                  <a:lnTo>
                    <a:pt x="1594" y="1576"/>
                  </a:lnTo>
                  <a:lnTo>
                    <a:pt x="1703" y="1431"/>
                  </a:lnTo>
                  <a:lnTo>
                    <a:pt x="1793" y="1286"/>
                  </a:lnTo>
                  <a:lnTo>
                    <a:pt x="1848" y="1105"/>
                  </a:lnTo>
                  <a:lnTo>
                    <a:pt x="1866" y="924"/>
                  </a:lnTo>
                  <a:lnTo>
                    <a:pt x="1848" y="743"/>
                  </a:lnTo>
                  <a:lnTo>
                    <a:pt x="1793" y="562"/>
                  </a:lnTo>
                  <a:lnTo>
                    <a:pt x="1703" y="399"/>
                  </a:lnTo>
                  <a:lnTo>
                    <a:pt x="1594" y="272"/>
                  </a:lnTo>
                  <a:lnTo>
                    <a:pt x="1449" y="164"/>
                  </a:lnTo>
                  <a:lnTo>
                    <a:pt x="1286" y="73"/>
                  </a:lnTo>
                  <a:lnTo>
                    <a:pt x="1123" y="19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32"/>
            <p:cNvSpPr/>
            <p:nvPr/>
          </p:nvSpPr>
          <p:spPr>
            <a:xfrm>
              <a:off x="211424" y="1684986"/>
              <a:ext cx="93929" cy="93878"/>
            </a:xfrm>
            <a:custGeom>
              <a:avLst/>
              <a:gdLst/>
              <a:ahLst/>
              <a:cxnLst/>
              <a:rect l="l" t="t" r="r" b="b"/>
              <a:pathLst>
                <a:path w="1848" h="1847" extrusionOk="0">
                  <a:moveTo>
                    <a:pt x="924" y="0"/>
                  </a:moveTo>
                  <a:lnTo>
                    <a:pt x="725" y="18"/>
                  </a:lnTo>
                  <a:lnTo>
                    <a:pt x="562" y="72"/>
                  </a:lnTo>
                  <a:lnTo>
                    <a:pt x="399" y="163"/>
                  </a:lnTo>
                  <a:lnTo>
                    <a:pt x="254" y="272"/>
                  </a:lnTo>
                  <a:lnTo>
                    <a:pt x="146" y="398"/>
                  </a:lnTo>
                  <a:lnTo>
                    <a:pt x="73" y="561"/>
                  </a:lnTo>
                  <a:lnTo>
                    <a:pt x="19" y="742"/>
                  </a:lnTo>
                  <a:lnTo>
                    <a:pt x="1" y="923"/>
                  </a:lnTo>
                  <a:lnTo>
                    <a:pt x="19" y="1105"/>
                  </a:lnTo>
                  <a:lnTo>
                    <a:pt x="73" y="1286"/>
                  </a:lnTo>
                  <a:lnTo>
                    <a:pt x="146" y="1449"/>
                  </a:lnTo>
                  <a:lnTo>
                    <a:pt x="254" y="1575"/>
                  </a:lnTo>
                  <a:lnTo>
                    <a:pt x="399" y="1684"/>
                  </a:lnTo>
                  <a:lnTo>
                    <a:pt x="562" y="1774"/>
                  </a:lnTo>
                  <a:lnTo>
                    <a:pt x="725" y="1829"/>
                  </a:lnTo>
                  <a:lnTo>
                    <a:pt x="924" y="1847"/>
                  </a:lnTo>
                  <a:lnTo>
                    <a:pt x="1105" y="1829"/>
                  </a:lnTo>
                  <a:lnTo>
                    <a:pt x="1286" y="1774"/>
                  </a:lnTo>
                  <a:lnTo>
                    <a:pt x="1431" y="1684"/>
                  </a:lnTo>
                  <a:lnTo>
                    <a:pt x="1576" y="1575"/>
                  </a:lnTo>
                  <a:lnTo>
                    <a:pt x="1685" y="1449"/>
                  </a:lnTo>
                  <a:lnTo>
                    <a:pt x="1775" y="1286"/>
                  </a:lnTo>
                  <a:lnTo>
                    <a:pt x="1829" y="1105"/>
                  </a:lnTo>
                  <a:lnTo>
                    <a:pt x="1848" y="923"/>
                  </a:lnTo>
                  <a:lnTo>
                    <a:pt x="1829" y="742"/>
                  </a:lnTo>
                  <a:lnTo>
                    <a:pt x="1775" y="561"/>
                  </a:lnTo>
                  <a:lnTo>
                    <a:pt x="1685" y="398"/>
                  </a:lnTo>
                  <a:lnTo>
                    <a:pt x="1576" y="272"/>
                  </a:lnTo>
                  <a:lnTo>
                    <a:pt x="1431" y="163"/>
                  </a:lnTo>
                  <a:lnTo>
                    <a:pt x="1286" y="72"/>
                  </a:lnTo>
                  <a:lnTo>
                    <a:pt x="1105" y="18"/>
                  </a:lnTo>
                  <a:lnTo>
                    <a:pt x="9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2"/>
            <p:cNvSpPr/>
            <p:nvPr/>
          </p:nvSpPr>
          <p:spPr>
            <a:xfrm>
              <a:off x="633852" y="1560713"/>
              <a:ext cx="69075" cy="69075"/>
            </a:xfrm>
            <a:custGeom>
              <a:avLst/>
              <a:gdLst/>
              <a:ahLst/>
              <a:cxnLst/>
              <a:rect l="l" t="t" r="r" b="b"/>
              <a:pathLst>
                <a:path w="1359" h="1359" extrusionOk="0">
                  <a:moveTo>
                    <a:pt x="671" y="1"/>
                  </a:moveTo>
                  <a:lnTo>
                    <a:pt x="544" y="19"/>
                  </a:lnTo>
                  <a:lnTo>
                    <a:pt x="417" y="55"/>
                  </a:lnTo>
                  <a:lnTo>
                    <a:pt x="308" y="127"/>
                  </a:lnTo>
                  <a:lnTo>
                    <a:pt x="200" y="200"/>
                  </a:lnTo>
                  <a:lnTo>
                    <a:pt x="127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1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27" y="1051"/>
                  </a:lnTo>
                  <a:lnTo>
                    <a:pt x="200" y="1159"/>
                  </a:lnTo>
                  <a:lnTo>
                    <a:pt x="308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671" y="1359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60" y="1159"/>
                  </a:lnTo>
                  <a:lnTo>
                    <a:pt x="1232" y="1051"/>
                  </a:lnTo>
                  <a:lnTo>
                    <a:pt x="1304" y="942"/>
                  </a:lnTo>
                  <a:lnTo>
                    <a:pt x="1341" y="815"/>
                  </a:lnTo>
                  <a:lnTo>
                    <a:pt x="1359" y="671"/>
                  </a:lnTo>
                  <a:lnTo>
                    <a:pt x="1341" y="544"/>
                  </a:lnTo>
                  <a:lnTo>
                    <a:pt x="1304" y="417"/>
                  </a:lnTo>
                  <a:lnTo>
                    <a:pt x="1232" y="308"/>
                  </a:lnTo>
                  <a:lnTo>
                    <a:pt x="1160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2"/>
            <p:cNvSpPr/>
            <p:nvPr/>
          </p:nvSpPr>
          <p:spPr>
            <a:xfrm>
              <a:off x="1779656" y="182577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0"/>
                  </a:moveTo>
                  <a:lnTo>
                    <a:pt x="544" y="18"/>
                  </a:lnTo>
                  <a:lnTo>
                    <a:pt x="417" y="55"/>
                  </a:lnTo>
                  <a:lnTo>
                    <a:pt x="290" y="127"/>
                  </a:lnTo>
                  <a:lnTo>
                    <a:pt x="200" y="200"/>
                  </a:lnTo>
                  <a:lnTo>
                    <a:pt x="109" y="308"/>
                  </a:lnTo>
                  <a:lnTo>
                    <a:pt x="55" y="417"/>
                  </a:lnTo>
                  <a:lnTo>
                    <a:pt x="19" y="544"/>
                  </a:lnTo>
                  <a:lnTo>
                    <a:pt x="1" y="670"/>
                  </a:lnTo>
                  <a:lnTo>
                    <a:pt x="19" y="815"/>
                  </a:lnTo>
                  <a:lnTo>
                    <a:pt x="55" y="942"/>
                  </a:lnTo>
                  <a:lnTo>
                    <a:pt x="109" y="1051"/>
                  </a:lnTo>
                  <a:lnTo>
                    <a:pt x="200" y="1159"/>
                  </a:lnTo>
                  <a:lnTo>
                    <a:pt x="290" y="1232"/>
                  </a:lnTo>
                  <a:lnTo>
                    <a:pt x="417" y="1304"/>
                  </a:lnTo>
                  <a:lnTo>
                    <a:pt x="544" y="1340"/>
                  </a:lnTo>
                  <a:lnTo>
                    <a:pt x="815" y="1340"/>
                  </a:lnTo>
                  <a:lnTo>
                    <a:pt x="942" y="1304"/>
                  </a:lnTo>
                  <a:lnTo>
                    <a:pt x="1051" y="1232"/>
                  </a:lnTo>
                  <a:lnTo>
                    <a:pt x="1141" y="1159"/>
                  </a:lnTo>
                  <a:lnTo>
                    <a:pt x="1232" y="1051"/>
                  </a:lnTo>
                  <a:lnTo>
                    <a:pt x="1286" y="942"/>
                  </a:lnTo>
                  <a:lnTo>
                    <a:pt x="1340" y="815"/>
                  </a:lnTo>
                  <a:lnTo>
                    <a:pt x="1340" y="670"/>
                  </a:lnTo>
                  <a:lnTo>
                    <a:pt x="1340" y="544"/>
                  </a:lnTo>
                  <a:lnTo>
                    <a:pt x="1286" y="417"/>
                  </a:lnTo>
                  <a:lnTo>
                    <a:pt x="1232" y="308"/>
                  </a:lnTo>
                  <a:lnTo>
                    <a:pt x="1141" y="200"/>
                  </a:lnTo>
                  <a:lnTo>
                    <a:pt x="1051" y="127"/>
                  </a:lnTo>
                  <a:lnTo>
                    <a:pt x="942" y="55"/>
                  </a:lnTo>
                  <a:lnTo>
                    <a:pt x="815" y="18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2"/>
            <p:cNvSpPr/>
            <p:nvPr/>
          </p:nvSpPr>
          <p:spPr>
            <a:xfrm>
              <a:off x="1155697" y="1834063"/>
              <a:ext cx="34105" cy="35020"/>
            </a:xfrm>
            <a:custGeom>
              <a:avLst/>
              <a:gdLst/>
              <a:ahLst/>
              <a:cxnLst/>
              <a:rect l="l" t="t" r="r" b="b"/>
              <a:pathLst>
                <a:path w="671" h="689" extrusionOk="0">
                  <a:moveTo>
                    <a:pt x="326" y="0"/>
                  </a:moveTo>
                  <a:lnTo>
                    <a:pt x="272" y="18"/>
                  </a:lnTo>
                  <a:lnTo>
                    <a:pt x="199" y="37"/>
                  </a:lnTo>
                  <a:lnTo>
                    <a:pt x="145" y="73"/>
                  </a:lnTo>
                  <a:lnTo>
                    <a:pt x="91" y="109"/>
                  </a:lnTo>
                  <a:lnTo>
                    <a:pt x="55" y="163"/>
                  </a:lnTo>
                  <a:lnTo>
                    <a:pt x="18" y="218"/>
                  </a:lnTo>
                  <a:lnTo>
                    <a:pt x="0" y="272"/>
                  </a:lnTo>
                  <a:lnTo>
                    <a:pt x="0" y="344"/>
                  </a:lnTo>
                  <a:lnTo>
                    <a:pt x="0" y="417"/>
                  </a:lnTo>
                  <a:lnTo>
                    <a:pt x="18" y="471"/>
                  </a:lnTo>
                  <a:lnTo>
                    <a:pt x="55" y="525"/>
                  </a:lnTo>
                  <a:lnTo>
                    <a:pt x="91" y="580"/>
                  </a:lnTo>
                  <a:lnTo>
                    <a:pt x="145" y="616"/>
                  </a:lnTo>
                  <a:lnTo>
                    <a:pt x="199" y="652"/>
                  </a:lnTo>
                  <a:lnTo>
                    <a:pt x="272" y="670"/>
                  </a:lnTo>
                  <a:lnTo>
                    <a:pt x="326" y="688"/>
                  </a:lnTo>
                  <a:lnTo>
                    <a:pt x="399" y="670"/>
                  </a:lnTo>
                  <a:lnTo>
                    <a:pt x="471" y="652"/>
                  </a:lnTo>
                  <a:lnTo>
                    <a:pt x="525" y="616"/>
                  </a:lnTo>
                  <a:lnTo>
                    <a:pt x="580" y="580"/>
                  </a:lnTo>
                  <a:lnTo>
                    <a:pt x="616" y="525"/>
                  </a:lnTo>
                  <a:lnTo>
                    <a:pt x="652" y="471"/>
                  </a:lnTo>
                  <a:lnTo>
                    <a:pt x="670" y="417"/>
                  </a:lnTo>
                  <a:lnTo>
                    <a:pt x="670" y="344"/>
                  </a:lnTo>
                  <a:lnTo>
                    <a:pt x="670" y="272"/>
                  </a:lnTo>
                  <a:lnTo>
                    <a:pt x="652" y="218"/>
                  </a:lnTo>
                  <a:lnTo>
                    <a:pt x="616" y="163"/>
                  </a:lnTo>
                  <a:lnTo>
                    <a:pt x="580" y="109"/>
                  </a:lnTo>
                  <a:lnTo>
                    <a:pt x="525" y="73"/>
                  </a:lnTo>
                  <a:lnTo>
                    <a:pt x="471" y="37"/>
                  </a:lnTo>
                  <a:lnTo>
                    <a:pt x="399" y="18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2"/>
            <p:cNvSpPr/>
            <p:nvPr/>
          </p:nvSpPr>
          <p:spPr>
            <a:xfrm>
              <a:off x="93797" y="976298"/>
              <a:ext cx="68160" cy="68160"/>
            </a:xfrm>
            <a:custGeom>
              <a:avLst/>
              <a:gdLst/>
              <a:ahLst/>
              <a:cxnLst/>
              <a:rect l="l" t="t" r="r" b="b"/>
              <a:pathLst>
                <a:path w="1341" h="1341" extrusionOk="0">
                  <a:moveTo>
                    <a:pt x="671" y="1"/>
                  </a:moveTo>
                  <a:lnTo>
                    <a:pt x="526" y="19"/>
                  </a:lnTo>
                  <a:lnTo>
                    <a:pt x="399" y="55"/>
                  </a:lnTo>
                  <a:lnTo>
                    <a:pt x="290" y="109"/>
                  </a:lnTo>
                  <a:lnTo>
                    <a:pt x="182" y="200"/>
                  </a:lnTo>
                  <a:lnTo>
                    <a:pt x="109" y="290"/>
                  </a:lnTo>
                  <a:lnTo>
                    <a:pt x="37" y="417"/>
                  </a:lnTo>
                  <a:lnTo>
                    <a:pt x="1" y="526"/>
                  </a:lnTo>
                  <a:lnTo>
                    <a:pt x="1" y="671"/>
                  </a:lnTo>
                  <a:lnTo>
                    <a:pt x="1" y="797"/>
                  </a:lnTo>
                  <a:lnTo>
                    <a:pt x="37" y="924"/>
                  </a:lnTo>
                  <a:lnTo>
                    <a:pt x="109" y="1051"/>
                  </a:lnTo>
                  <a:lnTo>
                    <a:pt x="182" y="1141"/>
                  </a:lnTo>
                  <a:lnTo>
                    <a:pt x="290" y="1232"/>
                  </a:lnTo>
                  <a:lnTo>
                    <a:pt x="399" y="1286"/>
                  </a:lnTo>
                  <a:lnTo>
                    <a:pt x="526" y="1323"/>
                  </a:lnTo>
                  <a:lnTo>
                    <a:pt x="671" y="1341"/>
                  </a:lnTo>
                  <a:lnTo>
                    <a:pt x="797" y="1323"/>
                  </a:lnTo>
                  <a:lnTo>
                    <a:pt x="924" y="1286"/>
                  </a:lnTo>
                  <a:lnTo>
                    <a:pt x="1033" y="1232"/>
                  </a:lnTo>
                  <a:lnTo>
                    <a:pt x="1141" y="1141"/>
                  </a:lnTo>
                  <a:lnTo>
                    <a:pt x="1232" y="1051"/>
                  </a:lnTo>
                  <a:lnTo>
                    <a:pt x="1286" y="924"/>
                  </a:lnTo>
                  <a:lnTo>
                    <a:pt x="1322" y="797"/>
                  </a:lnTo>
                  <a:lnTo>
                    <a:pt x="1341" y="671"/>
                  </a:lnTo>
                  <a:lnTo>
                    <a:pt x="1322" y="526"/>
                  </a:lnTo>
                  <a:lnTo>
                    <a:pt x="1286" y="417"/>
                  </a:lnTo>
                  <a:lnTo>
                    <a:pt x="1232" y="290"/>
                  </a:lnTo>
                  <a:lnTo>
                    <a:pt x="1141" y="200"/>
                  </a:lnTo>
                  <a:lnTo>
                    <a:pt x="1033" y="109"/>
                  </a:lnTo>
                  <a:lnTo>
                    <a:pt x="924" y="55"/>
                  </a:lnTo>
                  <a:lnTo>
                    <a:pt x="797" y="19"/>
                  </a:lnTo>
                  <a:lnTo>
                    <a:pt x="6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1" name="Google Shape;2241;p32"/>
          <p:cNvGrpSpPr/>
          <p:nvPr/>
        </p:nvGrpSpPr>
        <p:grpSpPr>
          <a:xfrm rot="669560" flipH="1">
            <a:off x="1775584" y="-1312815"/>
            <a:ext cx="5215767" cy="2434266"/>
            <a:chOff x="1327100" y="238125"/>
            <a:chExt cx="2773975" cy="1294650"/>
          </a:xfrm>
        </p:grpSpPr>
        <p:sp>
          <p:nvSpPr>
            <p:cNvPr id="2242" name="Google Shape;2242;p32"/>
            <p:cNvSpPr/>
            <p:nvPr/>
          </p:nvSpPr>
          <p:spPr>
            <a:xfrm>
              <a:off x="1327100" y="238125"/>
              <a:ext cx="173375" cy="180625"/>
            </a:xfrm>
            <a:custGeom>
              <a:avLst/>
              <a:gdLst/>
              <a:ahLst/>
              <a:cxnLst/>
              <a:rect l="l" t="t" r="r" b="b"/>
              <a:pathLst>
                <a:path w="6935" h="7225" extrusionOk="0">
                  <a:moveTo>
                    <a:pt x="4762" y="0"/>
                  </a:moveTo>
                  <a:lnTo>
                    <a:pt x="3549" y="1123"/>
                  </a:lnTo>
                  <a:lnTo>
                    <a:pt x="2354" y="2263"/>
                  </a:lnTo>
                  <a:lnTo>
                    <a:pt x="1177" y="3422"/>
                  </a:lnTo>
                  <a:lnTo>
                    <a:pt x="0" y="4617"/>
                  </a:lnTo>
                  <a:lnTo>
                    <a:pt x="869" y="5016"/>
                  </a:lnTo>
                  <a:lnTo>
                    <a:pt x="1738" y="5378"/>
                  </a:lnTo>
                  <a:lnTo>
                    <a:pt x="2607" y="5722"/>
                  </a:lnTo>
                  <a:lnTo>
                    <a:pt x="3476" y="6066"/>
                  </a:lnTo>
                  <a:lnTo>
                    <a:pt x="4346" y="6374"/>
                  </a:lnTo>
                  <a:lnTo>
                    <a:pt x="5215" y="6681"/>
                  </a:lnTo>
                  <a:lnTo>
                    <a:pt x="6084" y="6953"/>
                  </a:lnTo>
                  <a:lnTo>
                    <a:pt x="6935" y="7225"/>
                  </a:lnTo>
                  <a:lnTo>
                    <a:pt x="6609" y="6337"/>
                  </a:lnTo>
                  <a:lnTo>
                    <a:pt x="6301" y="5432"/>
                  </a:lnTo>
                  <a:lnTo>
                    <a:pt x="6011" y="4545"/>
                  </a:lnTo>
                  <a:lnTo>
                    <a:pt x="5722" y="3639"/>
                  </a:lnTo>
                  <a:lnTo>
                    <a:pt x="5468" y="2734"/>
                  </a:lnTo>
                  <a:lnTo>
                    <a:pt x="5215" y="1811"/>
                  </a:lnTo>
                  <a:lnTo>
                    <a:pt x="4979" y="905"/>
                  </a:lnTo>
                  <a:lnTo>
                    <a:pt x="47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2"/>
            <p:cNvSpPr/>
            <p:nvPr/>
          </p:nvSpPr>
          <p:spPr>
            <a:xfrm>
              <a:off x="1403125" y="425525"/>
              <a:ext cx="181100" cy="173850"/>
            </a:xfrm>
            <a:custGeom>
              <a:avLst/>
              <a:gdLst/>
              <a:ahLst/>
              <a:cxnLst/>
              <a:rect l="l" t="t" r="r" b="b"/>
              <a:pathLst>
                <a:path w="7244" h="6954" extrusionOk="0">
                  <a:moveTo>
                    <a:pt x="4003" y="0"/>
                  </a:moveTo>
                  <a:lnTo>
                    <a:pt x="2970" y="1286"/>
                  </a:lnTo>
                  <a:lnTo>
                    <a:pt x="1956" y="2608"/>
                  </a:lnTo>
                  <a:lnTo>
                    <a:pt x="961" y="3947"/>
                  </a:lnTo>
                  <a:lnTo>
                    <a:pt x="1" y="5306"/>
                  </a:lnTo>
                  <a:lnTo>
                    <a:pt x="906" y="5577"/>
                  </a:lnTo>
                  <a:lnTo>
                    <a:pt x="1830" y="5812"/>
                  </a:lnTo>
                  <a:lnTo>
                    <a:pt x="2735" y="6048"/>
                  </a:lnTo>
                  <a:lnTo>
                    <a:pt x="3640" y="6265"/>
                  </a:lnTo>
                  <a:lnTo>
                    <a:pt x="4546" y="6464"/>
                  </a:lnTo>
                  <a:lnTo>
                    <a:pt x="5451" y="6645"/>
                  </a:lnTo>
                  <a:lnTo>
                    <a:pt x="6338" y="6808"/>
                  </a:lnTo>
                  <a:lnTo>
                    <a:pt x="7244" y="6953"/>
                  </a:lnTo>
                  <a:lnTo>
                    <a:pt x="6773" y="6102"/>
                  </a:lnTo>
                  <a:lnTo>
                    <a:pt x="6338" y="5251"/>
                  </a:lnTo>
                  <a:lnTo>
                    <a:pt x="5904" y="4400"/>
                  </a:lnTo>
                  <a:lnTo>
                    <a:pt x="5505" y="3531"/>
                  </a:lnTo>
                  <a:lnTo>
                    <a:pt x="5107" y="2644"/>
                  </a:lnTo>
                  <a:lnTo>
                    <a:pt x="4727" y="1775"/>
                  </a:lnTo>
                  <a:lnTo>
                    <a:pt x="4365" y="887"/>
                  </a:lnTo>
                  <a:lnTo>
                    <a:pt x="400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2"/>
            <p:cNvSpPr/>
            <p:nvPr/>
          </p:nvSpPr>
          <p:spPr>
            <a:xfrm>
              <a:off x="1508600" y="606125"/>
              <a:ext cx="184725" cy="163450"/>
            </a:xfrm>
            <a:custGeom>
              <a:avLst/>
              <a:gdLst/>
              <a:ahLst/>
              <a:cxnLst/>
              <a:rect l="l" t="t" r="r" b="b"/>
              <a:pathLst>
                <a:path w="7389" h="6538" extrusionOk="0">
                  <a:moveTo>
                    <a:pt x="3169" y="1"/>
                  </a:moveTo>
                  <a:lnTo>
                    <a:pt x="2337" y="1431"/>
                  </a:lnTo>
                  <a:lnTo>
                    <a:pt x="1522" y="2880"/>
                  </a:lnTo>
                  <a:lnTo>
                    <a:pt x="743" y="4365"/>
                  </a:lnTo>
                  <a:lnTo>
                    <a:pt x="1" y="5867"/>
                  </a:lnTo>
                  <a:lnTo>
                    <a:pt x="942" y="6012"/>
                  </a:lnTo>
                  <a:lnTo>
                    <a:pt x="1884" y="6139"/>
                  </a:lnTo>
                  <a:lnTo>
                    <a:pt x="2807" y="6230"/>
                  </a:lnTo>
                  <a:lnTo>
                    <a:pt x="3731" y="6320"/>
                  </a:lnTo>
                  <a:lnTo>
                    <a:pt x="4654" y="6411"/>
                  </a:lnTo>
                  <a:lnTo>
                    <a:pt x="5578" y="6465"/>
                  </a:lnTo>
                  <a:lnTo>
                    <a:pt x="6483" y="6501"/>
                  </a:lnTo>
                  <a:lnTo>
                    <a:pt x="7388" y="6537"/>
                  </a:lnTo>
                  <a:lnTo>
                    <a:pt x="7388" y="6537"/>
                  </a:lnTo>
                  <a:lnTo>
                    <a:pt x="6809" y="5741"/>
                  </a:lnTo>
                  <a:lnTo>
                    <a:pt x="6248" y="4944"/>
                  </a:lnTo>
                  <a:lnTo>
                    <a:pt x="5704" y="4147"/>
                  </a:lnTo>
                  <a:lnTo>
                    <a:pt x="5161" y="3332"/>
                  </a:lnTo>
                  <a:lnTo>
                    <a:pt x="4636" y="2500"/>
                  </a:lnTo>
                  <a:lnTo>
                    <a:pt x="4129" y="1685"/>
                  </a:lnTo>
                  <a:lnTo>
                    <a:pt x="3640" y="852"/>
                  </a:lnTo>
                  <a:lnTo>
                    <a:pt x="3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2"/>
            <p:cNvSpPr/>
            <p:nvPr/>
          </p:nvSpPr>
          <p:spPr>
            <a:xfrm>
              <a:off x="1642150" y="775425"/>
              <a:ext cx="184700" cy="158475"/>
            </a:xfrm>
            <a:custGeom>
              <a:avLst/>
              <a:gdLst/>
              <a:ahLst/>
              <a:cxnLst/>
              <a:rect l="l" t="t" r="r" b="b"/>
              <a:pathLst>
                <a:path w="7388" h="6339" extrusionOk="0">
                  <a:moveTo>
                    <a:pt x="2227" y="1"/>
                  </a:moveTo>
                  <a:lnTo>
                    <a:pt x="1630" y="1558"/>
                  </a:lnTo>
                  <a:lnTo>
                    <a:pt x="1050" y="3115"/>
                  </a:lnTo>
                  <a:lnTo>
                    <a:pt x="507" y="4709"/>
                  </a:lnTo>
                  <a:lnTo>
                    <a:pt x="0" y="6320"/>
                  </a:lnTo>
                  <a:lnTo>
                    <a:pt x="942" y="6338"/>
                  </a:lnTo>
                  <a:lnTo>
                    <a:pt x="1883" y="6320"/>
                  </a:lnTo>
                  <a:lnTo>
                    <a:pt x="2825" y="6302"/>
                  </a:lnTo>
                  <a:lnTo>
                    <a:pt x="3748" y="6266"/>
                  </a:lnTo>
                  <a:lnTo>
                    <a:pt x="4672" y="6211"/>
                  </a:lnTo>
                  <a:lnTo>
                    <a:pt x="5577" y="6157"/>
                  </a:lnTo>
                  <a:lnTo>
                    <a:pt x="6483" y="6067"/>
                  </a:lnTo>
                  <a:lnTo>
                    <a:pt x="7388" y="5976"/>
                  </a:lnTo>
                  <a:lnTo>
                    <a:pt x="6700" y="5270"/>
                  </a:lnTo>
                  <a:lnTo>
                    <a:pt x="6012" y="4546"/>
                  </a:lnTo>
                  <a:lnTo>
                    <a:pt x="5360" y="3803"/>
                  </a:lnTo>
                  <a:lnTo>
                    <a:pt x="4708" y="3061"/>
                  </a:lnTo>
                  <a:lnTo>
                    <a:pt x="4074" y="2318"/>
                  </a:lnTo>
                  <a:lnTo>
                    <a:pt x="3441" y="1558"/>
                  </a:lnTo>
                  <a:lnTo>
                    <a:pt x="2825" y="779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32"/>
            <p:cNvSpPr/>
            <p:nvPr/>
          </p:nvSpPr>
          <p:spPr>
            <a:xfrm>
              <a:off x="1801475" y="930250"/>
              <a:ext cx="180200" cy="166150"/>
            </a:xfrm>
            <a:custGeom>
              <a:avLst/>
              <a:gdLst/>
              <a:ahLst/>
              <a:cxnLst/>
              <a:rect l="l" t="t" r="r" b="b"/>
              <a:pathLst>
                <a:path w="7208" h="6646" extrusionOk="0">
                  <a:moveTo>
                    <a:pt x="1232" y="0"/>
                  </a:moveTo>
                  <a:lnTo>
                    <a:pt x="870" y="1630"/>
                  </a:lnTo>
                  <a:lnTo>
                    <a:pt x="526" y="3278"/>
                  </a:lnTo>
                  <a:lnTo>
                    <a:pt x="381" y="4111"/>
                  </a:lnTo>
                  <a:lnTo>
                    <a:pt x="236" y="4962"/>
                  </a:lnTo>
                  <a:lnTo>
                    <a:pt x="110" y="5794"/>
                  </a:lnTo>
                  <a:lnTo>
                    <a:pt x="1" y="6645"/>
                  </a:lnTo>
                  <a:lnTo>
                    <a:pt x="924" y="6519"/>
                  </a:lnTo>
                  <a:lnTo>
                    <a:pt x="1848" y="6392"/>
                  </a:lnTo>
                  <a:lnTo>
                    <a:pt x="2771" y="6229"/>
                  </a:lnTo>
                  <a:lnTo>
                    <a:pt x="3677" y="6066"/>
                  </a:lnTo>
                  <a:lnTo>
                    <a:pt x="4564" y="5885"/>
                  </a:lnTo>
                  <a:lnTo>
                    <a:pt x="5451" y="5704"/>
                  </a:lnTo>
                  <a:lnTo>
                    <a:pt x="6338" y="5505"/>
                  </a:lnTo>
                  <a:lnTo>
                    <a:pt x="7207" y="5287"/>
                  </a:lnTo>
                  <a:lnTo>
                    <a:pt x="6429" y="4654"/>
                  </a:lnTo>
                  <a:lnTo>
                    <a:pt x="5650" y="4038"/>
                  </a:lnTo>
                  <a:lnTo>
                    <a:pt x="4890" y="3386"/>
                  </a:lnTo>
                  <a:lnTo>
                    <a:pt x="4129" y="2734"/>
                  </a:lnTo>
                  <a:lnTo>
                    <a:pt x="3387" y="2064"/>
                  </a:lnTo>
                  <a:lnTo>
                    <a:pt x="2663" y="1395"/>
                  </a:lnTo>
                  <a:lnTo>
                    <a:pt x="1938" y="706"/>
                  </a:lnTo>
                  <a:lnTo>
                    <a:pt x="12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32"/>
            <p:cNvSpPr/>
            <p:nvPr/>
          </p:nvSpPr>
          <p:spPr>
            <a:xfrm>
              <a:off x="1982550" y="1066950"/>
              <a:ext cx="172500" cy="170675"/>
            </a:xfrm>
            <a:custGeom>
              <a:avLst/>
              <a:gdLst/>
              <a:ahLst/>
              <a:cxnLst/>
              <a:rect l="l" t="t" r="r" b="b"/>
              <a:pathLst>
                <a:path w="6900" h="6827" extrusionOk="0">
                  <a:moveTo>
                    <a:pt x="218" y="1"/>
                  </a:moveTo>
                  <a:lnTo>
                    <a:pt x="145" y="852"/>
                  </a:lnTo>
                  <a:lnTo>
                    <a:pt x="91" y="1684"/>
                  </a:lnTo>
                  <a:lnTo>
                    <a:pt x="55" y="2536"/>
                  </a:lnTo>
                  <a:lnTo>
                    <a:pt x="37" y="3387"/>
                  </a:lnTo>
                  <a:lnTo>
                    <a:pt x="1" y="4238"/>
                  </a:lnTo>
                  <a:lnTo>
                    <a:pt x="1" y="5089"/>
                  </a:lnTo>
                  <a:lnTo>
                    <a:pt x="1" y="5958"/>
                  </a:lnTo>
                  <a:lnTo>
                    <a:pt x="19" y="6827"/>
                  </a:lnTo>
                  <a:lnTo>
                    <a:pt x="924" y="6573"/>
                  </a:lnTo>
                  <a:lnTo>
                    <a:pt x="1811" y="6302"/>
                  </a:lnTo>
                  <a:lnTo>
                    <a:pt x="2680" y="6030"/>
                  </a:lnTo>
                  <a:lnTo>
                    <a:pt x="3549" y="5740"/>
                  </a:lnTo>
                  <a:lnTo>
                    <a:pt x="4401" y="5451"/>
                  </a:lnTo>
                  <a:lnTo>
                    <a:pt x="5252" y="5143"/>
                  </a:lnTo>
                  <a:lnTo>
                    <a:pt x="6084" y="4817"/>
                  </a:lnTo>
                  <a:lnTo>
                    <a:pt x="6899" y="4473"/>
                  </a:lnTo>
                  <a:lnTo>
                    <a:pt x="6030" y="3966"/>
                  </a:lnTo>
                  <a:lnTo>
                    <a:pt x="5179" y="3441"/>
                  </a:lnTo>
                  <a:lnTo>
                    <a:pt x="4328" y="2898"/>
                  </a:lnTo>
                  <a:lnTo>
                    <a:pt x="3477" y="2354"/>
                  </a:lnTo>
                  <a:lnTo>
                    <a:pt x="2644" y="1775"/>
                  </a:lnTo>
                  <a:lnTo>
                    <a:pt x="1829" y="1196"/>
                  </a:lnTo>
                  <a:lnTo>
                    <a:pt x="1015" y="616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32"/>
            <p:cNvSpPr/>
            <p:nvPr/>
          </p:nvSpPr>
          <p:spPr>
            <a:xfrm>
              <a:off x="2161800" y="1182825"/>
              <a:ext cx="182000" cy="171150"/>
            </a:xfrm>
            <a:custGeom>
              <a:avLst/>
              <a:gdLst/>
              <a:ahLst/>
              <a:cxnLst/>
              <a:rect l="l" t="t" r="r" b="b"/>
              <a:pathLst>
                <a:path w="7280" h="6846" extrusionOk="0">
                  <a:moveTo>
                    <a:pt x="1" y="1"/>
                  </a:moveTo>
                  <a:lnTo>
                    <a:pt x="73" y="852"/>
                  </a:lnTo>
                  <a:lnTo>
                    <a:pt x="146" y="1703"/>
                  </a:lnTo>
                  <a:lnTo>
                    <a:pt x="236" y="2554"/>
                  </a:lnTo>
                  <a:lnTo>
                    <a:pt x="345" y="3405"/>
                  </a:lnTo>
                  <a:lnTo>
                    <a:pt x="454" y="4256"/>
                  </a:lnTo>
                  <a:lnTo>
                    <a:pt x="580" y="5125"/>
                  </a:lnTo>
                  <a:lnTo>
                    <a:pt x="725" y="5976"/>
                  </a:lnTo>
                  <a:lnTo>
                    <a:pt x="870" y="6845"/>
                  </a:lnTo>
                  <a:lnTo>
                    <a:pt x="1721" y="6465"/>
                  </a:lnTo>
                  <a:lnTo>
                    <a:pt x="2536" y="6085"/>
                  </a:lnTo>
                  <a:lnTo>
                    <a:pt x="3351" y="5686"/>
                  </a:lnTo>
                  <a:lnTo>
                    <a:pt x="4165" y="5288"/>
                  </a:lnTo>
                  <a:lnTo>
                    <a:pt x="4962" y="4872"/>
                  </a:lnTo>
                  <a:lnTo>
                    <a:pt x="5741" y="4455"/>
                  </a:lnTo>
                  <a:lnTo>
                    <a:pt x="6519" y="4021"/>
                  </a:lnTo>
                  <a:lnTo>
                    <a:pt x="7280" y="3568"/>
                  </a:lnTo>
                  <a:lnTo>
                    <a:pt x="6338" y="3188"/>
                  </a:lnTo>
                  <a:lnTo>
                    <a:pt x="5415" y="2771"/>
                  </a:lnTo>
                  <a:lnTo>
                    <a:pt x="4491" y="2337"/>
                  </a:lnTo>
                  <a:lnTo>
                    <a:pt x="3586" y="1902"/>
                  </a:lnTo>
                  <a:lnTo>
                    <a:pt x="2681" y="1449"/>
                  </a:lnTo>
                  <a:lnTo>
                    <a:pt x="1775" y="979"/>
                  </a:lnTo>
                  <a:lnTo>
                    <a:pt x="888" y="4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32"/>
            <p:cNvSpPr/>
            <p:nvPr/>
          </p:nvSpPr>
          <p:spPr>
            <a:xfrm>
              <a:off x="2351025" y="1275175"/>
              <a:ext cx="192400" cy="167975"/>
            </a:xfrm>
            <a:custGeom>
              <a:avLst/>
              <a:gdLst/>
              <a:ahLst/>
              <a:cxnLst/>
              <a:rect l="l" t="t" r="r" b="b"/>
              <a:pathLst>
                <a:path w="7696" h="6719" extrusionOk="0">
                  <a:moveTo>
                    <a:pt x="0" y="1"/>
                  </a:moveTo>
                  <a:lnTo>
                    <a:pt x="200" y="834"/>
                  </a:lnTo>
                  <a:lnTo>
                    <a:pt x="399" y="1685"/>
                  </a:lnTo>
                  <a:lnTo>
                    <a:pt x="616" y="2518"/>
                  </a:lnTo>
                  <a:lnTo>
                    <a:pt x="851" y="3350"/>
                  </a:lnTo>
                  <a:lnTo>
                    <a:pt x="1105" y="4201"/>
                  </a:lnTo>
                  <a:lnTo>
                    <a:pt x="1358" y="5034"/>
                  </a:lnTo>
                  <a:lnTo>
                    <a:pt x="1630" y="5885"/>
                  </a:lnTo>
                  <a:lnTo>
                    <a:pt x="1920" y="6718"/>
                  </a:lnTo>
                  <a:lnTo>
                    <a:pt x="2680" y="6229"/>
                  </a:lnTo>
                  <a:lnTo>
                    <a:pt x="3441" y="5741"/>
                  </a:lnTo>
                  <a:lnTo>
                    <a:pt x="4183" y="5234"/>
                  </a:lnTo>
                  <a:lnTo>
                    <a:pt x="4907" y="4727"/>
                  </a:lnTo>
                  <a:lnTo>
                    <a:pt x="5614" y="4201"/>
                  </a:lnTo>
                  <a:lnTo>
                    <a:pt x="6320" y="3676"/>
                  </a:lnTo>
                  <a:lnTo>
                    <a:pt x="7026" y="3151"/>
                  </a:lnTo>
                  <a:lnTo>
                    <a:pt x="7696" y="2608"/>
                  </a:lnTo>
                  <a:lnTo>
                    <a:pt x="6718" y="2336"/>
                  </a:lnTo>
                  <a:lnTo>
                    <a:pt x="5740" y="2047"/>
                  </a:lnTo>
                  <a:lnTo>
                    <a:pt x="4763" y="1739"/>
                  </a:lnTo>
                  <a:lnTo>
                    <a:pt x="3803" y="1431"/>
                  </a:lnTo>
                  <a:lnTo>
                    <a:pt x="2843" y="1087"/>
                  </a:lnTo>
                  <a:lnTo>
                    <a:pt x="1884" y="743"/>
                  </a:lnTo>
                  <a:lnTo>
                    <a:pt x="942" y="38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32"/>
            <p:cNvSpPr/>
            <p:nvPr/>
          </p:nvSpPr>
          <p:spPr>
            <a:xfrm>
              <a:off x="2551100" y="1342175"/>
              <a:ext cx="199650" cy="161175"/>
            </a:xfrm>
            <a:custGeom>
              <a:avLst/>
              <a:gdLst/>
              <a:ahLst/>
              <a:cxnLst/>
              <a:rect l="l" t="t" r="r" b="b"/>
              <a:pathLst>
                <a:path w="7986" h="6447" extrusionOk="0">
                  <a:moveTo>
                    <a:pt x="1" y="0"/>
                  </a:moveTo>
                  <a:lnTo>
                    <a:pt x="327" y="815"/>
                  </a:lnTo>
                  <a:lnTo>
                    <a:pt x="652" y="1612"/>
                  </a:lnTo>
                  <a:lnTo>
                    <a:pt x="997" y="2427"/>
                  </a:lnTo>
                  <a:lnTo>
                    <a:pt x="1359" y="3223"/>
                  </a:lnTo>
                  <a:lnTo>
                    <a:pt x="1739" y="4038"/>
                  </a:lnTo>
                  <a:lnTo>
                    <a:pt x="2119" y="4835"/>
                  </a:lnTo>
                  <a:lnTo>
                    <a:pt x="2536" y="5650"/>
                  </a:lnTo>
                  <a:lnTo>
                    <a:pt x="2952" y="6447"/>
                  </a:lnTo>
                  <a:lnTo>
                    <a:pt x="3622" y="5849"/>
                  </a:lnTo>
                  <a:lnTo>
                    <a:pt x="4274" y="5270"/>
                  </a:lnTo>
                  <a:lnTo>
                    <a:pt x="4926" y="4654"/>
                  </a:lnTo>
                  <a:lnTo>
                    <a:pt x="5559" y="4056"/>
                  </a:lnTo>
                  <a:lnTo>
                    <a:pt x="6175" y="3441"/>
                  </a:lnTo>
                  <a:lnTo>
                    <a:pt x="6791" y="2825"/>
                  </a:lnTo>
                  <a:lnTo>
                    <a:pt x="7388" y="2210"/>
                  </a:lnTo>
                  <a:lnTo>
                    <a:pt x="7986" y="1576"/>
                  </a:lnTo>
                  <a:lnTo>
                    <a:pt x="6972" y="1431"/>
                  </a:lnTo>
                  <a:lnTo>
                    <a:pt x="5976" y="1268"/>
                  </a:lnTo>
                  <a:lnTo>
                    <a:pt x="4962" y="1105"/>
                  </a:lnTo>
                  <a:lnTo>
                    <a:pt x="3966" y="906"/>
                  </a:lnTo>
                  <a:lnTo>
                    <a:pt x="2970" y="707"/>
                  </a:lnTo>
                  <a:lnTo>
                    <a:pt x="1974" y="489"/>
                  </a:lnTo>
                  <a:lnTo>
                    <a:pt x="997" y="2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32"/>
            <p:cNvSpPr/>
            <p:nvPr/>
          </p:nvSpPr>
          <p:spPr>
            <a:xfrm>
              <a:off x="2758425" y="1382450"/>
              <a:ext cx="202375" cy="150325"/>
            </a:xfrm>
            <a:custGeom>
              <a:avLst/>
              <a:gdLst/>
              <a:ahLst/>
              <a:cxnLst/>
              <a:rect l="l" t="t" r="r" b="b"/>
              <a:pathLst>
                <a:path w="8095" h="6013" extrusionOk="0">
                  <a:moveTo>
                    <a:pt x="1" y="1"/>
                  </a:moveTo>
                  <a:lnTo>
                    <a:pt x="435" y="761"/>
                  </a:lnTo>
                  <a:lnTo>
                    <a:pt x="888" y="1522"/>
                  </a:lnTo>
                  <a:lnTo>
                    <a:pt x="1359" y="2282"/>
                  </a:lnTo>
                  <a:lnTo>
                    <a:pt x="1847" y="3025"/>
                  </a:lnTo>
                  <a:lnTo>
                    <a:pt x="2336" y="3785"/>
                  </a:lnTo>
                  <a:lnTo>
                    <a:pt x="2843" y="4528"/>
                  </a:lnTo>
                  <a:lnTo>
                    <a:pt x="3368" y="5270"/>
                  </a:lnTo>
                  <a:lnTo>
                    <a:pt x="3912" y="6012"/>
                  </a:lnTo>
                  <a:lnTo>
                    <a:pt x="4473" y="5342"/>
                  </a:lnTo>
                  <a:lnTo>
                    <a:pt x="5034" y="4673"/>
                  </a:lnTo>
                  <a:lnTo>
                    <a:pt x="5577" y="3984"/>
                  </a:lnTo>
                  <a:lnTo>
                    <a:pt x="6103" y="3296"/>
                  </a:lnTo>
                  <a:lnTo>
                    <a:pt x="6609" y="2608"/>
                  </a:lnTo>
                  <a:lnTo>
                    <a:pt x="7116" y="1902"/>
                  </a:lnTo>
                  <a:lnTo>
                    <a:pt x="7605" y="1214"/>
                  </a:lnTo>
                  <a:lnTo>
                    <a:pt x="8094" y="508"/>
                  </a:lnTo>
                  <a:lnTo>
                    <a:pt x="7080" y="508"/>
                  </a:lnTo>
                  <a:lnTo>
                    <a:pt x="6066" y="472"/>
                  </a:lnTo>
                  <a:lnTo>
                    <a:pt x="5052" y="436"/>
                  </a:lnTo>
                  <a:lnTo>
                    <a:pt x="4038" y="381"/>
                  </a:lnTo>
                  <a:lnTo>
                    <a:pt x="3024" y="309"/>
                  </a:lnTo>
                  <a:lnTo>
                    <a:pt x="2028" y="218"/>
                  </a:lnTo>
                  <a:lnTo>
                    <a:pt x="1015" y="12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32"/>
            <p:cNvSpPr/>
            <p:nvPr/>
          </p:nvSpPr>
          <p:spPr>
            <a:xfrm>
              <a:off x="2968475" y="1381100"/>
              <a:ext cx="201450" cy="150325"/>
            </a:xfrm>
            <a:custGeom>
              <a:avLst/>
              <a:gdLst/>
              <a:ahLst/>
              <a:cxnLst/>
              <a:rect l="l" t="t" r="r" b="b"/>
              <a:pathLst>
                <a:path w="8058" h="6013" extrusionOk="0">
                  <a:moveTo>
                    <a:pt x="8058" y="1"/>
                  </a:moveTo>
                  <a:lnTo>
                    <a:pt x="7062" y="127"/>
                  </a:lnTo>
                  <a:lnTo>
                    <a:pt x="6048" y="236"/>
                  </a:lnTo>
                  <a:lnTo>
                    <a:pt x="5052" y="327"/>
                  </a:lnTo>
                  <a:lnTo>
                    <a:pt x="4038" y="417"/>
                  </a:lnTo>
                  <a:lnTo>
                    <a:pt x="3042" y="471"/>
                  </a:lnTo>
                  <a:lnTo>
                    <a:pt x="2028" y="526"/>
                  </a:lnTo>
                  <a:lnTo>
                    <a:pt x="1014" y="544"/>
                  </a:lnTo>
                  <a:lnTo>
                    <a:pt x="0" y="562"/>
                  </a:lnTo>
                  <a:lnTo>
                    <a:pt x="561" y="1268"/>
                  </a:lnTo>
                  <a:lnTo>
                    <a:pt x="1123" y="1956"/>
                  </a:lnTo>
                  <a:lnTo>
                    <a:pt x="1702" y="2644"/>
                  </a:lnTo>
                  <a:lnTo>
                    <a:pt x="2282" y="3332"/>
                  </a:lnTo>
                  <a:lnTo>
                    <a:pt x="2897" y="4002"/>
                  </a:lnTo>
                  <a:lnTo>
                    <a:pt x="3513" y="4672"/>
                  </a:lnTo>
                  <a:lnTo>
                    <a:pt x="4147" y="5342"/>
                  </a:lnTo>
                  <a:lnTo>
                    <a:pt x="4798" y="6012"/>
                  </a:lnTo>
                  <a:lnTo>
                    <a:pt x="5251" y="5270"/>
                  </a:lnTo>
                  <a:lnTo>
                    <a:pt x="5686" y="4527"/>
                  </a:lnTo>
                  <a:lnTo>
                    <a:pt x="6102" y="3767"/>
                  </a:lnTo>
                  <a:lnTo>
                    <a:pt x="6518" y="3025"/>
                  </a:lnTo>
                  <a:lnTo>
                    <a:pt x="6917" y="2264"/>
                  </a:lnTo>
                  <a:lnTo>
                    <a:pt x="7315" y="1522"/>
                  </a:lnTo>
                  <a:lnTo>
                    <a:pt x="7677" y="761"/>
                  </a:lnTo>
                  <a:lnTo>
                    <a:pt x="80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32"/>
            <p:cNvSpPr/>
            <p:nvPr/>
          </p:nvSpPr>
          <p:spPr>
            <a:xfrm>
              <a:off x="3177600" y="1339450"/>
              <a:ext cx="195575" cy="159825"/>
            </a:xfrm>
            <a:custGeom>
              <a:avLst/>
              <a:gdLst/>
              <a:ahLst/>
              <a:cxnLst/>
              <a:rect l="l" t="t" r="r" b="b"/>
              <a:pathLst>
                <a:path w="7823" h="6393" extrusionOk="0">
                  <a:moveTo>
                    <a:pt x="7822" y="1"/>
                  </a:moveTo>
                  <a:lnTo>
                    <a:pt x="6863" y="272"/>
                  </a:lnTo>
                  <a:lnTo>
                    <a:pt x="5903" y="508"/>
                  </a:lnTo>
                  <a:lnTo>
                    <a:pt x="4925" y="725"/>
                  </a:lnTo>
                  <a:lnTo>
                    <a:pt x="3948" y="942"/>
                  </a:lnTo>
                  <a:lnTo>
                    <a:pt x="2970" y="1142"/>
                  </a:lnTo>
                  <a:lnTo>
                    <a:pt x="1974" y="1305"/>
                  </a:lnTo>
                  <a:lnTo>
                    <a:pt x="996" y="1467"/>
                  </a:lnTo>
                  <a:lnTo>
                    <a:pt x="0" y="1630"/>
                  </a:lnTo>
                  <a:lnTo>
                    <a:pt x="652" y="2246"/>
                  </a:lnTo>
                  <a:lnTo>
                    <a:pt x="1304" y="2862"/>
                  </a:lnTo>
                  <a:lnTo>
                    <a:pt x="1974" y="3459"/>
                  </a:lnTo>
                  <a:lnTo>
                    <a:pt x="2680" y="4057"/>
                  </a:lnTo>
                  <a:lnTo>
                    <a:pt x="3368" y="4654"/>
                  </a:lnTo>
                  <a:lnTo>
                    <a:pt x="4093" y="5234"/>
                  </a:lnTo>
                  <a:lnTo>
                    <a:pt x="4835" y="5813"/>
                  </a:lnTo>
                  <a:lnTo>
                    <a:pt x="5577" y="6393"/>
                  </a:lnTo>
                  <a:lnTo>
                    <a:pt x="5903" y="5596"/>
                  </a:lnTo>
                  <a:lnTo>
                    <a:pt x="6211" y="4799"/>
                  </a:lnTo>
                  <a:lnTo>
                    <a:pt x="6501" y="4002"/>
                  </a:lnTo>
                  <a:lnTo>
                    <a:pt x="6790" y="3206"/>
                  </a:lnTo>
                  <a:lnTo>
                    <a:pt x="7062" y="2409"/>
                  </a:lnTo>
                  <a:lnTo>
                    <a:pt x="7334" y="1612"/>
                  </a:lnTo>
                  <a:lnTo>
                    <a:pt x="78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32"/>
            <p:cNvSpPr/>
            <p:nvPr/>
          </p:nvSpPr>
          <p:spPr>
            <a:xfrm>
              <a:off x="3380850" y="1272000"/>
              <a:ext cx="186525" cy="164800"/>
            </a:xfrm>
            <a:custGeom>
              <a:avLst/>
              <a:gdLst/>
              <a:ahLst/>
              <a:cxnLst/>
              <a:rect l="l" t="t" r="r" b="b"/>
              <a:pathLst>
                <a:path w="7461" h="6592" extrusionOk="0">
                  <a:moveTo>
                    <a:pt x="7460" y="1"/>
                  </a:moveTo>
                  <a:lnTo>
                    <a:pt x="6555" y="381"/>
                  </a:lnTo>
                  <a:lnTo>
                    <a:pt x="5632" y="743"/>
                  </a:lnTo>
                  <a:lnTo>
                    <a:pt x="4708" y="1087"/>
                  </a:lnTo>
                  <a:lnTo>
                    <a:pt x="3785" y="1431"/>
                  </a:lnTo>
                  <a:lnTo>
                    <a:pt x="2843" y="1739"/>
                  </a:lnTo>
                  <a:lnTo>
                    <a:pt x="1902" y="2047"/>
                  </a:lnTo>
                  <a:lnTo>
                    <a:pt x="960" y="2355"/>
                  </a:lnTo>
                  <a:lnTo>
                    <a:pt x="0" y="2626"/>
                  </a:lnTo>
                  <a:lnTo>
                    <a:pt x="725" y="3152"/>
                  </a:lnTo>
                  <a:lnTo>
                    <a:pt x="1485" y="3677"/>
                  </a:lnTo>
                  <a:lnTo>
                    <a:pt x="2246" y="4184"/>
                  </a:lnTo>
                  <a:lnTo>
                    <a:pt x="3006" y="4691"/>
                  </a:lnTo>
                  <a:lnTo>
                    <a:pt x="3803" y="5179"/>
                  </a:lnTo>
                  <a:lnTo>
                    <a:pt x="4599" y="5650"/>
                  </a:lnTo>
                  <a:lnTo>
                    <a:pt x="5414" y="6121"/>
                  </a:lnTo>
                  <a:lnTo>
                    <a:pt x="6229" y="6592"/>
                  </a:lnTo>
                  <a:lnTo>
                    <a:pt x="6609" y="4944"/>
                  </a:lnTo>
                  <a:lnTo>
                    <a:pt x="6935" y="3278"/>
                  </a:lnTo>
                  <a:lnTo>
                    <a:pt x="7225" y="1631"/>
                  </a:lnTo>
                  <a:lnTo>
                    <a:pt x="74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32"/>
            <p:cNvSpPr/>
            <p:nvPr/>
          </p:nvSpPr>
          <p:spPr>
            <a:xfrm>
              <a:off x="3574600" y="1179225"/>
              <a:ext cx="173825" cy="167050"/>
            </a:xfrm>
            <a:custGeom>
              <a:avLst/>
              <a:gdLst/>
              <a:ahLst/>
              <a:cxnLst/>
              <a:rect l="l" t="t" r="r" b="b"/>
              <a:pathLst>
                <a:path w="6953" h="6682" extrusionOk="0">
                  <a:moveTo>
                    <a:pt x="6935" y="0"/>
                  </a:moveTo>
                  <a:lnTo>
                    <a:pt x="6102" y="507"/>
                  </a:lnTo>
                  <a:lnTo>
                    <a:pt x="5251" y="978"/>
                  </a:lnTo>
                  <a:lnTo>
                    <a:pt x="4400" y="1449"/>
                  </a:lnTo>
                  <a:lnTo>
                    <a:pt x="3531" y="1901"/>
                  </a:lnTo>
                  <a:lnTo>
                    <a:pt x="2662" y="2336"/>
                  </a:lnTo>
                  <a:lnTo>
                    <a:pt x="1793" y="2770"/>
                  </a:lnTo>
                  <a:lnTo>
                    <a:pt x="887" y="3187"/>
                  </a:lnTo>
                  <a:lnTo>
                    <a:pt x="0" y="3585"/>
                  </a:lnTo>
                  <a:lnTo>
                    <a:pt x="797" y="4002"/>
                  </a:lnTo>
                  <a:lnTo>
                    <a:pt x="1612" y="4418"/>
                  </a:lnTo>
                  <a:lnTo>
                    <a:pt x="2444" y="4835"/>
                  </a:lnTo>
                  <a:lnTo>
                    <a:pt x="3277" y="5215"/>
                  </a:lnTo>
                  <a:lnTo>
                    <a:pt x="4128" y="5595"/>
                  </a:lnTo>
                  <a:lnTo>
                    <a:pt x="4997" y="5975"/>
                  </a:lnTo>
                  <a:lnTo>
                    <a:pt x="5867" y="6319"/>
                  </a:lnTo>
                  <a:lnTo>
                    <a:pt x="6754" y="6681"/>
                  </a:lnTo>
                  <a:lnTo>
                    <a:pt x="6862" y="4998"/>
                  </a:lnTo>
                  <a:lnTo>
                    <a:pt x="6917" y="3332"/>
                  </a:lnTo>
                  <a:lnTo>
                    <a:pt x="6953" y="1666"/>
                  </a:lnTo>
                  <a:lnTo>
                    <a:pt x="693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32"/>
            <p:cNvSpPr/>
            <p:nvPr/>
          </p:nvSpPr>
          <p:spPr>
            <a:xfrm>
              <a:off x="3754750" y="1064225"/>
              <a:ext cx="177925" cy="164800"/>
            </a:xfrm>
            <a:custGeom>
              <a:avLst/>
              <a:gdLst/>
              <a:ahLst/>
              <a:cxnLst/>
              <a:rect l="l" t="t" r="r" b="b"/>
              <a:pathLst>
                <a:path w="7117" h="6592" extrusionOk="0">
                  <a:moveTo>
                    <a:pt x="6284" y="1"/>
                  </a:moveTo>
                  <a:lnTo>
                    <a:pt x="5541" y="598"/>
                  </a:lnTo>
                  <a:lnTo>
                    <a:pt x="4781" y="1178"/>
                  </a:lnTo>
                  <a:lnTo>
                    <a:pt x="4002" y="1757"/>
                  </a:lnTo>
                  <a:lnTo>
                    <a:pt x="3223" y="2319"/>
                  </a:lnTo>
                  <a:lnTo>
                    <a:pt x="2427" y="2862"/>
                  </a:lnTo>
                  <a:lnTo>
                    <a:pt x="1630" y="3405"/>
                  </a:lnTo>
                  <a:lnTo>
                    <a:pt x="815" y="3930"/>
                  </a:lnTo>
                  <a:lnTo>
                    <a:pt x="0" y="4437"/>
                  </a:lnTo>
                  <a:lnTo>
                    <a:pt x="852" y="4763"/>
                  </a:lnTo>
                  <a:lnTo>
                    <a:pt x="1703" y="5053"/>
                  </a:lnTo>
                  <a:lnTo>
                    <a:pt x="2590" y="5342"/>
                  </a:lnTo>
                  <a:lnTo>
                    <a:pt x="3477" y="5632"/>
                  </a:lnTo>
                  <a:lnTo>
                    <a:pt x="4364" y="5886"/>
                  </a:lnTo>
                  <a:lnTo>
                    <a:pt x="5270" y="6139"/>
                  </a:lnTo>
                  <a:lnTo>
                    <a:pt x="6193" y="6375"/>
                  </a:lnTo>
                  <a:lnTo>
                    <a:pt x="7116" y="6592"/>
                  </a:lnTo>
                  <a:lnTo>
                    <a:pt x="6953" y="4926"/>
                  </a:lnTo>
                  <a:lnTo>
                    <a:pt x="6772" y="3278"/>
                  </a:lnTo>
                  <a:lnTo>
                    <a:pt x="6537" y="1631"/>
                  </a:lnTo>
                  <a:lnTo>
                    <a:pt x="628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32"/>
            <p:cNvSpPr/>
            <p:nvPr/>
          </p:nvSpPr>
          <p:spPr>
            <a:xfrm>
              <a:off x="3917700" y="928875"/>
              <a:ext cx="183375" cy="159825"/>
            </a:xfrm>
            <a:custGeom>
              <a:avLst/>
              <a:gdLst/>
              <a:ahLst/>
              <a:cxnLst/>
              <a:rect l="l" t="t" r="r" b="b"/>
              <a:pathLst>
                <a:path w="7335" h="6393" extrusionOk="0">
                  <a:moveTo>
                    <a:pt x="5505" y="1"/>
                  </a:moveTo>
                  <a:lnTo>
                    <a:pt x="4872" y="689"/>
                  </a:lnTo>
                  <a:lnTo>
                    <a:pt x="4202" y="1377"/>
                  </a:lnTo>
                  <a:lnTo>
                    <a:pt x="3532" y="2047"/>
                  </a:lnTo>
                  <a:lnTo>
                    <a:pt x="2862" y="2699"/>
                  </a:lnTo>
                  <a:lnTo>
                    <a:pt x="2156" y="3351"/>
                  </a:lnTo>
                  <a:lnTo>
                    <a:pt x="1449" y="3984"/>
                  </a:lnTo>
                  <a:lnTo>
                    <a:pt x="725" y="4600"/>
                  </a:lnTo>
                  <a:lnTo>
                    <a:pt x="1" y="5216"/>
                  </a:lnTo>
                  <a:lnTo>
                    <a:pt x="888" y="5415"/>
                  </a:lnTo>
                  <a:lnTo>
                    <a:pt x="1775" y="5596"/>
                  </a:lnTo>
                  <a:lnTo>
                    <a:pt x="2681" y="5777"/>
                  </a:lnTo>
                  <a:lnTo>
                    <a:pt x="3586" y="5922"/>
                  </a:lnTo>
                  <a:lnTo>
                    <a:pt x="4509" y="6067"/>
                  </a:lnTo>
                  <a:lnTo>
                    <a:pt x="5451" y="6194"/>
                  </a:lnTo>
                  <a:lnTo>
                    <a:pt x="6393" y="6302"/>
                  </a:lnTo>
                  <a:lnTo>
                    <a:pt x="7334" y="6393"/>
                  </a:lnTo>
                  <a:lnTo>
                    <a:pt x="6918" y="4781"/>
                  </a:lnTo>
                  <a:lnTo>
                    <a:pt x="6483" y="3170"/>
                  </a:lnTo>
                  <a:lnTo>
                    <a:pt x="6012" y="1594"/>
                  </a:lnTo>
                  <a:lnTo>
                    <a:pt x="55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8" name="Google Shape;2258;p32"/>
          <p:cNvGrpSpPr/>
          <p:nvPr/>
        </p:nvGrpSpPr>
        <p:grpSpPr>
          <a:xfrm flipH="1">
            <a:off x="268313" y="254647"/>
            <a:ext cx="981017" cy="932717"/>
            <a:chOff x="2019750" y="337575"/>
            <a:chExt cx="647750" cy="618800"/>
          </a:xfrm>
        </p:grpSpPr>
        <p:sp>
          <p:nvSpPr>
            <p:cNvPr id="2259" name="Google Shape;2259;p32"/>
            <p:cNvSpPr/>
            <p:nvPr/>
          </p:nvSpPr>
          <p:spPr>
            <a:xfrm>
              <a:off x="2158450" y="337575"/>
              <a:ext cx="484300" cy="350750"/>
            </a:xfrm>
            <a:custGeom>
              <a:avLst/>
              <a:gdLst/>
              <a:ahLst/>
              <a:cxnLst/>
              <a:rect l="l" t="t" r="r" b="b"/>
              <a:pathLst>
                <a:path w="19372" h="14030" extrusionOk="0">
                  <a:moveTo>
                    <a:pt x="13674" y="1"/>
                  </a:moveTo>
                  <a:lnTo>
                    <a:pt x="13282" y="19"/>
                  </a:lnTo>
                  <a:lnTo>
                    <a:pt x="12890" y="57"/>
                  </a:lnTo>
                  <a:lnTo>
                    <a:pt x="12497" y="113"/>
                  </a:lnTo>
                  <a:lnTo>
                    <a:pt x="12068" y="188"/>
                  </a:lnTo>
                  <a:lnTo>
                    <a:pt x="11638" y="281"/>
                  </a:lnTo>
                  <a:lnTo>
                    <a:pt x="11208" y="393"/>
                  </a:lnTo>
                  <a:lnTo>
                    <a:pt x="10741" y="524"/>
                  </a:lnTo>
                  <a:lnTo>
                    <a:pt x="10274" y="692"/>
                  </a:lnTo>
                  <a:lnTo>
                    <a:pt x="9807" y="860"/>
                  </a:lnTo>
                  <a:lnTo>
                    <a:pt x="9322" y="1066"/>
                  </a:lnTo>
                  <a:lnTo>
                    <a:pt x="8817" y="1290"/>
                  </a:lnTo>
                  <a:lnTo>
                    <a:pt x="8294" y="1551"/>
                  </a:lnTo>
                  <a:lnTo>
                    <a:pt x="7641" y="1925"/>
                  </a:lnTo>
                  <a:lnTo>
                    <a:pt x="7024" y="2298"/>
                  </a:lnTo>
                  <a:lnTo>
                    <a:pt x="6445" y="2709"/>
                  </a:lnTo>
                  <a:lnTo>
                    <a:pt x="5885" y="3158"/>
                  </a:lnTo>
                  <a:lnTo>
                    <a:pt x="5492" y="5679"/>
                  </a:lnTo>
                  <a:lnTo>
                    <a:pt x="4969" y="3961"/>
                  </a:lnTo>
                  <a:lnTo>
                    <a:pt x="4577" y="4353"/>
                  </a:lnTo>
                  <a:lnTo>
                    <a:pt x="4203" y="4764"/>
                  </a:lnTo>
                  <a:lnTo>
                    <a:pt x="3849" y="5175"/>
                  </a:lnTo>
                  <a:lnTo>
                    <a:pt x="3531" y="5605"/>
                  </a:lnTo>
                  <a:lnTo>
                    <a:pt x="3213" y="6034"/>
                  </a:lnTo>
                  <a:lnTo>
                    <a:pt x="2915" y="6445"/>
                  </a:lnTo>
                  <a:lnTo>
                    <a:pt x="2634" y="6875"/>
                  </a:lnTo>
                  <a:lnTo>
                    <a:pt x="2373" y="7305"/>
                  </a:lnTo>
                  <a:lnTo>
                    <a:pt x="2130" y="7734"/>
                  </a:lnTo>
                  <a:lnTo>
                    <a:pt x="1906" y="8164"/>
                  </a:lnTo>
                  <a:lnTo>
                    <a:pt x="1700" y="8575"/>
                  </a:lnTo>
                  <a:lnTo>
                    <a:pt x="1514" y="9004"/>
                  </a:lnTo>
                  <a:lnTo>
                    <a:pt x="1159" y="9808"/>
                  </a:lnTo>
                  <a:lnTo>
                    <a:pt x="878" y="10574"/>
                  </a:lnTo>
                  <a:lnTo>
                    <a:pt x="636" y="11302"/>
                  </a:lnTo>
                  <a:lnTo>
                    <a:pt x="449" y="11956"/>
                  </a:lnTo>
                  <a:lnTo>
                    <a:pt x="281" y="12554"/>
                  </a:lnTo>
                  <a:lnTo>
                    <a:pt x="169" y="13058"/>
                  </a:lnTo>
                  <a:lnTo>
                    <a:pt x="94" y="13469"/>
                  </a:lnTo>
                  <a:lnTo>
                    <a:pt x="38" y="13768"/>
                  </a:lnTo>
                  <a:lnTo>
                    <a:pt x="1" y="14029"/>
                  </a:lnTo>
                  <a:lnTo>
                    <a:pt x="150" y="13749"/>
                  </a:lnTo>
                  <a:lnTo>
                    <a:pt x="318" y="13432"/>
                  </a:lnTo>
                  <a:lnTo>
                    <a:pt x="561" y="13021"/>
                  </a:lnTo>
                  <a:lnTo>
                    <a:pt x="860" y="12516"/>
                  </a:lnTo>
                  <a:lnTo>
                    <a:pt x="1252" y="11956"/>
                  </a:lnTo>
                  <a:lnTo>
                    <a:pt x="1700" y="11358"/>
                  </a:lnTo>
                  <a:lnTo>
                    <a:pt x="1943" y="11059"/>
                  </a:lnTo>
                  <a:lnTo>
                    <a:pt x="2223" y="10742"/>
                  </a:lnTo>
                  <a:lnTo>
                    <a:pt x="2504" y="10424"/>
                  </a:lnTo>
                  <a:lnTo>
                    <a:pt x="2802" y="10107"/>
                  </a:lnTo>
                  <a:lnTo>
                    <a:pt x="3120" y="9808"/>
                  </a:lnTo>
                  <a:lnTo>
                    <a:pt x="3475" y="9490"/>
                  </a:lnTo>
                  <a:lnTo>
                    <a:pt x="3830" y="9210"/>
                  </a:lnTo>
                  <a:lnTo>
                    <a:pt x="4203" y="8911"/>
                  </a:lnTo>
                  <a:lnTo>
                    <a:pt x="4596" y="8650"/>
                  </a:lnTo>
                  <a:lnTo>
                    <a:pt x="5007" y="8388"/>
                  </a:lnTo>
                  <a:lnTo>
                    <a:pt x="5436" y="8145"/>
                  </a:lnTo>
                  <a:lnTo>
                    <a:pt x="5885" y="7921"/>
                  </a:lnTo>
                  <a:lnTo>
                    <a:pt x="6352" y="7716"/>
                  </a:lnTo>
                  <a:lnTo>
                    <a:pt x="6837" y="7529"/>
                  </a:lnTo>
                  <a:lnTo>
                    <a:pt x="7342" y="7379"/>
                  </a:lnTo>
                  <a:lnTo>
                    <a:pt x="7865" y="7267"/>
                  </a:lnTo>
                  <a:lnTo>
                    <a:pt x="8406" y="7174"/>
                  </a:lnTo>
                  <a:lnTo>
                    <a:pt x="8967" y="7099"/>
                  </a:lnTo>
                  <a:lnTo>
                    <a:pt x="9695" y="7043"/>
                  </a:lnTo>
                  <a:lnTo>
                    <a:pt x="10405" y="6968"/>
                  </a:lnTo>
                  <a:lnTo>
                    <a:pt x="11096" y="6894"/>
                  </a:lnTo>
                  <a:lnTo>
                    <a:pt x="11750" y="6782"/>
                  </a:lnTo>
                  <a:lnTo>
                    <a:pt x="12385" y="6669"/>
                  </a:lnTo>
                  <a:lnTo>
                    <a:pt x="13002" y="6557"/>
                  </a:lnTo>
                  <a:lnTo>
                    <a:pt x="13599" y="6408"/>
                  </a:lnTo>
                  <a:lnTo>
                    <a:pt x="14160" y="6259"/>
                  </a:lnTo>
                  <a:lnTo>
                    <a:pt x="12684" y="3569"/>
                  </a:lnTo>
                  <a:lnTo>
                    <a:pt x="14888" y="6034"/>
                  </a:lnTo>
                  <a:lnTo>
                    <a:pt x="15430" y="5829"/>
                  </a:lnTo>
                  <a:lnTo>
                    <a:pt x="15934" y="5623"/>
                  </a:lnTo>
                  <a:lnTo>
                    <a:pt x="16401" y="5381"/>
                  </a:lnTo>
                  <a:lnTo>
                    <a:pt x="16850" y="5119"/>
                  </a:lnTo>
                  <a:lnTo>
                    <a:pt x="15393" y="2877"/>
                  </a:lnTo>
                  <a:lnTo>
                    <a:pt x="17466" y="4689"/>
                  </a:lnTo>
                  <a:lnTo>
                    <a:pt x="17784" y="4428"/>
                  </a:lnTo>
                  <a:lnTo>
                    <a:pt x="18083" y="4148"/>
                  </a:lnTo>
                  <a:lnTo>
                    <a:pt x="18363" y="3849"/>
                  </a:lnTo>
                  <a:lnTo>
                    <a:pt x="18606" y="3550"/>
                  </a:lnTo>
                  <a:lnTo>
                    <a:pt x="18830" y="3214"/>
                  </a:lnTo>
                  <a:lnTo>
                    <a:pt x="19035" y="2859"/>
                  </a:lnTo>
                  <a:lnTo>
                    <a:pt x="19222" y="2504"/>
                  </a:lnTo>
                  <a:lnTo>
                    <a:pt x="19371" y="2112"/>
                  </a:lnTo>
                  <a:lnTo>
                    <a:pt x="19166" y="1906"/>
                  </a:lnTo>
                  <a:lnTo>
                    <a:pt x="18923" y="1701"/>
                  </a:lnTo>
                  <a:lnTo>
                    <a:pt x="18568" y="1420"/>
                  </a:lnTo>
                  <a:lnTo>
                    <a:pt x="18120" y="1122"/>
                  </a:lnTo>
                  <a:lnTo>
                    <a:pt x="17858" y="972"/>
                  </a:lnTo>
                  <a:lnTo>
                    <a:pt x="17578" y="823"/>
                  </a:lnTo>
                  <a:lnTo>
                    <a:pt x="17279" y="673"/>
                  </a:lnTo>
                  <a:lnTo>
                    <a:pt x="16943" y="543"/>
                  </a:lnTo>
                  <a:lnTo>
                    <a:pt x="16588" y="412"/>
                  </a:lnTo>
                  <a:lnTo>
                    <a:pt x="16196" y="281"/>
                  </a:lnTo>
                  <a:lnTo>
                    <a:pt x="13244" y="2971"/>
                  </a:lnTo>
                  <a:lnTo>
                    <a:pt x="13244" y="2971"/>
                  </a:lnTo>
                  <a:lnTo>
                    <a:pt x="15075" y="57"/>
                  </a:lnTo>
                  <a:lnTo>
                    <a:pt x="14739" y="38"/>
                  </a:lnTo>
                  <a:lnTo>
                    <a:pt x="144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32"/>
            <p:cNvSpPr/>
            <p:nvPr/>
          </p:nvSpPr>
          <p:spPr>
            <a:xfrm>
              <a:off x="2392875" y="434250"/>
              <a:ext cx="66800" cy="76625"/>
            </a:xfrm>
            <a:custGeom>
              <a:avLst/>
              <a:gdLst/>
              <a:ahLst/>
              <a:cxnLst/>
              <a:rect l="l" t="t" r="r" b="b"/>
              <a:pathLst>
                <a:path w="2672" h="3065" extrusionOk="0">
                  <a:moveTo>
                    <a:pt x="1009" y="1"/>
                  </a:moveTo>
                  <a:lnTo>
                    <a:pt x="1" y="299"/>
                  </a:lnTo>
                  <a:lnTo>
                    <a:pt x="1383" y="3064"/>
                  </a:lnTo>
                  <a:lnTo>
                    <a:pt x="2037" y="2971"/>
                  </a:lnTo>
                  <a:lnTo>
                    <a:pt x="2672" y="2877"/>
                  </a:lnTo>
                  <a:lnTo>
                    <a:pt x="1009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32"/>
            <p:cNvSpPr/>
            <p:nvPr/>
          </p:nvSpPr>
          <p:spPr>
            <a:xfrm>
              <a:off x="2347575" y="369800"/>
              <a:ext cx="32250" cy="78475"/>
            </a:xfrm>
            <a:custGeom>
              <a:avLst/>
              <a:gdLst/>
              <a:ahLst/>
              <a:cxnLst/>
              <a:rect l="l" t="t" r="r" b="b"/>
              <a:pathLst>
                <a:path w="1290" h="3139" extrusionOk="0">
                  <a:moveTo>
                    <a:pt x="1290" y="1"/>
                  </a:moveTo>
                  <a:lnTo>
                    <a:pt x="729" y="262"/>
                  </a:lnTo>
                  <a:lnTo>
                    <a:pt x="374" y="468"/>
                  </a:lnTo>
                  <a:lnTo>
                    <a:pt x="1" y="673"/>
                  </a:lnTo>
                  <a:lnTo>
                    <a:pt x="841" y="3139"/>
                  </a:lnTo>
                  <a:lnTo>
                    <a:pt x="1290" y="1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32"/>
            <p:cNvSpPr/>
            <p:nvPr/>
          </p:nvSpPr>
          <p:spPr>
            <a:xfrm>
              <a:off x="2451250" y="338050"/>
              <a:ext cx="42050" cy="84550"/>
            </a:xfrm>
            <a:custGeom>
              <a:avLst/>
              <a:gdLst/>
              <a:ahLst/>
              <a:cxnLst/>
              <a:rect l="l" t="t" r="r" b="b"/>
              <a:pathLst>
                <a:path w="1682" h="3382" extrusionOk="0">
                  <a:moveTo>
                    <a:pt x="1682" y="0"/>
                  </a:moveTo>
                  <a:lnTo>
                    <a:pt x="1103" y="57"/>
                  </a:lnTo>
                  <a:lnTo>
                    <a:pt x="505" y="150"/>
                  </a:lnTo>
                  <a:lnTo>
                    <a:pt x="1" y="3382"/>
                  </a:lnTo>
                  <a:lnTo>
                    <a:pt x="262" y="3325"/>
                  </a:lnTo>
                  <a:lnTo>
                    <a:pt x="1682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32"/>
            <p:cNvSpPr/>
            <p:nvPr/>
          </p:nvSpPr>
          <p:spPr>
            <a:xfrm>
              <a:off x="2541850" y="349725"/>
              <a:ext cx="61675" cy="56075"/>
            </a:xfrm>
            <a:custGeom>
              <a:avLst/>
              <a:gdLst/>
              <a:ahLst/>
              <a:cxnLst/>
              <a:rect l="l" t="t" r="r" b="b"/>
              <a:pathLst>
                <a:path w="2467" h="2243" extrusionOk="0">
                  <a:moveTo>
                    <a:pt x="1458" y="0"/>
                  </a:moveTo>
                  <a:lnTo>
                    <a:pt x="1" y="2242"/>
                  </a:lnTo>
                  <a:lnTo>
                    <a:pt x="2466" y="449"/>
                  </a:lnTo>
                  <a:lnTo>
                    <a:pt x="1999" y="225"/>
                  </a:lnTo>
                  <a:lnTo>
                    <a:pt x="1738" y="113"/>
                  </a:lnTo>
                  <a:lnTo>
                    <a:pt x="1458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32"/>
            <p:cNvSpPr/>
            <p:nvPr/>
          </p:nvSpPr>
          <p:spPr>
            <a:xfrm>
              <a:off x="2309300" y="479550"/>
              <a:ext cx="42975" cy="45325"/>
            </a:xfrm>
            <a:custGeom>
              <a:avLst/>
              <a:gdLst/>
              <a:ahLst/>
              <a:cxnLst/>
              <a:rect l="l" t="t" r="r" b="b"/>
              <a:pathLst>
                <a:path w="1719" h="1813" extrusionOk="0">
                  <a:moveTo>
                    <a:pt x="0" y="0"/>
                  </a:moveTo>
                  <a:lnTo>
                    <a:pt x="934" y="1812"/>
                  </a:lnTo>
                  <a:lnTo>
                    <a:pt x="1326" y="1700"/>
                  </a:lnTo>
                  <a:lnTo>
                    <a:pt x="1719" y="16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32"/>
            <p:cNvSpPr/>
            <p:nvPr/>
          </p:nvSpPr>
          <p:spPr>
            <a:xfrm>
              <a:off x="2161250" y="392700"/>
              <a:ext cx="480575" cy="279275"/>
            </a:xfrm>
            <a:custGeom>
              <a:avLst/>
              <a:gdLst/>
              <a:ahLst/>
              <a:cxnLst/>
              <a:rect l="l" t="t" r="r" b="b"/>
              <a:pathLst>
                <a:path w="19223" h="11171" extrusionOk="0">
                  <a:moveTo>
                    <a:pt x="19222" y="0"/>
                  </a:moveTo>
                  <a:lnTo>
                    <a:pt x="18961" y="19"/>
                  </a:lnTo>
                  <a:lnTo>
                    <a:pt x="18195" y="75"/>
                  </a:lnTo>
                  <a:lnTo>
                    <a:pt x="17037" y="187"/>
                  </a:lnTo>
                  <a:lnTo>
                    <a:pt x="16308" y="280"/>
                  </a:lnTo>
                  <a:lnTo>
                    <a:pt x="15523" y="374"/>
                  </a:lnTo>
                  <a:lnTo>
                    <a:pt x="14664" y="504"/>
                  </a:lnTo>
                  <a:lnTo>
                    <a:pt x="13749" y="654"/>
                  </a:lnTo>
                  <a:lnTo>
                    <a:pt x="12778" y="841"/>
                  </a:lnTo>
                  <a:lnTo>
                    <a:pt x="11769" y="1065"/>
                  </a:lnTo>
                  <a:lnTo>
                    <a:pt x="10741" y="1308"/>
                  </a:lnTo>
                  <a:lnTo>
                    <a:pt x="9677" y="1606"/>
                  </a:lnTo>
                  <a:lnTo>
                    <a:pt x="9154" y="1775"/>
                  </a:lnTo>
                  <a:lnTo>
                    <a:pt x="8631" y="1943"/>
                  </a:lnTo>
                  <a:lnTo>
                    <a:pt x="8108" y="2148"/>
                  </a:lnTo>
                  <a:lnTo>
                    <a:pt x="7827" y="2242"/>
                  </a:lnTo>
                  <a:lnTo>
                    <a:pt x="7585" y="2354"/>
                  </a:lnTo>
                  <a:lnTo>
                    <a:pt x="7080" y="2578"/>
                  </a:lnTo>
                  <a:lnTo>
                    <a:pt x="6949" y="2634"/>
                  </a:lnTo>
                  <a:lnTo>
                    <a:pt x="6819" y="2709"/>
                  </a:lnTo>
                  <a:lnTo>
                    <a:pt x="6576" y="2839"/>
                  </a:lnTo>
                  <a:lnTo>
                    <a:pt x="6090" y="3120"/>
                  </a:lnTo>
                  <a:lnTo>
                    <a:pt x="5623" y="3437"/>
                  </a:lnTo>
                  <a:lnTo>
                    <a:pt x="5175" y="3773"/>
                  </a:lnTo>
                  <a:lnTo>
                    <a:pt x="4764" y="4110"/>
                  </a:lnTo>
                  <a:lnTo>
                    <a:pt x="4372" y="4483"/>
                  </a:lnTo>
                  <a:lnTo>
                    <a:pt x="3979" y="4838"/>
                  </a:lnTo>
                  <a:lnTo>
                    <a:pt x="3643" y="5230"/>
                  </a:lnTo>
                  <a:lnTo>
                    <a:pt x="3288" y="5604"/>
                  </a:lnTo>
                  <a:lnTo>
                    <a:pt x="2989" y="5996"/>
                  </a:lnTo>
                  <a:lnTo>
                    <a:pt x="2690" y="6389"/>
                  </a:lnTo>
                  <a:lnTo>
                    <a:pt x="2149" y="7136"/>
                  </a:lnTo>
                  <a:lnTo>
                    <a:pt x="1682" y="7864"/>
                  </a:lnTo>
                  <a:lnTo>
                    <a:pt x="1271" y="8555"/>
                  </a:lnTo>
                  <a:lnTo>
                    <a:pt x="916" y="9190"/>
                  </a:lnTo>
                  <a:lnTo>
                    <a:pt x="636" y="9751"/>
                  </a:lnTo>
                  <a:lnTo>
                    <a:pt x="393" y="10237"/>
                  </a:lnTo>
                  <a:lnTo>
                    <a:pt x="94" y="10928"/>
                  </a:lnTo>
                  <a:lnTo>
                    <a:pt x="1" y="11171"/>
                  </a:lnTo>
                  <a:lnTo>
                    <a:pt x="113" y="10928"/>
                  </a:lnTo>
                  <a:lnTo>
                    <a:pt x="468" y="10255"/>
                  </a:lnTo>
                  <a:lnTo>
                    <a:pt x="729" y="9788"/>
                  </a:lnTo>
                  <a:lnTo>
                    <a:pt x="1047" y="9247"/>
                  </a:lnTo>
                  <a:lnTo>
                    <a:pt x="1420" y="8649"/>
                  </a:lnTo>
                  <a:lnTo>
                    <a:pt x="1850" y="7976"/>
                  </a:lnTo>
                  <a:lnTo>
                    <a:pt x="2336" y="7285"/>
                  </a:lnTo>
                  <a:lnTo>
                    <a:pt x="2896" y="6538"/>
                  </a:lnTo>
                  <a:lnTo>
                    <a:pt x="3195" y="6183"/>
                  </a:lnTo>
                  <a:lnTo>
                    <a:pt x="3531" y="5809"/>
                  </a:lnTo>
                  <a:lnTo>
                    <a:pt x="4222" y="5062"/>
                  </a:lnTo>
                  <a:lnTo>
                    <a:pt x="4596" y="4707"/>
                  </a:lnTo>
                  <a:lnTo>
                    <a:pt x="4988" y="4371"/>
                  </a:lnTo>
                  <a:lnTo>
                    <a:pt x="5399" y="4035"/>
                  </a:lnTo>
                  <a:lnTo>
                    <a:pt x="5829" y="3717"/>
                  </a:lnTo>
                  <a:lnTo>
                    <a:pt x="6277" y="3418"/>
                  </a:lnTo>
                  <a:lnTo>
                    <a:pt x="6744" y="3157"/>
                  </a:lnTo>
                  <a:lnTo>
                    <a:pt x="6987" y="3026"/>
                  </a:lnTo>
                  <a:lnTo>
                    <a:pt x="7099" y="2951"/>
                  </a:lnTo>
                  <a:lnTo>
                    <a:pt x="7230" y="2895"/>
                  </a:lnTo>
                  <a:lnTo>
                    <a:pt x="7734" y="2690"/>
                  </a:lnTo>
                  <a:lnTo>
                    <a:pt x="7977" y="2578"/>
                  </a:lnTo>
                  <a:lnTo>
                    <a:pt x="8238" y="2466"/>
                  </a:lnTo>
                  <a:lnTo>
                    <a:pt x="8743" y="2279"/>
                  </a:lnTo>
                  <a:lnTo>
                    <a:pt x="9266" y="2092"/>
                  </a:lnTo>
                  <a:lnTo>
                    <a:pt x="9789" y="1924"/>
                  </a:lnTo>
                  <a:lnTo>
                    <a:pt x="10816" y="1625"/>
                  </a:lnTo>
                  <a:lnTo>
                    <a:pt x="11844" y="1364"/>
                  </a:lnTo>
                  <a:lnTo>
                    <a:pt x="12834" y="1139"/>
                  </a:lnTo>
                  <a:lnTo>
                    <a:pt x="13786" y="915"/>
                  </a:lnTo>
                  <a:lnTo>
                    <a:pt x="14702" y="747"/>
                  </a:lnTo>
                  <a:lnTo>
                    <a:pt x="15561" y="579"/>
                  </a:lnTo>
                  <a:lnTo>
                    <a:pt x="17055" y="336"/>
                  </a:lnTo>
                  <a:lnTo>
                    <a:pt x="18213" y="149"/>
                  </a:lnTo>
                  <a:lnTo>
                    <a:pt x="19222" y="0"/>
                  </a:lnTo>
                  <a:close/>
                </a:path>
              </a:pathLst>
            </a:custGeom>
            <a:solidFill>
              <a:srgbClr val="C61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32"/>
            <p:cNvSpPr/>
            <p:nvPr/>
          </p:nvSpPr>
          <p:spPr>
            <a:xfrm>
              <a:off x="2019750" y="663075"/>
              <a:ext cx="647750" cy="293300"/>
            </a:xfrm>
            <a:custGeom>
              <a:avLst/>
              <a:gdLst/>
              <a:ahLst/>
              <a:cxnLst/>
              <a:rect l="l" t="t" r="r" b="b"/>
              <a:pathLst>
                <a:path w="25910" h="11732" extrusionOk="0">
                  <a:moveTo>
                    <a:pt x="16738" y="1"/>
                  </a:moveTo>
                  <a:lnTo>
                    <a:pt x="16159" y="38"/>
                  </a:lnTo>
                  <a:lnTo>
                    <a:pt x="15561" y="75"/>
                  </a:lnTo>
                  <a:lnTo>
                    <a:pt x="14944" y="131"/>
                  </a:lnTo>
                  <a:lnTo>
                    <a:pt x="14291" y="225"/>
                  </a:lnTo>
                  <a:lnTo>
                    <a:pt x="13637" y="356"/>
                  </a:lnTo>
                  <a:lnTo>
                    <a:pt x="13189" y="449"/>
                  </a:lnTo>
                  <a:lnTo>
                    <a:pt x="12778" y="542"/>
                  </a:lnTo>
                  <a:lnTo>
                    <a:pt x="12348" y="654"/>
                  </a:lnTo>
                  <a:lnTo>
                    <a:pt x="11937" y="766"/>
                  </a:lnTo>
                  <a:lnTo>
                    <a:pt x="11134" y="1047"/>
                  </a:lnTo>
                  <a:lnTo>
                    <a:pt x="10368" y="1346"/>
                  </a:lnTo>
                  <a:lnTo>
                    <a:pt x="9060" y="4110"/>
                  </a:lnTo>
                  <a:lnTo>
                    <a:pt x="9060" y="1962"/>
                  </a:lnTo>
                  <a:lnTo>
                    <a:pt x="8481" y="2280"/>
                  </a:lnTo>
                  <a:lnTo>
                    <a:pt x="7921" y="2616"/>
                  </a:lnTo>
                  <a:lnTo>
                    <a:pt x="7379" y="2971"/>
                  </a:lnTo>
                  <a:lnTo>
                    <a:pt x="6856" y="3344"/>
                  </a:lnTo>
                  <a:lnTo>
                    <a:pt x="6370" y="3718"/>
                  </a:lnTo>
                  <a:lnTo>
                    <a:pt x="5885" y="4091"/>
                  </a:lnTo>
                  <a:lnTo>
                    <a:pt x="5418" y="4484"/>
                  </a:lnTo>
                  <a:lnTo>
                    <a:pt x="4988" y="4895"/>
                  </a:lnTo>
                  <a:lnTo>
                    <a:pt x="4559" y="5287"/>
                  </a:lnTo>
                  <a:lnTo>
                    <a:pt x="4166" y="5698"/>
                  </a:lnTo>
                  <a:lnTo>
                    <a:pt x="3793" y="6109"/>
                  </a:lnTo>
                  <a:lnTo>
                    <a:pt x="3419" y="6520"/>
                  </a:lnTo>
                  <a:lnTo>
                    <a:pt x="3083" y="6912"/>
                  </a:lnTo>
                  <a:lnTo>
                    <a:pt x="2765" y="7323"/>
                  </a:lnTo>
                  <a:lnTo>
                    <a:pt x="2167" y="8089"/>
                  </a:lnTo>
                  <a:lnTo>
                    <a:pt x="1644" y="8836"/>
                  </a:lnTo>
                  <a:lnTo>
                    <a:pt x="1215" y="9527"/>
                  </a:lnTo>
                  <a:lnTo>
                    <a:pt x="841" y="10144"/>
                  </a:lnTo>
                  <a:lnTo>
                    <a:pt x="524" y="10685"/>
                  </a:lnTo>
                  <a:lnTo>
                    <a:pt x="300" y="11115"/>
                  </a:lnTo>
                  <a:lnTo>
                    <a:pt x="131" y="11451"/>
                  </a:lnTo>
                  <a:lnTo>
                    <a:pt x="1" y="11732"/>
                  </a:lnTo>
                  <a:lnTo>
                    <a:pt x="262" y="11470"/>
                  </a:lnTo>
                  <a:lnTo>
                    <a:pt x="561" y="11152"/>
                  </a:lnTo>
                  <a:lnTo>
                    <a:pt x="972" y="10760"/>
                  </a:lnTo>
                  <a:lnTo>
                    <a:pt x="1495" y="10312"/>
                  </a:lnTo>
                  <a:lnTo>
                    <a:pt x="2111" y="9808"/>
                  </a:lnTo>
                  <a:lnTo>
                    <a:pt x="2448" y="9546"/>
                  </a:lnTo>
                  <a:lnTo>
                    <a:pt x="2821" y="9266"/>
                  </a:lnTo>
                  <a:lnTo>
                    <a:pt x="3214" y="9004"/>
                  </a:lnTo>
                  <a:lnTo>
                    <a:pt x="3625" y="8743"/>
                  </a:lnTo>
                  <a:lnTo>
                    <a:pt x="4054" y="8481"/>
                  </a:lnTo>
                  <a:lnTo>
                    <a:pt x="4502" y="8220"/>
                  </a:lnTo>
                  <a:lnTo>
                    <a:pt x="4969" y="7977"/>
                  </a:lnTo>
                  <a:lnTo>
                    <a:pt x="5474" y="7753"/>
                  </a:lnTo>
                  <a:lnTo>
                    <a:pt x="5978" y="7529"/>
                  </a:lnTo>
                  <a:lnTo>
                    <a:pt x="6501" y="7342"/>
                  </a:lnTo>
                  <a:lnTo>
                    <a:pt x="7024" y="7155"/>
                  </a:lnTo>
                  <a:lnTo>
                    <a:pt x="7585" y="7006"/>
                  </a:lnTo>
                  <a:lnTo>
                    <a:pt x="8145" y="6875"/>
                  </a:lnTo>
                  <a:lnTo>
                    <a:pt x="8743" y="6763"/>
                  </a:lnTo>
                  <a:lnTo>
                    <a:pt x="9341" y="6688"/>
                  </a:lnTo>
                  <a:lnTo>
                    <a:pt x="9938" y="6651"/>
                  </a:lnTo>
                  <a:lnTo>
                    <a:pt x="10555" y="6651"/>
                  </a:lnTo>
                  <a:lnTo>
                    <a:pt x="11190" y="6688"/>
                  </a:lnTo>
                  <a:lnTo>
                    <a:pt x="11825" y="6763"/>
                  </a:lnTo>
                  <a:lnTo>
                    <a:pt x="12479" y="6893"/>
                  </a:lnTo>
                  <a:lnTo>
                    <a:pt x="13319" y="7062"/>
                  </a:lnTo>
                  <a:lnTo>
                    <a:pt x="14141" y="7230"/>
                  </a:lnTo>
                  <a:lnTo>
                    <a:pt x="14944" y="7360"/>
                  </a:lnTo>
                  <a:lnTo>
                    <a:pt x="15729" y="7473"/>
                  </a:lnTo>
                  <a:lnTo>
                    <a:pt x="16495" y="7566"/>
                  </a:lnTo>
                  <a:lnTo>
                    <a:pt x="17223" y="7622"/>
                  </a:lnTo>
                  <a:lnTo>
                    <a:pt x="17933" y="7678"/>
                  </a:lnTo>
                  <a:lnTo>
                    <a:pt x="18624" y="7697"/>
                  </a:lnTo>
                  <a:lnTo>
                    <a:pt x="17896" y="4129"/>
                  </a:lnTo>
                  <a:lnTo>
                    <a:pt x="19521" y="7678"/>
                  </a:lnTo>
                  <a:lnTo>
                    <a:pt x="20193" y="7622"/>
                  </a:lnTo>
                  <a:lnTo>
                    <a:pt x="20847" y="7547"/>
                  </a:lnTo>
                  <a:lnTo>
                    <a:pt x="21464" y="7435"/>
                  </a:lnTo>
                  <a:lnTo>
                    <a:pt x="22061" y="7304"/>
                  </a:lnTo>
                  <a:lnTo>
                    <a:pt x="21183" y="4241"/>
                  </a:lnTo>
                  <a:lnTo>
                    <a:pt x="22902" y="7024"/>
                  </a:lnTo>
                  <a:lnTo>
                    <a:pt x="23350" y="6837"/>
                  </a:lnTo>
                  <a:lnTo>
                    <a:pt x="23761" y="6613"/>
                  </a:lnTo>
                  <a:lnTo>
                    <a:pt x="24172" y="6370"/>
                  </a:lnTo>
                  <a:lnTo>
                    <a:pt x="24565" y="6109"/>
                  </a:lnTo>
                  <a:lnTo>
                    <a:pt x="24938" y="5810"/>
                  </a:lnTo>
                  <a:lnTo>
                    <a:pt x="25274" y="5474"/>
                  </a:lnTo>
                  <a:lnTo>
                    <a:pt x="25611" y="5119"/>
                  </a:lnTo>
                  <a:lnTo>
                    <a:pt x="25909" y="4745"/>
                  </a:lnTo>
                  <a:lnTo>
                    <a:pt x="25872" y="4652"/>
                  </a:lnTo>
                  <a:lnTo>
                    <a:pt x="25760" y="4446"/>
                  </a:lnTo>
                  <a:lnTo>
                    <a:pt x="25555" y="4110"/>
                  </a:lnTo>
                  <a:lnTo>
                    <a:pt x="25256" y="3681"/>
                  </a:lnTo>
                  <a:lnTo>
                    <a:pt x="25069" y="3438"/>
                  </a:lnTo>
                  <a:lnTo>
                    <a:pt x="24863" y="3195"/>
                  </a:lnTo>
                  <a:lnTo>
                    <a:pt x="24621" y="2933"/>
                  </a:lnTo>
                  <a:lnTo>
                    <a:pt x="24340" y="2653"/>
                  </a:lnTo>
                  <a:lnTo>
                    <a:pt x="24041" y="2392"/>
                  </a:lnTo>
                  <a:lnTo>
                    <a:pt x="23724" y="2111"/>
                  </a:lnTo>
                  <a:lnTo>
                    <a:pt x="23369" y="1850"/>
                  </a:lnTo>
                  <a:lnTo>
                    <a:pt x="22977" y="1588"/>
                  </a:lnTo>
                  <a:lnTo>
                    <a:pt x="18718" y="3625"/>
                  </a:lnTo>
                  <a:lnTo>
                    <a:pt x="21781" y="953"/>
                  </a:lnTo>
                  <a:lnTo>
                    <a:pt x="21408" y="785"/>
                  </a:lnTo>
                  <a:lnTo>
                    <a:pt x="21034" y="654"/>
                  </a:lnTo>
                  <a:lnTo>
                    <a:pt x="20642" y="524"/>
                  </a:lnTo>
                  <a:lnTo>
                    <a:pt x="20212" y="393"/>
                  </a:lnTo>
                  <a:lnTo>
                    <a:pt x="19783" y="299"/>
                  </a:lnTo>
                  <a:lnTo>
                    <a:pt x="19334" y="206"/>
                  </a:lnTo>
                  <a:lnTo>
                    <a:pt x="18849" y="131"/>
                  </a:lnTo>
                  <a:lnTo>
                    <a:pt x="18363" y="75"/>
                  </a:lnTo>
                  <a:lnTo>
                    <a:pt x="17840" y="38"/>
                  </a:lnTo>
                  <a:lnTo>
                    <a:pt x="1729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32"/>
            <p:cNvSpPr/>
            <p:nvPr/>
          </p:nvSpPr>
          <p:spPr>
            <a:xfrm>
              <a:off x="2368600" y="755075"/>
              <a:ext cx="53250" cy="95750"/>
            </a:xfrm>
            <a:custGeom>
              <a:avLst/>
              <a:gdLst/>
              <a:ahLst/>
              <a:cxnLst/>
              <a:rect l="l" t="t" r="r" b="b"/>
              <a:pathLst>
                <a:path w="2130" h="3830" extrusionOk="0">
                  <a:moveTo>
                    <a:pt x="1233" y="1"/>
                  </a:moveTo>
                  <a:lnTo>
                    <a:pt x="0" y="19"/>
                  </a:lnTo>
                  <a:lnTo>
                    <a:pt x="598" y="3606"/>
                  </a:lnTo>
                  <a:lnTo>
                    <a:pt x="1383" y="3737"/>
                  </a:lnTo>
                  <a:lnTo>
                    <a:pt x="2130" y="3830"/>
                  </a:lnTo>
                  <a:lnTo>
                    <a:pt x="123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32"/>
            <p:cNvSpPr/>
            <p:nvPr/>
          </p:nvSpPr>
          <p:spPr>
            <a:xfrm>
              <a:off x="2336850" y="668675"/>
              <a:ext cx="41575" cy="85500"/>
            </a:xfrm>
            <a:custGeom>
              <a:avLst/>
              <a:gdLst/>
              <a:ahLst/>
              <a:cxnLst/>
              <a:rect l="l" t="t" r="r" b="b"/>
              <a:pathLst>
                <a:path w="1663" h="3420" extrusionOk="0">
                  <a:moveTo>
                    <a:pt x="1663" y="1"/>
                  </a:moveTo>
                  <a:lnTo>
                    <a:pt x="953" y="132"/>
                  </a:lnTo>
                  <a:lnTo>
                    <a:pt x="467" y="225"/>
                  </a:lnTo>
                  <a:lnTo>
                    <a:pt x="0" y="337"/>
                  </a:lnTo>
                  <a:lnTo>
                    <a:pt x="94" y="3419"/>
                  </a:lnTo>
                  <a:lnTo>
                    <a:pt x="166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32"/>
            <p:cNvSpPr/>
            <p:nvPr/>
          </p:nvSpPr>
          <p:spPr>
            <a:xfrm>
              <a:off x="2440975" y="665425"/>
              <a:ext cx="76150" cy="88750"/>
            </a:xfrm>
            <a:custGeom>
              <a:avLst/>
              <a:gdLst/>
              <a:ahLst/>
              <a:cxnLst/>
              <a:rect l="l" t="t" r="r" b="b"/>
              <a:pathLst>
                <a:path w="3046" h="3550" extrusionOk="0">
                  <a:moveTo>
                    <a:pt x="1682" y="0"/>
                  </a:moveTo>
                  <a:lnTo>
                    <a:pt x="1" y="3512"/>
                  </a:lnTo>
                  <a:lnTo>
                    <a:pt x="318" y="3549"/>
                  </a:lnTo>
                  <a:lnTo>
                    <a:pt x="3046" y="224"/>
                  </a:lnTo>
                  <a:lnTo>
                    <a:pt x="2392" y="93"/>
                  </a:lnTo>
                  <a:lnTo>
                    <a:pt x="16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2"/>
            <p:cNvSpPr/>
            <p:nvPr/>
          </p:nvSpPr>
          <p:spPr>
            <a:xfrm>
              <a:off x="2548850" y="713050"/>
              <a:ext cx="85025" cy="51850"/>
            </a:xfrm>
            <a:custGeom>
              <a:avLst/>
              <a:gdLst/>
              <a:ahLst/>
              <a:cxnLst/>
              <a:rect l="l" t="t" r="r" b="b"/>
              <a:pathLst>
                <a:path w="3401" h="2074" extrusionOk="0">
                  <a:moveTo>
                    <a:pt x="2410" y="0"/>
                  </a:moveTo>
                  <a:lnTo>
                    <a:pt x="1" y="2074"/>
                  </a:lnTo>
                  <a:lnTo>
                    <a:pt x="3401" y="878"/>
                  </a:lnTo>
                  <a:lnTo>
                    <a:pt x="3176" y="654"/>
                  </a:lnTo>
                  <a:lnTo>
                    <a:pt x="2934" y="430"/>
                  </a:lnTo>
                  <a:lnTo>
                    <a:pt x="2672" y="225"/>
                  </a:lnTo>
                  <a:lnTo>
                    <a:pt x="24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2"/>
            <p:cNvSpPr/>
            <p:nvPr/>
          </p:nvSpPr>
          <p:spPr>
            <a:xfrm>
              <a:off x="2261650" y="770025"/>
              <a:ext cx="34600" cy="60250"/>
            </a:xfrm>
            <a:custGeom>
              <a:avLst/>
              <a:gdLst/>
              <a:ahLst/>
              <a:cxnLst/>
              <a:rect l="l" t="t" r="r" b="b"/>
              <a:pathLst>
                <a:path w="1384" h="2410" extrusionOk="0">
                  <a:moveTo>
                    <a:pt x="1" y="0"/>
                  </a:moveTo>
                  <a:lnTo>
                    <a:pt x="412" y="2373"/>
                  </a:lnTo>
                  <a:lnTo>
                    <a:pt x="897" y="2373"/>
                  </a:lnTo>
                  <a:lnTo>
                    <a:pt x="1383" y="2410"/>
                  </a:lnTo>
                  <a:lnTo>
                    <a:pt x="1383" y="241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2"/>
            <p:cNvSpPr/>
            <p:nvPr/>
          </p:nvSpPr>
          <p:spPr>
            <a:xfrm>
              <a:off x="2028625" y="748550"/>
              <a:ext cx="637000" cy="190075"/>
            </a:xfrm>
            <a:custGeom>
              <a:avLst/>
              <a:gdLst/>
              <a:ahLst/>
              <a:cxnLst/>
              <a:rect l="l" t="t" r="r" b="b"/>
              <a:pathLst>
                <a:path w="25480" h="7603" extrusionOk="0">
                  <a:moveTo>
                    <a:pt x="14197" y="0"/>
                  </a:moveTo>
                  <a:lnTo>
                    <a:pt x="13543" y="19"/>
                  </a:lnTo>
                  <a:lnTo>
                    <a:pt x="12890" y="37"/>
                  </a:lnTo>
                  <a:lnTo>
                    <a:pt x="12217" y="75"/>
                  </a:lnTo>
                  <a:lnTo>
                    <a:pt x="11900" y="93"/>
                  </a:lnTo>
                  <a:lnTo>
                    <a:pt x="11563" y="131"/>
                  </a:lnTo>
                  <a:lnTo>
                    <a:pt x="10910" y="224"/>
                  </a:lnTo>
                  <a:lnTo>
                    <a:pt x="10760" y="243"/>
                  </a:lnTo>
                  <a:lnTo>
                    <a:pt x="10592" y="280"/>
                  </a:lnTo>
                  <a:lnTo>
                    <a:pt x="10256" y="355"/>
                  </a:lnTo>
                  <a:lnTo>
                    <a:pt x="9938" y="430"/>
                  </a:lnTo>
                  <a:lnTo>
                    <a:pt x="9621" y="504"/>
                  </a:lnTo>
                  <a:lnTo>
                    <a:pt x="8986" y="710"/>
                  </a:lnTo>
                  <a:lnTo>
                    <a:pt x="8369" y="934"/>
                  </a:lnTo>
                  <a:lnTo>
                    <a:pt x="7790" y="1196"/>
                  </a:lnTo>
                  <a:lnTo>
                    <a:pt x="7211" y="1476"/>
                  </a:lnTo>
                  <a:lnTo>
                    <a:pt x="6651" y="1756"/>
                  </a:lnTo>
                  <a:lnTo>
                    <a:pt x="6128" y="2073"/>
                  </a:lnTo>
                  <a:lnTo>
                    <a:pt x="5623" y="2391"/>
                  </a:lnTo>
                  <a:lnTo>
                    <a:pt x="5137" y="2727"/>
                  </a:lnTo>
                  <a:lnTo>
                    <a:pt x="4670" y="3064"/>
                  </a:lnTo>
                  <a:lnTo>
                    <a:pt x="3793" y="3755"/>
                  </a:lnTo>
                  <a:lnTo>
                    <a:pt x="3008" y="4408"/>
                  </a:lnTo>
                  <a:lnTo>
                    <a:pt x="2317" y="5062"/>
                  </a:lnTo>
                  <a:lnTo>
                    <a:pt x="1719" y="5660"/>
                  </a:lnTo>
                  <a:lnTo>
                    <a:pt x="1196" y="6202"/>
                  </a:lnTo>
                  <a:lnTo>
                    <a:pt x="766" y="6669"/>
                  </a:lnTo>
                  <a:lnTo>
                    <a:pt x="430" y="7061"/>
                  </a:lnTo>
                  <a:lnTo>
                    <a:pt x="187" y="7360"/>
                  </a:lnTo>
                  <a:lnTo>
                    <a:pt x="1" y="7603"/>
                  </a:lnTo>
                  <a:lnTo>
                    <a:pt x="206" y="7360"/>
                  </a:lnTo>
                  <a:lnTo>
                    <a:pt x="822" y="6725"/>
                  </a:lnTo>
                  <a:lnTo>
                    <a:pt x="1271" y="6276"/>
                  </a:lnTo>
                  <a:lnTo>
                    <a:pt x="1831" y="5772"/>
                  </a:lnTo>
                  <a:lnTo>
                    <a:pt x="2448" y="5212"/>
                  </a:lnTo>
                  <a:lnTo>
                    <a:pt x="3176" y="4595"/>
                  </a:lnTo>
                  <a:lnTo>
                    <a:pt x="3568" y="4278"/>
                  </a:lnTo>
                  <a:lnTo>
                    <a:pt x="3961" y="3960"/>
                  </a:lnTo>
                  <a:lnTo>
                    <a:pt x="4390" y="3643"/>
                  </a:lnTo>
                  <a:lnTo>
                    <a:pt x="4857" y="3325"/>
                  </a:lnTo>
                  <a:lnTo>
                    <a:pt x="5324" y="3007"/>
                  </a:lnTo>
                  <a:lnTo>
                    <a:pt x="5810" y="2690"/>
                  </a:lnTo>
                  <a:lnTo>
                    <a:pt x="6837" y="2092"/>
                  </a:lnTo>
                  <a:lnTo>
                    <a:pt x="7379" y="1812"/>
                  </a:lnTo>
                  <a:lnTo>
                    <a:pt x="7939" y="1550"/>
                  </a:lnTo>
                  <a:lnTo>
                    <a:pt x="8519" y="1308"/>
                  </a:lnTo>
                  <a:lnTo>
                    <a:pt x="9116" y="1083"/>
                  </a:lnTo>
                  <a:lnTo>
                    <a:pt x="9714" y="897"/>
                  </a:lnTo>
                  <a:lnTo>
                    <a:pt x="10032" y="822"/>
                  </a:lnTo>
                  <a:lnTo>
                    <a:pt x="10349" y="766"/>
                  </a:lnTo>
                  <a:lnTo>
                    <a:pt x="10667" y="691"/>
                  </a:lnTo>
                  <a:lnTo>
                    <a:pt x="10816" y="654"/>
                  </a:lnTo>
                  <a:lnTo>
                    <a:pt x="10966" y="635"/>
                  </a:lnTo>
                  <a:lnTo>
                    <a:pt x="11619" y="560"/>
                  </a:lnTo>
                  <a:lnTo>
                    <a:pt x="11937" y="523"/>
                  </a:lnTo>
                  <a:lnTo>
                    <a:pt x="12273" y="504"/>
                  </a:lnTo>
                  <a:lnTo>
                    <a:pt x="12908" y="448"/>
                  </a:lnTo>
                  <a:lnTo>
                    <a:pt x="13562" y="430"/>
                  </a:lnTo>
                  <a:lnTo>
                    <a:pt x="14197" y="411"/>
                  </a:lnTo>
                  <a:lnTo>
                    <a:pt x="15467" y="411"/>
                  </a:lnTo>
                  <a:lnTo>
                    <a:pt x="16700" y="467"/>
                  </a:lnTo>
                  <a:lnTo>
                    <a:pt x="17914" y="523"/>
                  </a:lnTo>
                  <a:lnTo>
                    <a:pt x="19054" y="616"/>
                  </a:lnTo>
                  <a:lnTo>
                    <a:pt x="20137" y="710"/>
                  </a:lnTo>
                  <a:lnTo>
                    <a:pt x="21165" y="822"/>
                  </a:lnTo>
                  <a:lnTo>
                    <a:pt x="22939" y="1046"/>
                  </a:lnTo>
                  <a:lnTo>
                    <a:pt x="24303" y="1233"/>
                  </a:lnTo>
                  <a:lnTo>
                    <a:pt x="25480" y="1420"/>
                  </a:lnTo>
                  <a:lnTo>
                    <a:pt x="25480" y="1420"/>
                  </a:lnTo>
                  <a:lnTo>
                    <a:pt x="25181" y="1345"/>
                  </a:lnTo>
                  <a:lnTo>
                    <a:pt x="24303" y="1158"/>
                  </a:lnTo>
                  <a:lnTo>
                    <a:pt x="22958" y="878"/>
                  </a:lnTo>
                  <a:lnTo>
                    <a:pt x="22117" y="729"/>
                  </a:lnTo>
                  <a:lnTo>
                    <a:pt x="21183" y="579"/>
                  </a:lnTo>
                  <a:lnTo>
                    <a:pt x="20175" y="448"/>
                  </a:lnTo>
                  <a:lnTo>
                    <a:pt x="19091" y="299"/>
                  </a:lnTo>
                  <a:lnTo>
                    <a:pt x="17933" y="187"/>
                  </a:lnTo>
                  <a:lnTo>
                    <a:pt x="16719" y="93"/>
                  </a:lnTo>
                  <a:lnTo>
                    <a:pt x="15467" y="19"/>
                  </a:lnTo>
                  <a:lnTo>
                    <a:pt x="141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60611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hewy"/>
              <a:buNone/>
              <a:defRPr sz="300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●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○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■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●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○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■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●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○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arela Round"/>
              <a:buChar char="■"/>
              <a:defRPr sz="16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77" r:id="rId7"/>
    <p:sldLayoutId id="214748367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6117541-65C5-4C7F-867B-1A7491ADA544}"/>
              </a:ext>
            </a:extLst>
          </p:cNvPr>
          <p:cNvSpPr txBox="1"/>
          <p:nvPr/>
        </p:nvSpPr>
        <p:spPr>
          <a:xfrm>
            <a:off x="1700430" y="1125200"/>
            <a:ext cx="59411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44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7 - 6</a:t>
            </a:r>
          </a:p>
          <a:p>
            <a:pPr algn="ctr"/>
            <a:r>
              <a:rPr lang="ar-OM" sz="44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مساحة الأشكال المركبة</a:t>
            </a:r>
            <a:endParaRPr lang="en-US" sz="44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6A8382-8C26-424C-B90F-256A4ACEACAA}"/>
              </a:ext>
            </a:extLst>
          </p:cNvPr>
          <p:cNvSpPr txBox="1"/>
          <p:nvPr/>
        </p:nvSpPr>
        <p:spPr>
          <a:xfrm>
            <a:off x="754379" y="4570172"/>
            <a:ext cx="2049781" cy="34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إعداد : أ. أحمد </a:t>
            </a:r>
            <a:r>
              <a:rPr lang="ar-OM" sz="1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العطابي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27C463-B150-4FD1-8050-8715AD1F3C7E}"/>
              </a:ext>
            </a:extLst>
          </p:cNvPr>
          <p:cNvSpPr txBox="1"/>
          <p:nvPr/>
        </p:nvSpPr>
        <p:spPr>
          <a:xfrm>
            <a:off x="4032575" y="86133"/>
            <a:ext cx="3678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2000" b="1" dirty="0">
                <a:solidFill>
                  <a:srgbClr val="00B0F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الوحدة السابعة : المساحة والمحيط</a:t>
            </a:r>
            <a:endParaRPr lang="en-US" sz="2000" b="1" dirty="0">
              <a:solidFill>
                <a:srgbClr val="00B0F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8A83B5D-6B4C-BB0D-AEB0-BBBCB04279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4288" y="2914618"/>
            <a:ext cx="3427152" cy="190728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A9FF3A5-C45C-EBF0-47D8-4127BFA16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9269" y="2571750"/>
            <a:ext cx="2310169" cy="20772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AE7A4-18E6-E7A3-0F36-A6AE8F75B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92;p13">
            <a:extLst>
              <a:ext uri="{FF2B5EF4-FFF2-40B4-BE49-F238E27FC236}">
                <a16:creationId xmlns:a16="http://schemas.microsoft.com/office/drawing/2014/main" id="{E7A30DB7-B5FD-198C-6167-66684200E386}"/>
              </a:ext>
            </a:extLst>
          </p:cNvPr>
          <p:cNvSpPr/>
          <p:nvPr/>
        </p:nvSpPr>
        <p:spPr>
          <a:xfrm>
            <a:off x="2977116" y="145451"/>
            <a:ext cx="3264196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FFC5C413-80F8-193E-E22F-727F22F3A348}"/>
              </a:ext>
            </a:extLst>
          </p:cNvPr>
          <p:cNvSpPr txBox="1"/>
          <p:nvPr/>
        </p:nvSpPr>
        <p:spPr>
          <a:xfrm>
            <a:off x="2836140" y="112941"/>
            <a:ext cx="3785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كتاب الطالب ص143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876;p70">
            <a:extLst>
              <a:ext uri="{FF2B5EF4-FFF2-40B4-BE49-F238E27FC236}">
                <a16:creationId xmlns:a16="http://schemas.microsoft.com/office/drawing/2014/main" id="{0ABEE51C-3836-3DC9-1C6F-D401372684FD}"/>
              </a:ext>
            </a:extLst>
          </p:cNvPr>
          <p:cNvGrpSpPr/>
          <p:nvPr/>
        </p:nvGrpSpPr>
        <p:grpSpPr>
          <a:xfrm>
            <a:off x="6485954" y="92739"/>
            <a:ext cx="757900" cy="745461"/>
            <a:chOff x="6240650" y="3718975"/>
            <a:chExt cx="317025" cy="312675"/>
          </a:xfrm>
        </p:grpSpPr>
        <p:sp>
          <p:nvSpPr>
            <p:cNvPr id="13" name="Google Shape;3877;p70">
              <a:extLst>
                <a:ext uri="{FF2B5EF4-FFF2-40B4-BE49-F238E27FC236}">
                  <a16:creationId xmlns:a16="http://schemas.microsoft.com/office/drawing/2014/main" id="{CF8396EF-26CF-3FCA-8647-F5ED429C1E44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78;p70">
              <a:extLst>
                <a:ext uri="{FF2B5EF4-FFF2-40B4-BE49-F238E27FC236}">
                  <a16:creationId xmlns:a16="http://schemas.microsoft.com/office/drawing/2014/main" id="{8EA55C8F-2159-5616-5BAD-7B357D861ACE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79;p70">
              <a:extLst>
                <a:ext uri="{FF2B5EF4-FFF2-40B4-BE49-F238E27FC236}">
                  <a16:creationId xmlns:a16="http://schemas.microsoft.com/office/drawing/2014/main" id="{018D25DA-8E05-5B7C-306C-4D399E4C80AC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80;p70">
              <a:extLst>
                <a:ext uri="{FF2B5EF4-FFF2-40B4-BE49-F238E27FC236}">
                  <a16:creationId xmlns:a16="http://schemas.microsoft.com/office/drawing/2014/main" id="{F3E5B8C5-BA26-70CB-3CA2-13BA82CB599D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81;p70">
              <a:extLst>
                <a:ext uri="{FF2B5EF4-FFF2-40B4-BE49-F238E27FC236}">
                  <a16:creationId xmlns:a16="http://schemas.microsoft.com/office/drawing/2014/main" id="{AAE5C91F-0B8A-CAE8-5EA3-28FF7395D61E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82;p70">
              <a:extLst>
                <a:ext uri="{FF2B5EF4-FFF2-40B4-BE49-F238E27FC236}">
                  <a16:creationId xmlns:a16="http://schemas.microsoft.com/office/drawing/2014/main" id="{EF806499-4F37-AB92-90D3-C50612B22A72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83;p70">
              <a:extLst>
                <a:ext uri="{FF2B5EF4-FFF2-40B4-BE49-F238E27FC236}">
                  <a16:creationId xmlns:a16="http://schemas.microsoft.com/office/drawing/2014/main" id="{38CFD423-CB0C-9554-4E94-2322E3F3B9B8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84;p70">
              <a:extLst>
                <a:ext uri="{FF2B5EF4-FFF2-40B4-BE49-F238E27FC236}">
                  <a16:creationId xmlns:a16="http://schemas.microsoft.com/office/drawing/2014/main" id="{799ECE8C-556C-22C8-D87F-607F010A7EE1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85;p70">
              <a:extLst>
                <a:ext uri="{FF2B5EF4-FFF2-40B4-BE49-F238E27FC236}">
                  <a16:creationId xmlns:a16="http://schemas.microsoft.com/office/drawing/2014/main" id="{64524C58-CB4F-C52B-3F52-B1A2845A3F56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86;p70">
              <a:extLst>
                <a:ext uri="{FF2B5EF4-FFF2-40B4-BE49-F238E27FC236}">
                  <a16:creationId xmlns:a16="http://schemas.microsoft.com/office/drawing/2014/main" id="{0A10CA5F-0682-270F-8FFA-63F87B258352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87;p70">
              <a:extLst>
                <a:ext uri="{FF2B5EF4-FFF2-40B4-BE49-F238E27FC236}">
                  <a16:creationId xmlns:a16="http://schemas.microsoft.com/office/drawing/2014/main" id="{EFE23DF1-124F-E147-D9AD-5AA2E521716E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88;p70">
              <a:extLst>
                <a:ext uri="{FF2B5EF4-FFF2-40B4-BE49-F238E27FC236}">
                  <a16:creationId xmlns:a16="http://schemas.microsoft.com/office/drawing/2014/main" id="{ECF3ED92-3A47-62D2-06AC-8507D81FBAFC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89;p70">
              <a:extLst>
                <a:ext uri="{FF2B5EF4-FFF2-40B4-BE49-F238E27FC236}">
                  <a16:creationId xmlns:a16="http://schemas.microsoft.com/office/drawing/2014/main" id="{9EDE6DE3-E0D9-F05A-827D-81CF0AE2B6DD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90;p70">
              <a:extLst>
                <a:ext uri="{FF2B5EF4-FFF2-40B4-BE49-F238E27FC236}">
                  <a16:creationId xmlns:a16="http://schemas.microsoft.com/office/drawing/2014/main" id="{C80C6F27-34BF-BF1C-3994-B07113D1EE21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891;p70">
              <a:extLst>
                <a:ext uri="{FF2B5EF4-FFF2-40B4-BE49-F238E27FC236}">
                  <a16:creationId xmlns:a16="http://schemas.microsoft.com/office/drawing/2014/main" id="{B821013F-71F4-A614-7AC6-60C4BB31707C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92;p70">
              <a:extLst>
                <a:ext uri="{FF2B5EF4-FFF2-40B4-BE49-F238E27FC236}">
                  <a16:creationId xmlns:a16="http://schemas.microsoft.com/office/drawing/2014/main" id="{804AE9F7-BB60-64DF-CB7C-D290A58D05EE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893;p70">
              <a:extLst>
                <a:ext uri="{FF2B5EF4-FFF2-40B4-BE49-F238E27FC236}">
                  <a16:creationId xmlns:a16="http://schemas.microsoft.com/office/drawing/2014/main" id="{0F2AB21A-4B28-1F4C-FFD9-AA6D66AB95AD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94;p70">
              <a:extLst>
                <a:ext uri="{FF2B5EF4-FFF2-40B4-BE49-F238E27FC236}">
                  <a16:creationId xmlns:a16="http://schemas.microsoft.com/office/drawing/2014/main" id="{DF82B649-0984-0BBD-0225-9CF21A2E443C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22322A73-4452-3AED-CE36-2A14ABF3BD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49"/>
          <a:stretch/>
        </p:blipFill>
        <p:spPr>
          <a:xfrm>
            <a:off x="140970" y="1079773"/>
            <a:ext cx="8862060" cy="324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14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ADFC43-6E76-499F-8F5A-5713EAE57061}"/>
              </a:ext>
            </a:extLst>
          </p:cNvPr>
          <p:cNvSpPr txBox="1"/>
          <p:nvPr/>
        </p:nvSpPr>
        <p:spPr>
          <a:xfrm>
            <a:off x="2902689" y="1265276"/>
            <a:ext cx="49973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6600" b="1" dirty="0">
                <a:latin typeface="Calibri" panose="020F0502020204030204" pitchFamily="34" charset="0"/>
                <a:cs typeface="Calibri" panose="020F0502020204030204" pitchFamily="34" charset="0"/>
              </a:rPr>
              <a:t>انتــــــــــــــهـــــــــــــــــى</a:t>
            </a:r>
          </a:p>
          <a:p>
            <a:pPr algn="ctr"/>
            <a:r>
              <a:rPr lang="ar-OM" sz="6600" b="1" dirty="0">
                <a:latin typeface="Calibri" panose="020F0502020204030204" pitchFamily="34" charset="0"/>
                <a:cs typeface="Calibri" panose="020F0502020204030204" pitchFamily="34" charset="0"/>
              </a:rPr>
              <a:t> الـــــــــــــــــــدرس </a:t>
            </a:r>
            <a:endParaRPr lang="en-US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384F9C-F15E-4D28-AF91-35A04F7DB3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681" t="17571" r="16006" b="41141"/>
          <a:stretch/>
        </p:blipFill>
        <p:spPr>
          <a:xfrm>
            <a:off x="1010093" y="1020726"/>
            <a:ext cx="2555392" cy="36456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D390FA-6AD0-4787-A171-E56C7B1035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925" y="122663"/>
            <a:ext cx="1301060" cy="15041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9" name="Google Shape;2379;p38"/>
          <p:cNvSpPr/>
          <p:nvPr/>
        </p:nvSpPr>
        <p:spPr>
          <a:xfrm rot="-1409629">
            <a:off x="1302137" y="579965"/>
            <a:ext cx="803998" cy="413176"/>
          </a:xfrm>
          <a:custGeom>
            <a:avLst/>
            <a:gdLst/>
            <a:ahLst/>
            <a:cxnLst/>
            <a:rect l="l" t="t" r="r" b="b"/>
            <a:pathLst>
              <a:path w="20860" h="10720" extrusionOk="0">
                <a:moveTo>
                  <a:pt x="3441" y="0"/>
                </a:moveTo>
                <a:lnTo>
                  <a:pt x="3151" y="18"/>
                </a:lnTo>
                <a:lnTo>
                  <a:pt x="2861" y="55"/>
                </a:lnTo>
                <a:lnTo>
                  <a:pt x="2572" y="91"/>
                </a:lnTo>
                <a:lnTo>
                  <a:pt x="2300" y="145"/>
                </a:lnTo>
                <a:lnTo>
                  <a:pt x="2010" y="218"/>
                </a:lnTo>
                <a:lnTo>
                  <a:pt x="1757" y="308"/>
                </a:lnTo>
                <a:lnTo>
                  <a:pt x="1485" y="417"/>
                </a:lnTo>
                <a:lnTo>
                  <a:pt x="1250" y="525"/>
                </a:lnTo>
                <a:lnTo>
                  <a:pt x="1014" y="670"/>
                </a:lnTo>
                <a:lnTo>
                  <a:pt x="779" y="815"/>
                </a:lnTo>
                <a:lnTo>
                  <a:pt x="562" y="978"/>
                </a:lnTo>
                <a:lnTo>
                  <a:pt x="363" y="1177"/>
                </a:lnTo>
                <a:lnTo>
                  <a:pt x="182" y="1377"/>
                </a:lnTo>
                <a:lnTo>
                  <a:pt x="0" y="1594"/>
                </a:lnTo>
                <a:lnTo>
                  <a:pt x="91" y="1757"/>
                </a:lnTo>
                <a:lnTo>
                  <a:pt x="200" y="1902"/>
                </a:lnTo>
                <a:lnTo>
                  <a:pt x="326" y="2046"/>
                </a:lnTo>
                <a:lnTo>
                  <a:pt x="453" y="2155"/>
                </a:lnTo>
                <a:lnTo>
                  <a:pt x="616" y="2264"/>
                </a:lnTo>
                <a:lnTo>
                  <a:pt x="779" y="2372"/>
                </a:lnTo>
                <a:lnTo>
                  <a:pt x="942" y="2445"/>
                </a:lnTo>
                <a:lnTo>
                  <a:pt x="1123" y="2517"/>
                </a:lnTo>
                <a:lnTo>
                  <a:pt x="1196" y="2372"/>
                </a:lnTo>
                <a:lnTo>
                  <a:pt x="1268" y="2209"/>
                </a:lnTo>
                <a:lnTo>
                  <a:pt x="1358" y="2083"/>
                </a:lnTo>
                <a:lnTo>
                  <a:pt x="1467" y="1956"/>
                </a:lnTo>
                <a:lnTo>
                  <a:pt x="1594" y="1847"/>
                </a:lnTo>
                <a:lnTo>
                  <a:pt x="1721" y="1739"/>
                </a:lnTo>
                <a:lnTo>
                  <a:pt x="1847" y="1648"/>
                </a:lnTo>
                <a:lnTo>
                  <a:pt x="1992" y="1558"/>
                </a:lnTo>
                <a:lnTo>
                  <a:pt x="2137" y="1485"/>
                </a:lnTo>
                <a:lnTo>
                  <a:pt x="2300" y="1413"/>
                </a:lnTo>
                <a:lnTo>
                  <a:pt x="2644" y="1322"/>
                </a:lnTo>
                <a:lnTo>
                  <a:pt x="3006" y="1250"/>
                </a:lnTo>
                <a:lnTo>
                  <a:pt x="3386" y="1214"/>
                </a:lnTo>
                <a:lnTo>
                  <a:pt x="3767" y="1195"/>
                </a:lnTo>
                <a:lnTo>
                  <a:pt x="4147" y="1214"/>
                </a:lnTo>
                <a:lnTo>
                  <a:pt x="4527" y="1250"/>
                </a:lnTo>
                <a:lnTo>
                  <a:pt x="4907" y="1304"/>
                </a:lnTo>
                <a:lnTo>
                  <a:pt x="5270" y="1377"/>
                </a:lnTo>
                <a:lnTo>
                  <a:pt x="5614" y="1467"/>
                </a:lnTo>
                <a:lnTo>
                  <a:pt x="5921" y="1558"/>
                </a:lnTo>
                <a:lnTo>
                  <a:pt x="6193" y="1684"/>
                </a:lnTo>
                <a:lnTo>
                  <a:pt x="6465" y="1811"/>
                </a:lnTo>
                <a:lnTo>
                  <a:pt x="6736" y="1956"/>
                </a:lnTo>
                <a:lnTo>
                  <a:pt x="7008" y="2101"/>
                </a:lnTo>
                <a:lnTo>
                  <a:pt x="7243" y="2264"/>
                </a:lnTo>
                <a:lnTo>
                  <a:pt x="7497" y="2445"/>
                </a:lnTo>
                <a:lnTo>
                  <a:pt x="7732" y="2626"/>
                </a:lnTo>
                <a:lnTo>
                  <a:pt x="8185" y="3006"/>
                </a:lnTo>
                <a:lnTo>
                  <a:pt x="8601" y="3423"/>
                </a:lnTo>
                <a:lnTo>
                  <a:pt x="9018" y="3839"/>
                </a:lnTo>
                <a:lnTo>
                  <a:pt x="9416" y="4292"/>
                </a:lnTo>
                <a:lnTo>
                  <a:pt x="9796" y="4762"/>
                </a:lnTo>
                <a:lnTo>
                  <a:pt x="10557" y="5686"/>
                </a:lnTo>
                <a:lnTo>
                  <a:pt x="10937" y="6139"/>
                </a:lnTo>
                <a:lnTo>
                  <a:pt x="11335" y="6591"/>
                </a:lnTo>
                <a:lnTo>
                  <a:pt x="11752" y="7026"/>
                </a:lnTo>
                <a:lnTo>
                  <a:pt x="12186" y="7442"/>
                </a:lnTo>
                <a:lnTo>
                  <a:pt x="12639" y="7823"/>
                </a:lnTo>
                <a:lnTo>
                  <a:pt x="12874" y="8022"/>
                </a:lnTo>
                <a:lnTo>
                  <a:pt x="13128" y="8185"/>
                </a:lnTo>
                <a:lnTo>
                  <a:pt x="13581" y="8474"/>
                </a:lnTo>
                <a:lnTo>
                  <a:pt x="14033" y="8746"/>
                </a:lnTo>
                <a:lnTo>
                  <a:pt x="14486" y="8981"/>
                </a:lnTo>
                <a:lnTo>
                  <a:pt x="14957" y="9181"/>
                </a:lnTo>
                <a:lnTo>
                  <a:pt x="15427" y="9380"/>
                </a:lnTo>
                <a:lnTo>
                  <a:pt x="15916" y="9543"/>
                </a:lnTo>
                <a:lnTo>
                  <a:pt x="16405" y="9706"/>
                </a:lnTo>
                <a:lnTo>
                  <a:pt x="16876" y="9832"/>
                </a:lnTo>
                <a:lnTo>
                  <a:pt x="17365" y="9959"/>
                </a:lnTo>
                <a:lnTo>
                  <a:pt x="17872" y="10086"/>
                </a:lnTo>
                <a:lnTo>
                  <a:pt x="18850" y="10303"/>
                </a:lnTo>
                <a:lnTo>
                  <a:pt x="19864" y="10502"/>
                </a:lnTo>
                <a:lnTo>
                  <a:pt x="20859" y="10720"/>
                </a:lnTo>
                <a:lnTo>
                  <a:pt x="20642" y="10303"/>
                </a:lnTo>
                <a:lnTo>
                  <a:pt x="20461" y="9959"/>
                </a:lnTo>
                <a:lnTo>
                  <a:pt x="20298" y="9669"/>
                </a:lnTo>
                <a:lnTo>
                  <a:pt x="20226" y="9561"/>
                </a:lnTo>
                <a:lnTo>
                  <a:pt x="20135" y="9452"/>
                </a:lnTo>
                <a:lnTo>
                  <a:pt x="19918" y="9561"/>
                </a:lnTo>
                <a:lnTo>
                  <a:pt x="19646" y="9651"/>
                </a:lnTo>
                <a:lnTo>
                  <a:pt x="19375" y="9706"/>
                </a:lnTo>
                <a:lnTo>
                  <a:pt x="19067" y="9742"/>
                </a:lnTo>
                <a:lnTo>
                  <a:pt x="18741" y="9760"/>
                </a:lnTo>
                <a:lnTo>
                  <a:pt x="18415" y="9742"/>
                </a:lnTo>
                <a:lnTo>
                  <a:pt x="18071" y="9724"/>
                </a:lnTo>
                <a:lnTo>
                  <a:pt x="17727" y="9669"/>
                </a:lnTo>
                <a:lnTo>
                  <a:pt x="17383" y="9615"/>
                </a:lnTo>
                <a:lnTo>
                  <a:pt x="17057" y="9543"/>
                </a:lnTo>
                <a:lnTo>
                  <a:pt x="16713" y="9452"/>
                </a:lnTo>
                <a:lnTo>
                  <a:pt x="16405" y="9362"/>
                </a:lnTo>
                <a:lnTo>
                  <a:pt x="16097" y="9253"/>
                </a:lnTo>
                <a:lnTo>
                  <a:pt x="15826" y="9144"/>
                </a:lnTo>
                <a:lnTo>
                  <a:pt x="15572" y="9036"/>
                </a:lnTo>
                <a:lnTo>
                  <a:pt x="15337" y="8909"/>
                </a:lnTo>
                <a:lnTo>
                  <a:pt x="15047" y="8728"/>
                </a:lnTo>
                <a:lnTo>
                  <a:pt x="14776" y="8547"/>
                </a:lnTo>
                <a:lnTo>
                  <a:pt x="14522" y="8330"/>
                </a:lnTo>
                <a:lnTo>
                  <a:pt x="14269" y="8130"/>
                </a:lnTo>
                <a:lnTo>
                  <a:pt x="14033" y="7895"/>
                </a:lnTo>
                <a:lnTo>
                  <a:pt x="13816" y="7678"/>
                </a:lnTo>
                <a:lnTo>
                  <a:pt x="13599" y="7424"/>
                </a:lnTo>
                <a:lnTo>
                  <a:pt x="13381" y="7189"/>
                </a:lnTo>
                <a:lnTo>
                  <a:pt x="12983" y="6664"/>
                </a:lnTo>
                <a:lnTo>
                  <a:pt x="12621" y="6120"/>
                </a:lnTo>
                <a:lnTo>
                  <a:pt x="12259" y="5577"/>
                </a:lnTo>
                <a:lnTo>
                  <a:pt x="11897" y="5034"/>
                </a:lnTo>
                <a:lnTo>
                  <a:pt x="11553" y="4473"/>
                </a:lnTo>
                <a:lnTo>
                  <a:pt x="11190" y="3930"/>
                </a:lnTo>
                <a:lnTo>
                  <a:pt x="10828" y="3404"/>
                </a:lnTo>
                <a:lnTo>
                  <a:pt x="10430" y="2897"/>
                </a:lnTo>
                <a:lnTo>
                  <a:pt x="10231" y="2662"/>
                </a:lnTo>
                <a:lnTo>
                  <a:pt x="10014" y="2427"/>
                </a:lnTo>
                <a:lnTo>
                  <a:pt x="9796" y="2209"/>
                </a:lnTo>
                <a:lnTo>
                  <a:pt x="9561" y="1992"/>
                </a:lnTo>
                <a:lnTo>
                  <a:pt x="9307" y="1775"/>
                </a:lnTo>
                <a:lnTo>
                  <a:pt x="9054" y="1594"/>
                </a:lnTo>
                <a:lnTo>
                  <a:pt x="8800" y="1413"/>
                </a:lnTo>
                <a:lnTo>
                  <a:pt x="8511" y="1250"/>
                </a:lnTo>
                <a:lnTo>
                  <a:pt x="8058" y="1014"/>
                </a:lnTo>
                <a:lnTo>
                  <a:pt x="7551" y="797"/>
                </a:lnTo>
                <a:lnTo>
                  <a:pt x="7008" y="580"/>
                </a:lnTo>
                <a:lnTo>
                  <a:pt x="6446" y="417"/>
                </a:lnTo>
                <a:lnTo>
                  <a:pt x="5867" y="254"/>
                </a:lnTo>
                <a:lnTo>
                  <a:pt x="5270" y="127"/>
                </a:lnTo>
                <a:lnTo>
                  <a:pt x="4654" y="55"/>
                </a:lnTo>
                <a:lnTo>
                  <a:pt x="403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C80427-A9A1-4A4E-BEA9-0605EF977F5E}"/>
              </a:ext>
            </a:extLst>
          </p:cNvPr>
          <p:cNvSpPr txBox="1"/>
          <p:nvPr/>
        </p:nvSpPr>
        <p:spPr>
          <a:xfrm>
            <a:off x="2679379" y="612317"/>
            <a:ext cx="3785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معـــــاييـــــــــــــــــــــــــــــــــــــــــــــــــــر النــــــــــــــــــجــــــــــاح </a:t>
            </a:r>
            <a:endParaRPr lang="en-US" sz="2400" b="1" dirty="0">
              <a:solidFill>
                <a:schemeClr val="tx2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Google Shape;2387;p39">
            <a:extLst>
              <a:ext uri="{FF2B5EF4-FFF2-40B4-BE49-F238E27FC236}">
                <a16:creationId xmlns:a16="http://schemas.microsoft.com/office/drawing/2014/main" id="{2E8E6B44-C09F-44B7-9D0A-1C722002F6DD}"/>
              </a:ext>
            </a:extLst>
          </p:cNvPr>
          <p:cNvSpPr/>
          <p:nvPr/>
        </p:nvSpPr>
        <p:spPr>
          <a:xfrm>
            <a:off x="7378994" y="1469799"/>
            <a:ext cx="484846" cy="475542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2" name="Google Shape;2392;p39">
            <a:extLst>
              <a:ext uri="{FF2B5EF4-FFF2-40B4-BE49-F238E27FC236}">
                <a16:creationId xmlns:a16="http://schemas.microsoft.com/office/drawing/2014/main" id="{9E28411B-686E-4D7B-B030-5704273C37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56090" y="1573986"/>
            <a:ext cx="330653" cy="216813"/>
          </a:xfrm>
          <a:prstGeom prst="rect">
            <a:avLst/>
          </a:prstGeom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OM" sz="2800" b="1" dirty="0">
                <a:solidFill>
                  <a:schemeClr val="tx1"/>
                </a:solidFill>
              </a:rPr>
              <a:t>1</a:t>
            </a:r>
            <a:endParaRPr sz="28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DF9929-5EA9-4194-A509-6F1CD5B91124}"/>
              </a:ext>
            </a:extLst>
          </p:cNvPr>
          <p:cNvSpPr txBox="1"/>
          <p:nvPr/>
        </p:nvSpPr>
        <p:spPr>
          <a:xfrm>
            <a:off x="1062796" y="1507171"/>
            <a:ext cx="6316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OM" sz="2400" b="1" i="0" u="none" strike="noStrike" dirty="0"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اشتقاق واستخدام الصيغ لمساحة ومحيط المستطيل، ولمساحة المثلث ومتوازي الأضلاع وشبه المنحرف؛ وحساب مساحات الأشكال الثنائية الأبعاد المركبة.</a:t>
            </a:r>
            <a:endParaRPr lang="en-US" sz="4000" b="1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D2A0AA-560C-8FBF-E20A-8C547675B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546" y="3395939"/>
            <a:ext cx="1640342" cy="16563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792;p13">
            <a:extLst>
              <a:ext uri="{FF2B5EF4-FFF2-40B4-BE49-F238E27FC236}">
                <a16:creationId xmlns:a16="http://schemas.microsoft.com/office/drawing/2014/main" id="{74C264DD-DBA1-48D0-BE52-F32A3904F846}"/>
              </a:ext>
            </a:extLst>
          </p:cNvPr>
          <p:cNvSpPr/>
          <p:nvPr/>
        </p:nvSpPr>
        <p:spPr>
          <a:xfrm>
            <a:off x="6358269" y="92289"/>
            <a:ext cx="2510599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F822EB-21B1-44C6-9C5B-19E6B26599F0}"/>
              </a:ext>
            </a:extLst>
          </p:cNvPr>
          <p:cNvSpPr txBox="1"/>
          <p:nvPr/>
        </p:nvSpPr>
        <p:spPr>
          <a:xfrm>
            <a:off x="6515070" y="100146"/>
            <a:ext cx="2353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التعلم القبلي 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759DFA-75DB-4F64-A812-52B8961E27C8}"/>
              </a:ext>
            </a:extLst>
          </p:cNvPr>
          <p:cNvSpPr txBox="1"/>
          <p:nvPr/>
        </p:nvSpPr>
        <p:spPr>
          <a:xfrm>
            <a:off x="2796540" y="780953"/>
            <a:ext cx="6514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latin typeface="Calibri" panose="020F0502020204030204" pitchFamily="34" charset="0"/>
                <a:cs typeface="Calibri" panose="020F0502020204030204" pitchFamily="34" charset="0"/>
              </a:rPr>
              <a:t>إلى كم شكل يمكن تقسيم الشكل التالي؟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خطط انسيابي: رابط خارج الصفحة 1">
            <a:extLst>
              <a:ext uri="{FF2B5EF4-FFF2-40B4-BE49-F238E27FC236}">
                <a16:creationId xmlns:a16="http://schemas.microsoft.com/office/drawing/2014/main" id="{86CEF908-C38C-5A12-986A-3DF2AFF3D083}"/>
              </a:ext>
            </a:extLst>
          </p:cNvPr>
          <p:cNvSpPr/>
          <p:nvPr/>
        </p:nvSpPr>
        <p:spPr>
          <a:xfrm flipV="1">
            <a:off x="1402080" y="1333886"/>
            <a:ext cx="2160000" cy="246126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A7A9F71D-82C0-570C-B1A8-814C8C48B8E5}"/>
              </a:ext>
            </a:extLst>
          </p:cNvPr>
          <p:cNvSpPr/>
          <p:nvPr/>
        </p:nvSpPr>
        <p:spPr>
          <a:xfrm>
            <a:off x="1402080" y="2724420"/>
            <a:ext cx="2160000" cy="21600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4">
          <a:extLst>
            <a:ext uri="{FF2B5EF4-FFF2-40B4-BE49-F238E27FC236}">
              <a16:creationId xmlns:a16="http://schemas.microsoft.com/office/drawing/2014/main" id="{4B1C36EE-62FB-DDE6-8566-84B82FD5D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792;p13">
            <a:extLst>
              <a:ext uri="{FF2B5EF4-FFF2-40B4-BE49-F238E27FC236}">
                <a16:creationId xmlns:a16="http://schemas.microsoft.com/office/drawing/2014/main" id="{6E416DD9-A463-1EE8-A04F-F336CE7220E5}"/>
              </a:ext>
            </a:extLst>
          </p:cNvPr>
          <p:cNvSpPr/>
          <p:nvPr/>
        </p:nvSpPr>
        <p:spPr>
          <a:xfrm>
            <a:off x="6358269" y="92289"/>
            <a:ext cx="2510599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4D3C3E-B184-936C-022C-5303761E05AB}"/>
              </a:ext>
            </a:extLst>
          </p:cNvPr>
          <p:cNvSpPr txBox="1"/>
          <p:nvPr/>
        </p:nvSpPr>
        <p:spPr>
          <a:xfrm>
            <a:off x="6515070" y="100146"/>
            <a:ext cx="2353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التمهيد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AEF1EAF-DCA7-9ACD-D5AF-953AFCF94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72" y="1003219"/>
            <a:ext cx="8786888" cy="2082881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35F2C707-DBE1-F3CA-7ECB-FA672EF8F448}"/>
              </a:ext>
            </a:extLst>
          </p:cNvPr>
          <p:cNvSpPr/>
          <p:nvPr/>
        </p:nvSpPr>
        <p:spPr>
          <a:xfrm>
            <a:off x="6035040" y="3492123"/>
            <a:ext cx="2065020" cy="11560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1E6913BD-7E6A-B7DC-776D-6701350C4419}"/>
              </a:ext>
            </a:extLst>
          </p:cNvPr>
          <p:cNvSpPr/>
          <p:nvPr/>
        </p:nvSpPr>
        <p:spPr>
          <a:xfrm>
            <a:off x="4899660" y="4191000"/>
            <a:ext cx="173736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1473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9">
          <a:extLst>
            <a:ext uri="{FF2B5EF4-FFF2-40B4-BE49-F238E27FC236}">
              <a16:creationId xmlns:a16="http://schemas.microsoft.com/office/drawing/2014/main" id="{A9DE558C-F5C8-70C1-D7D0-24D3C98C1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82A918-06F1-478D-8FB7-F3108E7C2492}"/>
              </a:ext>
            </a:extLst>
          </p:cNvPr>
          <p:cNvSpPr txBox="1"/>
          <p:nvPr/>
        </p:nvSpPr>
        <p:spPr>
          <a:xfrm>
            <a:off x="6690043" y="252338"/>
            <a:ext cx="185022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OM" sz="3200" b="1" dirty="0">
                <a:latin typeface="Calibri" panose="020F0502020204030204" pitchFamily="34" charset="0"/>
                <a:cs typeface="Calibri" panose="020F0502020204030204" pitchFamily="34" charset="0"/>
              </a:rPr>
              <a:t>مثال1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4" name="Google Shape;3876;p70">
            <a:extLst>
              <a:ext uri="{FF2B5EF4-FFF2-40B4-BE49-F238E27FC236}">
                <a16:creationId xmlns:a16="http://schemas.microsoft.com/office/drawing/2014/main" id="{7905FCFF-16AE-3CA3-A3BA-F6C61331E406}"/>
              </a:ext>
            </a:extLst>
          </p:cNvPr>
          <p:cNvGrpSpPr/>
          <p:nvPr/>
        </p:nvGrpSpPr>
        <p:grpSpPr>
          <a:xfrm>
            <a:off x="8151223" y="211564"/>
            <a:ext cx="652755" cy="642042"/>
            <a:chOff x="6240650" y="3718975"/>
            <a:chExt cx="317025" cy="312675"/>
          </a:xfrm>
        </p:grpSpPr>
        <p:sp>
          <p:nvSpPr>
            <p:cNvPr id="35" name="Google Shape;3877;p70">
              <a:extLst>
                <a:ext uri="{FF2B5EF4-FFF2-40B4-BE49-F238E27FC236}">
                  <a16:creationId xmlns:a16="http://schemas.microsoft.com/office/drawing/2014/main" id="{B9D8088D-2763-C64E-E69E-AB8B6A9DFD33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878;p70">
              <a:extLst>
                <a:ext uri="{FF2B5EF4-FFF2-40B4-BE49-F238E27FC236}">
                  <a16:creationId xmlns:a16="http://schemas.microsoft.com/office/drawing/2014/main" id="{D699B172-25A2-C39A-EAE8-310D31A50678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879;p70">
              <a:extLst>
                <a:ext uri="{FF2B5EF4-FFF2-40B4-BE49-F238E27FC236}">
                  <a16:creationId xmlns:a16="http://schemas.microsoft.com/office/drawing/2014/main" id="{419428F4-0F69-98BD-E746-644E31FA6267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80;p70">
              <a:extLst>
                <a:ext uri="{FF2B5EF4-FFF2-40B4-BE49-F238E27FC236}">
                  <a16:creationId xmlns:a16="http://schemas.microsoft.com/office/drawing/2014/main" id="{816B1119-E831-6A38-E308-CC5C40954564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881;p70">
              <a:extLst>
                <a:ext uri="{FF2B5EF4-FFF2-40B4-BE49-F238E27FC236}">
                  <a16:creationId xmlns:a16="http://schemas.microsoft.com/office/drawing/2014/main" id="{3BA935B2-5F08-9B0F-3343-A4437886B3CB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882;p70">
              <a:extLst>
                <a:ext uri="{FF2B5EF4-FFF2-40B4-BE49-F238E27FC236}">
                  <a16:creationId xmlns:a16="http://schemas.microsoft.com/office/drawing/2014/main" id="{46C4DBF2-9AB5-65CA-76E5-6DF279E53BF0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883;p70">
              <a:extLst>
                <a:ext uri="{FF2B5EF4-FFF2-40B4-BE49-F238E27FC236}">
                  <a16:creationId xmlns:a16="http://schemas.microsoft.com/office/drawing/2014/main" id="{3F9DFD7D-E53F-6260-6263-A1F2564309C9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884;p70">
              <a:extLst>
                <a:ext uri="{FF2B5EF4-FFF2-40B4-BE49-F238E27FC236}">
                  <a16:creationId xmlns:a16="http://schemas.microsoft.com/office/drawing/2014/main" id="{3EC8E844-0941-E422-47E3-DF42D9BEE9DC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885;p70">
              <a:extLst>
                <a:ext uri="{FF2B5EF4-FFF2-40B4-BE49-F238E27FC236}">
                  <a16:creationId xmlns:a16="http://schemas.microsoft.com/office/drawing/2014/main" id="{7541B0FE-FEDC-A4FC-2281-A510480B0EFD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886;p70">
              <a:extLst>
                <a:ext uri="{FF2B5EF4-FFF2-40B4-BE49-F238E27FC236}">
                  <a16:creationId xmlns:a16="http://schemas.microsoft.com/office/drawing/2014/main" id="{D47EF499-F1C8-396E-94BE-33FD165DDA79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887;p70">
              <a:extLst>
                <a:ext uri="{FF2B5EF4-FFF2-40B4-BE49-F238E27FC236}">
                  <a16:creationId xmlns:a16="http://schemas.microsoft.com/office/drawing/2014/main" id="{B92ADA24-0EBE-C298-8166-25459006014E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888;p70">
              <a:extLst>
                <a:ext uri="{FF2B5EF4-FFF2-40B4-BE49-F238E27FC236}">
                  <a16:creationId xmlns:a16="http://schemas.microsoft.com/office/drawing/2014/main" id="{034C9802-EF65-9CB1-F7C8-022A6226865E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889;p70">
              <a:extLst>
                <a:ext uri="{FF2B5EF4-FFF2-40B4-BE49-F238E27FC236}">
                  <a16:creationId xmlns:a16="http://schemas.microsoft.com/office/drawing/2014/main" id="{E396D666-3FC3-FF44-8152-2F14111FAE48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890;p70">
              <a:extLst>
                <a:ext uri="{FF2B5EF4-FFF2-40B4-BE49-F238E27FC236}">
                  <a16:creationId xmlns:a16="http://schemas.microsoft.com/office/drawing/2014/main" id="{CF21F00D-C3DB-5F3E-B289-565445C4C854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891;p70">
              <a:extLst>
                <a:ext uri="{FF2B5EF4-FFF2-40B4-BE49-F238E27FC236}">
                  <a16:creationId xmlns:a16="http://schemas.microsoft.com/office/drawing/2014/main" id="{B0C46B29-5B77-C664-024B-1E50064D0001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892;p70">
              <a:extLst>
                <a:ext uri="{FF2B5EF4-FFF2-40B4-BE49-F238E27FC236}">
                  <a16:creationId xmlns:a16="http://schemas.microsoft.com/office/drawing/2014/main" id="{84030E26-AE6E-214A-756E-E777A5A1FA97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893;p70">
              <a:extLst>
                <a:ext uri="{FF2B5EF4-FFF2-40B4-BE49-F238E27FC236}">
                  <a16:creationId xmlns:a16="http://schemas.microsoft.com/office/drawing/2014/main" id="{25F0D1DE-AA5C-215B-FDEE-0145A9FF0071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894;p70">
              <a:extLst>
                <a:ext uri="{FF2B5EF4-FFF2-40B4-BE49-F238E27FC236}">
                  <a16:creationId xmlns:a16="http://schemas.microsoft.com/office/drawing/2014/main" id="{824570BD-3327-6821-221B-0CF482459CF6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121DB9AB-D2D0-64ED-C6B5-9454A0AED3BC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</a:blip>
          <a:srcRect t="2914"/>
          <a:stretch/>
        </p:blipFill>
        <p:spPr>
          <a:xfrm>
            <a:off x="202420" y="1201235"/>
            <a:ext cx="8857909" cy="255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8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67F5F-B082-CED2-73C7-27B914048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92;p13">
            <a:extLst>
              <a:ext uri="{FF2B5EF4-FFF2-40B4-BE49-F238E27FC236}">
                <a16:creationId xmlns:a16="http://schemas.microsoft.com/office/drawing/2014/main" id="{79E3CFD8-3A7A-18C8-53E7-CB040D322024}"/>
              </a:ext>
            </a:extLst>
          </p:cNvPr>
          <p:cNvSpPr/>
          <p:nvPr/>
        </p:nvSpPr>
        <p:spPr>
          <a:xfrm>
            <a:off x="2977116" y="145451"/>
            <a:ext cx="3264196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7A38A138-D454-4165-245F-49717B8F94ED}"/>
              </a:ext>
            </a:extLst>
          </p:cNvPr>
          <p:cNvSpPr txBox="1"/>
          <p:nvPr/>
        </p:nvSpPr>
        <p:spPr>
          <a:xfrm>
            <a:off x="2836140" y="112941"/>
            <a:ext cx="3785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كتاب النشاط ص97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876;p70">
            <a:extLst>
              <a:ext uri="{FF2B5EF4-FFF2-40B4-BE49-F238E27FC236}">
                <a16:creationId xmlns:a16="http://schemas.microsoft.com/office/drawing/2014/main" id="{0CEA8520-9F2A-E989-2D62-A220E5DEFC52}"/>
              </a:ext>
            </a:extLst>
          </p:cNvPr>
          <p:cNvGrpSpPr/>
          <p:nvPr/>
        </p:nvGrpSpPr>
        <p:grpSpPr>
          <a:xfrm>
            <a:off x="6485954" y="92739"/>
            <a:ext cx="757900" cy="745461"/>
            <a:chOff x="6240650" y="3718975"/>
            <a:chExt cx="317025" cy="312675"/>
          </a:xfrm>
        </p:grpSpPr>
        <p:sp>
          <p:nvSpPr>
            <p:cNvPr id="13" name="Google Shape;3877;p70">
              <a:extLst>
                <a:ext uri="{FF2B5EF4-FFF2-40B4-BE49-F238E27FC236}">
                  <a16:creationId xmlns:a16="http://schemas.microsoft.com/office/drawing/2014/main" id="{566D170A-AE22-813A-B5CE-7C78D96CF796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78;p70">
              <a:extLst>
                <a:ext uri="{FF2B5EF4-FFF2-40B4-BE49-F238E27FC236}">
                  <a16:creationId xmlns:a16="http://schemas.microsoft.com/office/drawing/2014/main" id="{C2B77486-D941-4B1A-EDBE-1F73AC8C11F8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79;p70">
              <a:extLst>
                <a:ext uri="{FF2B5EF4-FFF2-40B4-BE49-F238E27FC236}">
                  <a16:creationId xmlns:a16="http://schemas.microsoft.com/office/drawing/2014/main" id="{2EB42C06-4AB2-2262-FFF7-5A4FECDA1382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80;p70">
              <a:extLst>
                <a:ext uri="{FF2B5EF4-FFF2-40B4-BE49-F238E27FC236}">
                  <a16:creationId xmlns:a16="http://schemas.microsoft.com/office/drawing/2014/main" id="{FF93D618-F9C3-78A5-6017-9B3411D1EB8C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81;p70">
              <a:extLst>
                <a:ext uri="{FF2B5EF4-FFF2-40B4-BE49-F238E27FC236}">
                  <a16:creationId xmlns:a16="http://schemas.microsoft.com/office/drawing/2014/main" id="{573C42E9-B8F7-576D-7F69-67CF2694F3FE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82;p70">
              <a:extLst>
                <a:ext uri="{FF2B5EF4-FFF2-40B4-BE49-F238E27FC236}">
                  <a16:creationId xmlns:a16="http://schemas.microsoft.com/office/drawing/2014/main" id="{078798C7-8A44-95C7-AA6A-4AC307521261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83;p70">
              <a:extLst>
                <a:ext uri="{FF2B5EF4-FFF2-40B4-BE49-F238E27FC236}">
                  <a16:creationId xmlns:a16="http://schemas.microsoft.com/office/drawing/2014/main" id="{6E36014E-5543-5C40-E7E8-A576502D1744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84;p70">
              <a:extLst>
                <a:ext uri="{FF2B5EF4-FFF2-40B4-BE49-F238E27FC236}">
                  <a16:creationId xmlns:a16="http://schemas.microsoft.com/office/drawing/2014/main" id="{61076614-5715-0351-572D-05A61FF50DF1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85;p70">
              <a:extLst>
                <a:ext uri="{FF2B5EF4-FFF2-40B4-BE49-F238E27FC236}">
                  <a16:creationId xmlns:a16="http://schemas.microsoft.com/office/drawing/2014/main" id="{3EBF8E9D-F4AD-3225-F489-8F802B3B7F87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86;p70">
              <a:extLst>
                <a:ext uri="{FF2B5EF4-FFF2-40B4-BE49-F238E27FC236}">
                  <a16:creationId xmlns:a16="http://schemas.microsoft.com/office/drawing/2014/main" id="{71C3C7D1-C617-62E0-D2B6-77157C71D4DC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87;p70">
              <a:extLst>
                <a:ext uri="{FF2B5EF4-FFF2-40B4-BE49-F238E27FC236}">
                  <a16:creationId xmlns:a16="http://schemas.microsoft.com/office/drawing/2014/main" id="{F8E4859A-6C4F-04F3-43EA-5E6D7F38C6B4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88;p70">
              <a:extLst>
                <a:ext uri="{FF2B5EF4-FFF2-40B4-BE49-F238E27FC236}">
                  <a16:creationId xmlns:a16="http://schemas.microsoft.com/office/drawing/2014/main" id="{0E495890-CCAC-BD3D-AF8E-AC28187C70B8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89;p70">
              <a:extLst>
                <a:ext uri="{FF2B5EF4-FFF2-40B4-BE49-F238E27FC236}">
                  <a16:creationId xmlns:a16="http://schemas.microsoft.com/office/drawing/2014/main" id="{5CC5CB6D-22D6-F90E-8F86-444BC05D0F36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90;p70">
              <a:extLst>
                <a:ext uri="{FF2B5EF4-FFF2-40B4-BE49-F238E27FC236}">
                  <a16:creationId xmlns:a16="http://schemas.microsoft.com/office/drawing/2014/main" id="{93C00496-3CB7-0AB1-1140-319D41094FBA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891;p70">
              <a:extLst>
                <a:ext uri="{FF2B5EF4-FFF2-40B4-BE49-F238E27FC236}">
                  <a16:creationId xmlns:a16="http://schemas.microsoft.com/office/drawing/2014/main" id="{5D6FDEC7-0131-CDB5-896A-E60F9B10A0AA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92;p70">
              <a:extLst>
                <a:ext uri="{FF2B5EF4-FFF2-40B4-BE49-F238E27FC236}">
                  <a16:creationId xmlns:a16="http://schemas.microsoft.com/office/drawing/2014/main" id="{FFD106A6-501B-DC24-1F22-D9C2A24B6829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893;p70">
              <a:extLst>
                <a:ext uri="{FF2B5EF4-FFF2-40B4-BE49-F238E27FC236}">
                  <a16:creationId xmlns:a16="http://schemas.microsoft.com/office/drawing/2014/main" id="{73F160F3-E234-6A11-C0B2-5E2A69551FC2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94;p70">
              <a:extLst>
                <a:ext uri="{FF2B5EF4-FFF2-40B4-BE49-F238E27FC236}">
                  <a16:creationId xmlns:a16="http://schemas.microsoft.com/office/drawing/2014/main" id="{4D6714D2-DCCB-4D3A-6CDE-C892718639AB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2A1B3FF5-8F80-75D6-FB21-D2E5B2584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95" y="1014567"/>
            <a:ext cx="8888873" cy="360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394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B7D99-FEF7-1F7B-6EAF-0559F470E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92;p13">
            <a:extLst>
              <a:ext uri="{FF2B5EF4-FFF2-40B4-BE49-F238E27FC236}">
                <a16:creationId xmlns:a16="http://schemas.microsoft.com/office/drawing/2014/main" id="{EDB11130-CB6E-D77A-907B-AC9931BFF211}"/>
              </a:ext>
            </a:extLst>
          </p:cNvPr>
          <p:cNvSpPr/>
          <p:nvPr/>
        </p:nvSpPr>
        <p:spPr>
          <a:xfrm>
            <a:off x="2977116" y="145451"/>
            <a:ext cx="3264196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5126EF0D-5398-7FCD-0AF6-3CF4DF15E5CC}"/>
              </a:ext>
            </a:extLst>
          </p:cNvPr>
          <p:cNvSpPr txBox="1"/>
          <p:nvPr/>
        </p:nvSpPr>
        <p:spPr>
          <a:xfrm>
            <a:off x="2836140" y="112941"/>
            <a:ext cx="3785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كتاب النشاط ص97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876;p70">
            <a:extLst>
              <a:ext uri="{FF2B5EF4-FFF2-40B4-BE49-F238E27FC236}">
                <a16:creationId xmlns:a16="http://schemas.microsoft.com/office/drawing/2014/main" id="{65C877B0-2EDF-F80D-71B0-BA38EEDEA43A}"/>
              </a:ext>
            </a:extLst>
          </p:cNvPr>
          <p:cNvGrpSpPr/>
          <p:nvPr/>
        </p:nvGrpSpPr>
        <p:grpSpPr>
          <a:xfrm>
            <a:off x="6485954" y="92739"/>
            <a:ext cx="757900" cy="745461"/>
            <a:chOff x="6240650" y="3718975"/>
            <a:chExt cx="317025" cy="312675"/>
          </a:xfrm>
        </p:grpSpPr>
        <p:sp>
          <p:nvSpPr>
            <p:cNvPr id="13" name="Google Shape;3877;p70">
              <a:extLst>
                <a:ext uri="{FF2B5EF4-FFF2-40B4-BE49-F238E27FC236}">
                  <a16:creationId xmlns:a16="http://schemas.microsoft.com/office/drawing/2014/main" id="{C4C2D2F7-D8AF-FEB4-E72F-2C19C6B4C3A3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78;p70">
              <a:extLst>
                <a:ext uri="{FF2B5EF4-FFF2-40B4-BE49-F238E27FC236}">
                  <a16:creationId xmlns:a16="http://schemas.microsoft.com/office/drawing/2014/main" id="{2C739962-2FDB-37A6-0592-D0EA747C9551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79;p70">
              <a:extLst>
                <a:ext uri="{FF2B5EF4-FFF2-40B4-BE49-F238E27FC236}">
                  <a16:creationId xmlns:a16="http://schemas.microsoft.com/office/drawing/2014/main" id="{89A35DA9-A6DE-BB3C-1C59-16E43CAAEDAB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80;p70">
              <a:extLst>
                <a:ext uri="{FF2B5EF4-FFF2-40B4-BE49-F238E27FC236}">
                  <a16:creationId xmlns:a16="http://schemas.microsoft.com/office/drawing/2014/main" id="{62F33D55-A984-A9AB-BBF8-883BF0F4ABB1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81;p70">
              <a:extLst>
                <a:ext uri="{FF2B5EF4-FFF2-40B4-BE49-F238E27FC236}">
                  <a16:creationId xmlns:a16="http://schemas.microsoft.com/office/drawing/2014/main" id="{74B1D098-1A21-B1C6-BB16-7175F77F3A5D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82;p70">
              <a:extLst>
                <a:ext uri="{FF2B5EF4-FFF2-40B4-BE49-F238E27FC236}">
                  <a16:creationId xmlns:a16="http://schemas.microsoft.com/office/drawing/2014/main" id="{07F90CB0-2544-D85B-9D18-741780FA9BEB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83;p70">
              <a:extLst>
                <a:ext uri="{FF2B5EF4-FFF2-40B4-BE49-F238E27FC236}">
                  <a16:creationId xmlns:a16="http://schemas.microsoft.com/office/drawing/2014/main" id="{3CF5077F-915D-70EF-CAD6-0D9BBB1BE612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84;p70">
              <a:extLst>
                <a:ext uri="{FF2B5EF4-FFF2-40B4-BE49-F238E27FC236}">
                  <a16:creationId xmlns:a16="http://schemas.microsoft.com/office/drawing/2014/main" id="{3CAD743F-E8F5-AB32-08E1-24CC6B864941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85;p70">
              <a:extLst>
                <a:ext uri="{FF2B5EF4-FFF2-40B4-BE49-F238E27FC236}">
                  <a16:creationId xmlns:a16="http://schemas.microsoft.com/office/drawing/2014/main" id="{93346448-5F70-E337-444F-D94570197C54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86;p70">
              <a:extLst>
                <a:ext uri="{FF2B5EF4-FFF2-40B4-BE49-F238E27FC236}">
                  <a16:creationId xmlns:a16="http://schemas.microsoft.com/office/drawing/2014/main" id="{A84D8154-004F-ED0C-AF9D-E3B7C820807E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87;p70">
              <a:extLst>
                <a:ext uri="{FF2B5EF4-FFF2-40B4-BE49-F238E27FC236}">
                  <a16:creationId xmlns:a16="http://schemas.microsoft.com/office/drawing/2014/main" id="{6F83E7FA-B3F2-3F30-9865-75044AD1734C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88;p70">
              <a:extLst>
                <a:ext uri="{FF2B5EF4-FFF2-40B4-BE49-F238E27FC236}">
                  <a16:creationId xmlns:a16="http://schemas.microsoft.com/office/drawing/2014/main" id="{8E8BB91E-DB06-5344-3AFC-751E8790D59C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89;p70">
              <a:extLst>
                <a:ext uri="{FF2B5EF4-FFF2-40B4-BE49-F238E27FC236}">
                  <a16:creationId xmlns:a16="http://schemas.microsoft.com/office/drawing/2014/main" id="{5B4D6B36-9520-FA41-A6F9-CD7F5D90F7F8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90;p70">
              <a:extLst>
                <a:ext uri="{FF2B5EF4-FFF2-40B4-BE49-F238E27FC236}">
                  <a16:creationId xmlns:a16="http://schemas.microsoft.com/office/drawing/2014/main" id="{B60291A3-34BA-EAE5-E3F0-7352F3B352B9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891;p70">
              <a:extLst>
                <a:ext uri="{FF2B5EF4-FFF2-40B4-BE49-F238E27FC236}">
                  <a16:creationId xmlns:a16="http://schemas.microsoft.com/office/drawing/2014/main" id="{F74AEEFD-2232-062D-DDEB-E30CD88E8EEA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92;p70">
              <a:extLst>
                <a:ext uri="{FF2B5EF4-FFF2-40B4-BE49-F238E27FC236}">
                  <a16:creationId xmlns:a16="http://schemas.microsoft.com/office/drawing/2014/main" id="{11BCA5D5-DD4D-AF4E-CAE9-90430618E6AB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893;p70">
              <a:extLst>
                <a:ext uri="{FF2B5EF4-FFF2-40B4-BE49-F238E27FC236}">
                  <a16:creationId xmlns:a16="http://schemas.microsoft.com/office/drawing/2014/main" id="{374557B9-425F-8352-0287-813521DF7916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94;p70">
              <a:extLst>
                <a:ext uri="{FF2B5EF4-FFF2-40B4-BE49-F238E27FC236}">
                  <a16:creationId xmlns:a16="http://schemas.microsoft.com/office/drawing/2014/main" id="{2EF7E53D-A532-FF19-6698-4FCA229B33D3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99E89BBE-2B53-3D2D-B67B-C908BA51C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090" y="955262"/>
            <a:ext cx="8382100" cy="381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91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92;p13">
            <a:extLst>
              <a:ext uri="{FF2B5EF4-FFF2-40B4-BE49-F238E27FC236}">
                <a16:creationId xmlns:a16="http://schemas.microsoft.com/office/drawing/2014/main" id="{1E059CA1-D9F5-A9B5-0BCA-7E2A9161BA62}"/>
              </a:ext>
            </a:extLst>
          </p:cNvPr>
          <p:cNvSpPr/>
          <p:nvPr/>
        </p:nvSpPr>
        <p:spPr>
          <a:xfrm>
            <a:off x="2977116" y="145451"/>
            <a:ext cx="3264196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EEB6E6BA-8383-AFFB-4144-01F1176965FA}"/>
              </a:ext>
            </a:extLst>
          </p:cNvPr>
          <p:cNvSpPr txBox="1"/>
          <p:nvPr/>
        </p:nvSpPr>
        <p:spPr>
          <a:xfrm>
            <a:off x="2836140" y="112941"/>
            <a:ext cx="3785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كتاب النشاط ص97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876;p70">
            <a:extLst>
              <a:ext uri="{FF2B5EF4-FFF2-40B4-BE49-F238E27FC236}">
                <a16:creationId xmlns:a16="http://schemas.microsoft.com/office/drawing/2014/main" id="{E4189DD3-62E1-2246-515E-4B3FA1727888}"/>
              </a:ext>
            </a:extLst>
          </p:cNvPr>
          <p:cNvGrpSpPr/>
          <p:nvPr/>
        </p:nvGrpSpPr>
        <p:grpSpPr>
          <a:xfrm>
            <a:off x="6485954" y="92739"/>
            <a:ext cx="757900" cy="745461"/>
            <a:chOff x="6240650" y="3718975"/>
            <a:chExt cx="317025" cy="312675"/>
          </a:xfrm>
        </p:grpSpPr>
        <p:sp>
          <p:nvSpPr>
            <p:cNvPr id="13" name="Google Shape;3877;p70">
              <a:extLst>
                <a:ext uri="{FF2B5EF4-FFF2-40B4-BE49-F238E27FC236}">
                  <a16:creationId xmlns:a16="http://schemas.microsoft.com/office/drawing/2014/main" id="{E361522A-C44B-39E7-34A7-C2FCB5E8A8C3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78;p70">
              <a:extLst>
                <a:ext uri="{FF2B5EF4-FFF2-40B4-BE49-F238E27FC236}">
                  <a16:creationId xmlns:a16="http://schemas.microsoft.com/office/drawing/2014/main" id="{25CDE7E0-B715-EF8F-E868-34C9B2DC92DA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79;p70">
              <a:extLst>
                <a:ext uri="{FF2B5EF4-FFF2-40B4-BE49-F238E27FC236}">
                  <a16:creationId xmlns:a16="http://schemas.microsoft.com/office/drawing/2014/main" id="{2A717A00-01E1-8F59-EE86-6C9FC159C023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80;p70">
              <a:extLst>
                <a:ext uri="{FF2B5EF4-FFF2-40B4-BE49-F238E27FC236}">
                  <a16:creationId xmlns:a16="http://schemas.microsoft.com/office/drawing/2014/main" id="{941B4E55-1D30-3A41-E809-57035279C96A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81;p70">
              <a:extLst>
                <a:ext uri="{FF2B5EF4-FFF2-40B4-BE49-F238E27FC236}">
                  <a16:creationId xmlns:a16="http://schemas.microsoft.com/office/drawing/2014/main" id="{1E2FF8AA-9161-B3B9-8E61-8B4F1E884D5C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82;p70">
              <a:extLst>
                <a:ext uri="{FF2B5EF4-FFF2-40B4-BE49-F238E27FC236}">
                  <a16:creationId xmlns:a16="http://schemas.microsoft.com/office/drawing/2014/main" id="{C69344C2-8703-C906-002A-E88769DEEA36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83;p70">
              <a:extLst>
                <a:ext uri="{FF2B5EF4-FFF2-40B4-BE49-F238E27FC236}">
                  <a16:creationId xmlns:a16="http://schemas.microsoft.com/office/drawing/2014/main" id="{8B3EC5B6-5940-1B87-ED50-6AE3D2D4C302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84;p70">
              <a:extLst>
                <a:ext uri="{FF2B5EF4-FFF2-40B4-BE49-F238E27FC236}">
                  <a16:creationId xmlns:a16="http://schemas.microsoft.com/office/drawing/2014/main" id="{8ED2C6E0-0B93-56EE-60DD-CAFF4D0EBB05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85;p70">
              <a:extLst>
                <a:ext uri="{FF2B5EF4-FFF2-40B4-BE49-F238E27FC236}">
                  <a16:creationId xmlns:a16="http://schemas.microsoft.com/office/drawing/2014/main" id="{D81C91C7-A623-B0C7-1528-D41DA821DF9D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86;p70">
              <a:extLst>
                <a:ext uri="{FF2B5EF4-FFF2-40B4-BE49-F238E27FC236}">
                  <a16:creationId xmlns:a16="http://schemas.microsoft.com/office/drawing/2014/main" id="{8E34C2A9-8463-2DF2-6D29-B035F44464F5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87;p70">
              <a:extLst>
                <a:ext uri="{FF2B5EF4-FFF2-40B4-BE49-F238E27FC236}">
                  <a16:creationId xmlns:a16="http://schemas.microsoft.com/office/drawing/2014/main" id="{4594A570-51EB-E14D-B428-ADE0BB49090E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88;p70">
              <a:extLst>
                <a:ext uri="{FF2B5EF4-FFF2-40B4-BE49-F238E27FC236}">
                  <a16:creationId xmlns:a16="http://schemas.microsoft.com/office/drawing/2014/main" id="{466CABE1-0A9D-EF84-07A8-28D1BD168D49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89;p70">
              <a:extLst>
                <a:ext uri="{FF2B5EF4-FFF2-40B4-BE49-F238E27FC236}">
                  <a16:creationId xmlns:a16="http://schemas.microsoft.com/office/drawing/2014/main" id="{32D3033B-0B06-9C22-95BD-5E673EE3DD5D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90;p70">
              <a:extLst>
                <a:ext uri="{FF2B5EF4-FFF2-40B4-BE49-F238E27FC236}">
                  <a16:creationId xmlns:a16="http://schemas.microsoft.com/office/drawing/2014/main" id="{39FB4A28-D93A-AEBF-2FDC-6776C93A02C9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891;p70">
              <a:extLst>
                <a:ext uri="{FF2B5EF4-FFF2-40B4-BE49-F238E27FC236}">
                  <a16:creationId xmlns:a16="http://schemas.microsoft.com/office/drawing/2014/main" id="{FB64EA05-C8D7-E112-713C-6333839FB529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92;p70">
              <a:extLst>
                <a:ext uri="{FF2B5EF4-FFF2-40B4-BE49-F238E27FC236}">
                  <a16:creationId xmlns:a16="http://schemas.microsoft.com/office/drawing/2014/main" id="{D0FEE466-EC88-E18B-47BB-387E1FBC359E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893;p70">
              <a:extLst>
                <a:ext uri="{FF2B5EF4-FFF2-40B4-BE49-F238E27FC236}">
                  <a16:creationId xmlns:a16="http://schemas.microsoft.com/office/drawing/2014/main" id="{8553D52D-30A9-5AFA-31CB-081EC7BDC669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94;p70">
              <a:extLst>
                <a:ext uri="{FF2B5EF4-FFF2-40B4-BE49-F238E27FC236}">
                  <a16:creationId xmlns:a16="http://schemas.microsoft.com/office/drawing/2014/main" id="{C5E629FA-8CCD-02B9-84B0-CA3C006EAC14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507BF110-D6EB-4CB2-E061-7D657A759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665" y="1079773"/>
            <a:ext cx="8583324" cy="325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7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AF6BE-DDB9-7B45-3822-BD6FF1E18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92;p13">
            <a:extLst>
              <a:ext uri="{FF2B5EF4-FFF2-40B4-BE49-F238E27FC236}">
                <a16:creationId xmlns:a16="http://schemas.microsoft.com/office/drawing/2014/main" id="{0837FFD2-2DD5-6140-2E7C-98120E2873A8}"/>
              </a:ext>
            </a:extLst>
          </p:cNvPr>
          <p:cNvSpPr/>
          <p:nvPr/>
        </p:nvSpPr>
        <p:spPr>
          <a:xfrm>
            <a:off x="2977116" y="145451"/>
            <a:ext cx="3264196" cy="504907"/>
          </a:xfrm>
          <a:custGeom>
            <a:avLst/>
            <a:gdLst/>
            <a:ahLst/>
            <a:cxnLst/>
            <a:rect l="l" t="t" r="r" b="b"/>
            <a:pathLst>
              <a:path w="104564" h="17181" extrusionOk="0">
                <a:moveTo>
                  <a:pt x="0" y="1"/>
                </a:moveTo>
                <a:lnTo>
                  <a:pt x="4447" y="7957"/>
                </a:lnTo>
                <a:lnTo>
                  <a:pt x="0" y="17180"/>
                </a:lnTo>
                <a:lnTo>
                  <a:pt x="104564" y="17180"/>
                </a:lnTo>
                <a:lnTo>
                  <a:pt x="100118" y="8912"/>
                </a:lnTo>
                <a:lnTo>
                  <a:pt x="104564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dist="47625" dir="54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7305E0B7-446F-C6BE-D609-9C6B36CB1BFB}"/>
              </a:ext>
            </a:extLst>
          </p:cNvPr>
          <p:cNvSpPr txBox="1"/>
          <p:nvPr/>
        </p:nvSpPr>
        <p:spPr>
          <a:xfrm>
            <a:off x="2836140" y="112941"/>
            <a:ext cx="3785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كتاب النشاط ص98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876;p70">
            <a:extLst>
              <a:ext uri="{FF2B5EF4-FFF2-40B4-BE49-F238E27FC236}">
                <a16:creationId xmlns:a16="http://schemas.microsoft.com/office/drawing/2014/main" id="{1912FF4E-86E1-8B8A-7A88-FC650A669338}"/>
              </a:ext>
            </a:extLst>
          </p:cNvPr>
          <p:cNvGrpSpPr/>
          <p:nvPr/>
        </p:nvGrpSpPr>
        <p:grpSpPr>
          <a:xfrm>
            <a:off x="6485954" y="92739"/>
            <a:ext cx="757900" cy="745461"/>
            <a:chOff x="6240650" y="3718975"/>
            <a:chExt cx="317025" cy="312675"/>
          </a:xfrm>
        </p:grpSpPr>
        <p:sp>
          <p:nvSpPr>
            <p:cNvPr id="13" name="Google Shape;3877;p70">
              <a:extLst>
                <a:ext uri="{FF2B5EF4-FFF2-40B4-BE49-F238E27FC236}">
                  <a16:creationId xmlns:a16="http://schemas.microsoft.com/office/drawing/2014/main" id="{CA30CB87-E02A-835B-FBF6-9B9CF5CC3FC6}"/>
                </a:ext>
              </a:extLst>
            </p:cNvPr>
            <p:cNvSpPr/>
            <p:nvPr/>
          </p:nvSpPr>
          <p:spPr>
            <a:xfrm>
              <a:off x="6248725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548" y="0"/>
                  </a:moveTo>
                  <a:lnTo>
                    <a:pt x="424" y="25"/>
                  </a:lnTo>
                  <a:lnTo>
                    <a:pt x="324" y="50"/>
                  </a:lnTo>
                  <a:lnTo>
                    <a:pt x="225" y="100"/>
                  </a:lnTo>
                  <a:lnTo>
                    <a:pt x="150" y="174"/>
                  </a:lnTo>
                  <a:lnTo>
                    <a:pt x="75" y="249"/>
                  </a:lnTo>
                  <a:lnTo>
                    <a:pt x="26" y="348"/>
                  </a:lnTo>
                  <a:lnTo>
                    <a:pt x="1" y="448"/>
                  </a:lnTo>
                  <a:lnTo>
                    <a:pt x="1" y="572"/>
                  </a:lnTo>
                  <a:lnTo>
                    <a:pt x="1" y="7061"/>
                  </a:lnTo>
                  <a:lnTo>
                    <a:pt x="1" y="7186"/>
                  </a:lnTo>
                  <a:lnTo>
                    <a:pt x="26" y="7285"/>
                  </a:lnTo>
                  <a:lnTo>
                    <a:pt x="75" y="7384"/>
                  </a:lnTo>
                  <a:lnTo>
                    <a:pt x="150" y="7459"/>
                  </a:lnTo>
                  <a:lnTo>
                    <a:pt x="225" y="7534"/>
                  </a:lnTo>
                  <a:lnTo>
                    <a:pt x="324" y="7583"/>
                  </a:lnTo>
                  <a:lnTo>
                    <a:pt x="424" y="7608"/>
                  </a:lnTo>
                  <a:lnTo>
                    <a:pt x="3979" y="7608"/>
                  </a:lnTo>
                  <a:lnTo>
                    <a:pt x="4327" y="7633"/>
                  </a:lnTo>
                  <a:lnTo>
                    <a:pt x="4650" y="7733"/>
                  </a:lnTo>
                  <a:lnTo>
                    <a:pt x="4949" y="7857"/>
                  </a:lnTo>
                  <a:lnTo>
                    <a:pt x="5222" y="8031"/>
                  </a:lnTo>
                  <a:lnTo>
                    <a:pt x="5396" y="8155"/>
                  </a:lnTo>
                  <a:lnTo>
                    <a:pt x="5595" y="8230"/>
                  </a:lnTo>
                  <a:lnTo>
                    <a:pt x="5794" y="8280"/>
                  </a:lnTo>
                  <a:lnTo>
                    <a:pt x="6018" y="8304"/>
                  </a:lnTo>
                  <a:lnTo>
                    <a:pt x="60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878;p70">
              <a:extLst>
                <a:ext uri="{FF2B5EF4-FFF2-40B4-BE49-F238E27FC236}">
                  <a16:creationId xmlns:a16="http://schemas.microsoft.com/office/drawing/2014/main" id="{A46BB035-0848-7C67-934A-CA2AAD61AE58}"/>
                </a:ext>
              </a:extLst>
            </p:cNvPr>
            <p:cNvSpPr/>
            <p:nvPr/>
          </p:nvSpPr>
          <p:spPr>
            <a:xfrm>
              <a:off x="6399150" y="3815950"/>
              <a:ext cx="150450" cy="207625"/>
            </a:xfrm>
            <a:custGeom>
              <a:avLst/>
              <a:gdLst/>
              <a:ahLst/>
              <a:cxnLst/>
              <a:rect l="l" t="t" r="r" b="b"/>
              <a:pathLst>
                <a:path w="6018" h="8305" extrusionOk="0">
                  <a:moveTo>
                    <a:pt x="1" y="0"/>
                  </a:moveTo>
                  <a:lnTo>
                    <a:pt x="1" y="8304"/>
                  </a:lnTo>
                  <a:lnTo>
                    <a:pt x="224" y="8280"/>
                  </a:lnTo>
                  <a:lnTo>
                    <a:pt x="423" y="8230"/>
                  </a:lnTo>
                  <a:lnTo>
                    <a:pt x="622" y="8155"/>
                  </a:lnTo>
                  <a:lnTo>
                    <a:pt x="796" y="8031"/>
                  </a:lnTo>
                  <a:lnTo>
                    <a:pt x="1070" y="7857"/>
                  </a:lnTo>
                  <a:lnTo>
                    <a:pt x="1368" y="7733"/>
                  </a:lnTo>
                  <a:lnTo>
                    <a:pt x="1691" y="7633"/>
                  </a:lnTo>
                  <a:lnTo>
                    <a:pt x="2039" y="7608"/>
                  </a:lnTo>
                  <a:lnTo>
                    <a:pt x="5595" y="7608"/>
                  </a:lnTo>
                  <a:lnTo>
                    <a:pt x="5694" y="7583"/>
                  </a:lnTo>
                  <a:lnTo>
                    <a:pt x="5769" y="7534"/>
                  </a:lnTo>
                  <a:lnTo>
                    <a:pt x="5868" y="7459"/>
                  </a:lnTo>
                  <a:lnTo>
                    <a:pt x="5918" y="7384"/>
                  </a:lnTo>
                  <a:lnTo>
                    <a:pt x="5993" y="7285"/>
                  </a:lnTo>
                  <a:lnTo>
                    <a:pt x="6018" y="7186"/>
                  </a:lnTo>
                  <a:lnTo>
                    <a:pt x="6018" y="7061"/>
                  </a:lnTo>
                  <a:lnTo>
                    <a:pt x="6018" y="572"/>
                  </a:lnTo>
                  <a:lnTo>
                    <a:pt x="6018" y="448"/>
                  </a:lnTo>
                  <a:lnTo>
                    <a:pt x="5993" y="348"/>
                  </a:lnTo>
                  <a:lnTo>
                    <a:pt x="5918" y="249"/>
                  </a:lnTo>
                  <a:lnTo>
                    <a:pt x="5868" y="174"/>
                  </a:lnTo>
                  <a:lnTo>
                    <a:pt x="5769" y="100"/>
                  </a:lnTo>
                  <a:lnTo>
                    <a:pt x="5694" y="50"/>
                  </a:lnTo>
                  <a:lnTo>
                    <a:pt x="5595" y="25"/>
                  </a:lnTo>
                  <a:lnTo>
                    <a:pt x="54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879;p70">
              <a:extLst>
                <a:ext uri="{FF2B5EF4-FFF2-40B4-BE49-F238E27FC236}">
                  <a16:creationId xmlns:a16="http://schemas.microsoft.com/office/drawing/2014/main" id="{64BB7D5E-F1BD-D5F8-B1AA-9B3CDC30108F}"/>
                </a:ext>
              </a:extLst>
            </p:cNvPr>
            <p:cNvSpPr/>
            <p:nvPr/>
          </p:nvSpPr>
          <p:spPr>
            <a:xfrm>
              <a:off x="6545225" y="3898000"/>
              <a:ext cx="12450" cy="12450"/>
            </a:xfrm>
            <a:custGeom>
              <a:avLst/>
              <a:gdLst/>
              <a:ahLst/>
              <a:cxnLst/>
              <a:rect l="l" t="t" r="r" b="b"/>
              <a:pathLst>
                <a:path w="498" h="498" extrusionOk="0">
                  <a:moveTo>
                    <a:pt x="249" y="0"/>
                  </a:moveTo>
                  <a:lnTo>
                    <a:pt x="125" y="25"/>
                  </a:lnTo>
                  <a:lnTo>
                    <a:pt x="75" y="75"/>
                  </a:lnTo>
                  <a:lnTo>
                    <a:pt x="50" y="124"/>
                  </a:lnTo>
                  <a:lnTo>
                    <a:pt x="0" y="174"/>
                  </a:lnTo>
                  <a:lnTo>
                    <a:pt x="0" y="249"/>
                  </a:lnTo>
                  <a:lnTo>
                    <a:pt x="0" y="298"/>
                  </a:lnTo>
                  <a:lnTo>
                    <a:pt x="25" y="373"/>
                  </a:lnTo>
                  <a:lnTo>
                    <a:pt x="75" y="423"/>
                  </a:lnTo>
                  <a:lnTo>
                    <a:pt x="125" y="472"/>
                  </a:lnTo>
                  <a:lnTo>
                    <a:pt x="175" y="497"/>
                  </a:lnTo>
                  <a:lnTo>
                    <a:pt x="324" y="497"/>
                  </a:lnTo>
                  <a:lnTo>
                    <a:pt x="373" y="472"/>
                  </a:lnTo>
                  <a:lnTo>
                    <a:pt x="423" y="423"/>
                  </a:lnTo>
                  <a:lnTo>
                    <a:pt x="473" y="373"/>
                  </a:lnTo>
                  <a:lnTo>
                    <a:pt x="498" y="298"/>
                  </a:lnTo>
                  <a:lnTo>
                    <a:pt x="498" y="249"/>
                  </a:lnTo>
                  <a:lnTo>
                    <a:pt x="473" y="174"/>
                  </a:lnTo>
                  <a:lnTo>
                    <a:pt x="448" y="124"/>
                  </a:lnTo>
                  <a:lnTo>
                    <a:pt x="398" y="75"/>
                  </a:lnTo>
                  <a:lnTo>
                    <a:pt x="349" y="2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880;p70">
              <a:extLst>
                <a:ext uri="{FF2B5EF4-FFF2-40B4-BE49-F238E27FC236}">
                  <a16:creationId xmlns:a16="http://schemas.microsoft.com/office/drawing/2014/main" id="{ED0CBCDE-A732-C35B-135C-DDA21F5AABBC}"/>
                </a:ext>
              </a:extLst>
            </p:cNvPr>
            <p:cNvSpPr/>
            <p:nvPr/>
          </p:nvSpPr>
          <p:spPr>
            <a:xfrm>
              <a:off x="62723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" y="0"/>
                  </a:moveTo>
                  <a:lnTo>
                    <a:pt x="1" y="7210"/>
                  </a:lnTo>
                  <a:lnTo>
                    <a:pt x="3805" y="7210"/>
                  </a:lnTo>
                  <a:lnTo>
                    <a:pt x="4004" y="7235"/>
                  </a:lnTo>
                  <a:lnTo>
                    <a:pt x="4178" y="7285"/>
                  </a:lnTo>
                  <a:lnTo>
                    <a:pt x="4352" y="7360"/>
                  </a:lnTo>
                  <a:lnTo>
                    <a:pt x="4526" y="7434"/>
                  </a:lnTo>
                  <a:lnTo>
                    <a:pt x="4700" y="7534"/>
                  </a:lnTo>
                  <a:lnTo>
                    <a:pt x="4849" y="7633"/>
                  </a:lnTo>
                  <a:lnTo>
                    <a:pt x="4998" y="7782"/>
                  </a:lnTo>
                  <a:lnTo>
                    <a:pt x="5073" y="7832"/>
                  </a:lnTo>
                  <a:lnTo>
                    <a:pt x="5073" y="721"/>
                  </a:lnTo>
                  <a:lnTo>
                    <a:pt x="4799" y="497"/>
                  </a:lnTo>
                  <a:lnTo>
                    <a:pt x="4625" y="398"/>
                  </a:lnTo>
                  <a:lnTo>
                    <a:pt x="4476" y="298"/>
                  </a:lnTo>
                  <a:lnTo>
                    <a:pt x="4277" y="199"/>
                  </a:lnTo>
                  <a:lnTo>
                    <a:pt x="4103" y="124"/>
                  </a:lnTo>
                  <a:lnTo>
                    <a:pt x="3929" y="75"/>
                  </a:lnTo>
                  <a:lnTo>
                    <a:pt x="3730" y="25"/>
                  </a:lnTo>
                  <a:lnTo>
                    <a:pt x="35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81;p70">
              <a:extLst>
                <a:ext uri="{FF2B5EF4-FFF2-40B4-BE49-F238E27FC236}">
                  <a16:creationId xmlns:a16="http://schemas.microsoft.com/office/drawing/2014/main" id="{13282205-69C5-C1C5-3893-08CCBC195980}"/>
                </a:ext>
              </a:extLst>
            </p:cNvPr>
            <p:cNvSpPr/>
            <p:nvPr/>
          </p:nvSpPr>
          <p:spPr>
            <a:xfrm>
              <a:off x="6399150" y="3802900"/>
              <a:ext cx="126825" cy="195800"/>
            </a:xfrm>
            <a:custGeom>
              <a:avLst/>
              <a:gdLst/>
              <a:ahLst/>
              <a:cxnLst/>
              <a:rect l="l" t="t" r="r" b="b"/>
              <a:pathLst>
                <a:path w="5073" h="7832" extrusionOk="0">
                  <a:moveTo>
                    <a:pt x="1542" y="0"/>
                  </a:moveTo>
                  <a:lnTo>
                    <a:pt x="1343" y="25"/>
                  </a:lnTo>
                  <a:lnTo>
                    <a:pt x="1144" y="75"/>
                  </a:lnTo>
                  <a:lnTo>
                    <a:pt x="970" y="124"/>
                  </a:lnTo>
                  <a:lnTo>
                    <a:pt x="771" y="199"/>
                  </a:lnTo>
                  <a:lnTo>
                    <a:pt x="597" y="298"/>
                  </a:lnTo>
                  <a:lnTo>
                    <a:pt x="448" y="398"/>
                  </a:lnTo>
                  <a:lnTo>
                    <a:pt x="274" y="497"/>
                  </a:lnTo>
                  <a:lnTo>
                    <a:pt x="1" y="721"/>
                  </a:lnTo>
                  <a:lnTo>
                    <a:pt x="1" y="7832"/>
                  </a:lnTo>
                  <a:lnTo>
                    <a:pt x="75" y="7782"/>
                  </a:lnTo>
                  <a:lnTo>
                    <a:pt x="224" y="7633"/>
                  </a:lnTo>
                  <a:lnTo>
                    <a:pt x="374" y="7534"/>
                  </a:lnTo>
                  <a:lnTo>
                    <a:pt x="548" y="7434"/>
                  </a:lnTo>
                  <a:lnTo>
                    <a:pt x="722" y="7360"/>
                  </a:lnTo>
                  <a:lnTo>
                    <a:pt x="896" y="7285"/>
                  </a:lnTo>
                  <a:lnTo>
                    <a:pt x="1070" y="7235"/>
                  </a:lnTo>
                  <a:lnTo>
                    <a:pt x="1269" y="7210"/>
                  </a:lnTo>
                  <a:lnTo>
                    <a:pt x="5073" y="7210"/>
                  </a:lnTo>
                  <a:lnTo>
                    <a:pt x="50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882;p70">
              <a:extLst>
                <a:ext uri="{FF2B5EF4-FFF2-40B4-BE49-F238E27FC236}">
                  <a16:creationId xmlns:a16="http://schemas.microsoft.com/office/drawing/2014/main" id="{EB028EEB-9D6C-4F74-79B8-6EBD6B9B58A8}"/>
                </a:ext>
              </a:extLst>
            </p:cNvPr>
            <p:cNvSpPr/>
            <p:nvPr/>
          </p:nvSpPr>
          <p:spPr>
            <a:xfrm>
              <a:off x="6240650" y="3796675"/>
              <a:ext cx="317025" cy="234975"/>
            </a:xfrm>
            <a:custGeom>
              <a:avLst/>
              <a:gdLst/>
              <a:ahLst/>
              <a:cxnLst/>
              <a:rect l="l" t="t" r="r" b="b"/>
              <a:pathLst>
                <a:path w="12681" h="9399" extrusionOk="0">
                  <a:moveTo>
                    <a:pt x="4600" y="498"/>
                  </a:moveTo>
                  <a:lnTo>
                    <a:pt x="4948" y="523"/>
                  </a:lnTo>
                  <a:lnTo>
                    <a:pt x="5296" y="622"/>
                  </a:lnTo>
                  <a:lnTo>
                    <a:pt x="5620" y="746"/>
                  </a:lnTo>
                  <a:lnTo>
                    <a:pt x="5918" y="945"/>
                  </a:lnTo>
                  <a:lnTo>
                    <a:pt x="6092" y="1094"/>
                  </a:lnTo>
                  <a:lnTo>
                    <a:pt x="6092" y="7559"/>
                  </a:lnTo>
                  <a:lnTo>
                    <a:pt x="5819" y="7410"/>
                  </a:lnTo>
                  <a:lnTo>
                    <a:pt x="5520" y="7310"/>
                  </a:lnTo>
                  <a:lnTo>
                    <a:pt x="5197" y="7236"/>
                  </a:lnTo>
                  <a:lnTo>
                    <a:pt x="4874" y="7211"/>
                  </a:lnTo>
                  <a:lnTo>
                    <a:pt x="1517" y="7211"/>
                  </a:lnTo>
                  <a:lnTo>
                    <a:pt x="1517" y="498"/>
                  </a:lnTo>
                  <a:close/>
                  <a:moveTo>
                    <a:pt x="11164" y="498"/>
                  </a:moveTo>
                  <a:lnTo>
                    <a:pt x="11164" y="7211"/>
                  </a:lnTo>
                  <a:lnTo>
                    <a:pt x="7808" y="7211"/>
                  </a:lnTo>
                  <a:lnTo>
                    <a:pt x="7484" y="7236"/>
                  </a:lnTo>
                  <a:lnTo>
                    <a:pt x="7161" y="7310"/>
                  </a:lnTo>
                  <a:lnTo>
                    <a:pt x="6863" y="7410"/>
                  </a:lnTo>
                  <a:lnTo>
                    <a:pt x="6589" y="7559"/>
                  </a:lnTo>
                  <a:lnTo>
                    <a:pt x="6589" y="1094"/>
                  </a:lnTo>
                  <a:lnTo>
                    <a:pt x="6763" y="945"/>
                  </a:lnTo>
                  <a:lnTo>
                    <a:pt x="7062" y="746"/>
                  </a:lnTo>
                  <a:lnTo>
                    <a:pt x="7385" y="622"/>
                  </a:lnTo>
                  <a:lnTo>
                    <a:pt x="7733" y="523"/>
                  </a:lnTo>
                  <a:lnTo>
                    <a:pt x="8081" y="498"/>
                  </a:lnTo>
                  <a:close/>
                  <a:moveTo>
                    <a:pt x="1269" y="0"/>
                  </a:moveTo>
                  <a:lnTo>
                    <a:pt x="1169" y="25"/>
                  </a:lnTo>
                  <a:lnTo>
                    <a:pt x="1095" y="75"/>
                  </a:lnTo>
                  <a:lnTo>
                    <a:pt x="1045" y="150"/>
                  </a:lnTo>
                  <a:lnTo>
                    <a:pt x="1020" y="249"/>
                  </a:lnTo>
                  <a:lnTo>
                    <a:pt x="1020" y="498"/>
                  </a:lnTo>
                  <a:lnTo>
                    <a:pt x="796" y="498"/>
                  </a:lnTo>
                  <a:lnTo>
                    <a:pt x="647" y="523"/>
                  </a:lnTo>
                  <a:lnTo>
                    <a:pt x="498" y="572"/>
                  </a:lnTo>
                  <a:lnTo>
                    <a:pt x="349" y="647"/>
                  </a:lnTo>
                  <a:lnTo>
                    <a:pt x="249" y="746"/>
                  </a:lnTo>
                  <a:lnTo>
                    <a:pt x="150" y="871"/>
                  </a:lnTo>
                  <a:lnTo>
                    <a:pt x="75" y="995"/>
                  </a:lnTo>
                  <a:lnTo>
                    <a:pt x="25" y="1144"/>
                  </a:lnTo>
                  <a:lnTo>
                    <a:pt x="1" y="1318"/>
                  </a:lnTo>
                  <a:lnTo>
                    <a:pt x="1" y="7882"/>
                  </a:lnTo>
                  <a:lnTo>
                    <a:pt x="25" y="8056"/>
                  </a:lnTo>
                  <a:lnTo>
                    <a:pt x="75" y="8205"/>
                  </a:lnTo>
                  <a:lnTo>
                    <a:pt x="150" y="8354"/>
                  </a:lnTo>
                  <a:lnTo>
                    <a:pt x="249" y="8454"/>
                  </a:lnTo>
                  <a:lnTo>
                    <a:pt x="349" y="8553"/>
                  </a:lnTo>
                  <a:lnTo>
                    <a:pt x="498" y="8628"/>
                  </a:lnTo>
                  <a:lnTo>
                    <a:pt x="647" y="8678"/>
                  </a:lnTo>
                  <a:lnTo>
                    <a:pt x="796" y="8702"/>
                  </a:lnTo>
                  <a:lnTo>
                    <a:pt x="4277" y="8702"/>
                  </a:lnTo>
                  <a:lnTo>
                    <a:pt x="4600" y="8727"/>
                  </a:lnTo>
                  <a:lnTo>
                    <a:pt x="4874" y="8802"/>
                  </a:lnTo>
                  <a:lnTo>
                    <a:pt x="5147" y="8901"/>
                  </a:lnTo>
                  <a:lnTo>
                    <a:pt x="5371" y="9051"/>
                  </a:lnTo>
                  <a:lnTo>
                    <a:pt x="5595" y="9200"/>
                  </a:lnTo>
                  <a:lnTo>
                    <a:pt x="5843" y="9299"/>
                  </a:lnTo>
                  <a:lnTo>
                    <a:pt x="6092" y="9374"/>
                  </a:lnTo>
                  <a:lnTo>
                    <a:pt x="6341" y="9399"/>
                  </a:lnTo>
                  <a:lnTo>
                    <a:pt x="6589" y="9374"/>
                  </a:lnTo>
                  <a:lnTo>
                    <a:pt x="6838" y="9299"/>
                  </a:lnTo>
                  <a:lnTo>
                    <a:pt x="7087" y="9200"/>
                  </a:lnTo>
                  <a:lnTo>
                    <a:pt x="7285" y="9051"/>
                  </a:lnTo>
                  <a:lnTo>
                    <a:pt x="7534" y="8901"/>
                  </a:lnTo>
                  <a:lnTo>
                    <a:pt x="7808" y="8802"/>
                  </a:lnTo>
                  <a:lnTo>
                    <a:pt x="8081" y="8727"/>
                  </a:lnTo>
                  <a:lnTo>
                    <a:pt x="8379" y="8702"/>
                  </a:lnTo>
                  <a:lnTo>
                    <a:pt x="11860" y="8702"/>
                  </a:lnTo>
                  <a:lnTo>
                    <a:pt x="12034" y="8678"/>
                  </a:lnTo>
                  <a:lnTo>
                    <a:pt x="12183" y="8628"/>
                  </a:lnTo>
                  <a:lnTo>
                    <a:pt x="12333" y="8553"/>
                  </a:lnTo>
                  <a:lnTo>
                    <a:pt x="12432" y="8454"/>
                  </a:lnTo>
                  <a:lnTo>
                    <a:pt x="12532" y="8354"/>
                  </a:lnTo>
                  <a:lnTo>
                    <a:pt x="12606" y="8205"/>
                  </a:lnTo>
                  <a:lnTo>
                    <a:pt x="12656" y="8056"/>
                  </a:lnTo>
                  <a:lnTo>
                    <a:pt x="12681" y="7882"/>
                  </a:lnTo>
                  <a:lnTo>
                    <a:pt x="12681" y="5918"/>
                  </a:lnTo>
                  <a:lnTo>
                    <a:pt x="12656" y="5818"/>
                  </a:lnTo>
                  <a:lnTo>
                    <a:pt x="12606" y="5744"/>
                  </a:lnTo>
                  <a:lnTo>
                    <a:pt x="12532" y="5694"/>
                  </a:lnTo>
                  <a:lnTo>
                    <a:pt x="12432" y="5669"/>
                  </a:lnTo>
                  <a:lnTo>
                    <a:pt x="12333" y="5669"/>
                  </a:lnTo>
                  <a:lnTo>
                    <a:pt x="12258" y="5744"/>
                  </a:lnTo>
                  <a:lnTo>
                    <a:pt x="12208" y="5818"/>
                  </a:lnTo>
                  <a:lnTo>
                    <a:pt x="12183" y="5918"/>
                  </a:lnTo>
                  <a:lnTo>
                    <a:pt x="12183" y="7882"/>
                  </a:lnTo>
                  <a:lnTo>
                    <a:pt x="12159" y="8006"/>
                  </a:lnTo>
                  <a:lnTo>
                    <a:pt x="12084" y="8106"/>
                  </a:lnTo>
                  <a:lnTo>
                    <a:pt x="11985" y="8180"/>
                  </a:lnTo>
                  <a:lnTo>
                    <a:pt x="11860" y="8205"/>
                  </a:lnTo>
                  <a:lnTo>
                    <a:pt x="8205" y="8205"/>
                  </a:lnTo>
                  <a:lnTo>
                    <a:pt x="8006" y="8230"/>
                  </a:lnTo>
                  <a:lnTo>
                    <a:pt x="7832" y="8280"/>
                  </a:lnTo>
                  <a:lnTo>
                    <a:pt x="7634" y="8330"/>
                  </a:lnTo>
                  <a:lnTo>
                    <a:pt x="7460" y="8379"/>
                  </a:lnTo>
                  <a:lnTo>
                    <a:pt x="7310" y="8479"/>
                  </a:lnTo>
                  <a:lnTo>
                    <a:pt x="7136" y="8553"/>
                  </a:lnTo>
                  <a:lnTo>
                    <a:pt x="6987" y="8678"/>
                  </a:lnTo>
                  <a:lnTo>
                    <a:pt x="6838" y="8777"/>
                  </a:lnTo>
                  <a:lnTo>
                    <a:pt x="6689" y="8827"/>
                  </a:lnTo>
                  <a:lnTo>
                    <a:pt x="6515" y="8877"/>
                  </a:lnTo>
                  <a:lnTo>
                    <a:pt x="6341" y="8901"/>
                  </a:lnTo>
                  <a:lnTo>
                    <a:pt x="6167" y="8877"/>
                  </a:lnTo>
                  <a:lnTo>
                    <a:pt x="5993" y="8827"/>
                  </a:lnTo>
                  <a:lnTo>
                    <a:pt x="5843" y="8777"/>
                  </a:lnTo>
                  <a:lnTo>
                    <a:pt x="5694" y="8678"/>
                  </a:lnTo>
                  <a:lnTo>
                    <a:pt x="5545" y="8553"/>
                  </a:lnTo>
                  <a:lnTo>
                    <a:pt x="5371" y="8479"/>
                  </a:lnTo>
                  <a:lnTo>
                    <a:pt x="5222" y="8379"/>
                  </a:lnTo>
                  <a:lnTo>
                    <a:pt x="5023" y="8330"/>
                  </a:lnTo>
                  <a:lnTo>
                    <a:pt x="4849" y="8280"/>
                  </a:lnTo>
                  <a:lnTo>
                    <a:pt x="4675" y="8230"/>
                  </a:lnTo>
                  <a:lnTo>
                    <a:pt x="4476" y="8205"/>
                  </a:lnTo>
                  <a:lnTo>
                    <a:pt x="796" y="8205"/>
                  </a:lnTo>
                  <a:lnTo>
                    <a:pt x="697" y="8180"/>
                  </a:lnTo>
                  <a:lnTo>
                    <a:pt x="597" y="8106"/>
                  </a:lnTo>
                  <a:lnTo>
                    <a:pt x="523" y="8006"/>
                  </a:lnTo>
                  <a:lnTo>
                    <a:pt x="498" y="7882"/>
                  </a:lnTo>
                  <a:lnTo>
                    <a:pt x="498" y="1318"/>
                  </a:lnTo>
                  <a:lnTo>
                    <a:pt x="523" y="1194"/>
                  </a:lnTo>
                  <a:lnTo>
                    <a:pt x="597" y="1094"/>
                  </a:lnTo>
                  <a:lnTo>
                    <a:pt x="697" y="1020"/>
                  </a:lnTo>
                  <a:lnTo>
                    <a:pt x="796" y="995"/>
                  </a:lnTo>
                  <a:lnTo>
                    <a:pt x="1020" y="995"/>
                  </a:lnTo>
                  <a:lnTo>
                    <a:pt x="1020" y="7459"/>
                  </a:lnTo>
                  <a:lnTo>
                    <a:pt x="1045" y="7559"/>
                  </a:lnTo>
                  <a:lnTo>
                    <a:pt x="1095" y="7633"/>
                  </a:lnTo>
                  <a:lnTo>
                    <a:pt x="1169" y="7683"/>
                  </a:lnTo>
                  <a:lnTo>
                    <a:pt x="1269" y="7708"/>
                  </a:lnTo>
                  <a:lnTo>
                    <a:pt x="5048" y="7708"/>
                  </a:lnTo>
                  <a:lnTo>
                    <a:pt x="5222" y="7733"/>
                  </a:lnTo>
                  <a:lnTo>
                    <a:pt x="5371" y="7783"/>
                  </a:lnTo>
                  <a:lnTo>
                    <a:pt x="5545" y="7832"/>
                  </a:lnTo>
                  <a:lnTo>
                    <a:pt x="5694" y="7907"/>
                  </a:lnTo>
                  <a:lnTo>
                    <a:pt x="5819" y="7981"/>
                  </a:lnTo>
                  <a:lnTo>
                    <a:pt x="5968" y="8081"/>
                  </a:lnTo>
                  <a:lnTo>
                    <a:pt x="6092" y="8205"/>
                  </a:lnTo>
                  <a:lnTo>
                    <a:pt x="6216" y="8280"/>
                  </a:lnTo>
                  <a:lnTo>
                    <a:pt x="6341" y="8305"/>
                  </a:lnTo>
                  <a:lnTo>
                    <a:pt x="6465" y="8280"/>
                  </a:lnTo>
                  <a:lnTo>
                    <a:pt x="6589" y="8205"/>
                  </a:lnTo>
                  <a:lnTo>
                    <a:pt x="6714" y="8081"/>
                  </a:lnTo>
                  <a:lnTo>
                    <a:pt x="6838" y="7981"/>
                  </a:lnTo>
                  <a:lnTo>
                    <a:pt x="6987" y="7907"/>
                  </a:lnTo>
                  <a:lnTo>
                    <a:pt x="7136" y="7832"/>
                  </a:lnTo>
                  <a:lnTo>
                    <a:pt x="7310" y="7783"/>
                  </a:lnTo>
                  <a:lnTo>
                    <a:pt x="7460" y="7733"/>
                  </a:lnTo>
                  <a:lnTo>
                    <a:pt x="7634" y="7708"/>
                  </a:lnTo>
                  <a:lnTo>
                    <a:pt x="11413" y="7708"/>
                  </a:lnTo>
                  <a:lnTo>
                    <a:pt x="11512" y="7683"/>
                  </a:lnTo>
                  <a:lnTo>
                    <a:pt x="11587" y="7633"/>
                  </a:lnTo>
                  <a:lnTo>
                    <a:pt x="11636" y="7559"/>
                  </a:lnTo>
                  <a:lnTo>
                    <a:pt x="11661" y="7459"/>
                  </a:lnTo>
                  <a:lnTo>
                    <a:pt x="11661" y="995"/>
                  </a:lnTo>
                  <a:lnTo>
                    <a:pt x="11860" y="995"/>
                  </a:lnTo>
                  <a:lnTo>
                    <a:pt x="11985" y="1020"/>
                  </a:lnTo>
                  <a:lnTo>
                    <a:pt x="12084" y="1094"/>
                  </a:lnTo>
                  <a:lnTo>
                    <a:pt x="12159" y="1194"/>
                  </a:lnTo>
                  <a:lnTo>
                    <a:pt x="12183" y="1318"/>
                  </a:lnTo>
                  <a:lnTo>
                    <a:pt x="12183" y="2835"/>
                  </a:lnTo>
                  <a:lnTo>
                    <a:pt x="12208" y="2934"/>
                  </a:lnTo>
                  <a:lnTo>
                    <a:pt x="12258" y="3009"/>
                  </a:lnTo>
                  <a:lnTo>
                    <a:pt x="12333" y="3059"/>
                  </a:lnTo>
                  <a:lnTo>
                    <a:pt x="12432" y="3083"/>
                  </a:lnTo>
                  <a:lnTo>
                    <a:pt x="12532" y="3059"/>
                  </a:lnTo>
                  <a:lnTo>
                    <a:pt x="12606" y="3009"/>
                  </a:lnTo>
                  <a:lnTo>
                    <a:pt x="12656" y="2909"/>
                  </a:lnTo>
                  <a:lnTo>
                    <a:pt x="12681" y="2835"/>
                  </a:lnTo>
                  <a:lnTo>
                    <a:pt x="12681" y="1318"/>
                  </a:lnTo>
                  <a:lnTo>
                    <a:pt x="12656" y="1144"/>
                  </a:lnTo>
                  <a:lnTo>
                    <a:pt x="12606" y="995"/>
                  </a:lnTo>
                  <a:lnTo>
                    <a:pt x="12532" y="871"/>
                  </a:lnTo>
                  <a:lnTo>
                    <a:pt x="12432" y="746"/>
                  </a:lnTo>
                  <a:lnTo>
                    <a:pt x="12333" y="647"/>
                  </a:lnTo>
                  <a:lnTo>
                    <a:pt x="12183" y="572"/>
                  </a:lnTo>
                  <a:lnTo>
                    <a:pt x="12034" y="523"/>
                  </a:lnTo>
                  <a:lnTo>
                    <a:pt x="11860" y="498"/>
                  </a:lnTo>
                  <a:lnTo>
                    <a:pt x="11661" y="498"/>
                  </a:lnTo>
                  <a:lnTo>
                    <a:pt x="11661" y="249"/>
                  </a:lnTo>
                  <a:lnTo>
                    <a:pt x="11636" y="150"/>
                  </a:lnTo>
                  <a:lnTo>
                    <a:pt x="11587" y="75"/>
                  </a:lnTo>
                  <a:lnTo>
                    <a:pt x="11512" y="25"/>
                  </a:lnTo>
                  <a:lnTo>
                    <a:pt x="11413" y="0"/>
                  </a:lnTo>
                  <a:lnTo>
                    <a:pt x="8081" y="0"/>
                  </a:lnTo>
                  <a:lnTo>
                    <a:pt x="7857" y="25"/>
                  </a:lnTo>
                  <a:lnTo>
                    <a:pt x="7634" y="50"/>
                  </a:lnTo>
                  <a:lnTo>
                    <a:pt x="7435" y="75"/>
                  </a:lnTo>
                  <a:lnTo>
                    <a:pt x="7236" y="150"/>
                  </a:lnTo>
                  <a:lnTo>
                    <a:pt x="7012" y="224"/>
                  </a:lnTo>
                  <a:lnTo>
                    <a:pt x="6838" y="324"/>
                  </a:lnTo>
                  <a:lnTo>
                    <a:pt x="6639" y="423"/>
                  </a:lnTo>
                  <a:lnTo>
                    <a:pt x="6465" y="547"/>
                  </a:lnTo>
                  <a:lnTo>
                    <a:pt x="6341" y="647"/>
                  </a:lnTo>
                  <a:lnTo>
                    <a:pt x="6216" y="547"/>
                  </a:lnTo>
                  <a:lnTo>
                    <a:pt x="6042" y="423"/>
                  </a:lnTo>
                  <a:lnTo>
                    <a:pt x="5843" y="324"/>
                  </a:lnTo>
                  <a:lnTo>
                    <a:pt x="5645" y="224"/>
                  </a:lnTo>
                  <a:lnTo>
                    <a:pt x="5446" y="150"/>
                  </a:lnTo>
                  <a:lnTo>
                    <a:pt x="5247" y="75"/>
                  </a:lnTo>
                  <a:lnTo>
                    <a:pt x="5023" y="50"/>
                  </a:lnTo>
                  <a:lnTo>
                    <a:pt x="4824" y="25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883;p70">
              <a:extLst>
                <a:ext uri="{FF2B5EF4-FFF2-40B4-BE49-F238E27FC236}">
                  <a16:creationId xmlns:a16="http://schemas.microsoft.com/office/drawing/2014/main" id="{10F2FFDD-8C33-0B00-DAA7-14327624CD25}"/>
                </a:ext>
              </a:extLst>
            </p:cNvPr>
            <p:cNvSpPr/>
            <p:nvPr/>
          </p:nvSpPr>
          <p:spPr>
            <a:xfrm>
              <a:off x="6297225" y="3938400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884;p70">
              <a:extLst>
                <a:ext uri="{FF2B5EF4-FFF2-40B4-BE49-F238E27FC236}">
                  <a16:creationId xmlns:a16="http://schemas.microsoft.com/office/drawing/2014/main" id="{23474C0E-F5BF-C8E7-DF62-F86A3AF09FFD}"/>
                </a:ext>
              </a:extLst>
            </p:cNvPr>
            <p:cNvSpPr/>
            <p:nvPr/>
          </p:nvSpPr>
          <p:spPr>
            <a:xfrm>
              <a:off x="6297225" y="38687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1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885;p70">
              <a:extLst>
                <a:ext uri="{FF2B5EF4-FFF2-40B4-BE49-F238E27FC236}">
                  <a16:creationId xmlns:a16="http://schemas.microsoft.com/office/drawing/2014/main" id="{32F524B8-F0A5-AA19-3A8D-8879B7EE865A}"/>
                </a:ext>
              </a:extLst>
            </p:cNvPr>
            <p:cNvSpPr/>
            <p:nvPr/>
          </p:nvSpPr>
          <p:spPr>
            <a:xfrm>
              <a:off x="6297225" y="3903575"/>
              <a:ext cx="71500" cy="12475"/>
            </a:xfrm>
            <a:custGeom>
              <a:avLst/>
              <a:gdLst/>
              <a:ahLst/>
              <a:cxnLst/>
              <a:rect l="l" t="t" r="r" b="b"/>
              <a:pathLst>
                <a:path w="2860" h="499" extrusionOk="0">
                  <a:moveTo>
                    <a:pt x="249" y="1"/>
                  </a:moveTo>
                  <a:lnTo>
                    <a:pt x="149" y="26"/>
                  </a:lnTo>
                  <a:lnTo>
                    <a:pt x="75" y="75"/>
                  </a:lnTo>
                  <a:lnTo>
                    <a:pt x="25" y="150"/>
                  </a:lnTo>
                  <a:lnTo>
                    <a:pt x="0" y="249"/>
                  </a:lnTo>
                  <a:lnTo>
                    <a:pt x="25" y="349"/>
                  </a:lnTo>
                  <a:lnTo>
                    <a:pt x="75" y="424"/>
                  </a:lnTo>
                  <a:lnTo>
                    <a:pt x="149" y="473"/>
                  </a:lnTo>
                  <a:lnTo>
                    <a:pt x="249" y="498"/>
                  </a:lnTo>
                  <a:lnTo>
                    <a:pt x="2611" y="498"/>
                  </a:lnTo>
                  <a:lnTo>
                    <a:pt x="2710" y="473"/>
                  </a:lnTo>
                  <a:lnTo>
                    <a:pt x="2785" y="424"/>
                  </a:lnTo>
                  <a:lnTo>
                    <a:pt x="2835" y="349"/>
                  </a:lnTo>
                  <a:lnTo>
                    <a:pt x="2859" y="249"/>
                  </a:lnTo>
                  <a:lnTo>
                    <a:pt x="2835" y="150"/>
                  </a:lnTo>
                  <a:lnTo>
                    <a:pt x="2785" y="75"/>
                  </a:lnTo>
                  <a:lnTo>
                    <a:pt x="2710" y="26"/>
                  </a:lnTo>
                  <a:lnTo>
                    <a:pt x="26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886;p70">
              <a:extLst>
                <a:ext uri="{FF2B5EF4-FFF2-40B4-BE49-F238E27FC236}">
                  <a16:creationId xmlns:a16="http://schemas.microsoft.com/office/drawing/2014/main" id="{5153C076-A13C-B5DF-DED1-CA30A6113725}"/>
                </a:ext>
              </a:extLst>
            </p:cNvPr>
            <p:cNvSpPr/>
            <p:nvPr/>
          </p:nvSpPr>
          <p:spPr>
            <a:xfrm>
              <a:off x="6297225" y="3833975"/>
              <a:ext cx="71500" cy="12450"/>
            </a:xfrm>
            <a:custGeom>
              <a:avLst/>
              <a:gdLst/>
              <a:ahLst/>
              <a:cxnLst/>
              <a:rect l="l" t="t" r="r" b="b"/>
              <a:pathLst>
                <a:path w="2860" h="498" extrusionOk="0">
                  <a:moveTo>
                    <a:pt x="249" y="0"/>
                  </a:moveTo>
                  <a:lnTo>
                    <a:pt x="149" y="25"/>
                  </a:lnTo>
                  <a:lnTo>
                    <a:pt x="75" y="75"/>
                  </a:lnTo>
                  <a:lnTo>
                    <a:pt x="25" y="149"/>
                  </a:lnTo>
                  <a:lnTo>
                    <a:pt x="0" y="249"/>
                  </a:lnTo>
                  <a:lnTo>
                    <a:pt x="25" y="348"/>
                  </a:lnTo>
                  <a:lnTo>
                    <a:pt x="75" y="423"/>
                  </a:lnTo>
                  <a:lnTo>
                    <a:pt x="149" y="473"/>
                  </a:lnTo>
                  <a:lnTo>
                    <a:pt x="249" y="497"/>
                  </a:lnTo>
                  <a:lnTo>
                    <a:pt x="2611" y="497"/>
                  </a:lnTo>
                  <a:lnTo>
                    <a:pt x="2710" y="473"/>
                  </a:lnTo>
                  <a:lnTo>
                    <a:pt x="2785" y="423"/>
                  </a:lnTo>
                  <a:lnTo>
                    <a:pt x="2835" y="348"/>
                  </a:lnTo>
                  <a:lnTo>
                    <a:pt x="2859" y="249"/>
                  </a:lnTo>
                  <a:lnTo>
                    <a:pt x="2835" y="149"/>
                  </a:lnTo>
                  <a:lnTo>
                    <a:pt x="2785" y="75"/>
                  </a:lnTo>
                  <a:lnTo>
                    <a:pt x="2710" y="25"/>
                  </a:lnTo>
                  <a:lnTo>
                    <a:pt x="2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887;p70">
              <a:extLst>
                <a:ext uri="{FF2B5EF4-FFF2-40B4-BE49-F238E27FC236}">
                  <a16:creationId xmlns:a16="http://schemas.microsoft.com/office/drawing/2014/main" id="{966B458E-2BA9-C09C-0098-6C537D0F1A50}"/>
                </a:ext>
              </a:extLst>
            </p:cNvPr>
            <p:cNvSpPr/>
            <p:nvPr/>
          </p:nvSpPr>
          <p:spPr>
            <a:xfrm>
              <a:off x="6429600" y="3938400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888;p70">
              <a:extLst>
                <a:ext uri="{FF2B5EF4-FFF2-40B4-BE49-F238E27FC236}">
                  <a16:creationId xmlns:a16="http://schemas.microsoft.com/office/drawing/2014/main" id="{6508EF64-73B0-2CBE-A41F-20B746292A2F}"/>
                </a:ext>
              </a:extLst>
            </p:cNvPr>
            <p:cNvSpPr/>
            <p:nvPr/>
          </p:nvSpPr>
          <p:spPr>
            <a:xfrm>
              <a:off x="6429600" y="38687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1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89;p70">
              <a:extLst>
                <a:ext uri="{FF2B5EF4-FFF2-40B4-BE49-F238E27FC236}">
                  <a16:creationId xmlns:a16="http://schemas.microsoft.com/office/drawing/2014/main" id="{A4540004-61B3-2B86-148E-0F18A03D5A8A}"/>
                </a:ext>
              </a:extLst>
            </p:cNvPr>
            <p:cNvSpPr/>
            <p:nvPr/>
          </p:nvSpPr>
          <p:spPr>
            <a:xfrm>
              <a:off x="6429600" y="3903575"/>
              <a:ext cx="71525" cy="12475"/>
            </a:xfrm>
            <a:custGeom>
              <a:avLst/>
              <a:gdLst/>
              <a:ahLst/>
              <a:cxnLst/>
              <a:rect l="l" t="t" r="r" b="b"/>
              <a:pathLst>
                <a:path w="2861" h="499" extrusionOk="0">
                  <a:moveTo>
                    <a:pt x="250" y="1"/>
                  </a:moveTo>
                  <a:lnTo>
                    <a:pt x="150" y="26"/>
                  </a:lnTo>
                  <a:lnTo>
                    <a:pt x="76" y="75"/>
                  </a:lnTo>
                  <a:lnTo>
                    <a:pt x="26" y="150"/>
                  </a:lnTo>
                  <a:lnTo>
                    <a:pt x="1" y="249"/>
                  </a:lnTo>
                  <a:lnTo>
                    <a:pt x="26" y="349"/>
                  </a:lnTo>
                  <a:lnTo>
                    <a:pt x="76" y="424"/>
                  </a:lnTo>
                  <a:lnTo>
                    <a:pt x="150" y="473"/>
                  </a:lnTo>
                  <a:lnTo>
                    <a:pt x="250" y="498"/>
                  </a:lnTo>
                  <a:lnTo>
                    <a:pt x="2612" y="498"/>
                  </a:lnTo>
                  <a:lnTo>
                    <a:pt x="2711" y="473"/>
                  </a:lnTo>
                  <a:lnTo>
                    <a:pt x="2786" y="424"/>
                  </a:lnTo>
                  <a:lnTo>
                    <a:pt x="2835" y="349"/>
                  </a:lnTo>
                  <a:lnTo>
                    <a:pt x="2860" y="249"/>
                  </a:lnTo>
                  <a:lnTo>
                    <a:pt x="2835" y="150"/>
                  </a:lnTo>
                  <a:lnTo>
                    <a:pt x="2786" y="75"/>
                  </a:lnTo>
                  <a:lnTo>
                    <a:pt x="2711" y="26"/>
                  </a:lnTo>
                  <a:lnTo>
                    <a:pt x="26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890;p70">
              <a:extLst>
                <a:ext uri="{FF2B5EF4-FFF2-40B4-BE49-F238E27FC236}">
                  <a16:creationId xmlns:a16="http://schemas.microsoft.com/office/drawing/2014/main" id="{067A0A12-7092-35BF-B64A-950D99BC584A}"/>
                </a:ext>
              </a:extLst>
            </p:cNvPr>
            <p:cNvSpPr/>
            <p:nvPr/>
          </p:nvSpPr>
          <p:spPr>
            <a:xfrm>
              <a:off x="6429600" y="3833975"/>
              <a:ext cx="71525" cy="12450"/>
            </a:xfrm>
            <a:custGeom>
              <a:avLst/>
              <a:gdLst/>
              <a:ahLst/>
              <a:cxnLst/>
              <a:rect l="l" t="t" r="r" b="b"/>
              <a:pathLst>
                <a:path w="2861" h="498" extrusionOk="0">
                  <a:moveTo>
                    <a:pt x="250" y="0"/>
                  </a:moveTo>
                  <a:lnTo>
                    <a:pt x="150" y="25"/>
                  </a:lnTo>
                  <a:lnTo>
                    <a:pt x="76" y="75"/>
                  </a:lnTo>
                  <a:lnTo>
                    <a:pt x="26" y="149"/>
                  </a:lnTo>
                  <a:lnTo>
                    <a:pt x="1" y="249"/>
                  </a:lnTo>
                  <a:lnTo>
                    <a:pt x="26" y="348"/>
                  </a:lnTo>
                  <a:lnTo>
                    <a:pt x="76" y="423"/>
                  </a:lnTo>
                  <a:lnTo>
                    <a:pt x="150" y="473"/>
                  </a:lnTo>
                  <a:lnTo>
                    <a:pt x="250" y="497"/>
                  </a:lnTo>
                  <a:lnTo>
                    <a:pt x="2612" y="497"/>
                  </a:lnTo>
                  <a:lnTo>
                    <a:pt x="2711" y="473"/>
                  </a:lnTo>
                  <a:lnTo>
                    <a:pt x="2786" y="423"/>
                  </a:lnTo>
                  <a:lnTo>
                    <a:pt x="2835" y="348"/>
                  </a:lnTo>
                  <a:lnTo>
                    <a:pt x="2860" y="249"/>
                  </a:lnTo>
                  <a:lnTo>
                    <a:pt x="2835" y="149"/>
                  </a:lnTo>
                  <a:lnTo>
                    <a:pt x="2786" y="75"/>
                  </a:lnTo>
                  <a:lnTo>
                    <a:pt x="2711" y="25"/>
                  </a:lnTo>
                  <a:lnTo>
                    <a:pt x="26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891;p70">
              <a:extLst>
                <a:ext uri="{FF2B5EF4-FFF2-40B4-BE49-F238E27FC236}">
                  <a16:creationId xmlns:a16="http://schemas.microsoft.com/office/drawing/2014/main" id="{C2633152-ECE1-E24A-CDAD-498B4F947C89}"/>
                </a:ext>
              </a:extLst>
            </p:cNvPr>
            <p:cNvSpPr/>
            <p:nvPr/>
          </p:nvSpPr>
          <p:spPr>
            <a:xfrm>
              <a:off x="6262400" y="3725200"/>
              <a:ext cx="72750" cy="56575"/>
            </a:xfrm>
            <a:custGeom>
              <a:avLst/>
              <a:gdLst/>
              <a:ahLst/>
              <a:cxnLst/>
              <a:rect l="l" t="t" r="r" b="b"/>
              <a:pathLst>
                <a:path w="2910" h="2263" extrusionOk="0">
                  <a:moveTo>
                    <a:pt x="1965" y="0"/>
                  </a:moveTo>
                  <a:lnTo>
                    <a:pt x="1841" y="25"/>
                  </a:lnTo>
                  <a:lnTo>
                    <a:pt x="1716" y="75"/>
                  </a:lnTo>
                  <a:lnTo>
                    <a:pt x="1" y="995"/>
                  </a:lnTo>
                  <a:lnTo>
                    <a:pt x="1" y="1268"/>
                  </a:lnTo>
                  <a:lnTo>
                    <a:pt x="1716" y="2188"/>
                  </a:lnTo>
                  <a:lnTo>
                    <a:pt x="1841" y="2238"/>
                  </a:lnTo>
                  <a:lnTo>
                    <a:pt x="1965" y="2263"/>
                  </a:lnTo>
                  <a:lnTo>
                    <a:pt x="2089" y="2238"/>
                  </a:lnTo>
                  <a:lnTo>
                    <a:pt x="2214" y="2188"/>
                  </a:lnTo>
                  <a:lnTo>
                    <a:pt x="2910" y="1840"/>
                  </a:lnTo>
                  <a:lnTo>
                    <a:pt x="2910" y="423"/>
                  </a:lnTo>
                  <a:lnTo>
                    <a:pt x="2214" y="75"/>
                  </a:lnTo>
                  <a:lnTo>
                    <a:pt x="2089" y="25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92;p70">
              <a:extLst>
                <a:ext uri="{FF2B5EF4-FFF2-40B4-BE49-F238E27FC236}">
                  <a16:creationId xmlns:a16="http://schemas.microsoft.com/office/drawing/2014/main" id="{AC0791EB-2BE3-44D8-F432-954A6EA0BD6D}"/>
                </a:ext>
              </a:extLst>
            </p:cNvPr>
            <p:cNvSpPr/>
            <p:nvPr/>
          </p:nvSpPr>
          <p:spPr>
            <a:xfrm>
              <a:off x="6335125" y="3730175"/>
              <a:ext cx="29250" cy="46625"/>
            </a:xfrm>
            <a:custGeom>
              <a:avLst/>
              <a:gdLst/>
              <a:ahLst/>
              <a:cxnLst/>
              <a:rect l="l" t="t" r="r" b="b"/>
              <a:pathLst>
                <a:path w="1170" h="1865" extrusionOk="0">
                  <a:moveTo>
                    <a:pt x="1169" y="0"/>
                  </a:moveTo>
                  <a:lnTo>
                    <a:pt x="1" y="224"/>
                  </a:lnTo>
                  <a:lnTo>
                    <a:pt x="1" y="1641"/>
                  </a:lnTo>
                  <a:lnTo>
                    <a:pt x="1169" y="1865"/>
                  </a:lnTo>
                  <a:lnTo>
                    <a:pt x="1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893;p70">
              <a:extLst>
                <a:ext uri="{FF2B5EF4-FFF2-40B4-BE49-F238E27FC236}">
                  <a16:creationId xmlns:a16="http://schemas.microsoft.com/office/drawing/2014/main" id="{3F3AE0A8-5270-C7E9-61D2-402AC7C66138}"/>
                </a:ext>
              </a:extLst>
            </p:cNvPr>
            <p:cNvSpPr/>
            <p:nvPr/>
          </p:nvSpPr>
          <p:spPr>
            <a:xfrm>
              <a:off x="6364350" y="3730175"/>
              <a:ext cx="171575" cy="46625"/>
            </a:xfrm>
            <a:custGeom>
              <a:avLst/>
              <a:gdLst/>
              <a:ahLst/>
              <a:cxnLst/>
              <a:rect l="l" t="t" r="r" b="b"/>
              <a:pathLst>
                <a:path w="6863" h="1865" extrusionOk="0">
                  <a:moveTo>
                    <a:pt x="0" y="0"/>
                  </a:moveTo>
                  <a:lnTo>
                    <a:pt x="0" y="1865"/>
                  </a:lnTo>
                  <a:lnTo>
                    <a:pt x="6191" y="1616"/>
                  </a:lnTo>
                  <a:lnTo>
                    <a:pt x="6340" y="1591"/>
                  </a:lnTo>
                  <a:lnTo>
                    <a:pt x="6465" y="1566"/>
                  </a:lnTo>
                  <a:lnTo>
                    <a:pt x="6564" y="1492"/>
                  </a:lnTo>
                  <a:lnTo>
                    <a:pt x="6664" y="1417"/>
                  </a:lnTo>
                  <a:lnTo>
                    <a:pt x="6738" y="1318"/>
                  </a:lnTo>
                  <a:lnTo>
                    <a:pt x="6813" y="1194"/>
                  </a:lnTo>
                  <a:lnTo>
                    <a:pt x="6838" y="1069"/>
                  </a:lnTo>
                  <a:lnTo>
                    <a:pt x="6863" y="920"/>
                  </a:lnTo>
                  <a:lnTo>
                    <a:pt x="6838" y="796"/>
                  </a:lnTo>
                  <a:lnTo>
                    <a:pt x="6813" y="671"/>
                  </a:lnTo>
                  <a:lnTo>
                    <a:pt x="6738" y="547"/>
                  </a:lnTo>
                  <a:lnTo>
                    <a:pt x="6664" y="448"/>
                  </a:lnTo>
                  <a:lnTo>
                    <a:pt x="6564" y="373"/>
                  </a:lnTo>
                  <a:lnTo>
                    <a:pt x="6465" y="298"/>
                  </a:lnTo>
                  <a:lnTo>
                    <a:pt x="6340" y="274"/>
                  </a:lnTo>
                  <a:lnTo>
                    <a:pt x="6191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94;p70">
              <a:extLst>
                <a:ext uri="{FF2B5EF4-FFF2-40B4-BE49-F238E27FC236}">
                  <a16:creationId xmlns:a16="http://schemas.microsoft.com/office/drawing/2014/main" id="{365378A7-0E06-50C5-4A7F-2CF3D9500712}"/>
                </a:ext>
              </a:extLst>
            </p:cNvPr>
            <p:cNvSpPr/>
            <p:nvPr/>
          </p:nvSpPr>
          <p:spPr>
            <a:xfrm>
              <a:off x="6256200" y="3718975"/>
              <a:ext cx="285950" cy="69025"/>
            </a:xfrm>
            <a:custGeom>
              <a:avLst/>
              <a:gdLst/>
              <a:ahLst/>
              <a:cxnLst/>
              <a:rect l="l" t="t" r="r" b="b"/>
              <a:pathLst>
                <a:path w="11438" h="2761" extrusionOk="0">
                  <a:moveTo>
                    <a:pt x="4078" y="746"/>
                  </a:moveTo>
                  <a:lnTo>
                    <a:pt x="4078" y="2014"/>
                  </a:lnTo>
                  <a:lnTo>
                    <a:pt x="3406" y="1865"/>
                  </a:lnTo>
                  <a:lnTo>
                    <a:pt x="3406" y="896"/>
                  </a:lnTo>
                  <a:lnTo>
                    <a:pt x="4078" y="746"/>
                  </a:lnTo>
                  <a:close/>
                  <a:moveTo>
                    <a:pt x="4575" y="722"/>
                  </a:moveTo>
                  <a:lnTo>
                    <a:pt x="10517" y="945"/>
                  </a:lnTo>
                  <a:lnTo>
                    <a:pt x="10592" y="945"/>
                  </a:lnTo>
                  <a:lnTo>
                    <a:pt x="10691" y="970"/>
                  </a:lnTo>
                  <a:lnTo>
                    <a:pt x="10766" y="1020"/>
                  </a:lnTo>
                  <a:lnTo>
                    <a:pt x="10816" y="1070"/>
                  </a:lnTo>
                  <a:lnTo>
                    <a:pt x="10865" y="1144"/>
                  </a:lnTo>
                  <a:lnTo>
                    <a:pt x="10915" y="1219"/>
                  </a:lnTo>
                  <a:lnTo>
                    <a:pt x="10940" y="1293"/>
                  </a:lnTo>
                  <a:lnTo>
                    <a:pt x="10940" y="1368"/>
                  </a:lnTo>
                  <a:lnTo>
                    <a:pt x="10940" y="1467"/>
                  </a:lnTo>
                  <a:lnTo>
                    <a:pt x="10915" y="1542"/>
                  </a:lnTo>
                  <a:lnTo>
                    <a:pt x="10865" y="1617"/>
                  </a:lnTo>
                  <a:lnTo>
                    <a:pt x="10816" y="1691"/>
                  </a:lnTo>
                  <a:lnTo>
                    <a:pt x="10766" y="1741"/>
                  </a:lnTo>
                  <a:lnTo>
                    <a:pt x="10691" y="1791"/>
                  </a:lnTo>
                  <a:lnTo>
                    <a:pt x="10592" y="1816"/>
                  </a:lnTo>
                  <a:lnTo>
                    <a:pt x="10517" y="1816"/>
                  </a:lnTo>
                  <a:lnTo>
                    <a:pt x="4575" y="2039"/>
                  </a:lnTo>
                  <a:lnTo>
                    <a:pt x="4575" y="722"/>
                  </a:lnTo>
                  <a:close/>
                  <a:moveTo>
                    <a:pt x="2213" y="498"/>
                  </a:moveTo>
                  <a:lnTo>
                    <a:pt x="2288" y="523"/>
                  </a:lnTo>
                  <a:lnTo>
                    <a:pt x="2337" y="523"/>
                  </a:lnTo>
                  <a:lnTo>
                    <a:pt x="2909" y="821"/>
                  </a:lnTo>
                  <a:lnTo>
                    <a:pt x="2909" y="1940"/>
                  </a:lnTo>
                  <a:lnTo>
                    <a:pt x="2337" y="2213"/>
                  </a:lnTo>
                  <a:lnTo>
                    <a:pt x="2288" y="2238"/>
                  </a:lnTo>
                  <a:lnTo>
                    <a:pt x="2213" y="2263"/>
                  </a:lnTo>
                  <a:lnTo>
                    <a:pt x="2138" y="2238"/>
                  </a:lnTo>
                  <a:lnTo>
                    <a:pt x="2089" y="2213"/>
                  </a:lnTo>
                  <a:lnTo>
                    <a:pt x="995" y="1617"/>
                  </a:lnTo>
                  <a:lnTo>
                    <a:pt x="1318" y="1617"/>
                  </a:lnTo>
                  <a:lnTo>
                    <a:pt x="1393" y="1567"/>
                  </a:lnTo>
                  <a:lnTo>
                    <a:pt x="1442" y="1467"/>
                  </a:lnTo>
                  <a:lnTo>
                    <a:pt x="1467" y="1368"/>
                  </a:lnTo>
                  <a:lnTo>
                    <a:pt x="1442" y="1293"/>
                  </a:lnTo>
                  <a:lnTo>
                    <a:pt x="1393" y="1194"/>
                  </a:lnTo>
                  <a:lnTo>
                    <a:pt x="1318" y="1144"/>
                  </a:lnTo>
                  <a:lnTo>
                    <a:pt x="995" y="1144"/>
                  </a:lnTo>
                  <a:lnTo>
                    <a:pt x="2089" y="548"/>
                  </a:lnTo>
                  <a:lnTo>
                    <a:pt x="2138" y="523"/>
                  </a:lnTo>
                  <a:lnTo>
                    <a:pt x="2213" y="498"/>
                  </a:lnTo>
                  <a:close/>
                  <a:moveTo>
                    <a:pt x="2213" y="1"/>
                  </a:moveTo>
                  <a:lnTo>
                    <a:pt x="2014" y="25"/>
                  </a:lnTo>
                  <a:lnTo>
                    <a:pt x="1840" y="100"/>
                  </a:lnTo>
                  <a:lnTo>
                    <a:pt x="125" y="1045"/>
                  </a:lnTo>
                  <a:lnTo>
                    <a:pt x="75" y="1070"/>
                  </a:lnTo>
                  <a:lnTo>
                    <a:pt x="25" y="1119"/>
                  </a:lnTo>
                  <a:lnTo>
                    <a:pt x="0" y="1194"/>
                  </a:lnTo>
                  <a:lnTo>
                    <a:pt x="0" y="1244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25" y="1642"/>
                  </a:lnTo>
                  <a:lnTo>
                    <a:pt x="75" y="1691"/>
                  </a:lnTo>
                  <a:lnTo>
                    <a:pt x="125" y="1716"/>
                  </a:lnTo>
                  <a:lnTo>
                    <a:pt x="1840" y="2661"/>
                  </a:lnTo>
                  <a:lnTo>
                    <a:pt x="2039" y="2735"/>
                  </a:lnTo>
                  <a:lnTo>
                    <a:pt x="2213" y="2760"/>
                  </a:lnTo>
                  <a:lnTo>
                    <a:pt x="2412" y="2735"/>
                  </a:lnTo>
                  <a:lnTo>
                    <a:pt x="2586" y="2661"/>
                  </a:lnTo>
                  <a:lnTo>
                    <a:pt x="3208" y="2338"/>
                  </a:lnTo>
                  <a:lnTo>
                    <a:pt x="4277" y="2561"/>
                  </a:lnTo>
                  <a:lnTo>
                    <a:pt x="4351" y="2561"/>
                  </a:lnTo>
                  <a:lnTo>
                    <a:pt x="10542" y="2313"/>
                  </a:lnTo>
                  <a:lnTo>
                    <a:pt x="10716" y="2288"/>
                  </a:lnTo>
                  <a:lnTo>
                    <a:pt x="10890" y="2238"/>
                  </a:lnTo>
                  <a:lnTo>
                    <a:pt x="11039" y="2139"/>
                  </a:lnTo>
                  <a:lnTo>
                    <a:pt x="11164" y="2039"/>
                  </a:lnTo>
                  <a:lnTo>
                    <a:pt x="11288" y="1890"/>
                  </a:lnTo>
                  <a:lnTo>
                    <a:pt x="11363" y="1741"/>
                  </a:lnTo>
                  <a:lnTo>
                    <a:pt x="11412" y="1567"/>
                  </a:lnTo>
                  <a:lnTo>
                    <a:pt x="11437" y="1368"/>
                  </a:lnTo>
                  <a:lnTo>
                    <a:pt x="11412" y="1194"/>
                  </a:lnTo>
                  <a:lnTo>
                    <a:pt x="11363" y="1020"/>
                  </a:lnTo>
                  <a:lnTo>
                    <a:pt x="11288" y="871"/>
                  </a:lnTo>
                  <a:lnTo>
                    <a:pt x="11164" y="722"/>
                  </a:lnTo>
                  <a:lnTo>
                    <a:pt x="11039" y="622"/>
                  </a:lnTo>
                  <a:lnTo>
                    <a:pt x="10890" y="523"/>
                  </a:lnTo>
                  <a:lnTo>
                    <a:pt x="10716" y="473"/>
                  </a:lnTo>
                  <a:lnTo>
                    <a:pt x="10542" y="448"/>
                  </a:lnTo>
                  <a:lnTo>
                    <a:pt x="4351" y="199"/>
                  </a:lnTo>
                  <a:lnTo>
                    <a:pt x="4277" y="199"/>
                  </a:lnTo>
                  <a:lnTo>
                    <a:pt x="3208" y="423"/>
                  </a:lnTo>
                  <a:lnTo>
                    <a:pt x="2586" y="100"/>
                  </a:lnTo>
                  <a:lnTo>
                    <a:pt x="2387" y="25"/>
                  </a:lnTo>
                  <a:lnTo>
                    <a:pt x="221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A60F6AB2-3F0A-F205-E371-DA3295B3C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820" y="839307"/>
            <a:ext cx="6077262" cy="425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09065"/>
      </p:ext>
    </p:extLst>
  </p:cSld>
  <p:clrMapOvr>
    <a:masterClrMapping/>
  </p:clrMapOvr>
</p:sld>
</file>

<file path=ppt/theme/theme1.xml><?xml version="1.0" encoding="utf-8"?>
<a:theme xmlns:a="http://schemas.openxmlformats.org/drawingml/2006/main" name="Virada Cultural by Slidesgo">
  <a:themeElements>
    <a:clrScheme name="Custom 1">
      <a:dk1>
        <a:srgbClr val="202020"/>
      </a:dk1>
      <a:lt1>
        <a:srgbClr val="313131"/>
      </a:lt1>
      <a:dk2>
        <a:srgbClr val="FFFFFF"/>
      </a:dk2>
      <a:lt2>
        <a:srgbClr val="87DBD8"/>
      </a:lt2>
      <a:accent1>
        <a:srgbClr val="075881"/>
      </a:accent1>
      <a:accent2>
        <a:srgbClr val="EE4F8C"/>
      </a:accent2>
      <a:accent3>
        <a:srgbClr val="68C5FF"/>
      </a:accent3>
      <a:accent4>
        <a:srgbClr val="1CBFBA"/>
      </a:accent4>
      <a:accent5>
        <a:srgbClr val="74C5C2"/>
      </a:accent5>
      <a:accent6>
        <a:srgbClr val="154370"/>
      </a:accent6>
      <a:hlink>
        <a:srgbClr val="31313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