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7" r:id="rId5"/>
    <p:sldId id="278" r:id="rId6"/>
    <p:sldId id="279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BC9404"/>
    <a:srgbClr val="BC7A2A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351508"/>
            <a:ext cx="408903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قياسات الزوايا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(5-2)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حساب مجموع الزوايا عند نقطة، وعلى خط مستقيم، وفي المثلث وبرهنة أن الزوايا المتقابلة بالرأس متساوية؛ واشتقاق واستخدام خاصية أن مجموع زوايا رباعي الأضلاع هو 360 °.</a:t>
            </a:r>
            <a:endParaRPr lang="ar-OM" sz="857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3849951" y="186612"/>
            <a:ext cx="2647748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إيجاد الزوايا المجهولة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BE7D7FE-E274-4C14-9CB2-38B4F3D32828}"/>
              </a:ext>
            </a:extLst>
          </p:cNvPr>
          <p:cNvSpPr txBox="1"/>
          <p:nvPr/>
        </p:nvSpPr>
        <p:spPr>
          <a:xfrm>
            <a:off x="5557005" y="907237"/>
            <a:ext cx="384752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احسب قياس الزوايا المجهولة:</a:t>
            </a:r>
          </a:p>
        </p:txBody>
      </p: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B0D89025-51D7-4982-928A-38BF1D49410E}"/>
              </a:ext>
            </a:extLst>
          </p:cNvPr>
          <p:cNvGrpSpPr/>
          <p:nvPr/>
        </p:nvGrpSpPr>
        <p:grpSpPr>
          <a:xfrm>
            <a:off x="6096001" y="1734880"/>
            <a:ext cx="2600130" cy="1060476"/>
            <a:chOff x="6096001" y="1734880"/>
            <a:chExt cx="2600130" cy="1060476"/>
          </a:xfrm>
        </p:grpSpPr>
        <p:grpSp>
          <p:nvGrpSpPr>
            <p:cNvPr id="8" name="مجموعة 7">
              <a:extLst>
                <a:ext uri="{FF2B5EF4-FFF2-40B4-BE49-F238E27FC236}">
                  <a16:creationId xmlns:a16="http://schemas.microsoft.com/office/drawing/2014/main" id="{FB34CB70-C5BE-4CF8-8C3B-A9A920B2418E}"/>
                </a:ext>
              </a:extLst>
            </p:cNvPr>
            <p:cNvGrpSpPr/>
            <p:nvPr/>
          </p:nvGrpSpPr>
          <p:grpSpPr>
            <a:xfrm>
              <a:off x="6096001" y="1734880"/>
              <a:ext cx="2600130" cy="957045"/>
              <a:chOff x="6096001" y="1734880"/>
              <a:chExt cx="2600130" cy="957045"/>
            </a:xfrm>
          </p:grpSpPr>
          <p:cxnSp>
            <p:nvCxnSpPr>
              <p:cNvPr id="4" name="رابط مستقيم 3">
                <a:extLst>
                  <a:ext uri="{FF2B5EF4-FFF2-40B4-BE49-F238E27FC236}">
                    <a16:creationId xmlns:a16="http://schemas.microsoft.com/office/drawing/2014/main" id="{51F38D2A-B5D5-4EBA-BF90-EFE2B81581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96001" y="2691925"/>
                <a:ext cx="2600130" cy="0"/>
              </a:xfrm>
              <a:prstGeom prst="line">
                <a:avLst/>
              </a:prstGeom>
              <a:ln w="28575">
                <a:solidFill>
                  <a:srgbClr val="BC940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رابط مستقيم 6">
                <a:extLst>
                  <a:ext uri="{FF2B5EF4-FFF2-40B4-BE49-F238E27FC236}">
                    <a16:creationId xmlns:a16="http://schemas.microsoft.com/office/drawing/2014/main" id="{D1EBC483-79A9-4B15-8F60-2AE37F3B42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24625" y="1734880"/>
                <a:ext cx="944402" cy="948501"/>
              </a:xfrm>
              <a:prstGeom prst="line">
                <a:avLst/>
              </a:prstGeom>
              <a:ln w="28575">
                <a:solidFill>
                  <a:srgbClr val="BC940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AC7E8874-BC61-4151-A0FD-25D7E6BC543A}"/>
                </a:ext>
              </a:extLst>
            </p:cNvPr>
            <p:cNvSpPr txBox="1"/>
            <p:nvPr/>
          </p:nvSpPr>
          <p:spPr>
            <a:xfrm>
              <a:off x="7278278" y="2210581"/>
              <a:ext cx="893193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135°</a:t>
              </a: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C7EDACDF-3582-43BF-AAAB-282E81980B35}"/>
                </a:ext>
              </a:extLst>
            </p:cNvPr>
            <p:cNvSpPr txBox="1"/>
            <p:nvPr/>
          </p:nvSpPr>
          <p:spPr>
            <a:xfrm>
              <a:off x="6641984" y="2210581"/>
              <a:ext cx="36099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؟</a:t>
              </a:r>
            </a:p>
          </p:txBody>
        </p:sp>
      </p:grp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A54821D4-B16A-4E83-9E9A-94A919DBC137}"/>
              </a:ext>
            </a:extLst>
          </p:cNvPr>
          <p:cNvGrpSpPr/>
          <p:nvPr/>
        </p:nvGrpSpPr>
        <p:grpSpPr>
          <a:xfrm>
            <a:off x="2163111" y="1571256"/>
            <a:ext cx="2491875" cy="2109360"/>
            <a:chOff x="2163111" y="1571256"/>
            <a:chExt cx="2491875" cy="2109360"/>
          </a:xfrm>
        </p:grpSpPr>
        <p:grpSp>
          <p:nvGrpSpPr>
            <p:cNvPr id="18" name="مجموعة 17">
              <a:extLst>
                <a:ext uri="{FF2B5EF4-FFF2-40B4-BE49-F238E27FC236}">
                  <a16:creationId xmlns:a16="http://schemas.microsoft.com/office/drawing/2014/main" id="{3B212D60-85C9-435D-894C-B687F2B6EBFE}"/>
                </a:ext>
              </a:extLst>
            </p:cNvPr>
            <p:cNvGrpSpPr/>
            <p:nvPr/>
          </p:nvGrpSpPr>
          <p:grpSpPr>
            <a:xfrm>
              <a:off x="2163111" y="1571256"/>
              <a:ext cx="2491875" cy="2109360"/>
              <a:chOff x="2527994" y="1868915"/>
              <a:chExt cx="2491875" cy="2109360"/>
            </a:xfrm>
          </p:grpSpPr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39615EF2-AC65-4DFB-84A0-E8CC0ADF42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20868" y="2691925"/>
                <a:ext cx="1499001" cy="0"/>
              </a:xfrm>
              <a:prstGeom prst="line">
                <a:avLst/>
              </a:prstGeom>
              <a:ln w="28575">
                <a:solidFill>
                  <a:srgbClr val="BC940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رابط مستقيم 13">
                <a:extLst>
                  <a:ext uri="{FF2B5EF4-FFF2-40B4-BE49-F238E27FC236}">
                    <a16:creationId xmlns:a16="http://schemas.microsoft.com/office/drawing/2014/main" id="{6EA13345-7D8F-4481-9537-16C1E5A10E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27994" y="1868915"/>
                <a:ext cx="1001420" cy="831558"/>
              </a:xfrm>
              <a:prstGeom prst="line">
                <a:avLst/>
              </a:prstGeom>
              <a:ln w="28575">
                <a:solidFill>
                  <a:srgbClr val="BC940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رابط مستقيم 15">
                <a:extLst>
                  <a:ext uri="{FF2B5EF4-FFF2-40B4-BE49-F238E27FC236}">
                    <a16:creationId xmlns:a16="http://schemas.microsoft.com/office/drawing/2014/main" id="{C83242E3-6ADF-4563-9277-DB547E4B8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0867" y="2700471"/>
                <a:ext cx="0" cy="1277804"/>
              </a:xfrm>
              <a:prstGeom prst="line">
                <a:avLst/>
              </a:prstGeom>
              <a:ln w="28575">
                <a:solidFill>
                  <a:srgbClr val="BC940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D360D5D2-5123-4F84-9ADD-83EFB8FD7D78}"/>
                </a:ext>
              </a:extLst>
            </p:cNvPr>
            <p:cNvSpPr txBox="1"/>
            <p:nvPr/>
          </p:nvSpPr>
          <p:spPr>
            <a:xfrm>
              <a:off x="2956758" y="1975311"/>
              <a:ext cx="893193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140°</a:t>
              </a:r>
            </a:p>
          </p:txBody>
        </p:sp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B2A5C874-4943-4B68-BE3F-45E062933199}"/>
                </a:ext>
              </a:extLst>
            </p:cNvPr>
            <p:cNvSpPr txBox="1"/>
            <p:nvPr/>
          </p:nvSpPr>
          <p:spPr>
            <a:xfrm>
              <a:off x="2724391" y="2297260"/>
              <a:ext cx="36099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؟</a:t>
              </a:r>
            </a:p>
          </p:txBody>
        </p:sp>
        <p:sp>
          <p:nvSpPr>
            <p:cNvPr id="56" name="شكل حر: شكل 55">
              <a:extLst>
                <a:ext uri="{FF2B5EF4-FFF2-40B4-BE49-F238E27FC236}">
                  <a16:creationId xmlns:a16="http://schemas.microsoft.com/office/drawing/2014/main" id="{76AB2457-7226-4820-91CC-3159FCCCE454}"/>
                </a:ext>
              </a:extLst>
            </p:cNvPr>
            <p:cNvSpPr/>
            <p:nvPr/>
          </p:nvSpPr>
          <p:spPr>
            <a:xfrm>
              <a:off x="3153747" y="2397967"/>
              <a:ext cx="195943" cy="214604"/>
            </a:xfrm>
            <a:custGeom>
              <a:avLst/>
              <a:gdLst>
                <a:gd name="connsiteX0" fmla="*/ 195943 w 195943"/>
                <a:gd name="connsiteY0" fmla="*/ 0 h 214604"/>
                <a:gd name="connsiteX1" fmla="*/ 195943 w 195943"/>
                <a:gd name="connsiteY1" fmla="*/ 214604 h 214604"/>
                <a:gd name="connsiteX2" fmla="*/ 0 w 195943"/>
                <a:gd name="connsiteY2" fmla="*/ 214604 h 21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943" h="214604">
                  <a:moveTo>
                    <a:pt x="195943" y="0"/>
                  </a:moveTo>
                  <a:lnTo>
                    <a:pt x="195943" y="214604"/>
                  </a:lnTo>
                  <a:lnTo>
                    <a:pt x="0" y="214604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grpSp>
        <p:nvGrpSpPr>
          <p:cNvPr id="61" name="مجموعة 60">
            <a:extLst>
              <a:ext uri="{FF2B5EF4-FFF2-40B4-BE49-F238E27FC236}">
                <a16:creationId xmlns:a16="http://schemas.microsoft.com/office/drawing/2014/main" id="{C93FA3EC-0F80-49ED-9624-7A4A891EA49B}"/>
              </a:ext>
            </a:extLst>
          </p:cNvPr>
          <p:cNvGrpSpPr/>
          <p:nvPr/>
        </p:nvGrpSpPr>
        <p:grpSpPr>
          <a:xfrm>
            <a:off x="6324775" y="4120725"/>
            <a:ext cx="2962275" cy="1175683"/>
            <a:chOff x="5650329" y="4355031"/>
            <a:chExt cx="2962275" cy="1175683"/>
          </a:xfrm>
        </p:grpSpPr>
        <p:sp>
          <p:nvSpPr>
            <p:cNvPr id="27" name="شكل حر: شكل 26">
              <a:extLst>
                <a:ext uri="{FF2B5EF4-FFF2-40B4-BE49-F238E27FC236}">
                  <a16:creationId xmlns:a16="http://schemas.microsoft.com/office/drawing/2014/main" id="{4AB01131-5863-4271-9960-0F8F9AA97F0E}"/>
                </a:ext>
              </a:extLst>
            </p:cNvPr>
            <p:cNvSpPr/>
            <p:nvPr/>
          </p:nvSpPr>
          <p:spPr>
            <a:xfrm>
              <a:off x="5650329" y="4355031"/>
              <a:ext cx="2962275" cy="1016000"/>
            </a:xfrm>
            <a:custGeom>
              <a:avLst/>
              <a:gdLst>
                <a:gd name="connsiteX0" fmla="*/ 0 w 2955925"/>
                <a:gd name="connsiteY0" fmla="*/ 996950 h 1003300"/>
                <a:gd name="connsiteX1" fmla="*/ 1200150 w 2955925"/>
                <a:gd name="connsiteY1" fmla="*/ 0 h 1003300"/>
                <a:gd name="connsiteX2" fmla="*/ 2955925 w 2955925"/>
                <a:gd name="connsiteY2" fmla="*/ 1003300 h 1003300"/>
                <a:gd name="connsiteX3" fmla="*/ 0 w 2955925"/>
                <a:gd name="connsiteY3" fmla="*/ 996950 h 1003300"/>
                <a:gd name="connsiteX0" fmla="*/ 0 w 2962275"/>
                <a:gd name="connsiteY0" fmla="*/ 1003300 h 1003300"/>
                <a:gd name="connsiteX1" fmla="*/ 1206500 w 2962275"/>
                <a:gd name="connsiteY1" fmla="*/ 0 h 1003300"/>
                <a:gd name="connsiteX2" fmla="*/ 2962275 w 2962275"/>
                <a:gd name="connsiteY2" fmla="*/ 1003300 h 1003300"/>
                <a:gd name="connsiteX3" fmla="*/ 0 w 2962275"/>
                <a:gd name="connsiteY3" fmla="*/ 1003300 h 1003300"/>
                <a:gd name="connsiteX0" fmla="*/ 0 w 2962275"/>
                <a:gd name="connsiteY0" fmla="*/ 1016000 h 1016000"/>
                <a:gd name="connsiteX1" fmla="*/ 1212850 w 2962275"/>
                <a:gd name="connsiteY1" fmla="*/ 0 h 1016000"/>
                <a:gd name="connsiteX2" fmla="*/ 2962275 w 2962275"/>
                <a:gd name="connsiteY2" fmla="*/ 1016000 h 1016000"/>
                <a:gd name="connsiteX3" fmla="*/ 0 w 2962275"/>
                <a:gd name="connsiteY3" fmla="*/ 1016000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2275" h="1016000">
                  <a:moveTo>
                    <a:pt x="0" y="1016000"/>
                  </a:moveTo>
                  <a:lnTo>
                    <a:pt x="1212850" y="0"/>
                  </a:lnTo>
                  <a:lnTo>
                    <a:pt x="2962275" y="1016000"/>
                  </a:lnTo>
                  <a:lnTo>
                    <a:pt x="0" y="1016000"/>
                  </a:lnTo>
                  <a:close/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39B13189-7912-4E7A-8705-BA22D819B6BE}"/>
                </a:ext>
              </a:extLst>
            </p:cNvPr>
            <p:cNvSpPr txBox="1"/>
            <p:nvPr/>
          </p:nvSpPr>
          <p:spPr>
            <a:xfrm>
              <a:off x="5899134" y="5007494"/>
              <a:ext cx="62549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40°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D119136C-25D5-4998-82C9-12EF8F22877B}"/>
                </a:ext>
              </a:extLst>
            </p:cNvPr>
            <p:cNvSpPr txBox="1"/>
            <p:nvPr/>
          </p:nvSpPr>
          <p:spPr>
            <a:xfrm>
              <a:off x="7724874" y="5007494"/>
              <a:ext cx="62549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30°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350F92E0-1BAE-4828-AA5E-7AD436240D6A}"/>
                </a:ext>
              </a:extLst>
            </p:cNvPr>
            <p:cNvSpPr txBox="1"/>
            <p:nvPr/>
          </p:nvSpPr>
          <p:spPr>
            <a:xfrm>
              <a:off x="6697970" y="4385395"/>
              <a:ext cx="36099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؟</a:t>
              </a:r>
            </a:p>
          </p:txBody>
        </p: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DAB5D30F-EAED-478A-A90B-0C9B0913502C}"/>
              </a:ext>
            </a:extLst>
          </p:cNvPr>
          <p:cNvGrpSpPr/>
          <p:nvPr/>
        </p:nvGrpSpPr>
        <p:grpSpPr>
          <a:xfrm>
            <a:off x="2908528" y="4320802"/>
            <a:ext cx="2287865" cy="2336211"/>
            <a:chOff x="1990012" y="3987605"/>
            <a:chExt cx="2287865" cy="2336211"/>
          </a:xfrm>
        </p:grpSpPr>
        <p:sp>
          <p:nvSpPr>
            <p:cNvPr id="29" name="شكل حر: شكل 28">
              <a:extLst>
                <a:ext uri="{FF2B5EF4-FFF2-40B4-BE49-F238E27FC236}">
                  <a16:creationId xmlns:a16="http://schemas.microsoft.com/office/drawing/2014/main" id="{EFCD7E1B-080E-49D7-9CE9-F244AE491B0B}"/>
                </a:ext>
              </a:extLst>
            </p:cNvPr>
            <p:cNvSpPr/>
            <p:nvPr/>
          </p:nvSpPr>
          <p:spPr>
            <a:xfrm>
              <a:off x="1990012" y="3987605"/>
              <a:ext cx="2190750" cy="2190750"/>
            </a:xfrm>
            <a:custGeom>
              <a:avLst/>
              <a:gdLst>
                <a:gd name="connsiteX0" fmla="*/ 0 w 2190750"/>
                <a:gd name="connsiteY0" fmla="*/ 2190750 h 2190750"/>
                <a:gd name="connsiteX1" fmla="*/ 2190750 w 2190750"/>
                <a:gd name="connsiteY1" fmla="*/ 2190750 h 2190750"/>
                <a:gd name="connsiteX2" fmla="*/ 2190750 w 2190750"/>
                <a:gd name="connsiteY2" fmla="*/ 0 h 2190750"/>
                <a:gd name="connsiteX3" fmla="*/ 263525 w 2190750"/>
                <a:gd name="connsiteY3" fmla="*/ 708025 h 2190750"/>
                <a:gd name="connsiteX4" fmla="*/ 0 w 2190750"/>
                <a:gd name="connsiteY4" fmla="*/ 2190750 h 21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0" h="2190750">
                  <a:moveTo>
                    <a:pt x="0" y="2190750"/>
                  </a:moveTo>
                  <a:lnTo>
                    <a:pt x="2190750" y="2190750"/>
                  </a:lnTo>
                  <a:lnTo>
                    <a:pt x="2190750" y="0"/>
                  </a:lnTo>
                  <a:lnTo>
                    <a:pt x="263525" y="708025"/>
                  </a:lnTo>
                  <a:lnTo>
                    <a:pt x="0" y="2190750"/>
                  </a:lnTo>
                  <a:close/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BBFEC65D-AC19-4A3A-9967-74ABC42C0D56}"/>
                </a:ext>
              </a:extLst>
            </p:cNvPr>
            <p:cNvSpPr txBox="1"/>
            <p:nvPr/>
          </p:nvSpPr>
          <p:spPr>
            <a:xfrm>
              <a:off x="1995245" y="5800596"/>
              <a:ext cx="62549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80°</a:t>
              </a:r>
            </a:p>
          </p:txBody>
        </p:sp>
        <p:sp>
          <p:nvSpPr>
            <p:cNvPr id="57" name="شكل حر: شكل 56">
              <a:extLst>
                <a:ext uri="{FF2B5EF4-FFF2-40B4-BE49-F238E27FC236}">
                  <a16:creationId xmlns:a16="http://schemas.microsoft.com/office/drawing/2014/main" id="{16B0F2D8-A7D8-42AF-B12F-0AFD7FA6EE0C}"/>
                </a:ext>
              </a:extLst>
            </p:cNvPr>
            <p:cNvSpPr/>
            <p:nvPr/>
          </p:nvSpPr>
          <p:spPr>
            <a:xfrm>
              <a:off x="3993502" y="5990253"/>
              <a:ext cx="186612" cy="195943"/>
            </a:xfrm>
            <a:custGeom>
              <a:avLst/>
              <a:gdLst>
                <a:gd name="connsiteX0" fmla="*/ 186612 w 186612"/>
                <a:gd name="connsiteY0" fmla="*/ 0 h 195943"/>
                <a:gd name="connsiteX1" fmla="*/ 0 w 186612"/>
                <a:gd name="connsiteY1" fmla="*/ 0 h 195943"/>
                <a:gd name="connsiteX2" fmla="*/ 0 w 186612"/>
                <a:gd name="connsiteY2" fmla="*/ 195943 h 19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6612" h="195943">
                  <a:moveTo>
                    <a:pt x="186612" y="0"/>
                  </a:moveTo>
                  <a:lnTo>
                    <a:pt x="0" y="0"/>
                  </a:lnTo>
                  <a:lnTo>
                    <a:pt x="0" y="195943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5B71072A-0A05-4377-B2B1-F38B8D52144A}"/>
                </a:ext>
              </a:extLst>
            </p:cNvPr>
            <p:cNvSpPr txBox="1"/>
            <p:nvPr/>
          </p:nvSpPr>
          <p:spPr>
            <a:xfrm>
              <a:off x="3652386" y="4097970"/>
              <a:ext cx="62549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70°</a:t>
              </a:r>
            </a:p>
          </p:txBody>
        </p: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8A73912E-57AF-4E7C-AD07-AD39AD95A8F3}"/>
                </a:ext>
              </a:extLst>
            </p:cNvPr>
            <p:cNvSpPr txBox="1"/>
            <p:nvPr/>
          </p:nvSpPr>
          <p:spPr>
            <a:xfrm>
              <a:off x="2259740" y="4663036"/>
              <a:ext cx="36099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؟</a:t>
              </a:r>
            </a:p>
          </p:txBody>
        </p:sp>
      </p:grp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99D5A786-0DB2-41E0-BAC5-836C83B36D38}"/>
              </a:ext>
            </a:extLst>
          </p:cNvPr>
          <p:cNvSpPr txBox="1"/>
          <p:nvPr/>
        </p:nvSpPr>
        <p:spPr>
          <a:xfrm>
            <a:off x="6697970" y="2774598"/>
            <a:ext cx="246413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135° + ؟ = 180°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3562C1BF-3C34-4E73-9D04-A8A588433C67}"/>
              </a:ext>
            </a:extLst>
          </p:cNvPr>
          <p:cNvSpPr txBox="1"/>
          <p:nvPr/>
        </p:nvSpPr>
        <p:spPr>
          <a:xfrm>
            <a:off x="5658060" y="3155274"/>
            <a:ext cx="246413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180° - 135°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37B99E74-8730-471A-BCE7-82014438CA51}"/>
              </a:ext>
            </a:extLst>
          </p:cNvPr>
          <p:cNvSpPr txBox="1"/>
          <p:nvPr/>
        </p:nvSpPr>
        <p:spPr>
          <a:xfrm>
            <a:off x="6914814" y="3578468"/>
            <a:ext cx="120738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45°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3BDF4FCA-1D51-4651-8914-A763A5CD3DF1}"/>
              </a:ext>
            </a:extLst>
          </p:cNvPr>
          <p:cNvSpPr txBox="1"/>
          <p:nvPr/>
        </p:nvSpPr>
        <p:spPr>
          <a:xfrm>
            <a:off x="682980" y="2673303"/>
            <a:ext cx="331052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140° + 90° + ؟ = 360°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4A6F4139-AD9E-41EF-A45F-DBFF5812E02F}"/>
              </a:ext>
            </a:extLst>
          </p:cNvPr>
          <p:cNvSpPr txBox="1"/>
          <p:nvPr/>
        </p:nvSpPr>
        <p:spPr>
          <a:xfrm>
            <a:off x="489454" y="3420105"/>
            <a:ext cx="246413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360° - 230°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E53F0ABB-4BA5-4297-974C-47491408148D}"/>
              </a:ext>
            </a:extLst>
          </p:cNvPr>
          <p:cNvSpPr txBox="1"/>
          <p:nvPr/>
        </p:nvSpPr>
        <p:spPr>
          <a:xfrm>
            <a:off x="1541024" y="3843299"/>
            <a:ext cx="141256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130°</a:t>
            </a: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E77131FD-06AE-4FCA-8530-6E07C8069F61}"/>
              </a:ext>
            </a:extLst>
          </p:cNvPr>
          <p:cNvSpPr txBox="1"/>
          <p:nvPr/>
        </p:nvSpPr>
        <p:spPr>
          <a:xfrm>
            <a:off x="692155" y="3032524"/>
            <a:ext cx="246413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230° + ؟ = 360°</a:t>
            </a: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40CE35C8-D2B0-41BC-8621-9782B874DBA1}"/>
              </a:ext>
            </a:extLst>
          </p:cNvPr>
          <p:cNvSpPr txBox="1"/>
          <p:nvPr/>
        </p:nvSpPr>
        <p:spPr>
          <a:xfrm>
            <a:off x="5828201" y="5188958"/>
            <a:ext cx="310533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30° + 40° + ؟ = 180°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25FE5DE3-3F4E-4A91-9473-3A3394D34D4B}"/>
              </a:ext>
            </a:extLst>
          </p:cNvPr>
          <p:cNvSpPr txBox="1"/>
          <p:nvPr/>
        </p:nvSpPr>
        <p:spPr>
          <a:xfrm>
            <a:off x="5634676" y="5935760"/>
            <a:ext cx="225895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180° - 70°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1D6441F3-F963-460B-A9DB-F2C27444D4B8}"/>
              </a:ext>
            </a:extLst>
          </p:cNvPr>
          <p:cNvSpPr txBox="1"/>
          <p:nvPr/>
        </p:nvSpPr>
        <p:spPr>
          <a:xfrm>
            <a:off x="6481061" y="6358954"/>
            <a:ext cx="141256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110°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F02B98F7-6F1B-4A11-AB31-248C739B0A00}"/>
              </a:ext>
            </a:extLst>
          </p:cNvPr>
          <p:cNvSpPr txBox="1"/>
          <p:nvPr/>
        </p:nvSpPr>
        <p:spPr>
          <a:xfrm>
            <a:off x="5837377" y="5548179"/>
            <a:ext cx="225895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70° + ؟ = 180°</a:t>
            </a: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77E9D89A-CE1F-424B-A63A-B9958E817BAB}"/>
              </a:ext>
            </a:extLst>
          </p:cNvPr>
          <p:cNvSpPr txBox="1"/>
          <p:nvPr/>
        </p:nvSpPr>
        <p:spPr>
          <a:xfrm>
            <a:off x="170196" y="4400032"/>
            <a:ext cx="395172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80° + 90° + 70° + ؟ = 360°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4ED9830C-1236-4923-8818-7784F7818AEF}"/>
              </a:ext>
            </a:extLst>
          </p:cNvPr>
          <p:cNvSpPr txBox="1"/>
          <p:nvPr/>
        </p:nvSpPr>
        <p:spPr>
          <a:xfrm>
            <a:off x="266269" y="5257754"/>
            <a:ext cx="246413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360° - 240°</a:t>
            </a: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9FAB4191-B089-4FE0-804A-8773237CB2B5}"/>
              </a:ext>
            </a:extLst>
          </p:cNvPr>
          <p:cNvSpPr txBox="1"/>
          <p:nvPr/>
        </p:nvSpPr>
        <p:spPr>
          <a:xfrm>
            <a:off x="1317839" y="5680948"/>
            <a:ext cx="141256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؟ = 120°</a:t>
            </a: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9659DF39-A803-46C4-A455-285207F8A355}"/>
              </a:ext>
            </a:extLst>
          </p:cNvPr>
          <p:cNvSpPr txBox="1"/>
          <p:nvPr/>
        </p:nvSpPr>
        <p:spPr>
          <a:xfrm>
            <a:off x="471350" y="4804087"/>
            <a:ext cx="246413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240° + ؟ = 360°</a:t>
            </a: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B3C33836-5B1D-497C-95BD-68284D730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619" y="1295113"/>
            <a:ext cx="2759333" cy="1498823"/>
          </a:xfrm>
          <a:prstGeom prst="rect">
            <a:avLst/>
          </a:prstGeom>
        </p:spPr>
      </p:pic>
      <p:pic>
        <p:nvPicPr>
          <p:cNvPr id="53" name="صورة 52">
            <a:extLst>
              <a:ext uri="{FF2B5EF4-FFF2-40B4-BE49-F238E27FC236}">
                <a16:creationId xmlns:a16="http://schemas.microsoft.com/office/drawing/2014/main" id="{76400499-86F5-4EF7-905F-C4AA2DE69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0043" y="1648457"/>
            <a:ext cx="2759333" cy="149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>
            <a:extLst>
              <a:ext uri="{FF2B5EF4-FFF2-40B4-BE49-F238E27FC236}">
                <a16:creationId xmlns:a16="http://schemas.microsoft.com/office/drawing/2014/main" id="{183CA607-1AF0-4F83-9A79-731FCCDF99A8}"/>
              </a:ext>
            </a:extLst>
          </p:cNvPr>
          <p:cNvSpPr/>
          <p:nvPr/>
        </p:nvSpPr>
        <p:spPr>
          <a:xfrm>
            <a:off x="611194" y="565778"/>
            <a:ext cx="10703853" cy="5689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1B">
            <a:extLst>
              <a:ext uri="{FF2B5EF4-FFF2-40B4-BE49-F238E27FC236}">
                <a16:creationId xmlns:a16="http://schemas.microsoft.com/office/drawing/2014/main" id="{64B5B815-3946-484F-8150-43F625112D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01"/>
          <a:stretch/>
        </p:blipFill>
        <p:spPr>
          <a:xfrm>
            <a:off x="876953" y="0"/>
            <a:ext cx="10438095" cy="270047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EE3CBF9-EDFE-4C1D-B4B2-F1A0CCC7E225}"/>
              </a:ext>
            </a:extLst>
          </p:cNvPr>
          <p:cNvSpPr txBox="1"/>
          <p:nvPr/>
        </p:nvSpPr>
        <p:spPr>
          <a:xfrm>
            <a:off x="8481871" y="2549847"/>
            <a:ext cx="22252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180°-116°=64°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D19431F-9CBE-4986-B5BC-CA63B25471B8}"/>
              </a:ext>
            </a:extLst>
          </p:cNvPr>
          <p:cNvSpPr txBox="1"/>
          <p:nvPr/>
        </p:nvSpPr>
        <p:spPr>
          <a:xfrm>
            <a:off x="6157415" y="2549847"/>
            <a:ext cx="22252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180°-55°=125°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450F859-F6AC-4B49-95E1-D355462A3302}"/>
              </a:ext>
            </a:extLst>
          </p:cNvPr>
          <p:cNvSpPr txBox="1"/>
          <p:nvPr/>
        </p:nvSpPr>
        <p:spPr>
          <a:xfrm>
            <a:off x="3798850" y="2549847"/>
            <a:ext cx="204575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180°-84°=96°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4D1EB1D-ED5C-46F6-A922-8FF6C6492912}"/>
              </a:ext>
            </a:extLst>
          </p:cNvPr>
          <p:cNvSpPr txBox="1"/>
          <p:nvPr/>
        </p:nvSpPr>
        <p:spPr>
          <a:xfrm>
            <a:off x="611194" y="2549847"/>
            <a:ext cx="222528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180°-124°=56°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BF131B6-519D-40A0-9345-E4A412CFD7BD}"/>
              </a:ext>
            </a:extLst>
          </p:cNvPr>
          <p:cNvSpPr txBox="1"/>
          <p:nvPr/>
        </p:nvSpPr>
        <p:spPr>
          <a:xfrm>
            <a:off x="8646462" y="5869503"/>
            <a:ext cx="240482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360°-250°=110°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427666A-128B-4DA0-A346-45C8C88341B1}"/>
              </a:ext>
            </a:extLst>
          </p:cNvPr>
          <p:cNvSpPr txBox="1"/>
          <p:nvPr/>
        </p:nvSpPr>
        <p:spPr>
          <a:xfrm>
            <a:off x="5977878" y="5869503"/>
            <a:ext cx="240482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360°-192°=168°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4882C76-F79B-4DF6-912A-5181E8477E05}"/>
              </a:ext>
            </a:extLst>
          </p:cNvPr>
          <p:cNvSpPr txBox="1"/>
          <p:nvPr/>
        </p:nvSpPr>
        <p:spPr>
          <a:xfrm>
            <a:off x="3204767" y="5869503"/>
            <a:ext cx="240482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360°-156°=204°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0511304-3A12-4428-93EE-D69BBCFFD47D}"/>
              </a:ext>
            </a:extLst>
          </p:cNvPr>
          <p:cNvSpPr txBox="1"/>
          <p:nvPr/>
        </p:nvSpPr>
        <p:spPr>
          <a:xfrm>
            <a:off x="431657" y="5869503"/>
            <a:ext cx="240482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360°-132°=228°</a:t>
            </a:r>
          </a:p>
        </p:txBody>
      </p:sp>
      <p:pic>
        <p:nvPicPr>
          <p:cNvPr id="14" name="Snagit_SNG81B">
            <a:extLst>
              <a:ext uri="{FF2B5EF4-FFF2-40B4-BE49-F238E27FC236}">
                <a16:creationId xmlns:a16="http://schemas.microsoft.com/office/drawing/2014/main" id="{1E303E5E-6E1B-46B1-AF27-EA91049CFB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50"/>
          <a:stretch/>
        </p:blipFill>
        <p:spPr>
          <a:xfrm>
            <a:off x="876953" y="3512321"/>
            <a:ext cx="10438095" cy="21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0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1">
            <a:extLst>
              <a:ext uri="{FF2B5EF4-FFF2-40B4-BE49-F238E27FC236}">
                <a16:creationId xmlns:a16="http://schemas.microsoft.com/office/drawing/2014/main" id="{075D37F5-0D5D-4DE5-B090-38C5F662E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81" y="0"/>
            <a:ext cx="9037038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4A96E3A6-0CE0-47C4-B979-B08538456C97}"/>
              </a:ext>
            </a:extLst>
          </p:cNvPr>
          <p:cNvSpPr txBox="1"/>
          <p:nvPr/>
        </p:nvSpPr>
        <p:spPr>
          <a:xfrm>
            <a:off x="6611737" y="896346"/>
            <a:ext cx="226055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 ÷ 3  = 120°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9877910-2D65-4FD8-A075-9C6D0C79AC64}"/>
              </a:ext>
            </a:extLst>
          </p:cNvPr>
          <p:cNvSpPr txBox="1"/>
          <p:nvPr/>
        </p:nvSpPr>
        <p:spPr>
          <a:xfrm>
            <a:off x="1757017" y="896346"/>
            <a:ext cx="208101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 ÷ 5  = 72°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0260720-7737-4620-A2B6-ACAEE0FF8768}"/>
              </a:ext>
            </a:extLst>
          </p:cNvPr>
          <p:cNvSpPr txBox="1"/>
          <p:nvPr/>
        </p:nvSpPr>
        <p:spPr>
          <a:xfrm>
            <a:off x="7971801" y="3325483"/>
            <a:ext cx="24032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 - 106°= 74°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F2531B7-8625-48AE-BE81-D2451F40C9B7}"/>
              </a:ext>
            </a:extLst>
          </p:cNvPr>
          <p:cNvSpPr txBox="1"/>
          <p:nvPr/>
        </p:nvSpPr>
        <p:spPr>
          <a:xfrm>
            <a:off x="4497136" y="2905780"/>
            <a:ext cx="25218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 - 118°  = 62°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C51BEED-9659-46D3-BD2A-556F515BC9D2}"/>
              </a:ext>
            </a:extLst>
          </p:cNvPr>
          <p:cNvSpPr txBox="1"/>
          <p:nvPr/>
        </p:nvSpPr>
        <p:spPr>
          <a:xfrm>
            <a:off x="9092" y="3597509"/>
            <a:ext cx="25218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180° - 63°  = 117°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04DA955-B177-449B-B78F-AA6346570D39}"/>
              </a:ext>
            </a:extLst>
          </p:cNvPr>
          <p:cNvSpPr txBox="1"/>
          <p:nvPr/>
        </p:nvSpPr>
        <p:spPr>
          <a:xfrm>
            <a:off x="9211095" y="5923782"/>
            <a:ext cx="49885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65°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0647DB4-4260-47C7-B55C-67D2595F4C71}"/>
              </a:ext>
            </a:extLst>
          </p:cNvPr>
          <p:cNvSpPr txBox="1"/>
          <p:nvPr/>
        </p:nvSpPr>
        <p:spPr>
          <a:xfrm>
            <a:off x="8488087" y="5754620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115°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29D0DF1-D494-4CA3-ADF3-5959A0C2735F}"/>
              </a:ext>
            </a:extLst>
          </p:cNvPr>
          <p:cNvSpPr txBox="1"/>
          <p:nvPr/>
        </p:nvSpPr>
        <p:spPr>
          <a:xfrm>
            <a:off x="4630270" y="5357496"/>
            <a:ext cx="8050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155°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810997C-D65F-4924-B5C2-274F478A729F}"/>
              </a:ext>
            </a:extLst>
          </p:cNvPr>
          <p:cNvSpPr txBox="1"/>
          <p:nvPr/>
        </p:nvSpPr>
        <p:spPr>
          <a:xfrm>
            <a:off x="554604" y="5400562"/>
            <a:ext cx="142539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132°-71°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5980415-BB75-4B99-B598-F00E3DE04988}"/>
              </a:ext>
            </a:extLst>
          </p:cNvPr>
          <p:cNvSpPr txBox="1"/>
          <p:nvPr/>
        </p:nvSpPr>
        <p:spPr>
          <a:xfrm>
            <a:off x="1115655" y="5862227"/>
            <a:ext cx="86434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61°</a:t>
            </a:r>
          </a:p>
        </p:txBody>
      </p:sp>
    </p:spTree>
    <p:extLst>
      <p:ext uri="{BB962C8B-B14F-4D97-AF65-F5344CB8AC3E}">
        <p14:creationId xmlns:p14="http://schemas.microsoft.com/office/powerpoint/2010/main" val="130410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4">
            <a:extLst>
              <a:ext uri="{FF2B5EF4-FFF2-40B4-BE49-F238E27FC236}">
                <a16:creationId xmlns:a16="http://schemas.microsoft.com/office/drawing/2014/main" id="{5EE82DCF-09E1-4981-B456-BB56A9981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70"/>
            <a:ext cx="12192000" cy="6719860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9A5352D1-4997-47ED-B2EF-6996674CC20C}"/>
              </a:ext>
            </a:extLst>
          </p:cNvPr>
          <p:cNvSpPr txBox="1"/>
          <p:nvPr/>
        </p:nvSpPr>
        <p:spPr>
          <a:xfrm>
            <a:off x="2610351" y="453046"/>
            <a:ext cx="16049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360°-250°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559ED21-D6B9-4042-8E36-421DAE36DE83}"/>
              </a:ext>
            </a:extLst>
          </p:cNvPr>
          <p:cNvSpPr txBox="1"/>
          <p:nvPr/>
        </p:nvSpPr>
        <p:spPr>
          <a:xfrm>
            <a:off x="1751164" y="453046"/>
            <a:ext cx="10438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110°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D17C719-E6F8-4B91-90D9-A10C18A77C38}"/>
              </a:ext>
            </a:extLst>
          </p:cNvPr>
          <p:cNvSpPr txBox="1"/>
          <p:nvPr/>
        </p:nvSpPr>
        <p:spPr>
          <a:xfrm>
            <a:off x="9876912" y="1114526"/>
            <a:ext cx="16049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360°-268°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1D98A08-063A-42E7-ACEB-9BC299AC23BD}"/>
              </a:ext>
            </a:extLst>
          </p:cNvPr>
          <p:cNvSpPr txBox="1"/>
          <p:nvPr/>
        </p:nvSpPr>
        <p:spPr>
          <a:xfrm>
            <a:off x="9197262" y="1114526"/>
            <a:ext cx="8643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92°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FBE3307-B520-4E62-81B9-0A3BA2CE01D9}"/>
              </a:ext>
            </a:extLst>
          </p:cNvPr>
          <p:cNvSpPr txBox="1"/>
          <p:nvPr/>
        </p:nvSpPr>
        <p:spPr>
          <a:xfrm>
            <a:off x="4690392" y="1323487"/>
            <a:ext cx="16049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360°-137°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C1D73C6-EF28-4594-B849-A186FB568065}"/>
              </a:ext>
            </a:extLst>
          </p:cNvPr>
          <p:cNvSpPr txBox="1"/>
          <p:nvPr/>
        </p:nvSpPr>
        <p:spPr>
          <a:xfrm>
            <a:off x="3831204" y="1323487"/>
            <a:ext cx="104387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223°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C90017-AB0A-4C57-B3AC-8A9E1ADE5F5B}"/>
              </a:ext>
            </a:extLst>
          </p:cNvPr>
          <p:cNvSpPr txBox="1"/>
          <p:nvPr/>
        </p:nvSpPr>
        <p:spPr>
          <a:xfrm>
            <a:off x="1566475" y="2685360"/>
            <a:ext cx="160492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360°-307°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12D8BF08-F309-4575-A1FB-EF4D50634110}"/>
              </a:ext>
            </a:extLst>
          </p:cNvPr>
          <p:cNvSpPr txBox="1"/>
          <p:nvPr/>
        </p:nvSpPr>
        <p:spPr>
          <a:xfrm>
            <a:off x="886825" y="2685360"/>
            <a:ext cx="8643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53°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B7A8704-A911-46BF-BB9D-0F00610B029A}"/>
              </a:ext>
            </a:extLst>
          </p:cNvPr>
          <p:cNvSpPr txBox="1"/>
          <p:nvPr/>
        </p:nvSpPr>
        <p:spPr>
          <a:xfrm>
            <a:off x="1413235" y="4027024"/>
            <a:ext cx="38940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إما أن يكون مربعاً أو يكون مستطيلاً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87F7B0E-3F6D-4120-9DED-1F0D5D5DB9F3}"/>
              </a:ext>
            </a:extLst>
          </p:cNvPr>
          <p:cNvSpPr txBox="1"/>
          <p:nvPr/>
        </p:nvSpPr>
        <p:spPr>
          <a:xfrm>
            <a:off x="8565839" y="5145704"/>
            <a:ext cx="29915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لأن مجموع هذه الزوايا </a:t>
            </a:r>
            <a:r>
              <a:rPr lang="ar-OM" sz="2400" dirty="0">
                <a:solidFill>
                  <a:srgbClr val="FF0000"/>
                </a:solidFill>
                <a:latin typeface="ZA-SYMBOLS" panose="020B0604030504040204" pitchFamily="34" charset="0"/>
                <a:cs typeface="ZA-SYMBOLS" panose="020B0604030504040204" pitchFamily="34" charset="0"/>
              </a:rPr>
              <a:t>&gt;</a:t>
            </a: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360°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86B6893-55C2-4CE2-B2DC-87996CF44AAE}"/>
              </a:ext>
            </a:extLst>
          </p:cNvPr>
          <p:cNvSpPr txBox="1"/>
          <p:nvPr/>
        </p:nvSpPr>
        <p:spPr>
          <a:xfrm>
            <a:off x="3473958" y="6376879"/>
            <a:ext cx="47660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مجموع قياس الزوايا الأخرى=360°-150°=210°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AE5BBD8-09FA-4C53-B8AB-35B7400684BB}"/>
              </a:ext>
            </a:extLst>
          </p:cNvPr>
          <p:cNvSpPr txBox="1"/>
          <p:nvPr/>
        </p:nvSpPr>
        <p:spPr>
          <a:xfrm>
            <a:off x="1078925" y="6376879"/>
            <a:ext cx="20794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قياس كل زاوية=70°</a:t>
            </a:r>
          </a:p>
        </p:txBody>
      </p:sp>
      <p:sp>
        <p:nvSpPr>
          <p:cNvPr id="5" name="شكل حر: شكل 4">
            <a:extLst>
              <a:ext uri="{FF2B5EF4-FFF2-40B4-BE49-F238E27FC236}">
                <a16:creationId xmlns:a16="http://schemas.microsoft.com/office/drawing/2014/main" id="{849AF8F9-89BF-40CF-B5BE-A91A3A5AFF4F}"/>
              </a:ext>
            </a:extLst>
          </p:cNvPr>
          <p:cNvSpPr/>
          <p:nvPr/>
        </p:nvSpPr>
        <p:spPr>
          <a:xfrm>
            <a:off x="642938" y="4819650"/>
            <a:ext cx="1516856" cy="842963"/>
          </a:xfrm>
          <a:custGeom>
            <a:avLst/>
            <a:gdLst>
              <a:gd name="connsiteX0" fmla="*/ 492918 w 1516856"/>
              <a:gd name="connsiteY0" fmla="*/ 0 h 842963"/>
              <a:gd name="connsiteX1" fmla="*/ 0 w 1516856"/>
              <a:gd name="connsiteY1" fmla="*/ 347663 h 842963"/>
              <a:gd name="connsiteX2" fmla="*/ 345281 w 1516856"/>
              <a:gd name="connsiteY2" fmla="*/ 842963 h 842963"/>
              <a:gd name="connsiteX3" fmla="*/ 952500 w 1516856"/>
              <a:gd name="connsiteY3" fmla="*/ 840581 h 842963"/>
              <a:gd name="connsiteX4" fmla="*/ 1516856 w 1516856"/>
              <a:gd name="connsiteY4" fmla="*/ 633413 h 84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856" h="842963">
                <a:moveTo>
                  <a:pt x="492918" y="0"/>
                </a:moveTo>
                <a:lnTo>
                  <a:pt x="0" y="347663"/>
                </a:lnTo>
                <a:lnTo>
                  <a:pt x="345281" y="842963"/>
                </a:lnTo>
                <a:lnTo>
                  <a:pt x="952500" y="840581"/>
                </a:lnTo>
                <a:lnTo>
                  <a:pt x="1516856" y="63341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722D1875-D0C0-4407-B33E-A3B99FD162AC}"/>
              </a:ext>
            </a:extLst>
          </p:cNvPr>
          <p:cNvSpPr/>
          <p:nvPr/>
        </p:nvSpPr>
        <p:spPr>
          <a:xfrm>
            <a:off x="707231" y="5088731"/>
            <a:ext cx="109538" cy="171450"/>
          </a:xfrm>
          <a:custGeom>
            <a:avLst/>
            <a:gdLst>
              <a:gd name="connsiteX0" fmla="*/ 40482 w 109538"/>
              <a:gd name="connsiteY0" fmla="*/ 0 h 171450"/>
              <a:gd name="connsiteX1" fmla="*/ 109538 w 109538"/>
              <a:gd name="connsiteY1" fmla="*/ 102394 h 171450"/>
              <a:gd name="connsiteX2" fmla="*/ 0 w 109538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538" h="171450">
                <a:moveTo>
                  <a:pt x="40482" y="0"/>
                </a:moveTo>
                <a:lnTo>
                  <a:pt x="109538" y="102394"/>
                </a:lnTo>
                <a:lnTo>
                  <a:pt x="0" y="17145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قوس ممتلئ 18">
            <a:extLst>
              <a:ext uri="{FF2B5EF4-FFF2-40B4-BE49-F238E27FC236}">
                <a16:creationId xmlns:a16="http://schemas.microsoft.com/office/drawing/2014/main" id="{EE74FC2E-83FD-4AA9-84E3-949ADF72E565}"/>
              </a:ext>
            </a:extLst>
          </p:cNvPr>
          <p:cNvSpPr/>
          <p:nvPr/>
        </p:nvSpPr>
        <p:spPr>
          <a:xfrm rot="1882643">
            <a:off x="872245" y="5484969"/>
            <a:ext cx="274328" cy="274328"/>
          </a:xfrm>
          <a:prstGeom prst="blockArc">
            <a:avLst>
              <a:gd name="adj1" fmla="val 11157725"/>
              <a:gd name="adj2" fmla="val 20819707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0" name="قوس ممتلئ 19">
            <a:extLst>
              <a:ext uri="{FF2B5EF4-FFF2-40B4-BE49-F238E27FC236}">
                <a16:creationId xmlns:a16="http://schemas.microsoft.com/office/drawing/2014/main" id="{FA0FD9E7-DB61-4C04-BF05-E016443682FF}"/>
              </a:ext>
            </a:extLst>
          </p:cNvPr>
          <p:cNvSpPr/>
          <p:nvPr/>
        </p:nvSpPr>
        <p:spPr>
          <a:xfrm rot="21257716">
            <a:off x="1458225" y="5501194"/>
            <a:ext cx="264730" cy="264730"/>
          </a:xfrm>
          <a:prstGeom prst="blockArc">
            <a:avLst>
              <a:gd name="adj1" fmla="val 10800000"/>
              <a:gd name="adj2" fmla="val 20989504"/>
              <a:gd name="adj3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7EB5A187-86B6-49FE-B6C4-805C73B870E1}"/>
              </a:ext>
            </a:extLst>
          </p:cNvPr>
          <p:cNvSpPr txBox="1"/>
          <p:nvPr/>
        </p:nvSpPr>
        <p:spPr>
          <a:xfrm>
            <a:off x="784128" y="5219557"/>
            <a:ext cx="62709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120°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C12D81DD-9CBF-4532-8C1D-3731AAA4738B}"/>
              </a:ext>
            </a:extLst>
          </p:cNvPr>
          <p:cNvSpPr txBox="1"/>
          <p:nvPr/>
        </p:nvSpPr>
        <p:spPr>
          <a:xfrm>
            <a:off x="1361469" y="5219557"/>
            <a:ext cx="62709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160°</a:t>
            </a:r>
          </a:p>
        </p:txBody>
      </p:sp>
    </p:spTree>
    <p:extLst>
      <p:ext uri="{BB962C8B-B14F-4D97-AF65-F5344CB8AC3E}">
        <p14:creationId xmlns:p14="http://schemas.microsoft.com/office/powerpoint/2010/main" val="268816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5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8692</TotalTime>
  <Words>335</Words>
  <Application>Microsoft Office PowerPoint</Application>
  <PresentationFormat>شاشة عريضة</PresentationFormat>
  <Paragraphs>65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 3</vt:lpstr>
      <vt:lpstr>ZA-SYMBOLS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503</cp:revision>
  <dcterms:created xsi:type="dcterms:W3CDTF">2020-06-10T13:04:58Z</dcterms:created>
  <dcterms:modified xsi:type="dcterms:W3CDTF">2020-06-24T16:52:30Z</dcterms:modified>
</cp:coreProperties>
</file>