
<file path=[Content_Types].xml><?xml version="1.0" encoding="utf-8"?>
<Types xmlns="http://schemas.openxmlformats.org/package/2006/content-types">
  <Default ContentType="image/pn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image/jpeg" PartName="/ppt/media/image9.jpg"/>
  <Override ContentType="image/jpeg" PartName="/ppt/media/image18.jpg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g78b4d0654b_0_1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2" name="Google Shape;1492;g78b4d0654b_0_1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g78b4d0654b_0_1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1" name="Google Shape;1771;g78b4d0654b_0_1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78b4d0654b_0_2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78b4d0654b_0_2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g78b4d0654b_0_1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2" name="Google Shape;1852;g78b4d0654b_0_1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g78b4d0654b_0_9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7" name="Google Shape;1457;g78b4d0654b_0_9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abae964922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abae964922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abae964922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" name="Google Shape;1030;gabae964922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g78b4d0654b_0_1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0" name="Google Shape;1700;g78b4d0654b_0_1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78b4d0654b_0_1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78b4d0654b_0_1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abae964922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abae964922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78b4d0654b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78b4d0654b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5" name="Google Shape;2735;gb5532be89b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6" name="Google Shape;2736;gb5532be89b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5" name="Google Shape;1905;g78b4d0654b_0_2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6" name="Google Shape;1906;g78b4d0654b_0_2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g78b4d0654b_0_19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9" name="Google Shape;1859;g78b4d0654b_0_19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g78b4d0654b_0_1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3" name="Google Shape;1623;g78b4d0654b_0_1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78b4d0654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78b4d0654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slack-redir.net/link?url=https%3A%2F%2Fwww.freepik.com%2F" TargetMode="Externa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4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410051" y="236167"/>
            <a:ext cx="8535126" cy="4671165"/>
            <a:chOff x="272400" y="197845"/>
            <a:chExt cx="8535126" cy="4671165"/>
          </a:xfrm>
        </p:grpSpPr>
        <p:sp>
          <p:nvSpPr>
            <p:cNvPr id="10" name="Google Shape;10;p2"/>
            <p:cNvSpPr/>
            <p:nvPr/>
          </p:nvSpPr>
          <p:spPr>
            <a:xfrm>
              <a:off x="7629267" y="4293536"/>
              <a:ext cx="1083100" cy="435540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860336" y="20670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8671778" y="2686534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 userDrawn="1"/>
          </p:nvSpPr>
          <p:spPr>
            <a:xfrm>
              <a:off x="272400" y="348880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557468" y="4113044"/>
              <a:ext cx="908069" cy="712281"/>
            </a:xfrm>
            <a:custGeom>
              <a:avLst/>
              <a:gdLst/>
              <a:ahLst/>
              <a:cxnLst/>
              <a:rect l="l" t="t" r="r" b="b"/>
              <a:pathLst>
                <a:path w="10402" h="8159" extrusionOk="0">
                  <a:moveTo>
                    <a:pt x="6560" y="1"/>
                  </a:moveTo>
                  <a:cubicBezTo>
                    <a:pt x="5921" y="1"/>
                    <a:pt x="5272" y="298"/>
                    <a:pt x="4812" y="815"/>
                  </a:cubicBezTo>
                  <a:cubicBezTo>
                    <a:pt x="4637" y="539"/>
                    <a:pt x="4336" y="339"/>
                    <a:pt x="3960" y="264"/>
                  </a:cubicBezTo>
                  <a:cubicBezTo>
                    <a:pt x="3838" y="239"/>
                    <a:pt x="3714" y="227"/>
                    <a:pt x="3592" y="227"/>
                  </a:cubicBezTo>
                  <a:cubicBezTo>
                    <a:pt x="3088" y="227"/>
                    <a:pt x="2599" y="432"/>
                    <a:pt x="2256" y="815"/>
                  </a:cubicBezTo>
                  <a:cubicBezTo>
                    <a:pt x="1855" y="1241"/>
                    <a:pt x="1704" y="1868"/>
                    <a:pt x="1830" y="2419"/>
                  </a:cubicBezTo>
                  <a:cubicBezTo>
                    <a:pt x="1789" y="2415"/>
                    <a:pt x="1749" y="2414"/>
                    <a:pt x="1709" y="2414"/>
                  </a:cubicBezTo>
                  <a:cubicBezTo>
                    <a:pt x="1205" y="2414"/>
                    <a:pt x="755" y="2696"/>
                    <a:pt x="476" y="3021"/>
                  </a:cubicBezTo>
                  <a:cubicBezTo>
                    <a:pt x="151" y="3422"/>
                    <a:pt x="0" y="3948"/>
                    <a:pt x="0" y="4549"/>
                  </a:cubicBezTo>
                  <a:cubicBezTo>
                    <a:pt x="0" y="4825"/>
                    <a:pt x="50" y="5051"/>
                    <a:pt x="125" y="5226"/>
                  </a:cubicBezTo>
                  <a:cubicBezTo>
                    <a:pt x="351" y="5828"/>
                    <a:pt x="1028" y="6204"/>
                    <a:pt x="1955" y="6329"/>
                  </a:cubicBezTo>
                  <a:cubicBezTo>
                    <a:pt x="1855" y="6780"/>
                    <a:pt x="2055" y="7256"/>
                    <a:pt x="2506" y="7632"/>
                  </a:cubicBezTo>
                  <a:cubicBezTo>
                    <a:pt x="2857" y="7933"/>
                    <a:pt x="3359" y="8108"/>
                    <a:pt x="3985" y="8158"/>
                  </a:cubicBezTo>
                  <a:lnTo>
                    <a:pt x="4261" y="8158"/>
                  </a:lnTo>
                  <a:cubicBezTo>
                    <a:pt x="4637" y="8158"/>
                    <a:pt x="4963" y="8108"/>
                    <a:pt x="5238" y="7958"/>
                  </a:cubicBezTo>
                  <a:cubicBezTo>
                    <a:pt x="5589" y="7782"/>
                    <a:pt x="5865" y="7457"/>
                    <a:pt x="5940" y="7131"/>
                  </a:cubicBezTo>
                  <a:cubicBezTo>
                    <a:pt x="6299" y="7576"/>
                    <a:pt x="6857" y="7822"/>
                    <a:pt x="7414" y="7822"/>
                  </a:cubicBezTo>
                  <a:cubicBezTo>
                    <a:pt x="7673" y="7822"/>
                    <a:pt x="7932" y="7769"/>
                    <a:pt x="8171" y="7657"/>
                  </a:cubicBezTo>
                  <a:cubicBezTo>
                    <a:pt x="8973" y="7306"/>
                    <a:pt x="9424" y="6354"/>
                    <a:pt x="9198" y="5502"/>
                  </a:cubicBezTo>
                  <a:cubicBezTo>
                    <a:pt x="9424" y="5452"/>
                    <a:pt x="9624" y="5351"/>
                    <a:pt x="9800" y="5176"/>
                  </a:cubicBezTo>
                  <a:cubicBezTo>
                    <a:pt x="9775" y="5126"/>
                    <a:pt x="9750" y="5076"/>
                    <a:pt x="9725" y="5026"/>
                  </a:cubicBezTo>
                  <a:cubicBezTo>
                    <a:pt x="9549" y="5201"/>
                    <a:pt x="9324" y="5326"/>
                    <a:pt x="9098" y="5351"/>
                  </a:cubicBezTo>
                  <a:cubicBezTo>
                    <a:pt x="9073" y="5351"/>
                    <a:pt x="9048" y="5351"/>
                    <a:pt x="9023" y="5376"/>
                  </a:cubicBezTo>
                  <a:cubicBezTo>
                    <a:pt x="8998" y="5402"/>
                    <a:pt x="8998" y="5427"/>
                    <a:pt x="9023" y="5452"/>
                  </a:cubicBezTo>
                  <a:cubicBezTo>
                    <a:pt x="9248" y="6229"/>
                    <a:pt x="8847" y="7181"/>
                    <a:pt x="8120" y="7507"/>
                  </a:cubicBezTo>
                  <a:cubicBezTo>
                    <a:pt x="7906" y="7607"/>
                    <a:pt x="7674" y="7654"/>
                    <a:pt x="7441" y="7654"/>
                  </a:cubicBezTo>
                  <a:cubicBezTo>
                    <a:pt x="6857" y="7654"/>
                    <a:pt x="6270" y="7357"/>
                    <a:pt x="5965" y="6855"/>
                  </a:cubicBezTo>
                  <a:cubicBezTo>
                    <a:pt x="5947" y="6837"/>
                    <a:pt x="5917" y="6820"/>
                    <a:pt x="5892" y="6820"/>
                  </a:cubicBezTo>
                  <a:cubicBezTo>
                    <a:pt x="5882" y="6820"/>
                    <a:pt x="5872" y="6823"/>
                    <a:pt x="5865" y="6830"/>
                  </a:cubicBezTo>
                  <a:cubicBezTo>
                    <a:pt x="5840" y="6830"/>
                    <a:pt x="5815" y="6855"/>
                    <a:pt x="5815" y="6905"/>
                  </a:cubicBezTo>
                  <a:cubicBezTo>
                    <a:pt x="5790" y="7256"/>
                    <a:pt x="5539" y="7607"/>
                    <a:pt x="5163" y="7808"/>
                  </a:cubicBezTo>
                  <a:cubicBezTo>
                    <a:pt x="4925" y="7927"/>
                    <a:pt x="4640" y="7998"/>
                    <a:pt x="4283" y="7998"/>
                  </a:cubicBezTo>
                  <a:cubicBezTo>
                    <a:pt x="4189" y="7998"/>
                    <a:pt x="4090" y="7993"/>
                    <a:pt x="3985" y="7983"/>
                  </a:cubicBezTo>
                  <a:cubicBezTo>
                    <a:pt x="3409" y="7933"/>
                    <a:pt x="2932" y="7782"/>
                    <a:pt x="2607" y="7507"/>
                  </a:cubicBezTo>
                  <a:cubicBezTo>
                    <a:pt x="2281" y="7231"/>
                    <a:pt x="1980" y="6755"/>
                    <a:pt x="2156" y="6279"/>
                  </a:cubicBezTo>
                  <a:cubicBezTo>
                    <a:pt x="2156" y="6254"/>
                    <a:pt x="2156" y="6229"/>
                    <a:pt x="2130" y="6204"/>
                  </a:cubicBezTo>
                  <a:cubicBezTo>
                    <a:pt x="2130" y="6178"/>
                    <a:pt x="2105" y="6153"/>
                    <a:pt x="2080" y="6153"/>
                  </a:cubicBezTo>
                  <a:cubicBezTo>
                    <a:pt x="1629" y="6128"/>
                    <a:pt x="602" y="5953"/>
                    <a:pt x="276" y="5176"/>
                  </a:cubicBezTo>
                  <a:cubicBezTo>
                    <a:pt x="201" y="5000"/>
                    <a:pt x="176" y="4800"/>
                    <a:pt x="176" y="4549"/>
                  </a:cubicBezTo>
                  <a:cubicBezTo>
                    <a:pt x="176" y="3998"/>
                    <a:pt x="326" y="3497"/>
                    <a:pt x="602" y="3146"/>
                  </a:cubicBezTo>
                  <a:cubicBezTo>
                    <a:pt x="877" y="2795"/>
                    <a:pt x="1303" y="2594"/>
                    <a:pt x="1704" y="2594"/>
                  </a:cubicBezTo>
                  <a:cubicBezTo>
                    <a:pt x="1780" y="2594"/>
                    <a:pt x="1855" y="2594"/>
                    <a:pt x="1930" y="2620"/>
                  </a:cubicBezTo>
                  <a:cubicBezTo>
                    <a:pt x="1955" y="2620"/>
                    <a:pt x="1980" y="2620"/>
                    <a:pt x="2005" y="2594"/>
                  </a:cubicBezTo>
                  <a:cubicBezTo>
                    <a:pt x="2030" y="2569"/>
                    <a:pt x="2030" y="2544"/>
                    <a:pt x="2030" y="2494"/>
                  </a:cubicBezTo>
                  <a:cubicBezTo>
                    <a:pt x="1855" y="1968"/>
                    <a:pt x="2005" y="1341"/>
                    <a:pt x="2381" y="915"/>
                  </a:cubicBezTo>
                  <a:cubicBezTo>
                    <a:pt x="2693" y="583"/>
                    <a:pt x="3159" y="388"/>
                    <a:pt x="3637" y="388"/>
                  </a:cubicBezTo>
                  <a:cubicBezTo>
                    <a:pt x="3736" y="388"/>
                    <a:pt x="3836" y="397"/>
                    <a:pt x="3935" y="414"/>
                  </a:cubicBezTo>
                  <a:cubicBezTo>
                    <a:pt x="4211" y="489"/>
                    <a:pt x="4562" y="665"/>
                    <a:pt x="4712" y="990"/>
                  </a:cubicBezTo>
                  <a:cubicBezTo>
                    <a:pt x="4712" y="1041"/>
                    <a:pt x="4737" y="1041"/>
                    <a:pt x="4762" y="1066"/>
                  </a:cubicBezTo>
                  <a:cubicBezTo>
                    <a:pt x="4787" y="1066"/>
                    <a:pt x="4837" y="1041"/>
                    <a:pt x="4837" y="1016"/>
                  </a:cubicBezTo>
                  <a:cubicBezTo>
                    <a:pt x="5271" y="483"/>
                    <a:pt x="5938" y="168"/>
                    <a:pt x="6582" y="168"/>
                  </a:cubicBezTo>
                  <a:cubicBezTo>
                    <a:pt x="6755" y="168"/>
                    <a:pt x="6928" y="191"/>
                    <a:pt x="7093" y="239"/>
                  </a:cubicBezTo>
                  <a:cubicBezTo>
                    <a:pt x="7895" y="489"/>
                    <a:pt x="8496" y="1241"/>
                    <a:pt x="8572" y="2093"/>
                  </a:cubicBezTo>
                  <a:cubicBezTo>
                    <a:pt x="8572" y="2118"/>
                    <a:pt x="8597" y="2143"/>
                    <a:pt x="8622" y="2168"/>
                  </a:cubicBezTo>
                  <a:lnTo>
                    <a:pt x="8697" y="2168"/>
                  </a:lnTo>
                  <a:cubicBezTo>
                    <a:pt x="8811" y="2108"/>
                    <a:pt x="8931" y="2082"/>
                    <a:pt x="9052" y="2082"/>
                  </a:cubicBezTo>
                  <a:cubicBezTo>
                    <a:pt x="9384" y="2082"/>
                    <a:pt x="9716" y="2280"/>
                    <a:pt x="9900" y="2519"/>
                  </a:cubicBezTo>
                  <a:cubicBezTo>
                    <a:pt x="10226" y="2945"/>
                    <a:pt x="10226" y="3497"/>
                    <a:pt x="10201" y="3898"/>
                  </a:cubicBezTo>
                  <a:cubicBezTo>
                    <a:pt x="10151" y="4274"/>
                    <a:pt x="10025" y="4625"/>
                    <a:pt x="9800" y="4900"/>
                  </a:cubicBezTo>
                  <a:cubicBezTo>
                    <a:pt x="9825" y="4975"/>
                    <a:pt x="9850" y="5026"/>
                    <a:pt x="9900" y="5101"/>
                  </a:cubicBezTo>
                  <a:cubicBezTo>
                    <a:pt x="10151" y="4775"/>
                    <a:pt x="10326" y="4324"/>
                    <a:pt x="10351" y="3923"/>
                  </a:cubicBezTo>
                  <a:cubicBezTo>
                    <a:pt x="10401" y="3497"/>
                    <a:pt x="10376" y="2895"/>
                    <a:pt x="10050" y="2419"/>
                  </a:cubicBezTo>
                  <a:cubicBezTo>
                    <a:pt x="9836" y="2127"/>
                    <a:pt x="9456" y="1911"/>
                    <a:pt x="9062" y="1911"/>
                  </a:cubicBezTo>
                  <a:cubicBezTo>
                    <a:pt x="8949" y="1911"/>
                    <a:pt x="8834" y="1929"/>
                    <a:pt x="8722" y="1968"/>
                  </a:cubicBezTo>
                  <a:cubicBezTo>
                    <a:pt x="8622" y="1091"/>
                    <a:pt x="7970" y="339"/>
                    <a:pt x="7143" y="88"/>
                  </a:cubicBezTo>
                  <a:cubicBezTo>
                    <a:pt x="6954" y="29"/>
                    <a:pt x="6757" y="1"/>
                    <a:pt x="6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304116" y="206697"/>
              <a:ext cx="1083100" cy="435452"/>
            </a:xfrm>
            <a:custGeom>
              <a:avLst/>
              <a:gdLst/>
              <a:ahLst/>
              <a:cxnLst/>
              <a:rect l="l" t="t" r="r" b="b"/>
              <a:pathLst>
                <a:path w="12407" h="4988" extrusionOk="0">
                  <a:moveTo>
                    <a:pt x="9102" y="179"/>
                  </a:moveTo>
                  <a:cubicBezTo>
                    <a:pt x="9220" y="179"/>
                    <a:pt x="9337" y="194"/>
                    <a:pt x="9449" y="226"/>
                  </a:cubicBezTo>
                  <a:cubicBezTo>
                    <a:pt x="10226" y="426"/>
                    <a:pt x="10803" y="1078"/>
                    <a:pt x="10828" y="1780"/>
                  </a:cubicBezTo>
                  <a:cubicBezTo>
                    <a:pt x="10828" y="1830"/>
                    <a:pt x="10853" y="1855"/>
                    <a:pt x="10878" y="1855"/>
                  </a:cubicBezTo>
                  <a:cubicBezTo>
                    <a:pt x="10890" y="1868"/>
                    <a:pt x="10903" y="1874"/>
                    <a:pt x="10916" y="1874"/>
                  </a:cubicBezTo>
                  <a:cubicBezTo>
                    <a:pt x="10928" y="1874"/>
                    <a:pt x="10941" y="1868"/>
                    <a:pt x="10953" y="1855"/>
                  </a:cubicBezTo>
                  <a:cubicBezTo>
                    <a:pt x="11037" y="1822"/>
                    <a:pt x="11126" y="1805"/>
                    <a:pt x="11218" y="1805"/>
                  </a:cubicBezTo>
                  <a:cubicBezTo>
                    <a:pt x="11401" y="1805"/>
                    <a:pt x="11596" y="1872"/>
                    <a:pt x="11780" y="2005"/>
                  </a:cubicBezTo>
                  <a:cubicBezTo>
                    <a:pt x="12081" y="2231"/>
                    <a:pt x="12231" y="2607"/>
                    <a:pt x="12181" y="2933"/>
                  </a:cubicBezTo>
                  <a:cubicBezTo>
                    <a:pt x="12069" y="3540"/>
                    <a:pt x="11431" y="3925"/>
                    <a:pt x="10849" y="3925"/>
                  </a:cubicBezTo>
                  <a:cubicBezTo>
                    <a:pt x="10782" y="3925"/>
                    <a:pt x="10716" y="3920"/>
                    <a:pt x="10652" y="3910"/>
                  </a:cubicBezTo>
                  <a:cubicBezTo>
                    <a:pt x="10602" y="3910"/>
                    <a:pt x="10577" y="3935"/>
                    <a:pt x="10552" y="3960"/>
                  </a:cubicBezTo>
                  <a:cubicBezTo>
                    <a:pt x="10301" y="4361"/>
                    <a:pt x="9825" y="4662"/>
                    <a:pt x="9274" y="4712"/>
                  </a:cubicBezTo>
                  <a:cubicBezTo>
                    <a:pt x="9185" y="4725"/>
                    <a:pt x="9097" y="4731"/>
                    <a:pt x="9009" y="4731"/>
                  </a:cubicBezTo>
                  <a:cubicBezTo>
                    <a:pt x="8575" y="4731"/>
                    <a:pt x="8162" y="4578"/>
                    <a:pt x="7870" y="4286"/>
                  </a:cubicBezTo>
                  <a:cubicBezTo>
                    <a:pt x="7845" y="4286"/>
                    <a:pt x="7820" y="4261"/>
                    <a:pt x="7795" y="4261"/>
                  </a:cubicBezTo>
                  <a:cubicBezTo>
                    <a:pt x="7770" y="4261"/>
                    <a:pt x="7745" y="4286"/>
                    <a:pt x="7745" y="4286"/>
                  </a:cubicBezTo>
                  <a:cubicBezTo>
                    <a:pt x="7440" y="4639"/>
                    <a:pt x="6980" y="4815"/>
                    <a:pt x="6490" y="4815"/>
                  </a:cubicBezTo>
                  <a:cubicBezTo>
                    <a:pt x="6457" y="4815"/>
                    <a:pt x="6425" y="4814"/>
                    <a:pt x="6392" y="4812"/>
                  </a:cubicBezTo>
                  <a:cubicBezTo>
                    <a:pt x="5865" y="4787"/>
                    <a:pt x="5389" y="4537"/>
                    <a:pt x="5113" y="4161"/>
                  </a:cubicBezTo>
                  <a:cubicBezTo>
                    <a:pt x="5088" y="4136"/>
                    <a:pt x="5088" y="4136"/>
                    <a:pt x="5063" y="4136"/>
                  </a:cubicBezTo>
                  <a:cubicBezTo>
                    <a:pt x="5038" y="4136"/>
                    <a:pt x="5038" y="4111"/>
                    <a:pt x="5038" y="4111"/>
                  </a:cubicBezTo>
                  <a:cubicBezTo>
                    <a:pt x="5013" y="4111"/>
                    <a:pt x="5013" y="4136"/>
                    <a:pt x="4988" y="4136"/>
                  </a:cubicBezTo>
                  <a:cubicBezTo>
                    <a:pt x="4626" y="4476"/>
                    <a:pt x="4156" y="4654"/>
                    <a:pt x="3639" y="4654"/>
                  </a:cubicBezTo>
                  <a:cubicBezTo>
                    <a:pt x="3547" y="4654"/>
                    <a:pt x="3454" y="4648"/>
                    <a:pt x="3359" y="4637"/>
                  </a:cubicBezTo>
                  <a:cubicBezTo>
                    <a:pt x="2707" y="4537"/>
                    <a:pt x="2181" y="4211"/>
                    <a:pt x="1880" y="3735"/>
                  </a:cubicBezTo>
                  <a:cubicBezTo>
                    <a:pt x="1863" y="3717"/>
                    <a:pt x="1832" y="3699"/>
                    <a:pt x="1807" y="3699"/>
                  </a:cubicBezTo>
                  <a:cubicBezTo>
                    <a:pt x="1797" y="3699"/>
                    <a:pt x="1787" y="3702"/>
                    <a:pt x="1780" y="3710"/>
                  </a:cubicBezTo>
                  <a:cubicBezTo>
                    <a:pt x="1635" y="3794"/>
                    <a:pt x="1472" y="3838"/>
                    <a:pt x="1303" y="3838"/>
                  </a:cubicBezTo>
                  <a:cubicBezTo>
                    <a:pt x="1122" y="3838"/>
                    <a:pt x="934" y="3788"/>
                    <a:pt x="753" y="3685"/>
                  </a:cubicBezTo>
                  <a:cubicBezTo>
                    <a:pt x="402" y="3509"/>
                    <a:pt x="201" y="3183"/>
                    <a:pt x="176" y="2832"/>
                  </a:cubicBezTo>
                  <a:cubicBezTo>
                    <a:pt x="176" y="2507"/>
                    <a:pt x="402" y="2181"/>
                    <a:pt x="727" y="1980"/>
                  </a:cubicBezTo>
                  <a:cubicBezTo>
                    <a:pt x="920" y="1870"/>
                    <a:pt x="1121" y="1813"/>
                    <a:pt x="1312" y="1813"/>
                  </a:cubicBezTo>
                  <a:cubicBezTo>
                    <a:pt x="1469" y="1813"/>
                    <a:pt x="1620" y="1851"/>
                    <a:pt x="1755" y="1930"/>
                  </a:cubicBezTo>
                  <a:lnTo>
                    <a:pt x="1830" y="1930"/>
                  </a:lnTo>
                  <a:cubicBezTo>
                    <a:pt x="1855" y="1930"/>
                    <a:pt x="1880" y="1905"/>
                    <a:pt x="1880" y="1880"/>
                  </a:cubicBezTo>
                  <a:cubicBezTo>
                    <a:pt x="2006" y="1329"/>
                    <a:pt x="2457" y="903"/>
                    <a:pt x="2983" y="752"/>
                  </a:cubicBezTo>
                  <a:cubicBezTo>
                    <a:pt x="3088" y="727"/>
                    <a:pt x="3197" y="715"/>
                    <a:pt x="3305" y="715"/>
                  </a:cubicBezTo>
                  <a:cubicBezTo>
                    <a:pt x="3740" y="715"/>
                    <a:pt x="4181" y="908"/>
                    <a:pt x="4462" y="1228"/>
                  </a:cubicBezTo>
                  <a:cubicBezTo>
                    <a:pt x="4480" y="1246"/>
                    <a:pt x="4497" y="1264"/>
                    <a:pt x="4524" y="1264"/>
                  </a:cubicBezTo>
                  <a:cubicBezTo>
                    <a:pt x="4535" y="1264"/>
                    <a:pt x="4547" y="1261"/>
                    <a:pt x="4562" y="1254"/>
                  </a:cubicBezTo>
                  <a:cubicBezTo>
                    <a:pt x="4587" y="1254"/>
                    <a:pt x="4612" y="1228"/>
                    <a:pt x="4612" y="1203"/>
                  </a:cubicBezTo>
                  <a:cubicBezTo>
                    <a:pt x="4788" y="727"/>
                    <a:pt x="5214" y="351"/>
                    <a:pt x="5715" y="251"/>
                  </a:cubicBezTo>
                  <a:cubicBezTo>
                    <a:pt x="5792" y="238"/>
                    <a:pt x="5870" y="232"/>
                    <a:pt x="5948" y="232"/>
                  </a:cubicBezTo>
                  <a:cubicBezTo>
                    <a:pt x="6484" y="232"/>
                    <a:pt x="7038" y="525"/>
                    <a:pt x="7344" y="1028"/>
                  </a:cubicBezTo>
                  <a:cubicBezTo>
                    <a:pt x="7369" y="1053"/>
                    <a:pt x="7394" y="1053"/>
                    <a:pt x="7419" y="1078"/>
                  </a:cubicBezTo>
                  <a:cubicBezTo>
                    <a:pt x="7444" y="1078"/>
                    <a:pt x="7469" y="1053"/>
                    <a:pt x="7494" y="1028"/>
                  </a:cubicBezTo>
                  <a:cubicBezTo>
                    <a:pt x="7810" y="586"/>
                    <a:pt x="8480" y="179"/>
                    <a:pt x="9102" y="179"/>
                  </a:cubicBezTo>
                  <a:close/>
                  <a:moveTo>
                    <a:pt x="9104" y="0"/>
                  </a:moveTo>
                  <a:cubicBezTo>
                    <a:pt x="8459" y="0"/>
                    <a:pt x="7793" y="371"/>
                    <a:pt x="7419" y="827"/>
                  </a:cubicBezTo>
                  <a:cubicBezTo>
                    <a:pt x="7079" y="360"/>
                    <a:pt x="6523" y="72"/>
                    <a:pt x="5979" y="72"/>
                  </a:cubicBezTo>
                  <a:cubicBezTo>
                    <a:pt x="5882" y="72"/>
                    <a:pt x="5785" y="82"/>
                    <a:pt x="5690" y="101"/>
                  </a:cubicBezTo>
                  <a:cubicBezTo>
                    <a:pt x="5164" y="201"/>
                    <a:pt x="4712" y="552"/>
                    <a:pt x="4512" y="1028"/>
                  </a:cubicBezTo>
                  <a:cubicBezTo>
                    <a:pt x="4188" y="723"/>
                    <a:pt x="3763" y="549"/>
                    <a:pt x="3335" y="549"/>
                  </a:cubicBezTo>
                  <a:cubicBezTo>
                    <a:pt x="3200" y="549"/>
                    <a:pt x="3065" y="566"/>
                    <a:pt x="2933" y="602"/>
                  </a:cubicBezTo>
                  <a:cubicBezTo>
                    <a:pt x="2382" y="727"/>
                    <a:pt x="1905" y="1178"/>
                    <a:pt x="1730" y="1730"/>
                  </a:cubicBezTo>
                  <a:cubicBezTo>
                    <a:pt x="1601" y="1670"/>
                    <a:pt x="1461" y="1642"/>
                    <a:pt x="1317" y="1642"/>
                  </a:cubicBezTo>
                  <a:cubicBezTo>
                    <a:pt x="1096" y="1642"/>
                    <a:pt x="865" y="1709"/>
                    <a:pt x="652" y="1830"/>
                  </a:cubicBezTo>
                  <a:cubicBezTo>
                    <a:pt x="251" y="2056"/>
                    <a:pt x="1" y="2431"/>
                    <a:pt x="26" y="2832"/>
                  </a:cubicBezTo>
                  <a:cubicBezTo>
                    <a:pt x="26" y="3233"/>
                    <a:pt x="276" y="3609"/>
                    <a:pt x="677" y="3835"/>
                  </a:cubicBezTo>
                  <a:cubicBezTo>
                    <a:pt x="878" y="3950"/>
                    <a:pt x="1103" y="4007"/>
                    <a:pt x="1320" y="4007"/>
                  </a:cubicBezTo>
                  <a:cubicBezTo>
                    <a:pt x="1482" y="4007"/>
                    <a:pt x="1640" y="3975"/>
                    <a:pt x="1780" y="3910"/>
                  </a:cubicBezTo>
                  <a:cubicBezTo>
                    <a:pt x="2131" y="4386"/>
                    <a:pt x="2682" y="4712"/>
                    <a:pt x="3334" y="4787"/>
                  </a:cubicBezTo>
                  <a:cubicBezTo>
                    <a:pt x="3451" y="4806"/>
                    <a:pt x="3568" y="4815"/>
                    <a:pt x="3684" y="4815"/>
                  </a:cubicBezTo>
                  <a:cubicBezTo>
                    <a:pt x="4188" y="4815"/>
                    <a:pt x="4671" y="4642"/>
                    <a:pt x="5038" y="4336"/>
                  </a:cubicBezTo>
                  <a:cubicBezTo>
                    <a:pt x="5339" y="4712"/>
                    <a:pt x="5840" y="4963"/>
                    <a:pt x="6392" y="4988"/>
                  </a:cubicBezTo>
                  <a:lnTo>
                    <a:pt x="6492" y="4988"/>
                  </a:lnTo>
                  <a:cubicBezTo>
                    <a:pt x="6993" y="4988"/>
                    <a:pt x="7494" y="4812"/>
                    <a:pt x="7820" y="4487"/>
                  </a:cubicBezTo>
                  <a:cubicBezTo>
                    <a:pt x="8132" y="4757"/>
                    <a:pt x="8565" y="4907"/>
                    <a:pt x="9019" y="4907"/>
                  </a:cubicBezTo>
                  <a:cubicBezTo>
                    <a:pt x="9112" y="4907"/>
                    <a:pt x="9205" y="4900"/>
                    <a:pt x="9299" y="4888"/>
                  </a:cubicBezTo>
                  <a:cubicBezTo>
                    <a:pt x="9875" y="4812"/>
                    <a:pt x="10377" y="4537"/>
                    <a:pt x="10677" y="4086"/>
                  </a:cubicBezTo>
                  <a:cubicBezTo>
                    <a:pt x="10741" y="4094"/>
                    <a:pt x="10806" y="4098"/>
                    <a:pt x="10869" y="4098"/>
                  </a:cubicBezTo>
                  <a:cubicBezTo>
                    <a:pt x="11578" y="4098"/>
                    <a:pt x="12240" y="3602"/>
                    <a:pt x="12332" y="2958"/>
                  </a:cubicBezTo>
                  <a:cubicBezTo>
                    <a:pt x="12407" y="2582"/>
                    <a:pt x="12231" y="2156"/>
                    <a:pt x="11880" y="1880"/>
                  </a:cubicBezTo>
                  <a:cubicBezTo>
                    <a:pt x="11685" y="1720"/>
                    <a:pt x="11465" y="1636"/>
                    <a:pt x="11255" y="1636"/>
                  </a:cubicBezTo>
                  <a:cubicBezTo>
                    <a:pt x="11168" y="1636"/>
                    <a:pt x="11084" y="1650"/>
                    <a:pt x="11003" y="1680"/>
                  </a:cubicBezTo>
                  <a:cubicBezTo>
                    <a:pt x="10928" y="928"/>
                    <a:pt x="10301" y="276"/>
                    <a:pt x="9499" y="50"/>
                  </a:cubicBezTo>
                  <a:cubicBezTo>
                    <a:pt x="9370" y="16"/>
                    <a:pt x="9237" y="0"/>
                    <a:pt x="91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799710" y="3071220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33430" y="2145770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206663" y="932259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761975" y="4452477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;p2">
              <a:extLst>
                <a:ext uri="{FF2B5EF4-FFF2-40B4-BE49-F238E27FC236}">
                  <a16:creationId xmlns:a16="http://schemas.microsoft.com/office/drawing/2014/main" id="{616EA699-8BEF-4ACA-BDEB-8A478B9B2195}"/>
                </a:ext>
              </a:extLst>
            </p:cNvPr>
            <p:cNvSpPr/>
            <p:nvPr userDrawn="1"/>
          </p:nvSpPr>
          <p:spPr>
            <a:xfrm>
              <a:off x="6252465" y="241530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5;p2">
              <a:extLst>
                <a:ext uri="{FF2B5EF4-FFF2-40B4-BE49-F238E27FC236}">
                  <a16:creationId xmlns:a16="http://schemas.microsoft.com/office/drawing/2014/main" id="{0CC35ACF-3531-49E6-924F-2942DA6EEBBB}"/>
                </a:ext>
              </a:extLst>
            </p:cNvPr>
            <p:cNvSpPr/>
            <p:nvPr userDrawn="1"/>
          </p:nvSpPr>
          <p:spPr>
            <a:xfrm>
              <a:off x="4304116" y="197845"/>
              <a:ext cx="1083100" cy="435452"/>
            </a:xfrm>
            <a:custGeom>
              <a:avLst/>
              <a:gdLst/>
              <a:ahLst/>
              <a:cxnLst/>
              <a:rect l="l" t="t" r="r" b="b"/>
              <a:pathLst>
                <a:path w="12407" h="4988" extrusionOk="0">
                  <a:moveTo>
                    <a:pt x="9102" y="179"/>
                  </a:moveTo>
                  <a:cubicBezTo>
                    <a:pt x="9220" y="179"/>
                    <a:pt x="9337" y="194"/>
                    <a:pt x="9449" y="226"/>
                  </a:cubicBezTo>
                  <a:cubicBezTo>
                    <a:pt x="10226" y="426"/>
                    <a:pt x="10803" y="1078"/>
                    <a:pt x="10828" y="1780"/>
                  </a:cubicBezTo>
                  <a:cubicBezTo>
                    <a:pt x="10828" y="1830"/>
                    <a:pt x="10853" y="1855"/>
                    <a:pt x="10878" y="1855"/>
                  </a:cubicBezTo>
                  <a:cubicBezTo>
                    <a:pt x="10890" y="1868"/>
                    <a:pt x="10903" y="1874"/>
                    <a:pt x="10916" y="1874"/>
                  </a:cubicBezTo>
                  <a:cubicBezTo>
                    <a:pt x="10928" y="1874"/>
                    <a:pt x="10941" y="1868"/>
                    <a:pt x="10953" y="1855"/>
                  </a:cubicBezTo>
                  <a:cubicBezTo>
                    <a:pt x="11037" y="1822"/>
                    <a:pt x="11126" y="1805"/>
                    <a:pt x="11218" y="1805"/>
                  </a:cubicBezTo>
                  <a:cubicBezTo>
                    <a:pt x="11401" y="1805"/>
                    <a:pt x="11596" y="1872"/>
                    <a:pt x="11780" y="2005"/>
                  </a:cubicBezTo>
                  <a:cubicBezTo>
                    <a:pt x="12081" y="2231"/>
                    <a:pt x="12231" y="2607"/>
                    <a:pt x="12181" y="2933"/>
                  </a:cubicBezTo>
                  <a:cubicBezTo>
                    <a:pt x="12069" y="3540"/>
                    <a:pt x="11431" y="3925"/>
                    <a:pt x="10849" y="3925"/>
                  </a:cubicBezTo>
                  <a:cubicBezTo>
                    <a:pt x="10782" y="3925"/>
                    <a:pt x="10716" y="3920"/>
                    <a:pt x="10652" y="3910"/>
                  </a:cubicBezTo>
                  <a:cubicBezTo>
                    <a:pt x="10602" y="3910"/>
                    <a:pt x="10577" y="3935"/>
                    <a:pt x="10552" y="3960"/>
                  </a:cubicBezTo>
                  <a:cubicBezTo>
                    <a:pt x="10301" y="4361"/>
                    <a:pt x="9825" y="4662"/>
                    <a:pt x="9274" y="4712"/>
                  </a:cubicBezTo>
                  <a:cubicBezTo>
                    <a:pt x="9185" y="4725"/>
                    <a:pt x="9097" y="4731"/>
                    <a:pt x="9009" y="4731"/>
                  </a:cubicBezTo>
                  <a:cubicBezTo>
                    <a:pt x="8575" y="4731"/>
                    <a:pt x="8162" y="4578"/>
                    <a:pt x="7870" y="4286"/>
                  </a:cubicBezTo>
                  <a:cubicBezTo>
                    <a:pt x="7845" y="4286"/>
                    <a:pt x="7820" y="4261"/>
                    <a:pt x="7795" y="4261"/>
                  </a:cubicBezTo>
                  <a:cubicBezTo>
                    <a:pt x="7770" y="4261"/>
                    <a:pt x="7745" y="4286"/>
                    <a:pt x="7745" y="4286"/>
                  </a:cubicBezTo>
                  <a:cubicBezTo>
                    <a:pt x="7440" y="4639"/>
                    <a:pt x="6980" y="4815"/>
                    <a:pt x="6490" y="4815"/>
                  </a:cubicBezTo>
                  <a:cubicBezTo>
                    <a:pt x="6457" y="4815"/>
                    <a:pt x="6425" y="4814"/>
                    <a:pt x="6392" y="4812"/>
                  </a:cubicBezTo>
                  <a:cubicBezTo>
                    <a:pt x="5865" y="4787"/>
                    <a:pt x="5389" y="4537"/>
                    <a:pt x="5113" y="4161"/>
                  </a:cubicBezTo>
                  <a:cubicBezTo>
                    <a:pt x="5088" y="4136"/>
                    <a:pt x="5088" y="4136"/>
                    <a:pt x="5063" y="4136"/>
                  </a:cubicBezTo>
                  <a:cubicBezTo>
                    <a:pt x="5038" y="4136"/>
                    <a:pt x="5038" y="4111"/>
                    <a:pt x="5038" y="4111"/>
                  </a:cubicBezTo>
                  <a:cubicBezTo>
                    <a:pt x="5013" y="4111"/>
                    <a:pt x="5013" y="4136"/>
                    <a:pt x="4988" y="4136"/>
                  </a:cubicBezTo>
                  <a:cubicBezTo>
                    <a:pt x="4626" y="4476"/>
                    <a:pt x="4156" y="4654"/>
                    <a:pt x="3639" y="4654"/>
                  </a:cubicBezTo>
                  <a:cubicBezTo>
                    <a:pt x="3547" y="4654"/>
                    <a:pt x="3454" y="4648"/>
                    <a:pt x="3359" y="4637"/>
                  </a:cubicBezTo>
                  <a:cubicBezTo>
                    <a:pt x="2707" y="4537"/>
                    <a:pt x="2181" y="4211"/>
                    <a:pt x="1880" y="3735"/>
                  </a:cubicBezTo>
                  <a:cubicBezTo>
                    <a:pt x="1863" y="3717"/>
                    <a:pt x="1832" y="3699"/>
                    <a:pt x="1807" y="3699"/>
                  </a:cubicBezTo>
                  <a:cubicBezTo>
                    <a:pt x="1797" y="3699"/>
                    <a:pt x="1787" y="3702"/>
                    <a:pt x="1780" y="3710"/>
                  </a:cubicBezTo>
                  <a:cubicBezTo>
                    <a:pt x="1635" y="3794"/>
                    <a:pt x="1472" y="3838"/>
                    <a:pt x="1303" y="3838"/>
                  </a:cubicBezTo>
                  <a:cubicBezTo>
                    <a:pt x="1122" y="3838"/>
                    <a:pt x="934" y="3788"/>
                    <a:pt x="753" y="3685"/>
                  </a:cubicBezTo>
                  <a:cubicBezTo>
                    <a:pt x="402" y="3509"/>
                    <a:pt x="201" y="3183"/>
                    <a:pt x="176" y="2832"/>
                  </a:cubicBezTo>
                  <a:cubicBezTo>
                    <a:pt x="176" y="2507"/>
                    <a:pt x="402" y="2181"/>
                    <a:pt x="727" y="1980"/>
                  </a:cubicBezTo>
                  <a:cubicBezTo>
                    <a:pt x="920" y="1870"/>
                    <a:pt x="1121" y="1813"/>
                    <a:pt x="1312" y="1813"/>
                  </a:cubicBezTo>
                  <a:cubicBezTo>
                    <a:pt x="1469" y="1813"/>
                    <a:pt x="1620" y="1851"/>
                    <a:pt x="1755" y="1930"/>
                  </a:cubicBezTo>
                  <a:lnTo>
                    <a:pt x="1830" y="1930"/>
                  </a:lnTo>
                  <a:cubicBezTo>
                    <a:pt x="1855" y="1930"/>
                    <a:pt x="1880" y="1905"/>
                    <a:pt x="1880" y="1880"/>
                  </a:cubicBezTo>
                  <a:cubicBezTo>
                    <a:pt x="2006" y="1329"/>
                    <a:pt x="2457" y="903"/>
                    <a:pt x="2983" y="752"/>
                  </a:cubicBezTo>
                  <a:cubicBezTo>
                    <a:pt x="3088" y="727"/>
                    <a:pt x="3197" y="715"/>
                    <a:pt x="3305" y="715"/>
                  </a:cubicBezTo>
                  <a:cubicBezTo>
                    <a:pt x="3740" y="715"/>
                    <a:pt x="4181" y="908"/>
                    <a:pt x="4462" y="1228"/>
                  </a:cubicBezTo>
                  <a:cubicBezTo>
                    <a:pt x="4480" y="1246"/>
                    <a:pt x="4497" y="1264"/>
                    <a:pt x="4524" y="1264"/>
                  </a:cubicBezTo>
                  <a:cubicBezTo>
                    <a:pt x="4535" y="1264"/>
                    <a:pt x="4547" y="1261"/>
                    <a:pt x="4562" y="1254"/>
                  </a:cubicBezTo>
                  <a:cubicBezTo>
                    <a:pt x="4587" y="1254"/>
                    <a:pt x="4612" y="1228"/>
                    <a:pt x="4612" y="1203"/>
                  </a:cubicBezTo>
                  <a:cubicBezTo>
                    <a:pt x="4788" y="727"/>
                    <a:pt x="5214" y="351"/>
                    <a:pt x="5715" y="251"/>
                  </a:cubicBezTo>
                  <a:cubicBezTo>
                    <a:pt x="5792" y="238"/>
                    <a:pt x="5870" y="232"/>
                    <a:pt x="5948" y="232"/>
                  </a:cubicBezTo>
                  <a:cubicBezTo>
                    <a:pt x="6484" y="232"/>
                    <a:pt x="7038" y="525"/>
                    <a:pt x="7344" y="1028"/>
                  </a:cubicBezTo>
                  <a:cubicBezTo>
                    <a:pt x="7369" y="1053"/>
                    <a:pt x="7394" y="1053"/>
                    <a:pt x="7419" y="1078"/>
                  </a:cubicBezTo>
                  <a:cubicBezTo>
                    <a:pt x="7444" y="1078"/>
                    <a:pt x="7469" y="1053"/>
                    <a:pt x="7494" y="1028"/>
                  </a:cubicBezTo>
                  <a:cubicBezTo>
                    <a:pt x="7810" y="586"/>
                    <a:pt x="8480" y="179"/>
                    <a:pt x="9102" y="179"/>
                  </a:cubicBezTo>
                  <a:close/>
                  <a:moveTo>
                    <a:pt x="9104" y="0"/>
                  </a:moveTo>
                  <a:cubicBezTo>
                    <a:pt x="8459" y="0"/>
                    <a:pt x="7793" y="371"/>
                    <a:pt x="7419" y="827"/>
                  </a:cubicBezTo>
                  <a:cubicBezTo>
                    <a:pt x="7079" y="360"/>
                    <a:pt x="6523" y="72"/>
                    <a:pt x="5979" y="72"/>
                  </a:cubicBezTo>
                  <a:cubicBezTo>
                    <a:pt x="5882" y="72"/>
                    <a:pt x="5785" y="82"/>
                    <a:pt x="5690" y="101"/>
                  </a:cubicBezTo>
                  <a:cubicBezTo>
                    <a:pt x="5164" y="201"/>
                    <a:pt x="4712" y="552"/>
                    <a:pt x="4512" y="1028"/>
                  </a:cubicBezTo>
                  <a:cubicBezTo>
                    <a:pt x="4188" y="723"/>
                    <a:pt x="3763" y="549"/>
                    <a:pt x="3335" y="549"/>
                  </a:cubicBezTo>
                  <a:cubicBezTo>
                    <a:pt x="3200" y="549"/>
                    <a:pt x="3065" y="566"/>
                    <a:pt x="2933" y="602"/>
                  </a:cubicBezTo>
                  <a:cubicBezTo>
                    <a:pt x="2382" y="727"/>
                    <a:pt x="1905" y="1178"/>
                    <a:pt x="1730" y="1730"/>
                  </a:cubicBezTo>
                  <a:cubicBezTo>
                    <a:pt x="1601" y="1670"/>
                    <a:pt x="1461" y="1642"/>
                    <a:pt x="1317" y="1642"/>
                  </a:cubicBezTo>
                  <a:cubicBezTo>
                    <a:pt x="1096" y="1642"/>
                    <a:pt x="865" y="1709"/>
                    <a:pt x="652" y="1830"/>
                  </a:cubicBezTo>
                  <a:cubicBezTo>
                    <a:pt x="251" y="2056"/>
                    <a:pt x="1" y="2431"/>
                    <a:pt x="26" y="2832"/>
                  </a:cubicBezTo>
                  <a:cubicBezTo>
                    <a:pt x="26" y="3233"/>
                    <a:pt x="276" y="3609"/>
                    <a:pt x="677" y="3835"/>
                  </a:cubicBezTo>
                  <a:cubicBezTo>
                    <a:pt x="878" y="3950"/>
                    <a:pt x="1103" y="4007"/>
                    <a:pt x="1320" y="4007"/>
                  </a:cubicBezTo>
                  <a:cubicBezTo>
                    <a:pt x="1482" y="4007"/>
                    <a:pt x="1640" y="3975"/>
                    <a:pt x="1780" y="3910"/>
                  </a:cubicBezTo>
                  <a:cubicBezTo>
                    <a:pt x="2131" y="4386"/>
                    <a:pt x="2682" y="4712"/>
                    <a:pt x="3334" y="4787"/>
                  </a:cubicBezTo>
                  <a:cubicBezTo>
                    <a:pt x="3451" y="4806"/>
                    <a:pt x="3568" y="4815"/>
                    <a:pt x="3684" y="4815"/>
                  </a:cubicBezTo>
                  <a:cubicBezTo>
                    <a:pt x="4188" y="4815"/>
                    <a:pt x="4671" y="4642"/>
                    <a:pt x="5038" y="4336"/>
                  </a:cubicBezTo>
                  <a:cubicBezTo>
                    <a:pt x="5339" y="4712"/>
                    <a:pt x="5840" y="4963"/>
                    <a:pt x="6392" y="4988"/>
                  </a:cubicBezTo>
                  <a:lnTo>
                    <a:pt x="6492" y="4988"/>
                  </a:lnTo>
                  <a:cubicBezTo>
                    <a:pt x="6993" y="4988"/>
                    <a:pt x="7494" y="4812"/>
                    <a:pt x="7820" y="4487"/>
                  </a:cubicBezTo>
                  <a:cubicBezTo>
                    <a:pt x="8132" y="4757"/>
                    <a:pt x="8565" y="4907"/>
                    <a:pt x="9019" y="4907"/>
                  </a:cubicBezTo>
                  <a:cubicBezTo>
                    <a:pt x="9112" y="4907"/>
                    <a:pt x="9205" y="4900"/>
                    <a:pt x="9299" y="4888"/>
                  </a:cubicBezTo>
                  <a:cubicBezTo>
                    <a:pt x="9875" y="4812"/>
                    <a:pt x="10377" y="4537"/>
                    <a:pt x="10677" y="4086"/>
                  </a:cubicBezTo>
                  <a:cubicBezTo>
                    <a:pt x="10741" y="4094"/>
                    <a:pt x="10806" y="4098"/>
                    <a:pt x="10869" y="4098"/>
                  </a:cubicBezTo>
                  <a:cubicBezTo>
                    <a:pt x="11578" y="4098"/>
                    <a:pt x="12240" y="3602"/>
                    <a:pt x="12332" y="2958"/>
                  </a:cubicBezTo>
                  <a:cubicBezTo>
                    <a:pt x="12407" y="2582"/>
                    <a:pt x="12231" y="2156"/>
                    <a:pt x="11880" y="1880"/>
                  </a:cubicBezTo>
                  <a:cubicBezTo>
                    <a:pt x="11685" y="1720"/>
                    <a:pt x="11465" y="1636"/>
                    <a:pt x="11255" y="1636"/>
                  </a:cubicBezTo>
                  <a:cubicBezTo>
                    <a:pt x="11168" y="1636"/>
                    <a:pt x="11084" y="1650"/>
                    <a:pt x="11003" y="1680"/>
                  </a:cubicBezTo>
                  <a:cubicBezTo>
                    <a:pt x="10928" y="928"/>
                    <a:pt x="10301" y="276"/>
                    <a:pt x="9499" y="50"/>
                  </a:cubicBezTo>
                  <a:cubicBezTo>
                    <a:pt x="9370" y="16"/>
                    <a:pt x="9237" y="0"/>
                    <a:pt x="91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;p2">
              <a:extLst>
                <a:ext uri="{FF2B5EF4-FFF2-40B4-BE49-F238E27FC236}">
                  <a16:creationId xmlns:a16="http://schemas.microsoft.com/office/drawing/2014/main" id="{DCD70B46-15AB-475E-ABD1-C36CE598E1E9}"/>
                </a:ext>
              </a:extLst>
            </p:cNvPr>
            <p:cNvSpPr/>
            <p:nvPr userDrawn="1"/>
          </p:nvSpPr>
          <p:spPr>
            <a:xfrm>
              <a:off x="7629267" y="4337221"/>
              <a:ext cx="1083100" cy="435540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;p2">
              <a:extLst>
                <a:ext uri="{FF2B5EF4-FFF2-40B4-BE49-F238E27FC236}">
                  <a16:creationId xmlns:a16="http://schemas.microsoft.com/office/drawing/2014/main" id="{752B02A9-28DC-42C5-89F0-3C3AF0387009}"/>
                </a:ext>
              </a:extLst>
            </p:cNvPr>
            <p:cNvSpPr/>
            <p:nvPr userDrawn="1"/>
          </p:nvSpPr>
          <p:spPr>
            <a:xfrm>
              <a:off x="8671778" y="2730219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;p2">
              <a:extLst>
                <a:ext uri="{FF2B5EF4-FFF2-40B4-BE49-F238E27FC236}">
                  <a16:creationId xmlns:a16="http://schemas.microsoft.com/office/drawing/2014/main" id="{8D6B3CBD-61F0-4CBE-B820-D81903109086}"/>
                </a:ext>
              </a:extLst>
            </p:cNvPr>
            <p:cNvSpPr/>
            <p:nvPr userDrawn="1"/>
          </p:nvSpPr>
          <p:spPr>
            <a:xfrm>
              <a:off x="2557468" y="4156729"/>
              <a:ext cx="908069" cy="712281"/>
            </a:xfrm>
            <a:custGeom>
              <a:avLst/>
              <a:gdLst/>
              <a:ahLst/>
              <a:cxnLst/>
              <a:rect l="l" t="t" r="r" b="b"/>
              <a:pathLst>
                <a:path w="10402" h="8159" extrusionOk="0">
                  <a:moveTo>
                    <a:pt x="6560" y="1"/>
                  </a:moveTo>
                  <a:cubicBezTo>
                    <a:pt x="5921" y="1"/>
                    <a:pt x="5272" y="298"/>
                    <a:pt x="4812" y="815"/>
                  </a:cubicBezTo>
                  <a:cubicBezTo>
                    <a:pt x="4637" y="539"/>
                    <a:pt x="4336" y="339"/>
                    <a:pt x="3960" y="264"/>
                  </a:cubicBezTo>
                  <a:cubicBezTo>
                    <a:pt x="3838" y="239"/>
                    <a:pt x="3714" y="227"/>
                    <a:pt x="3592" y="227"/>
                  </a:cubicBezTo>
                  <a:cubicBezTo>
                    <a:pt x="3088" y="227"/>
                    <a:pt x="2599" y="432"/>
                    <a:pt x="2256" y="815"/>
                  </a:cubicBezTo>
                  <a:cubicBezTo>
                    <a:pt x="1855" y="1241"/>
                    <a:pt x="1704" y="1868"/>
                    <a:pt x="1830" y="2419"/>
                  </a:cubicBezTo>
                  <a:cubicBezTo>
                    <a:pt x="1789" y="2415"/>
                    <a:pt x="1749" y="2414"/>
                    <a:pt x="1709" y="2414"/>
                  </a:cubicBezTo>
                  <a:cubicBezTo>
                    <a:pt x="1205" y="2414"/>
                    <a:pt x="755" y="2696"/>
                    <a:pt x="476" y="3021"/>
                  </a:cubicBezTo>
                  <a:cubicBezTo>
                    <a:pt x="151" y="3422"/>
                    <a:pt x="0" y="3948"/>
                    <a:pt x="0" y="4549"/>
                  </a:cubicBezTo>
                  <a:cubicBezTo>
                    <a:pt x="0" y="4825"/>
                    <a:pt x="50" y="5051"/>
                    <a:pt x="125" y="5226"/>
                  </a:cubicBezTo>
                  <a:cubicBezTo>
                    <a:pt x="351" y="5828"/>
                    <a:pt x="1028" y="6204"/>
                    <a:pt x="1955" y="6329"/>
                  </a:cubicBezTo>
                  <a:cubicBezTo>
                    <a:pt x="1855" y="6780"/>
                    <a:pt x="2055" y="7256"/>
                    <a:pt x="2506" y="7632"/>
                  </a:cubicBezTo>
                  <a:cubicBezTo>
                    <a:pt x="2857" y="7933"/>
                    <a:pt x="3359" y="8108"/>
                    <a:pt x="3985" y="8158"/>
                  </a:cubicBezTo>
                  <a:lnTo>
                    <a:pt x="4261" y="8158"/>
                  </a:lnTo>
                  <a:cubicBezTo>
                    <a:pt x="4637" y="8158"/>
                    <a:pt x="4963" y="8108"/>
                    <a:pt x="5238" y="7958"/>
                  </a:cubicBezTo>
                  <a:cubicBezTo>
                    <a:pt x="5589" y="7782"/>
                    <a:pt x="5865" y="7457"/>
                    <a:pt x="5940" y="7131"/>
                  </a:cubicBezTo>
                  <a:cubicBezTo>
                    <a:pt x="6299" y="7576"/>
                    <a:pt x="6857" y="7822"/>
                    <a:pt x="7414" y="7822"/>
                  </a:cubicBezTo>
                  <a:cubicBezTo>
                    <a:pt x="7673" y="7822"/>
                    <a:pt x="7932" y="7769"/>
                    <a:pt x="8171" y="7657"/>
                  </a:cubicBezTo>
                  <a:cubicBezTo>
                    <a:pt x="8973" y="7306"/>
                    <a:pt x="9424" y="6354"/>
                    <a:pt x="9198" y="5502"/>
                  </a:cubicBezTo>
                  <a:cubicBezTo>
                    <a:pt x="9424" y="5452"/>
                    <a:pt x="9624" y="5351"/>
                    <a:pt x="9800" y="5176"/>
                  </a:cubicBezTo>
                  <a:cubicBezTo>
                    <a:pt x="9775" y="5126"/>
                    <a:pt x="9750" y="5076"/>
                    <a:pt x="9725" y="5026"/>
                  </a:cubicBezTo>
                  <a:cubicBezTo>
                    <a:pt x="9549" y="5201"/>
                    <a:pt x="9324" y="5326"/>
                    <a:pt x="9098" y="5351"/>
                  </a:cubicBezTo>
                  <a:cubicBezTo>
                    <a:pt x="9073" y="5351"/>
                    <a:pt x="9048" y="5351"/>
                    <a:pt x="9023" y="5376"/>
                  </a:cubicBezTo>
                  <a:cubicBezTo>
                    <a:pt x="8998" y="5402"/>
                    <a:pt x="8998" y="5427"/>
                    <a:pt x="9023" y="5452"/>
                  </a:cubicBezTo>
                  <a:cubicBezTo>
                    <a:pt x="9248" y="6229"/>
                    <a:pt x="8847" y="7181"/>
                    <a:pt x="8120" y="7507"/>
                  </a:cubicBezTo>
                  <a:cubicBezTo>
                    <a:pt x="7906" y="7607"/>
                    <a:pt x="7674" y="7654"/>
                    <a:pt x="7441" y="7654"/>
                  </a:cubicBezTo>
                  <a:cubicBezTo>
                    <a:pt x="6857" y="7654"/>
                    <a:pt x="6270" y="7357"/>
                    <a:pt x="5965" y="6855"/>
                  </a:cubicBezTo>
                  <a:cubicBezTo>
                    <a:pt x="5947" y="6837"/>
                    <a:pt x="5917" y="6820"/>
                    <a:pt x="5892" y="6820"/>
                  </a:cubicBezTo>
                  <a:cubicBezTo>
                    <a:pt x="5882" y="6820"/>
                    <a:pt x="5872" y="6823"/>
                    <a:pt x="5865" y="6830"/>
                  </a:cubicBezTo>
                  <a:cubicBezTo>
                    <a:pt x="5840" y="6830"/>
                    <a:pt x="5815" y="6855"/>
                    <a:pt x="5815" y="6905"/>
                  </a:cubicBezTo>
                  <a:cubicBezTo>
                    <a:pt x="5790" y="7256"/>
                    <a:pt x="5539" y="7607"/>
                    <a:pt x="5163" y="7808"/>
                  </a:cubicBezTo>
                  <a:cubicBezTo>
                    <a:pt x="4925" y="7927"/>
                    <a:pt x="4640" y="7998"/>
                    <a:pt x="4283" y="7998"/>
                  </a:cubicBezTo>
                  <a:cubicBezTo>
                    <a:pt x="4189" y="7998"/>
                    <a:pt x="4090" y="7993"/>
                    <a:pt x="3985" y="7983"/>
                  </a:cubicBezTo>
                  <a:cubicBezTo>
                    <a:pt x="3409" y="7933"/>
                    <a:pt x="2932" y="7782"/>
                    <a:pt x="2607" y="7507"/>
                  </a:cubicBezTo>
                  <a:cubicBezTo>
                    <a:pt x="2281" y="7231"/>
                    <a:pt x="1980" y="6755"/>
                    <a:pt x="2156" y="6279"/>
                  </a:cubicBezTo>
                  <a:cubicBezTo>
                    <a:pt x="2156" y="6254"/>
                    <a:pt x="2156" y="6229"/>
                    <a:pt x="2130" y="6204"/>
                  </a:cubicBezTo>
                  <a:cubicBezTo>
                    <a:pt x="2130" y="6178"/>
                    <a:pt x="2105" y="6153"/>
                    <a:pt x="2080" y="6153"/>
                  </a:cubicBezTo>
                  <a:cubicBezTo>
                    <a:pt x="1629" y="6128"/>
                    <a:pt x="602" y="5953"/>
                    <a:pt x="276" y="5176"/>
                  </a:cubicBezTo>
                  <a:cubicBezTo>
                    <a:pt x="201" y="5000"/>
                    <a:pt x="176" y="4800"/>
                    <a:pt x="176" y="4549"/>
                  </a:cubicBezTo>
                  <a:cubicBezTo>
                    <a:pt x="176" y="3998"/>
                    <a:pt x="326" y="3497"/>
                    <a:pt x="602" y="3146"/>
                  </a:cubicBezTo>
                  <a:cubicBezTo>
                    <a:pt x="877" y="2795"/>
                    <a:pt x="1303" y="2594"/>
                    <a:pt x="1704" y="2594"/>
                  </a:cubicBezTo>
                  <a:cubicBezTo>
                    <a:pt x="1780" y="2594"/>
                    <a:pt x="1855" y="2594"/>
                    <a:pt x="1930" y="2620"/>
                  </a:cubicBezTo>
                  <a:cubicBezTo>
                    <a:pt x="1955" y="2620"/>
                    <a:pt x="1980" y="2620"/>
                    <a:pt x="2005" y="2594"/>
                  </a:cubicBezTo>
                  <a:cubicBezTo>
                    <a:pt x="2030" y="2569"/>
                    <a:pt x="2030" y="2544"/>
                    <a:pt x="2030" y="2494"/>
                  </a:cubicBezTo>
                  <a:cubicBezTo>
                    <a:pt x="1855" y="1968"/>
                    <a:pt x="2005" y="1341"/>
                    <a:pt x="2381" y="915"/>
                  </a:cubicBezTo>
                  <a:cubicBezTo>
                    <a:pt x="2693" y="583"/>
                    <a:pt x="3159" y="388"/>
                    <a:pt x="3637" y="388"/>
                  </a:cubicBezTo>
                  <a:cubicBezTo>
                    <a:pt x="3736" y="388"/>
                    <a:pt x="3836" y="397"/>
                    <a:pt x="3935" y="414"/>
                  </a:cubicBezTo>
                  <a:cubicBezTo>
                    <a:pt x="4211" y="489"/>
                    <a:pt x="4562" y="665"/>
                    <a:pt x="4712" y="990"/>
                  </a:cubicBezTo>
                  <a:cubicBezTo>
                    <a:pt x="4712" y="1041"/>
                    <a:pt x="4737" y="1041"/>
                    <a:pt x="4762" y="1066"/>
                  </a:cubicBezTo>
                  <a:cubicBezTo>
                    <a:pt x="4787" y="1066"/>
                    <a:pt x="4837" y="1041"/>
                    <a:pt x="4837" y="1016"/>
                  </a:cubicBezTo>
                  <a:cubicBezTo>
                    <a:pt x="5271" y="483"/>
                    <a:pt x="5938" y="168"/>
                    <a:pt x="6582" y="168"/>
                  </a:cubicBezTo>
                  <a:cubicBezTo>
                    <a:pt x="6755" y="168"/>
                    <a:pt x="6928" y="191"/>
                    <a:pt x="7093" y="239"/>
                  </a:cubicBezTo>
                  <a:cubicBezTo>
                    <a:pt x="7895" y="489"/>
                    <a:pt x="8496" y="1241"/>
                    <a:pt x="8572" y="2093"/>
                  </a:cubicBezTo>
                  <a:cubicBezTo>
                    <a:pt x="8572" y="2118"/>
                    <a:pt x="8597" y="2143"/>
                    <a:pt x="8622" y="2168"/>
                  </a:cubicBezTo>
                  <a:lnTo>
                    <a:pt x="8697" y="2168"/>
                  </a:lnTo>
                  <a:cubicBezTo>
                    <a:pt x="8811" y="2108"/>
                    <a:pt x="8931" y="2082"/>
                    <a:pt x="9052" y="2082"/>
                  </a:cubicBezTo>
                  <a:cubicBezTo>
                    <a:pt x="9384" y="2082"/>
                    <a:pt x="9716" y="2280"/>
                    <a:pt x="9900" y="2519"/>
                  </a:cubicBezTo>
                  <a:cubicBezTo>
                    <a:pt x="10226" y="2945"/>
                    <a:pt x="10226" y="3497"/>
                    <a:pt x="10201" y="3898"/>
                  </a:cubicBezTo>
                  <a:cubicBezTo>
                    <a:pt x="10151" y="4274"/>
                    <a:pt x="10025" y="4625"/>
                    <a:pt x="9800" y="4900"/>
                  </a:cubicBezTo>
                  <a:cubicBezTo>
                    <a:pt x="9825" y="4975"/>
                    <a:pt x="9850" y="5026"/>
                    <a:pt x="9900" y="5101"/>
                  </a:cubicBezTo>
                  <a:cubicBezTo>
                    <a:pt x="10151" y="4775"/>
                    <a:pt x="10326" y="4324"/>
                    <a:pt x="10351" y="3923"/>
                  </a:cubicBezTo>
                  <a:cubicBezTo>
                    <a:pt x="10401" y="3497"/>
                    <a:pt x="10376" y="2895"/>
                    <a:pt x="10050" y="2419"/>
                  </a:cubicBezTo>
                  <a:cubicBezTo>
                    <a:pt x="9836" y="2127"/>
                    <a:pt x="9456" y="1911"/>
                    <a:pt x="9062" y="1911"/>
                  </a:cubicBezTo>
                  <a:cubicBezTo>
                    <a:pt x="8949" y="1911"/>
                    <a:pt x="8834" y="1929"/>
                    <a:pt x="8722" y="1968"/>
                  </a:cubicBezTo>
                  <a:cubicBezTo>
                    <a:pt x="8622" y="1091"/>
                    <a:pt x="7970" y="339"/>
                    <a:pt x="7143" y="88"/>
                  </a:cubicBezTo>
                  <a:cubicBezTo>
                    <a:pt x="6954" y="29"/>
                    <a:pt x="6757" y="1"/>
                    <a:pt x="6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;p2">
              <a:extLst>
                <a:ext uri="{FF2B5EF4-FFF2-40B4-BE49-F238E27FC236}">
                  <a16:creationId xmlns:a16="http://schemas.microsoft.com/office/drawing/2014/main" id="{CA92F8B7-C493-4574-BBF8-1CCECBCC7368}"/>
                </a:ext>
              </a:extLst>
            </p:cNvPr>
            <p:cNvSpPr/>
            <p:nvPr userDrawn="1"/>
          </p:nvSpPr>
          <p:spPr>
            <a:xfrm>
              <a:off x="8037260" y="1002812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7;p2">
              <a:extLst>
                <a:ext uri="{FF2B5EF4-FFF2-40B4-BE49-F238E27FC236}">
                  <a16:creationId xmlns:a16="http://schemas.microsoft.com/office/drawing/2014/main" id="{F7A58206-3B33-4772-94C3-110379C8EA86}"/>
                </a:ext>
              </a:extLst>
            </p:cNvPr>
            <p:cNvSpPr/>
            <p:nvPr userDrawn="1"/>
          </p:nvSpPr>
          <p:spPr>
            <a:xfrm>
              <a:off x="507477" y="3994011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8;p2">
              <a:extLst>
                <a:ext uri="{FF2B5EF4-FFF2-40B4-BE49-F238E27FC236}">
                  <a16:creationId xmlns:a16="http://schemas.microsoft.com/office/drawing/2014/main" id="{EB8103C1-22A8-4481-8108-7F6EBD9988A7}"/>
                </a:ext>
              </a:extLst>
            </p:cNvPr>
            <p:cNvSpPr/>
            <p:nvPr userDrawn="1"/>
          </p:nvSpPr>
          <p:spPr>
            <a:xfrm>
              <a:off x="1206663" y="975944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9;p2">
              <a:extLst>
                <a:ext uri="{FF2B5EF4-FFF2-40B4-BE49-F238E27FC236}">
                  <a16:creationId xmlns:a16="http://schemas.microsoft.com/office/drawing/2014/main" id="{747B0E5A-702A-476F-9007-1FB700BE7C38}"/>
                </a:ext>
              </a:extLst>
            </p:cNvPr>
            <p:cNvSpPr/>
            <p:nvPr userDrawn="1"/>
          </p:nvSpPr>
          <p:spPr>
            <a:xfrm>
              <a:off x="4149244" y="4433559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1;p2">
              <a:extLst>
                <a:ext uri="{FF2B5EF4-FFF2-40B4-BE49-F238E27FC236}">
                  <a16:creationId xmlns:a16="http://schemas.microsoft.com/office/drawing/2014/main" id="{727951F9-1823-4E2F-AEE0-5E8D18BD852E}"/>
                </a:ext>
              </a:extLst>
            </p:cNvPr>
            <p:cNvSpPr/>
            <p:nvPr userDrawn="1"/>
          </p:nvSpPr>
          <p:spPr>
            <a:xfrm>
              <a:off x="1803117" y="317050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15;p2">
              <a:extLst>
                <a:ext uri="{FF2B5EF4-FFF2-40B4-BE49-F238E27FC236}">
                  <a16:creationId xmlns:a16="http://schemas.microsoft.com/office/drawing/2014/main" id="{FDE753D9-47FF-4D08-B1D7-8AE7FFC0DE59}"/>
                </a:ext>
              </a:extLst>
            </p:cNvPr>
            <p:cNvSpPr/>
            <p:nvPr userDrawn="1"/>
          </p:nvSpPr>
          <p:spPr>
            <a:xfrm>
              <a:off x="4304116" y="241530"/>
              <a:ext cx="1083100" cy="435452"/>
            </a:xfrm>
            <a:custGeom>
              <a:avLst/>
              <a:gdLst/>
              <a:ahLst/>
              <a:cxnLst/>
              <a:rect l="l" t="t" r="r" b="b"/>
              <a:pathLst>
                <a:path w="12407" h="4988" extrusionOk="0">
                  <a:moveTo>
                    <a:pt x="9102" y="179"/>
                  </a:moveTo>
                  <a:cubicBezTo>
                    <a:pt x="9220" y="179"/>
                    <a:pt x="9337" y="194"/>
                    <a:pt x="9449" y="226"/>
                  </a:cubicBezTo>
                  <a:cubicBezTo>
                    <a:pt x="10226" y="426"/>
                    <a:pt x="10803" y="1078"/>
                    <a:pt x="10828" y="1780"/>
                  </a:cubicBezTo>
                  <a:cubicBezTo>
                    <a:pt x="10828" y="1830"/>
                    <a:pt x="10853" y="1855"/>
                    <a:pt x="10878" y="1855"/>
                  </a:cubicBezTo>
                  <a:cubicBezTo>
                    <a:pt x="10890" y="1868"/>
                    <a:pt x="10903" y="1874"/>
                    <a:pt x="10916" y="1874"/>
                  </a:cubicBezTo>
                  <a:cubicBezTo>
                    <a:pt x="10928" y="1874"/>
                    <a:pt x="10941" y="1868"/>
                    <a:pt x="10953" y="1855"/>
                  </a:cubicBezTo>
                  <a:cubicBezTo>
                    <a:pt x="11037" y="1822"/>
                    <a:pt x="11126" y="1805"/>
                    <a:pt x="11218" y="1805"/>
                  </a:cubicBezTo>
                  <a:cubicBezTo>
                    <a:pt x="11401" y="1805"/>
                    <a:pt x="11596" y="1872"/>
                    <a:pt x="11780" y="2005"/>
                  </a:cubicBezTo>
                  <a:cubicBezTo>
                    <a:pt x="12081" y="2231"/>
                    <a:pt x="12231" y="2607"/>
                    <a:pt x="12181" y="2933"/>
                  </a:cubicBezTo>
                  <a:cubicBezTo>
                    <a:pt x="12069" y="3540"/>
                    <a:pt x="11431" y="3925"/>
                    <a:pt x="10849" y="3925"/>
                  </a:cubicBezTo>
                  <a:cubicBezTo>
                    <a:pt x="10782" y="3925"/>
                    <a:pt x="10716" y="3920"/>
                    <a:pt x="10652" y="3910"/>
                  </a:cubicBezTo>
                  <a:cubicBezTo>
                    <a:pt x="10602" y="3910"/>
                    <a:pt x="10577" y="3935"/>
                    <a:pt x="10552" y="3960"/>
                  </a:cubicBezTo>
                  <a:cubicBezTo>
                    <a:pt x="10301" y="4361"/>
                    <a:pt x="9825" y="4662"/>
                    <a:pt x="9274" y="4712"/>
                  </a:cubicBezTo>
                  <a:cubicBezTo>
                    <a:pt x="9185" y="4725"/>
                    <a:pt x="9097" y="4731"/>
                    <a:pt x="9009" y="4731"/>
                  </a:cubicBezTo>
                  <a:cubicBezTo>
                    <a:pt x="8575" y="4731"/>
                    <a:pt x="8162" y="4578"/>
                    <a:pt x="7870" y="4286"/>
                  </a:cubicBezTo>
                  <a:cubicBezTo>
                    <a:pt x="7845" y="4286"/>
                    <a:pt x="7820" y="4261"/>
                    <a:pt x="7795" y="4261"/>
                  </a:cubicBezTo>
                  <a:cubicBezTo>
                    <a:pt x="7770" y="4261"/>
                    <a:pt x="7745" y="4286"/>
                    <a:pt x="7745" y="4286"/>
                  </a:cubicBezTo>
                  <a:cubicBezTo>
                    <a:pt x="7440" y="4639"/>
                    <a:pt x="6980" y="4815"/>
                    <a:pt x="6490" y="4815"/>
                  </a:cubicBezTo>
                  <a:cubicBezTo>
                    <a:pt x="6457" y="4815"/>
                    <a:pt x="6425" y="4814"/>
                    <a:pt x="6392" y="4812"/>
                  </a:cubicBezTo>
                  <a:cubicBezTo>
                    <a:pt x="5865" y="4787"/>
                    <a:pt x="5389" y="4537"/>
                    <a:pt x="5113" y="4161"/>
                  </a:cubicBezTo>
                  <a:cubicBezTo>
                    <a:pt x="5088" y="4136"/>
                    <a:pt x="5088" y="4136"/>
                    <a:pt x="5063" y="4136"/>
                  </a:cubicBezTo>
                  <a:cubicBezTo>
                    <a:pt x="5038" y="4136"/>
                    <a:pt x="5038" y="4111"/>
                    <a:pt x="5038" y="4111"/>
                  </a:cubicBezTo>
                  <a:cubicBezTo>
                    <a:pt x="5013" y="4111"/>
                    <a:pt x="5013" y="4136"/>
                    <a:pt x="4988" y="4136"/>
                  </a:cubicBezTo>
                  <a:cubicBezTo>
                    <a:pt x="4626" y="4476"/>
                    <a:pt x="4156" y="4654"/>
                    <a:pt x="3639" y="4654"/>
                  </a:cubicBezTo>
                  <a:cubicBezTo>
                    <a:pt x="3547" y="4654"/>
                    <a:pt x="3454" y="4648"/>
                    <a:pt x="3359" y="4637"/>
                  </a:cubicBezTo>
                  <a:cubicBezTo>
                    <a:pt x="2707" y="4537"/>
                    <a:pt x="2181" y="4211"/>
                    <a:pt x="1880" y="3735"/>
                  </a:cubicBezTo>
                  <a:cubicBezTo>
                    <a:pt x="1863" y="3717"/>
                    <a:pt x="1832" y="3699"/>
                    <a:pt x="1807" y="3699"/>
                  </a:cubicBezTo>
                  <a:cubicBezTo>
                    <a:pt x="1797" y="3699"/>
                    <a:pt x="1787" y="3702"/>
                    <a:pt x="1780" y="3710"/>
                  </a:cubicBezTo>
                  <a:cubicBezTo>
                    <a:pt x="1635" y="3794"/>
                    <a:pt x="1472" y="3838"/>
                    <a:pt x="1303" y="3838"/>
                  </a:cubicBezTo>
                  <a:cubicBezTo>
                    <a:pt x="1122" y="3838"/>
                    <a:pt x="934" y="3788"/>
                    <a:pt x="753" y="3685"/>
                  </a:cubicBezTo>
                  <a:cubicBezTo>
                    <a:pt x="402" y="3509"/>
                    <a:pt x="201" y="3183"/>
                    <a:pt x="176" y="2832"/>
                  </a:cubicBezTo>
                  <a:cubicBezTo>
                    <a:pt x="176" y="2507"/>
                    <a:pt x="402" y="2181"/>
                    <a:pt x="727" y="1980"/>
                  </a:cubicBezTo>
                  <a:cubicBezTo>
                    <a:pt x="920" y="1870"/>
                    <a:pt x="1121" y="1813"/>
                    <a:pt x="1312" y="1813"/>
                  </a:cubicBezTo>
                  <a:cubicBezTo>
                    <a:pt x="1469" y="1813"/>
                    <a:pt x="1620" y="1851"/>
                    <a:pt x="1755" y="1930"/>
                  </a:cubicBezTo>
                  <a:lnTo>
                    <a:pt x="1830" y="1930"/>
                  </a:lnTo>
                  <a:cubicBezTo>
                    <a:pt x="1855" y="1930"/>
                    <a:pt x="1880" y="1905"/>
                    <a:pt x="1880" y="1880"/>
                  </a:cubicBezTo>
                  <a:cubicBezTo>
                    <a:pt x="2006" y="1329"/>
                    <a:pt x="2457" y="903"/>
                    <a:pt x="2983" y="752"/>
                  </a:cubicBezTo>
                  <a:cubicBezTo>
                    <a:pt x="3088" y="727"/>
                    <a:pt x="3197" y="715"/>
                    <a:pt x="3305" y="715"/>
                  </a:cubicBezTo>
                  <a:cubicBezTo>
                    <a:pt x="3740" y="715"/>
                    <a:pt x="4181" y="908"/>
                    <a:pt x="4462" y="1228"/>
                  </a:cubicBezTo>
                  <a:cubicBezTo>
                    <a:pt x="4480" y="1246"/>
                    <a:pt x="4497" y="1264"/>
                    <a:pt x="4524" y="1264"/>
                  </a:cubicBezTo>
                  <a:cubicBezTo>
                    <a:pt x="4535" y="1264"/>
                    <a:pt x="4547" y="1261"/>
                    <a:pt x="4562" y="1254"/>
                  </a:cubicBezTo>
                  <a:cubicBezTo>
                    <a:pt x="4587" y="1254"/>
                    <a:pt x="4612" y="1228"/>
                    <a:pt x="4612" y="1203"/>
                  </a:cubicBezTo>
                  <a:cubicBezTo>
                    <a:pt x="4788" y="727"/>
                    <a:pt x="5214" y="351"/>
                    <a:pt x="5715" y="251"/>
                  </a:cubicBezTo>
                  <a:cubicBezTo>
                    <a:pt x="5792" y="238"/>
                    <a:pt x="5870" y="232"/>
                    <a:pt x="5948" y="232"/>
                  </a:cubicBezTo>
                  <a:cubicBezTo>
                    <a:pt x="6484" y="232"/>
                    <a:pt x="7038" y="525"/>
                    <a:pt x="7344" y="1028"/>
                  </a:cubicBezTo>
                  <a:cubicBezTo>
                    <a:pt x="7369" y="1053"/>
                    <a:pt x="7394" y="1053"/>
                    <a:pt x="7419" y="1078"/>
                  </a:cubicBezTo>
                  <a:cubicBezTo>
                    <a:pt x="7444" y="1078"/>
                    <a:pt x="7469" y="1053"/>
                    <a:pt x="7494" y="1028"/>
                  </a:cubicBezTo>
                  <a:cubicBezTo>
                    <a:pt x="7810" y="586"/>
                    <a:pt x="8480" y="179"/>
                    <a:pt x="9102" y="179"/>
                  </a:cubicBezTo>
                  <a:close/>
                  <a:moveTo>
                    <a:pt x="9104" y="0"/>
                  </a:moveTo>
                  <a:cubicBezTo>
                    <a:pt x="8459" y="0"/>
                    <a:pt x="7793" y="371"/>
                    <a:pt x="7419" y="827"/>
                  </a:cubicBezTo>
                  <a:cubicBezTo>
                    <a:pt x="7079" y="360"/>
                    <a:pt x="6523" y="72"/>
                    <a:pt x="5979" y="72"/>
                  </a:cubicBezTo>
                  <a:cubicBezTo>
                    <a:pt x="5882" y="72"/>
                    <a:pt x="5785" y="82"/>
                    <a:pt x="5690" y="101"/>
                  </a:cubicBezTo>
                  <a:cubicBezTo>
                    <a:pt x="5164" y="201"/>
                    <a:pt x="4712" y="552"/>
                    <a:pt x="4512" y="1028"/>
                  </a:cubicBezTo>
                  <a:cubicBezTo>
                    <a:pt x="4188" y="723"/>
                    <a:pt x="3763" y="549"/>
                    <a:pt x="3335" y="549"/>
                  </a:cubicBezTo>
                  <a:cubicBezTo>
                    <a:pt x="3200" y="549"/>
                    <a:pt x="3065" y="566"/>
                    <a:pt x="2933" y="602"/>
                  </a:cubicBezTo>
                  <a:cubicBezTo>
                    <a:pt x="2382" y="727"/>
                    <a:pt x="1905" y="1178"/>
                    <a:pt x="1730" y="1730"/>
                  </a:cubicBezTo>
                  <a:cubicBezTo>
                    <a:pt x="1601" y="1670"/>
                    <a:pt x="1461" y="1642"/>
                    <a:pt x="1317" y="1642"/>
                  </a:cubicBezTo>
                  <a:cubicBezTo>
                    <a:pt x="1096" y="1642"/>
                    <a:pt x="865" y="1709"/>
                    <a:pt x="652" y="1830"/>
                  </a:cubicBezTo>
                  <a:cubicBezTo>
                    <a:pt x="251" y="2056"/>
                    <a:pt x="1" y="2431"/>
                    <a:pt x="26" y="2832"/>
                  </a:cubicBezTo>
                  <a:cubicBezTo>
                    <a:pt x="26" y="3233"/>
                    <a:pt x="276" y="3609"/>
                    <a:pt x="677" y="3835"/>
                  </a:cubicBezTo>
                  <a:cubicBezTo>
                    <a:pt x="878" y="3950"/>
                    <a:pt x="1103" y="4007"/>
                    <a:pt x="1320" y="4007"/>
                  </a:cubicBezTo>
                  <a:cubicBezTo>
                    <a:pt x="1482" y="4007"/>
                    <a:pt x="1640" y="3975"/>
                    <a:pt x="1780" y="3910"/>
                  </a:cubicBezTo>
                  <a:cubicBezTo>
                    <a:pt x="2131" y="4386"/>
                    <a:pt x="2682" y="4712"/>
                    <a:pt x="3334" y="4787"/>
                  </a:cubicBezTo>
                  <a:cubicBezTo>
                    <a:pt x="3451" y="4806"/>
                    <a:pt x="3568" y="4815"/>
                    <a:pt x="3684" y="4815"/>
                  </a:cubicBezTo>
                  <a:cubicBezTo>
                    <a:pt x="4188" y="4815"/>
                    <a:pt x="4671" y="4642"/>
                    <a:pt x="5038" y="4336"/>
                  </a:cubicBezTo>
                  <a:cubicBezTo>
                    <a:pt x="5339" y="4712"/>
                    <a:pt x="5840" y="4963"/>
                    <a:pt x="6392" y="4988"/>
                  </a:cubicBezTo>
                  <a:lnTo>
                    <a:pt x="6492" y="4988"/>
                  </a:lnTo>
                  <a:cubicBezTo>
                    <a:pt x="6993" y="4988"/>
                    <a:pt x="7494" y="4812"/>
                    <a:pt x="7820" y="4487"/>
                  </a:cubicBezTo>
                  <a:cubicBezTo>
                    <a:pt x="8132" y="4757"/>
                    <a:pt x="8565" y="4907"/>
                    <a:pt x="9019" y="4907"/>
                  </a:cubicBezTo>
                  <a:cubicBezTo>
                    <a:pt x="9112" y="4907"/>
                    <a:pt x="9205" y="4900"/>
                    <a:pt x="9299" y="4888"/>
                  </a:cubicBezTo>
                  <a:cubicBezTo>
                    <a:pt x="9875" y="4812"/>
                    <a:pt x="10377" y="4537"/>
                    <a:pt x="10677" y="4086"/>
                  </a:cubicBezTo>
                  <a:cubicBezTo>
                    <a:pt x="10741" y="4094"/>
                    <a:pt x="10806" y="4098"/>
                    <a:pt x="10869" y="4098"/>
                  </a:cubicBezTo>
                  <a:cubicBezTo>
                    <a:pt x="11578" y="4098"/>
                    <a:pt x="12240" y="3602"/>
                    <a:pt x="12332" y="2958"/>
                  </a:cubicBezTo>
                  <a:cubicBezTo>
                    <a:pt x="12407" y="2582"/>
                    <a:pt x="12231" y="2156"/>
                    <a:pt x="11880" y="1880"/>
                  </a:cubicBezTo>
                  <a:cubicBezTo>
                    <a:pt x="11685" y="1720"/>
                    <a:pt x="11465" y="1636"/>
                    <a:pt x="11255" y="1636"/>
                  </a:cubicBezTo>
                  <a:cubicBezTo>
                    <a:pt x="11168" y="1636"/>
                    <a:pt x="11084" y="1650"/>
                    <a:pt x="11003" y="1680"/>
                  </a:cubicBezTo>
                  <a:cubicBezTo>
                    <a:pt x="10928" y="928"/>
                    <a:pt x="10301" y="276"/>
                    <a:pt x="9499" y="50"/>
                  </a:cubicBezTo>
                  <a:cubicBezTo>
                    <a:pt x="9370" y="16"/>
                    <a:pt x="9237" y="0"/>
                    <a:pt x="91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2"/>
          <p:cNvSpPr/>
          <p:nvPr/>
        </p:nvSpPr>
        <p:spPr>
          <a:xfrm>
            <a:off x="1676850" y="932250"/>
            <a:ext cx="5790300" cy="3279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2162550" y="1130900"/>
            <a:ext cx="4818900" cy="2350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2162550" y="3481284"/>
            <a:ext cx="4818900" cy="53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3"/>
          <p:cNvGrpSpPr/>
          <p:nvPr/>
        </p:nvGrpSpPr>
        <p:grpSpPr>
          <a:xfrm>
            <a:off x="28300" y="10164"/>
            <a:ext cx="9115700" cy="5108105"/>
            <a:chOff x="-103553" y="62070"/>
            <a:chExt cx="9115700" cy="5108105"/>
          </a:xfrm>
        </p:grpSpPr>
        <p:sp>
          <p:nvSpPr>
            <p:cNvPr id="26" name="Google Shape;26;p3"/>
            <p:cNvSpPr/>
            <p:nvPr/>
          </p:nvSpPr>
          <p:spPr>
            <a:xfrm>
              <a:off x="2073451" y="62070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8841487" y="2311064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-71592" y="148208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8368213" y="62070"/>
              <a:ext cx="626383" cy="503663"/>
            </a:xfrm>
            <a:custGeom>
              <a:avLst/>
              <a:gdLst/>
              <a:ahLst/>
              <a:cxnLst/>
              <a:rect l="l" t="t" r="r" b="b"/>
              <a:pathLst>
                <a:path w="12407" h="4988" extrusionOk="0">
                  <a:moveTo>
                    <a:pt x="9102" y="179"/>
                  </a:moveTo>
                  <a:cubicBezTo>
                    <a:pt x="9220" y="179"/>
                    <a:pt x="9337" y="194"/>
                    <a:pt x="9449" y="226"/>
                  </a:cubicBezTo>
                  <a:cubicBezTo>
                    <a:pt x="10226" y="426"/>
                    <a:pt x="10803" y="1078"/>
                    <a:pt x="10828" y="1780"/>
                  </a:cubicBezTo>
                  <a:cubicBezTo>
                    <a:pt x="10828" y="1830"/>
                    <a:pt x="10853" y="1855"/>
                    <a:pt x="10878" y="1855"/>
                  </a:cubicBezTo>
                  <a:cubicBezTo>
                    <a:pt x="10890" y="1868"/>
                    <a:pt x="10903" y="1874"/>
                    <a:pt x="10916" y="1874"/>
                  </a:cubicBezTo>
                  <a:cubicBezTo>
                    <a:pt x="10928" y="1874"/>
                    <a:pt x="10941" y="1868"/>
                    <a:pt x="10953" y="1855"/>
                  </a:cubicBezTo>
                  <a:cubicBezTo>
                    <a:pt x="11037" y="1822"/>
                    <a:pt x="11126" y="1805"/>
                    <a:pt x="11218" y="1805"/>
                  </a:cubicBezTo>
                  <a:cubicBezTo>
                    <a:pt x="11401" y="1805"/>
                    <a:pt x="11596" y="1872"/>
                    <a:pt x="11780" y="2005"/>
                  </a:cubicBezTo>
                  <a:cubicBezTo>
                    <a:pt x="12081" y="2231"/>
                    <a:pt x="12231" y="2607"/>
                    <a:pt x="12181" y="2933"/>
                  </a:cubicBezTo>
                  <a:cubicBezTo>
                    <a:pt x="12069" y="3540"/>
                    <a:pt x="11431" y="3925"/>
                    <a:pt x="10849" y="3925"/>
                  </a:cubicBezTo>
                  <a:cubicBezTo>
                    <a:pt x="10782" y="3925"/>
                    <a:pt x="10716" y="3920"/>
                    <a:pt x="10652" y="3910"/>
                  </a:cubicBezTo>
                  <a:cubicBezTo>
                    <a:pt x="10602" y="3910"/>
                    <a:pt x="10577" y="3935"/>
                    <a:pt x="10552" y="3960"/>
                  </a:cubicBezTo>
                  <a:cubicBezTo>
                    <a:pt x="10301" y="4361"/>
                    <a:pt x="9825" y="4662"/>
                    <a:pt x="9274" y="4712"/>
                  </a:cubicBezTo>
                  <a:cubicBezTo>
                    <a:pt x="9185" y="4725"/>
                    <a:pt x="9097" y="4731"/>
                    <a:pt x="9009" y="4731"/>
                  </a:cubicBezTo>
                  <a:cubicBezTo>
                    <a:pt x="8575" y="4731"/>
                    <a:pt x="8162" y="4578"/>
                    <a:pt x="7870" y="4286"/>
                  </a:cubicBezTo>
                  <a:cubicBezTo>
                    <a:pt x="7845" y="4286"/>
                    <a:pt x="7820" y="4261"/>
                    <a:pt x="7795" y="4261"/>
                  </a:cubicBezTo>
                  <a:cubicBezTo>
                    <a:pt x="7770" y="4261"/>
                    <a:pt x="7745" y="4286"/>
                    <a:pt x="7745" y="4286"/>
                  </a:cubicBezTo>
                  <a:cubicBezTo>
                    <a:pt x="7440" y="4639"/>
                    <a:pt x="6980" y="4815"/>
                    <a:pt x="6490" y="4815"/>
                  </a:cubicBezTo>
                  <a:cubicBezTo>
                    <a:pt x="6457" y="4815"/>
                    <a:pt x="6425" y="4814"/>
                    <a:pt x="6392" y="4812"/>
                  </a:cubicBezTo>
                  <a:cubicBezTo>
                    <a:pt x="5865" y="4787"/>
                    <a:pt x="5389" y="4537"/>
                    <a:pt x="5113" y="4161"/>
                  </a:cubicBezTo>
                  <a:cubicBezTo>
                    <a:pt x="5088" y="4136"/>
                    <a:pt x="5088" y="4136"/>
                    <a:pt x="5063" y="4136"/>
                  </a:cubicBezTo>
                  <a:cubicBezTo>
                    <a:pt x="5038" y="4136"/>
                    <a:pt x="5038" y="4111"/>
                    <a:pt x="5038" y="4111"/>
                  </a:cubicBezTo>
                  <a:cubicBezTo>
                    <a:pt x="5013" y="4111"/>
                    <a:pt x="5013" y="4136"/>
                    <a:pt x="4988" y="4136"/>
                  </a:cubicBezTo>
                  <a:cubicBezTo>
                    <a:pt x="4626" y="4476"/>
                    <a:pt x="4156" y="4654"/>
                    <a:pt x="3639" y="4654"/>
                  </a:cubicBezTo>
                  <a:cubicBezTo>
                    <a:pt x="3547" y="4654"/>
                    <a:pt x="3454" y="4648"/>
                    <a:pt x="3359" y="4637"/>
                  </a:cubicBezTo>
                  <a:cubicBezTo>
                    <a:pt x="2707" y="4537"/>
                    <a:pt x="2181" y="4211"/>
                    <a:pt x="1880" y="3735"/>
                  </a:cubicBezTo>
                  <a:cubicBezTo>
                    <a:pt x="1863" y="3717"/>
                    <a:pt x="1832" y="3699"/>
                    <a:pt x="1807" y="3699"/>
                  </a:cubicBezTo>
                  <a:cubicBezTo>
                    <a:pt x="1797" y="3699"/>
                    <a:pt x="1787" y="3702"/>
                    <a:pt x="1780" y="3710"/>
                  </a:cubicBezTo>
                  <a:cubicBezTo>
                    <a:pt x="1635" y="3794"/>
                    <a:pt x="1472" y="3838"/>
                    <a:pt x="1303" y="3838"/>
                  </a:cubicBezTo>
                  <a:cubicBezTo>
                    <a:pt x="1122" y="3838"/>
                    <a:pt x="934" y="3788"/>
                    <a:pt x="753" y="3685"/>
                  </a:cubicBezTo>
                  <a:cubicBezTo>
                    <a:pt x="402" y="3509"/>
                    <a:pt x="201" y="3183"/>
                    <a:pt x="176" y="2832"/>
                  </a:cubicBezTo>
                  <a:cubicBezTo>
                    <a:pt x="176" y="2507"/>
                    <a:pt x="402" y="2181"/>
                    <a:pt x="727" y="1980"/>
                  </a:cubicBezTo>
                  <a:cubicBezTo>
                    <a:pt x="920" y="1870"/>
                    <a:pt x="1121" y="1813"/>
                    <a:pt x="1312" y="1813"/>
                  </a:cubicBezTo>
                  <a:cubicBezTo>
                    <a:pt x="1469" y="1813"/>
                    <a:pt x="1620" y="1851"/>
                    <a:pt x="1755" y="1930"/>
                  </a:cubicBezTo>
                  <a:lnTo>
                    <a:pt x="1830" y="1930"/>
                  </a:lnTo>
                  <a:cubicBezTo>
                    <a:pt x="1855" y="1930"/>
                    <a:pt x="1880" y="1905"/>
                    <a:pt x="1880" y="1880"/>
                  </a:cubicBezTo>
                  <a:cubicBezTo>
                    <a:pt x="2006" y="1329"/>
                    <a:pt x="2457" y="903"/>
                    <a:pt x="2983" y="752"/>
                  </a:cubicBezTo>
                  <a:cubicBezTo>
                    <a:pt x="3088" y="727"/>
                    <a:pt x="3197" y="715"/>
                    <a:pt x="3305" y="715"/>
                  </a:cubicBezTo>
                  <a:cubicBezTo>
                    <a:pt x="3740" y="715"/>
                    <a:pt x="4181" y="908"/>
                    <a:pt x="4462" y="1228"/>
                  </a:cubicBezTo>
                  <a:cubicBezTo>
                    <a:pt x="4480" y="1246"/>
                    <a:pt x="4497" y="1264"/>
                    <a:pt x="4524" y="1264"/>
                  </a:cubicBezTo>
                  <a:cubicBezTo>
                    <a:pt x="4535" y="1264"/>
                    <a:pt x="4547" y="1261"/>
                    <a:pt x="4562" y="1254"/>
                  </a:cubicBezTo>
                  <a:cubicBezTo>
                    <a:pt x="4587" y="1254"/>
                    <a:pt x="4612" y="1228"/>
                    <a:pt x="4612" y="1203"/>
                  </a:cubicBezTo>
                  <a:cubicBezTo>
                    <a:pt x="4788" y="727"/>
                    <a:pt x="5214" y="351"/>
                    <a:pt x="5715" y="251"/>
                  </a:cubicBezTo>
                  <a:cubicBezTo>
                    <a:pt x="5792" y="238"/>
                    <a:pt x="5870" y="232"/>
                    <a:pt x="5948" y="232"/>
                  </a:cubicBezTo>
                  <a:cubicBezTo>
                    <a:pt x="6484" y="232"/>
                    <a:pt x="7038" y="525"/>
                    <a:pt x="7344" y="1028"/>
                  </a:cubicBezTo>
                  <a:cubicBezTo>
                    <a:pt x="7369" y="1053"/>
                    <a:pt x="7394" y="1053"/>
                    <a:pt x="7419" y="1078"/>
                  </a:cubicBezTo>
                  <a:cubicBezTo>
                    <a:pt x="7444" y="1078"/>
                    <a:pt x="7469" y="1053"/>
                    <a:pt x="7494" y="1028"/>
                  </a:cubicBezTo>
                  <a:cubicBezTo>
                    <a:pt x="7810" y="586"/>
                    <a:pt x="8480" y="179"/>
                    <a:pt x="9102" y="179"/>
                  </a:cubicBezTo>
                  <a:close/>
                  <a:moveTo>
                    <a:pt x="9104" y="0"/>
                  </a:moveTo>
                  <a:cubicBezTo>
                    <a:pt x="8459" y="0"/>
                    <a:pt x="7793" y="371"/>
                    <a:pt x="7419" y="827"/>
                  </a:cubicBezTo>
                  <a:cubicBezTo>
                    <a:pt x="7079" y="360"/>
                    <a:pt x="6523" y="72"/>
                    <a:pt x="5979" y="72"/>
                  </a:cubicBezTo>
                  <a:cubicBezTo>
                    <a:pt x="5882" y="72"/>
                    <a:pt x="5785" y="82"/>
                    <a:pt x="5690" y="101"/>
                  </a:cubicBezTo>
                  <a:cubicBezTo>
                    <a:pt x="5164" y="201"/>
                    <a:pt x="4712" y="552"/>
                    <a:pt x="4512" y="1028"/>
                  </a:cubicBezTo>
                  <a:cubicBezTo>
                    <a:pt x="4188" y="723"/>
                    <a:pt x="3763" y="549"/>
                    <a:pt x="3335" y="549"/>
                  </a:cubicBezTo>
                  <a:cubicBezTo>
                    <a:pt x="3200" y="549"/>
                    <a:pt x="3065" y="566"/>
                    <a:pt x="2933" y="602"/>
                  </a:cubicBezTo>
                  <a:cubicBezTo>
                    <a:pt x="2382" y="727"/>
                    <a:pt x="1905" y="1178"/>
                    <a:pt x="1730" y="1730"/>
                  </a:cubicBezTo>
                  <a:cubicBezTo>
                    <a:pt x="1601" y="1670"/>
                    <a:pt x="1461" y="1642"/>
                    <a:pt x="1317" y="1642"/>
                  </a:cubicBezTo>
                  <a:cubicBezTo>
                    <a:pt x="1096" y="1642"/>
                    <a:pt x="865" y="1709"/>
                    <a:pt x="652" y="1830"/>
                  </a:cubicBezTo>
                  <a:cubicBezTo>
                    <a:pt x="251" y="2056"/>
                    <a:pt x="1" y="2431"/>
                    <a:pt x="26" y="2832"/>
                  </a:cubicBezTo>
                  <a:cubicBezTo>
                    <a:pt x="26" y="3233"/>
                    <a:pt x="276" y="3609"/>
                    <a:pt x="677" y="3835"/>
                  </a:cubicBezTo>
                  <a:cubicBezTo>
                    <a:pt x="878" y="3950"/>
                    <a:pt x="1103" y="4007"/>
                    <a:pt x="1320" y="4007"/>
                  </a:cubicBezTo>
                  <a:cubicBezTo>
                    <a:pt x="1482" y="4007"/>
                    <a:pt x="1640" y="3975"/>
                    <a:pt x="1780" y="3910"/>
                  </a:cubicBezTo>
                  <a:cubicBezTo>
                    <a:pt x="2131" y="4386"/>
                    <a:pt x="2682" y="4712"/>
                    <a:pt x="3334" y="4787"/>
                  </a:cubicBezTo>
                  <a:cubicBezTo>
                    <a:pt x="3451" y="4806"/>
                    <a:pt x="3568" y="4815"/>
                    <a:pt x="3684" y="4815"/>
                  </a:cubicBezTo>
                  <a:cubicBezTo>
                    <a:pt x="4188" y="4815"/>
                    <a:pt x="4671" y="4642"/>
                    <a:pt x="5038" y="4336"/>
                  </a:cubicBezTo>
                  <a:cubicBezTo>
                    <a:pt x="5339" y="4712"/>
                    <a:pt x="5840" y="4963"/>
                    <a:pt x="6392" y="4988"/>
                  </a:cubicBezTo>
                  <a:lnTo>
                    <a:pt x="6492" y="4988"/>
                  </a:lnTo>
                  <a:cubicBezTo>
                    <a:pt x="6993" y="4988"/>
                    <a:pt x="7494" y="4812"/>
                    <a:pt x="7820" y="4487"/>
                  </a:cubicBezTo>
                  <a:cubicBezTo>
                    <a:pt x="8132" y="4757"/>
                    <a:pt x="8565" y="4907"/>
                    <a:pt x="9019" y="4907"/>
                  </a:cubicBezTo>
                  <a:cubicBezTo>
                    <a:pt x="9112" y="4907"/>
                    <a:pt x="9205" y="4900"/>
                    <a:pt x="9299" y="4888"/>
                  </a:cubicBezTo>
                  <a:cubicBezTo>
                    <a:pt x="9875" y="4812"/>
                    <a:pt x="10377" y="4537"/>
                    <a:pt x="10677" y="4086"/>
                  </a:cubicBezTo>
                  <a:cubicBezTo>
                    <a:pt x="10741" y="4094"/>
                    <a:pt x="10806" y="4098"/>
                    <a:pt x="10869" y="4098"/>
                  </a:cubicBezTo>
                  <a:cubicBezTo>
                    <a:pt x="11578" y="4098"/>
                    <a:pt x="12240" y="3602"/>
                    <a:pt x="12332" y="2958"/>
                  </a:cubicBezTo>
                  <a:cubicBezTo>
                    <a:pt x="12407" y="2582"/>
                    <a:pt x="12231" y="2156"/>
                    <a:pt x="11880" y="1880"/>
                  </a:cubicBezTo>
                  <a:cubicBezTo>
                    <a:pt x="11685" y="1720"/>
                    <a:pt x="11465" y="1636"/>
                    <a:pt x="11255" y="1636"/>
                  </a:cubicBezTo>
                  <a:cubicBezTo>
                    <a:pt x="11168" y="1636"/>
                    <a:pt x="11084" y="1650"/>
                    <a:pt x="11003" y="1680"/>
                  </a:cubicBezTo>
                  <a:cubicBezTo>
                    <a:pt x="10928" y="928"/>
                    <a:pt x="10301" y="276"/>
                    <a:pt x="9499" y="50"/>
                  </a:cubicBezTo>
                  <a:cubicBezTo>
                    <a:pt x="9370" y="16"/>
                    <a:pt x="9237" y="0"/>
                    <a:pt x="91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8767114" y="3548343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-63051" y="4180570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1464401" y="4950923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8759519" y="4808533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7883536" y="10835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-88974" y="2971353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-88974" y="4953817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8777072" y="1281430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-103553" y="1309459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5934720" y="97736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4742369" y="82508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1" name="Google Shape;41;p3"/>
          <p:cNvSpPr/>
          <p:nvPr/>
        </p:nvSpPr>
        <p:spPr>
          <a:xfrm>
            <a:off x="368613" y="318649"/>
            <a:ext cx="8520310" cy="458036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title"/>
          </p:nvPr>
        </p:nvSpPr>
        <p:spPr>
          <a:xfrm>
            <a:off x="2549400" y="1974600"/>
            <a:ext cx="4045200" cy="148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subTitle" idx="1"/>
          </p:nvPr>
        </p:nvSpPr>
        <p:spPr>
          <a:xfrm>
            <a:off x="3235800" y="3456900"/>
            <a:ext cx="2672400" cy="701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2549400" y="985200"/>
            <a:ext cx="4045200" cy="989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5C27A94A-62F3-4143-B641-6DF971B528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5800" y="4935485"/>
            <a:ext cx="164606" cy="146317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A6CD5CB-BCF8-4309-91C7-1CECF97B27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72053" y="4965548"/>
            <a:ext cx="158510" cy="1463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6"/>
          <p:cNvGrpSpPr/>
          <p:nvPr/>
        </p:nvGrpSpPr>
        <p:grpSpPr>
          <a:xfrm>
            <a:off x="230149" y="3564160"/>
            <a:ext cx="8683702" cy="1343934"/>
            <a:chOff x="200106" y="3623153"/>
            <a:chExt cx="8683702" cy="1343934"/>
          </a:xfrm>
        </p:grpSpPr>
        <p:sp>
          <p:nvSpPr>
            <p:cNvPr id="104" name="Google Shape;104;p6"/>
            <p:cNvSpPr/>
            <p:nvPr/>
          </p:nvSpPr>
          <p:spPr>
            <a:xfrm>
              <a:off x="4337212" y="3842405"/>
              <a:ext cx="1083100" cy="435540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5907629" y="4542900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7749376" y="4824788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6"/>
            <p:cNvSpPr/>
            <p:nvPr/>
          </p:nvSpPr>
          <p:spPr>
            <a:xfrm>
              <a:off x="8648731" y="3623153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8648731" y="4784390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236676" y="4766611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1671222" y="4824788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6"/>
            <p:cNvSpPr/>
            <p:nvPr/>
          </p:nvSpPr>
          <p:spPr>
            <a:xfrm>
              <a:off x="200106" y="3623153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2" name="Google Shape;112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1D833B6B-B8CF-4545-8F68-8DE5A3247B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1724" y="4526036"/>
            <a:ext cx="164606" cy="1524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4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7"/>
          <p:cNvGrpSpPr/>
          <p:nvPr/>
        </p:nvGrpSpPr>
        <p:grpSpPr>
          <a:xfrm>
            <a:off x="333430" y="18377"/>
            <a:ext cx="8769237" cy="5044159"/>
            <a:chOff x="333430" y="18377"/>
            <a:chExt cx="8769237" cy="5044159"/>
          </a:xfrm>
        </p:grpSpPr>
        <p:sp>
          <p:nvSpPr>
            <p:cNvPr id="116" name="Google Shape;116;p7"/>
            <p:cNvSpPr/>
            <p:nvPr/>
          </p:nvSpPr>
          <p:spPr>
            <a:xfrm>
              <a:off x="1200481" y="125657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8712378" y="2296884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8771371" y="848347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8194598" y="18377"/>
              <a:ext cx="908069" cy="712281"/>
            </a:xfrm>
            <a:custGeom>
              <a:avLst/>
              <a:gdLst/>
              <a:ahLst/>
              <a:cxnLst/>
              <a:rect l="l" t="t" r="r" b="b"/>
              <a:pathLst>
                <a:path w="10402" h="8159" extrusionOk="0">
                  <a:moveTo>
                    <a:pt x="6560" y="1"/>
                  </a:moveTo>
                  <a:cubicBezTo>
                    <a:pt x="5921" y="1"/>
                    <a:pt x="5272" y="298"/>
                    <a:pt x="4812" y="815"/>
                  </a:cubicBezTo>
                  <a:cubicBezTo>
                    <a:pt x="4637" y="539"/>
                    <a:pt x="4336" y="339"/>
                    <a:pt x="3960" y="264"/>
                  </a:cubicBezTo>
                  <a:cubicBezTo>
                    <a:pt x="3838" y="239"/>
                    <a:pt x="3714" y="227"/>
                    <a:pt x="3592" y="227"/>
                  </a:cubicBezTo>
                  <a:cubicBezTo>
                    <a:pt x="3088" y="227"/>
                    <a:pt x="2599" y="432"/>
                    <a:pt x="2256" y="815"/>
                  </a:cubicBezTo>
                  <a:cubicBezTo>
                    <a:pt x="1855" y="1241"/>
                    <a:pt x="1704" y="1868"/>
                    <a:pt x="1830" y="2419"/>
                  </a:cubicBezTo>
                  <a:cubicBezTo>
                    <a:pt x="1789" y="2415"/>
                    <a:pt x="1749" y="2414"/>
                    <a:pt x="1709" y="2414"/>
                  </a:cubicBezTo>
                  <a:cubicBezTo>
                    <a:pt x="1205" y="2414"/>
                    <a:pt x="755" y="2696"/>
                    <a:pt x="476" y="3021"/>
                  </a:cubicBezTo>
                  <a:cubicBezTo>
                    <a:pt x="151" y="3422"/>
                    <a:pt x="0" y="3948"/>
                    <a:pt x="0" y="4549"/>
                  </a:cubicBezTo>
                  <a:cubicBezTo>
                    <a:pt x="0" y="4825"/>
                    <a:pt x="50" y="5051"/>
                    <a:pt x="125" y="5226"/>
                  </a:cubicBezTo>
                  <a:cubicBezTo>
                    <a:pt x="351" y="5828"/>
                    <a:pt x="1028" y="6204"/>
                    <a:pt x="1955" y="6329"/>
                  </a:cubicBezTo>
                  <a:cubicBezTo>
                    <a:pt x="1855" y="6780"/>
                    <a:pt x="2055" y="7256"/>
                    <a:pt x="2506" y="7632"/>
                  </a:cubicBezTo>
                  <a:cubicBezTo>
                    <a:pt x="2857" y="7933"/>
                    <a:pt x="3359" y="8108"/>
                    <a:pt x="3985" y="8158"/>
                  </a:cubicBezTo>
                  <a:lnTo>
                    <a:pt x="4261" y="8158"/>
                  </a:lnTo>
                  <a:cubicBezTo>
                    <a:pt x="4637" y="8158"/>
                    <a:pt x="4963" y="8108"/>
                    <a:pt x="5238" y="7958"/>
                  </a:cubicBezTo>
                  <a:cubicBezTo>
                    <a:pt x="5589" y="7782"/>
                    <a:pt x="5865" y="7457"/>
                    <a:pt x="5940" y="7131"/>
                  </a:cubicBezTo>
                  <a:cubicBezTo>
                    <a:pt x="6299" y="7576"/>
                    <a:pt x="6857" y="7822"/>
                    <a:pt x="7414" y="7822"/>
                  </a:cubicBezTo>
                  <a:cubicBezTo>
                    <a:pt x="7673" y="7822"/>
                    <a:pt x="7932" y="7769"/>
                    <a:pt x="8171" y="7657"/>
                  </a:cubicBezTo>
                  <a:cubicBezTo>
                    <a:pt x="8973" y="7306"/>
                    <a:pt x="9424" y="6354"/>
                    <a:pt x="9198" y="5502"/>
                  </a:cubicBezTo>
                  <a:cubicBezTo>
                    <a:pt x="9424" y="5452"/>
                    <a:pt x="9624" y="5351"/>
                    <a:pt x="9800" y="5176"/>
                  </a:cubicBezTo>
                  <a:cubicBezTo>
                    <a:pt x="9775" y="5126"/>
                    <a:pt x="9750" y="5076"/>
                    <a:pt x="9725" y="5026"/>
                  </a:cubicBezTo>
                  <a:cubicBezTo>
                    <a:pt x="9549" y="5201"/>
                    <a:pt x="9324" y="5326"/>
                    <a:pt x="9098" y="5351"/>
                  </a:cubicBezTo>
                  <a:cubicBezTo>
                    <a:pt x="9073" y="5351"/>
                    <a:pt x="9048" y="5351"/>
                    <a:pt x="9023" y="5376"/>
                  </a:cubicBezTo>
                  <a:cubicBezTo>
                    <a:pt x="8998" y="5402"/>
                    <a:pt x="8998" y="5427"/>
                    <a:pt x="9023" y="5452"/>
                  </a:cubicBezTo>
                  <a:cubicBezTo>
                    <a:pt x="9248" y="6229"/>
                    <a:pt x="8847" y="7181"/>
                    <a:pt x="8120" y="7507"/>
                  </a:cubicBezTo>
                  <a:cubicBezTo>
                    <a:pt x="7906" y="7607"/>
                    <a:pt x="7674" y="7654"/>
                    <a:pt x="7441" y="7654"/>
                  </a:cubicBezTo>
                  <a:cubicBezTo>
                    <a:pt x="6857" y="7654"/>
                    <a:pt x="6270" y="7357"/>
                    <a:pt x="5965" y="6855"/>
                  </a:cubicBezTo>
                  <a:cubicBezTo>
                    <a:pt x="5947" y="6837"/>
                    <a:pt x="5917" y="6820"/>
                    <a:pt x="5892" y="6820"/>
                  </a:cubicBezTo>
                  <a:cubicBezTo>
                    <a:pt x="5882" y="6820"/>
                    <a:pt x="5872" y="6823"/>
                    <a:pt x="5865" y="6830"/>
                  </a:cubicBezTo>
                  <a:cubicBezTo>
                    <a:pt x="5840" y="6830"/>
                    <a:pt x="5815" y="6855"/>
                    <a:pt x="5815" y="6905"/>
                  </a:cubicBezTo>
                  <a:cubicBezTo>
                    <a:pt x="5790" y="7256"/>
                    <a:pt x="5539" y="7607"/>
                    <a:pt x="5163" y="7808"/>
                  </a:cubicBezTo>
                  <a:cubicBezTo>
                    <a:pt x="4925" y="7927"/>
                    <a:pt x="4640" y="7998"/>
                    <a:pt x="4283" y="7998"/>
                  </a:cubicBezTo>
                  <a:cubicBezTo>
                    <a:pt x="4189" y="7998"/>
                    <a:pt x="4090" y="7993"/>
                    <a:pt x="3985" y="7983"/>
                  </a:cubicBezTo>
                  <a:cubicBezTo>
                    <a:pt x="3409" y="7933"/>
                    <a:pt x="2932" y="7782"/>
                    <a:pt x="2607" y="7507"/>
                  </a:cubicBezTo>
                  <a:cubicBezTo>
                    <a:pt x="2281" y="7231"/>
                    <a:pt x="1980" y="6755"/>
                    <a:pt x="2156" y="6279"/>
                  </a:cubicBezTo>
                  <a:cubicBezTo>
                    <a:pt x="2156" y="6254"/>
                    <a:pt x="2156" y="6229"/>
                    <a:pt x="2130" y="6204"/>
                  </a:cubicBezTo>
                  <a:cubicBezTo>
                    <a:pt x="2130" y="6178"/>
                    <a:pt x="2105" y="6153"/>
                    <a:pt x="2080" y="6153"/>
                  </a:cubicBezTo>
                  <a:cubicBezTo>
                    <a:pt x="1629" y="6128"/>
                    <a:pt x="602" y="5953"/>
                    <a:pt x="276" y="5176"/>
                  </a:cubicBezTo>
                  <a:cubicBezTo>
                    <a:pt x="201" y="5000"/>
                    <a:pt x="176" y="4800"/>
                    <a:pt x="176" y="4549"/>
                  </a:cubicBezTo>
                  <a:cubicBezTo>
                    <a:pt x="176" y="3998"/>
                    <a:pt x="326" y="3497"/>
                    <a:pt x="602" y="3146"/>
                  </a:cubicBezTo>
                  <a:cubicBezTo>
                    <a:pt x="877" y="2795"/>
                    <a:pt x="1303" y="2594"/>
                    <a:pt x="1704" y="2594"/>
                  </a:cubicBezTo>
                  <a:cubicBezTo>
                    <a:pt x="1780" y="2594"/>
                    <a:pt x="1855" y="2594"/>
                    <a:pt x="1930" y="2620"/>
                  </a:cubicBezTo>
                  <a:cubicBezTo>
                    <a:pt x="1955" y="2620"/>
                    <a:pt x="1980" y="2620"/>
                    <a:pt x="2005" y="2594"/>
                  </a:cubicBezTo>
                  <a:cubicBezTo>
                    <a:pt x="2030" y="2569"/>
                    <a:pt x="2030" y="2544"/>
                    <a:pt x="2030" y="2494"/>
                  </a:cubicBezTo>
                  <a:cubicBezTo>
                    <a:pt x="1855" y="1968"/>
                    <a:pt x="2005" y="1341"/>
                    <a:pt x="2381" y="915"/>
                  </a:cubicBezTo>
                  <a:cubicBezTo>
                    <a:pt x="2693" y="583"/>
                    <a:pt x="3159" y="388"/>
                    <a:pt x="3637" y="388"/>
                  </a:cubicBezTo>
                  <a:cubicBezTo>
                    <a:pt x="3736" y="388"/>
                    <a:pt x="3836" y="397"/>
                    <a:pt x="3935" y="414"/>
                  </a:cubicBezTo>
                  <a:cubicBezTo>
                    <a:pt x="4211" y="489"/>
                    <a:pt x="4562" y="665"/>
                    <a:pt x="4712" y="990"/>
                  </a:cubicBezTo>
                  <a:cubicBezTo>
                    <a:pt x="4712" y="1041"/>
                    <a:pt x="4737" y="1041"/>
                    <a:pt x="4762" y="1066"/>
                  </a:cubicBezTo>
                  <a:cubicBezTo>
                    <a:pt x="4787" y="1066"/>
                    <a:pt x="4837" y="1041"/>
                    <a:pt x="4837" y="1016"/>
                  </a:cubicBezTo>
                  <a:cubicBezTo>
                    <a:pt x="5271" y="483"/>
                    <a:pt x="5938" y="168"/>
                    <a:pt x="6582" y="168"/>
                  </a:cubicBezTo>
                  <a:cubicBezTo>
                    <a:pt x="6755" y="168"/>
                    <a:pt x="6928" y="191"/>
                    <a:pt x="7093" y="239"/>
                  </a:cubicBezTo>
                  <a:cubicBezTo>
                    <a:pt x="7895" y="489"/>
                    <a:pt x="8496" y="1241"/>
                    <a:pt x="8572" y="2093"/>
                  </a:cubicBezTo>
                  <a:cubicBezTo>
                    <a:pt x="8572" y="2118"/>
                    <a:pt x="8597" y="2143"/>
                    <a:pt x="8622" y="2168"/>
                  </a:cubicBezTo>
                  <a:lnTo>
                    <a:pt x="8697" y="2168"/>
                  </a:lnTo>
                  <a:cubicBezTo>
                    <a:pt x="8811" y="2108"/>
                    <a:pt x="8931" y="2082"/>
                    <a:pt x="9052" y="2082"/>
                  </a:cubicBezTo>
                  <a:cubicBezTo>
                    <a:pt x="9384" y="2082"/>
                    <a:pt x="9716" y="2280"/>
                    <a:pt x="9900" y="2519"/>
                  </a:cubicBezTo>
                  <a:cubicBezTo>
                    <a:pt x="10226" y="2945"/>
                    <a:pt x="10226" y="3497"/>
                    <a:pt x="10201" y="3898"/>
                  </a:cubicBezTo>
                  <a:cubicBezTo>
                    <a:pt x="10151" y="4274"/>
                    <a:pt x="10025" y="4625"/>
                    <a:pt x="9800" y="4900"/>
                  </a:cubicBezTo>
                  <a:cubicBezTo>
                    <a:pt x="9825" y="4975"/>
                    <a:pt x="9850" y="5026"/>
                    <a:pt x="9900" y="5101"/>
                  </a:cubicBezTo>
                  <a:cubicBezTo>
                    <a:pt x="10151" y="4775"/>
                    <a:pt x="10326" y="4324"/>
                    <a:pt x="10351" y="3923"/>
                  </a:cubicBezTo>
                  <a:cubicBezTo>
                    <a:pt x="10401" y="3497"/>
                    <a:pt x="10376" y="2895"/>
                    <a:pt x="10050" y="2419"/>
                  </a:cubicBezTo>
                  <a:cubicBezTo>
                    <a:pt x="9836" y="2127"/>
                    <a:pt x="9456" y="1911"/>
                    <a:pt x="9062" y="1911"/>
                  </a:cubicBezTo>
                  <a:cubicBezTo>
                    <a:pt x="8949" y="1911"/>
                    <a:pt x="8834" y="1929"/>
                    <a:pt x="8722" y="1968"/>
                  </a:cubicBezTo>
                  <a:cubicBezTo>
                    <a:pt x="8622" y="1091"/>
                    <a:pt x="7970" y="339"/>
                    <a:pt x="7143" y="88"/>
                  </a:cubicBezTo>
                  <a:cubicBezTo>
                    <a:pt x="6954" y="29"/>
                    <a:pt x="6757" y="1"/>
                    <a:pt x="6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" name="Google Shape;120;p7"/>
            <p:cNvSpPr/>
            <p:nvPr/>
          </p:nvSpPr>
          <p:spPr>
            <a:xfrm rot="10540814">
              <a:off x="3945617" y="4558873"/>
              <a:ext cx="1252766" cy="503663"/>
            </a:xfrm>
            <a:custGeom>
              <a:avLst/>
              <a:gdLst/>
              <a:ahLst/>
              <a:cxnLst/>
              <a:rect l="l" t="t" r="r" b="b"/>
              <a:pathLst>
                <a:path w="12407" h="4988" extrusionOk="0">
                  <a:moveTo>
                    <a:pt x="9102" y="179"/>
                  </a:moveTo>
                  <a:cubicBezTo>
                    <a:pt x="9220" y="179"/>
                    <a:pt x="9337" y="194"/>
                    <a:pt x="9449" y="226"/>
                  </a:cubicBezTo>
                  <a:cubicBezTo>
                    <a:pt x="10226" y="426"/>
                    <a:pt x="10803" y="1078"/>
                    <a:pt x="10828" y="1780"/>
                  </a:cubicBezTo>
                  <a:cubicBezTo>
                    <a:pt x="10828" y="1830"/>
                    <a:pt x="10853" y="1855"/>
                    <a:pt x="10878" y="1855"/>
                  </a:cubicBezTo>
                  <a:cubicBezTo>
                    <a:pt x="10890" y="1868"/>
                    <a:pt x="10903" y="1874"/>
                    <a:pt x="10916" y="1874"/>
                  </a:cubicBezTo>
                  <a:cubicBezTo>
                    <a:pt x="10928" y="1874"/>
                    <a:pt x="10941" y="1868"/>
                    <a:pt x="10953" y="1855"/>
                  </a:cubicBezTo>
                  <a:cubicBezTo>
                    <a:pt x="11037" y="1822"/>
                    <a:pt x="11126" y="1805"/>
                    <a:pt x="11218" y="1805"/>
                  </a:cubicBezTo>
                  <a:cubicBezTo>
                    <a:pt x="11401" y="1805"/>
                    <a:pt x="11596" y="1872"/>
                    <a:pt x="11780" y="2005"/>
                  </a:cubicBezTo>
                  <a:cubicBezTo>
                    <a:pt x="12081" y="2231"/>
                    <a:pt x="12231" y="2607"/>
                    <a:pt x="12181" y="2933"/>
                  </a:cubicBezTo>
                  <a:cubicBezTo>
                    <a:pt x="12069" y="3540"/>
                    <a:pt x="11431" y="3925"/>
                    <a:pt x="10849" y="3925"/>
                  </a:cubicBezTo>
                  <a:cubicBezTo>
                    <a:pt x="10782" y="3925"/>
                    <a:pt x="10716" y="3920"/>
                    <a:pt x="10652" y="3910"/>
                  </a:cubicBezTo>
                  <a:cubicBezTo>
                    <a:pt x="10602" y="3910"/>
                    <a:pt x="10577" y="3935"/>
                    <a:pt x="10552" y="3960"/>
                  </a:cubicBezTo>
                  <a:cubicBezTo>
                    <a:pt x="10301" y="4361"/>
                    <a:pt x="9825" y="4662"/>
                    <a:pt x="9274" y="4712"/>
                  </a:cubicBezTo>
                  <a:cubicBezTo>
                    <a:pt x="9185" y="4725"/>
                    <a:pt x="9097" y="4731"/>
                    <a:pt x="9009" y="4731"/>
                  </a:cubicBezTo>
                  <a:cubicBezTo>
                    <a:pt x="8575" y="4731"/>
                    <a:pt x="8162" y="4578"/>
                    <a:pt x="7870" y="4286"/>
                  </a:cubicBezTo>
                  <a:cubicBezTo>
                    <a:pt x="7845" y="4286"/>
                    <a:pt x="7820" y="4261"/>
                    <a:pt x="7795" y="4261"/>
                  </a:cubicBezTo>
                  <a:cubicBezTo>
                    <a:pt x="7770" y="4261"/>
                    <a:pt x="7745" y="4286"/>
                    <a:pt x="7745" y="4286"/>
                  </a:cubicBezTo>
                  <a:cubicBezTo>
                    <a:pt x="7440" y="4639"/>
                    <a:pt x="6980" y="4815"/>
                    <a:pt x="6490" y="4815"/>
                  </a:cubicBezTo>
                  <a:cubicBezTo>
                    <a:pt x="6457" y="4815"/>
                    <a:pt x="6425" y="4814"/>
                    <a:pt x="6392" y="4812"/>
                  </a:cubicBezTo>
                  <a:cubicBezTo>
                    <a:pt x="5865" y="4787"/>
                    <a:pt x="5389" y="4537"/>
                    <a:pt x="5113" y="4161"/>
                  </a:cubicBezTo>
                  <a:cubicBezTo>
                    <a:pt x="5088" y="4136"/>
                    <a:pt x="5088" y="4136"/>
                    <a:pt x="5063" y="4136"/>
                  </a:cubicBezTo>
                  <a:cubicBezTo>
                    <a:pt x="5038" y="4136"/>
                    <a:pt x="5038" y="4111"/>
                    <a:pt x="5038" y="4111"/>
                  </a:cubicBezTo>
                  <a:cubicBezTo>
                    <a:pt x="5013" y="4111"/>
                    <a:pt x="5013" y="4136"/>
                    <a:pt x="4988" y="4136"/>
                  </a:cubicBezTo>
                  <a:cubicBezTo>
                    <a:pt x="4626" y="4476"/>
                    <a:pt x="4156" y="4654"/>
                    <a:pt x="3639" y="4654"/>
                  </a:cubicBezTo>
                  <a:cubicBezTo>
                    <a:pt x="3547" y="4654"/>
                    <a:pt x="3454" y="4648"/>
                    <a:pt x="3359" y="4637"/>
                  </a:cubicBezTo>
                  <a:cubicBezTo>
                    <a:pt x="2707" y="4537"/>
                    <a:pt x="2181" y="4211"/>
                    <a:pt x="1880" y="3735"/>
                  </a:cubicBezTo>
                  <a:cubicBezTo>
                    <a:pt x="1863" y="3717"/>
                    <a:pt x="1832" y="3699"/>
                    <a:pt x="1807" y="3699"/>
                  </a:cubicBezTo>
                  <a:cubicBezTo>
                    <a:pt x="1797" y="3699"/>
                    <a:pt x="1787" y="3702"/>
                    <a:pt x="1780" y="3710"/>
                  </a:cubicBezTo>
                  <a:cubicBezTo>
                    <a:pt x="1635" y="3794"/>
                    <a:pt x="1472" y="3838"/>
                    <a:pt x="1303" y="3838"/>
                  </a:cubicBezTo>
                  <a:cubicBezTo>
                    <a:pt x="1122" y="3838"/>
                    <a:pt x="934" y="3788"/>
                    <a:pt x="753" y="3685"/>
                  </a:cubicBezTo>
                  <a:cubicBezTo>
                    <a:pt x="402" y="3509"/>
                    <a:pt x="201" y="3183"/>
                    <a:pt x="176" y="2832"/>
                  </a:cubicBezTo>
                  <a:cubicBezTo>
                    <a:pt x="176" y="2507"/>
                    <a:pt x="402" y="2181"/>
                    <a:pt x="727" y="1980"/>
                  </a:cubicBezTo>
                  <a:cubicBezTo>
                    <a:pt x="920" y="1870"/>
                    <a:pt x="1121" y="1813"/>
                    <a:pt x="1312" y="1813"/>
                  </a:cubicBezTo>
                  <a:cubicBezTo>
                    <a:pt x="1469" y="1813"/>
                    <a:pt x="1620" y="1851"/>
                    <a:pt x="1755" y="1930"/>
                  </a:cubicBezTo>
                  <a:lnTo>
                    <a:pt x="1830" y="1930"/>
                  </a:lnTo>
                  <a:cubicBezTo>
                    <a:pt x="1855" y="1930"/>
                    <a:pt x="1880" y="1905"/>
                    <a:pt x="1880" y="1880"/>
                  </a:cubicBezTo>
                  <a:cubicBezTo>
                    <a:pt x="2006" y="1329"/>
                    <a:pt x="2457" y="903"/>
                    <a:pt x="2983" y="752"/>
                  </a:cubicBezTo>
                  <a:cubicBezTo>
                    <a:pt x="3088" y="727"/>
                    <a:pt x="3197" y="715"/>
                    <a:pt x="3305" y="715"/>
                  </a:cubicBezTo>
                  <a:cubicBezTo>
                    <a:pt x="3740" y="715"/>
                    <a:pt x="4181" y="908"/>
                    <a:pt x="4462" y="1228"/>
                  </a:cubicBezTo>
                  <a:cubicBezTo>
                    <a:pt x="4480" y="1246"/>
                    <a:pt x="4497" y="1264"/>
                    <a:pt x="4524" y="1264"/>
                  </a:cubicBezTo>
                  <a:cubicBezTo>
                    <a:pt x="4535" y="1264"/>
                    <a:pt x="4547" y="1261"/>
                    <a:pt x="4562" y="1254"/>
                  </a:cubicBezTo>
                  <a:cubicBezTo>
                    <a:pt x="4587" y="1254"/>
                    <a:pt x="4612" y="1228"/>
                    <a:pt x="4612" y="1203"/>
                  </a:cubicBezTo>
                  <a:cubicBezTo>
                    <a:pt x="4788" y="727"/>
                    <a:pt x="5214" y="351"/>
                    <a:pt x="5715" y="251"/>
                  </a:cubicBezTo>
                  <a:cubicBezTo>
                    <a:pt x="5792" y="238"/>
                    <a:pt x="5870" y="232"/>
                    <a:pt x="5948" y="232"/>
                  </a:cubicBezTo>
                  <a:cubicBezTo>
                    <a:pt x="6484" y="232"/>
                    <a:pt x="7038" y="525"/>
                    <a:pt x="7344" y="1028"/>
                  </a:cubicBezTo>
                  <a:cubicBezTo>
                    <a:pt x="7369" y="1053"/>
                    <a:pt x="7394" y="1053"/>
                    <a:pt x="7419" y="1078"/>
                  </a:cubicBezTo>
                  <a:cubicBezTo>
                    <a:pt x="7444" y="1078"/>
                    <a:pt x="7469" y="1053"/>
                    <a:pt x="7494" y="1028"/>
                  </a:cubicBezTo>
                  <a:cubicBezTo>
                    <a:pt x="7810" y="586"/>
                    <a:pt x="8480" y="179"/>
                    <a:pt x="9102" y="179"/>
                  </a:cubicBezTo>
                  <a:close/>
                  <a:moveTo>
                    <a:pt x="9104" y="0"/>
                  </a:moveTo>
                  <a:cubicBezTo>
                    <a:pt x="8459" y="0"/>
                    <a:pt x="7793" y="371"/>
                    <a:pt x="7419" y="827"/>
                  </a:cubicBezTo>
                  <a:cubicBezTo>
                    <a:pt x="7079" y="360"/>
                    <a:pt x="6523" y="72"/>
                    <a:pt x="5979" y="72"/>
                  </a:cubicBezTo>
                  <a:cubicBezTo>
                    <a:pt x="5882" y="72"/>
                    <a:pt x="5785" y="82"/>
                    <a:pt x="5690" y="101"/>
                  </a:cubicBezTo>
                  <a:cubicBezTo>
                    <a:pt x="5164" y="201"/>
                    <a:pt x="4712" y="552"/>
                    <a:pt x="4512" y="1028"/>
                  </a:cubicBezTo>
                  <a:cubicBezTo>
                    <a:pt x="4188" y="723"/>
                    <a:pt x="3763" y="549"/>
                    <a:pt x="3335" y="549"/>
                  </a:cubicBezTo>
                  <a:cubicBezTo>
                    <a:pt x="3200" y="549"/>
                    <a:pt x="3065" y="566"/>
                    <a:pt x="2933" y="602"/>
                  </a:cubicBezTo>
                  <a:cubicBezTo>
                    <a:pt x="2382" y="727"/>
                    <a:pt x="1905" y="1178"/>
                    <a:pt x="1730" y="1730"/>
                  </a:cubicBezTo>
                  <a:cubicBezTo>
                    <a:pt x="1601" y="1670"/>
                    <a:pt x="1461" y="1642"/>
                    <a:pt x="1317" y="1642"/>
                  </a:cubicBezTo>
                  <a:cubicBezTo>
                    <a:pt x="1096" y="1642"/>
                    <a:pt x="865" y="1709"/>
                    <a:pt x="652" y="1830"/>
                  </a:cubicBezTo>
                  <a:cubicBezTo>
                    <a:pt x="251" y="2056"/>
                    <a:pt x="1" y="2431"/>
                    <a:pt x="26" y="2832"/>
                  </a:cubicBezTo>
                  <a:cubicBezTo>
                    <a:pt x="26" y="3233"/>
                    <a:pt x="276" y="3609"/>
                    <a:pt x="677" y="3835"/>
                  </a:cubicBezTo>
                  <a:cubicBezTo>
                    <a:pt x="878" y="3950"/>
                    <a:pt x="1103" y="4007"/>
                    <a:pt x="1320" y="4007"/>
                  </a:cubicBezTo>
                  <a:cubicBezTo>
                    <a:pt x="1482" y="4007"/>
                    <a:pt x="1640" y="3975"/>
                    <a:pt x="1780" y="3910"/>
                  </a:cubicBezTo>
                  <a:cubicBezTo>
                    <a:pt x="2131" y="4386"/>
                    <a:pt x="2682" y="4712"/>
                    <a:pt x="3334" y="4787"/>
                  </a:cubicBezTo>
                  <a:cubicBezTo>
                    <a:pt x="3451" y="4806"/>
                    <a:pt x="3568" y="4815"/>
                    <a:pt x="3684" y="4815"/>
                  </a:cubicBezTo>
                  <a:cubicBezTo>
                    <a:pt x="4188" y="4815"/>
                    <a:pt x="4671" y="4642"/>
                    <a:pt x="5038" y="4336"/>
                  </a:cubicBezTo>
                  <a:cubicBezTo>
                    <a:pt x="5339" y="4712"/>
                    <a:pt x="5840" y="4963"/>
                    <a:pt x="6392" y="4988"/>
                  </a:cubicBezTo>
                  <a:lnTo>
                    <a:pt x="6492" y="4988"/>
                  </a:lnTo>
                  <a:cubicBezTo>
                    <a:pt x="6993" y="4988"/>
                    <a:pt x="7494" y="4812"/>
                    <a:pt x="7820" y="4487"/>
                  </a:cubicBezTo>
                  <a:cubicBezTo>
                    <a:pt x="8132" y="4757"/>
                    <a:pt x="8565" y="4907"/>
                    <a:pt x="9019" y="4907"/>
                  </a:cubicBezTo>
                  <a:cubicBezTo>
                    <a:pt x="9112" y="4907"/>
                    <a:pt x="9205" y="4900"/>
                    <a:pt x="9299" y="4888"/>
                  </a:cubicBezTo>
                  <a:cubicBezTo>
                    <a:pt x="9875" y="4812"/>
                    <a:pt x="10377" y="4537"/>
                    <a:pt x="10677" y="4086"/>
                  </a:cubicBezTo>
                  <a:cubicBezTo>
                    <a:pt x="10741" y="4094"/>
                    <a:pt x="10806" y="4098"/>
                    <a:pt x="10869" y="4098"/>
                  </a:cubicBezTo>
                  <a:cubicBezTo>
                    <a:pt x="11578" y="4098"/>
                    <a:pt x="12240" y="3602"/>
                    <a:pt x="12332" y="2958"/>
                  </a:cubicBezTo>
                  <a:cubicBezTo>
                    <a:pt x="12407" y="2582"/>
                    <a:pt x="12231" y="2156"/>
                    <a:pt x="11880" y="1880"/>
                  </a:cubicBezTo>
                  <a:cubicBezTo>
                    <a:pt x="11685" y="1720"/>
                    <a:pt x="11465" y="1636"/>
                    <a:pt x="11255" y="1636"/>
                  </a:cubicBezTo>
                  <a:cubicBezTo>
                    <a:pt x="11168" y="1636"/>
                    <a:pt x="11084" y="1650"/>
                    <a:pt x="11003" y="1680"/>
                  </a:cubicBezTo>
                  <a:cubicBezTo>
                    <a:pt x="10928" y="928"/>
                    <a:pt x="10301" y="276"/>
                    <a:pt x="9499" y="50"/>
                  </a:cubicBezTo>
                  <a:cubicBezTo>
                    <a:pt x="9370" y="16"/>
                    <a:pt x="9237" y="0"/>
                    <a:pt x="91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7799710" y="3071220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7"/>
            <p:cNvSpPr/>
            <p:nvPr/>
          </p:nvSpPr>
          <p:spPr>
            <a:xfrm>
              <a:off x="333430" y="2145770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7"/>
            <p:cNvSpPr/>
            <p:nvPr/>
          </p:nvSpPr>
          <p:spPr>
            <a:xfrm>
              <a:off x="507463" y="4671734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5763208" y="4704407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7"/>
            <p:cNvSpPr/>
            <p:nvPr/>
          </p:nvSpPr>
          <p:spPr>
            <a:xfrm>
              <a:off x="8771372" y="4230130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7"/>
            <p:cNvSpPr/>
            <p:nvPr/>
          </p:nvSpPr>
          <p:spPr>
            <a:xfrm>
              <a:off x="7883536" y="10835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7"/>
            <p:cNvSpPr/>
            <p:nvPr/>
          </p:nvSpPr>
          <p:spPr>
            <a:xfrm>
              <a:off x="333430" y="3222249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7"/>
            <p:cNvSpPr/>
            <p:nvPr/>
          </p:nvSpPr>
          <p:spPr>
            <a:xfrm>
              <a:off x="7010955" y="1343670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p7"/>
          <p:cNvSpPr/>
          <p:nvPr/>
        </p:nvSpPr>
        <p:spPr>
          <a:xfrm>
            <a:off x="720000" y="570271"/>
            <a:ext cx="7704000" cy="397223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7"/>
          <p:cNvSpPr txBox="1">
            <a:spLocks noGrp="1"/>
          </p:cNvSpPr>
          <p:nvPr>
            <p:ph type="title"/>
          </p:nvPr>
        </p:nvSpPr>
        <p:spPr>
          <a:xfrm>
            <a:off x="1281450" y="1413800"/>
            <a:ext cx="4667400" cy="738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1" name="Google Shape;131;p7"/>
          <p:cNvSpPr txBox="1">
            <a:spLocks noGrp="1"/>
          </p:cNvSpPr>
          <p:nvPr>
            <p:ph type="subTitle" idx="1"/>
          </p:nvPr>
        </p:nvSpPr>
        <p:spPr>
          <a:xfrm>
            <a:off x="1281450" y="2152000"/>
            <a:ext cx="4667400" cy="15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550BAF28-670D-4D9A-9038-5F7B1FA335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053" y="70501"/>
            <a:ext cx="908383" cy="7132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/>
          <p:nvPr/>
        </p:nvSpPr>
        <p:spPr>
          <a:xfrm flipH="1">
            <a:off x="5621046" y="184188"/>
            <a:ext cx="1083100" cy="435540"/>
          </a:xfrm>
          <a:custGeom>
            <a:avLst/>
            <a:gdLst/>
            <a:ahLst/>
            <a:cxnLst/>
            <a:rect l="l" t="t" r="r" b="b"/>
            <a:pathLst>
              <a:path w="12407" h="4989" extrusionOk="0">
                <a:moveTo>
                  <a:pt x="9102" y="163"/>
                </a:moveTo>
                <a:cubicBezTo>
                  <a:pt x="9212" y="163"/>
                  <a:pt x="9320" y="175"/>
                  <a:pt x="9425" y="201"/>
                </a:cubicBezTo>
                <a:cubicBezTo>
                  <a:pt x="10227" y="402"/>
                  <a:pt x="10803" y="1078"/>
                  <a:pt x="10828" y="1780"/>
                </a:cubicBezTo>
                <a:cubicBezTo>
                  <a:pt x="10828" y="1805"/>
                  <a:pt x="10853" y="1830"/>
                  <a:pt x="10878" y="1855"/>
                </a:cubicBezTo>
                <a:lnTo>
                  <a:pt x="10953" y="1855"/>
                </a:lnTo>
                <a:cubicBezTo>
                  <a:pt x="11037" y="1814"/>
                  <a:pt x="11126" y="1794"/>
                  <a:pt x="11217" y="1794"/>
                </a:cubicBezTo>
                <a:cubicBezTo>
                  <a:pt x="11399" y="1794"/>
                  <a:pt x="11588" y="1872"/>
                  <a:pt x="11755" y="2006"/>
                </a:cubicBezTo>
                <a:cubicBezTo>
                  <a:pt x="12056" y="2231"/>
                  <a:pt x="12206" y="2582"/>
                  <a:pt x="12156" y="2908"/>
                </a:cubicBezTo>
                <a:cubicBezTo>
                  <a:pt x="12066" y="3538"/>
                  <a:pt x="11411" y="3926"/>
                  <a:pt x="10824" y="3926"/>
                </a:cubicBezTo>
                <a:cubicBezTo>
                  <a:pt x="10757" y="3926"/>
                  <a:pt x="10692" y="3921"/>
                  <a:pt x="10628" y="3910"/>
                </a:cubicBezTo>
                <a:cubicBezTo>
                  <a:pt x="10602" y="3910"/>
                  <a:pt x="10552" y="3910"/>
                  <a:pt x="10552" y="3936"/>
                </a:cubicBezTo>
                <a:cubicBezTo>
                  <a:pt x="10277" y="4362"/>
                  <a:pt x="9800" y="4637"/>
                  <a:pt x="9274" y="4712"/>
                </a:cubicBezTo>
                <a:cubicBezTo>
                  <a:pt x="9205" y="4719"/>
                  <a:pt x="9136" y="4722"/>
                  <a:pt x="9067" y="4722"/>
                </a:cubicBezTo>
                <a:cubicBezTo>
                  <a:pt x="8593" y="4722"/>
                  <a:pt x="8152" y="4571"/>
                  <a:pt x="7846" y="4286"/>
                </a:cubicBezTo>
                <a:cubicBezTo>
                  <a:pt x="7846" y="4261"/>
                  <a:pt x="7821" y="4261"/>
                  <a:pt x="7795" y="4261"/>
                </a:cubicBezTo>
                <a:cubicBezTo>
                  <a:pt x="7770" y="4261"/>
                  <a:pt x="7745" y="4261"/>
                  <a:pt x="7720" y="4286"/>
                </a:cubicBezTo>
                <a:cubicBezTo>
                  <a:pt x="7436" y="4618"/>
                  <a:pt x="6974" y="4815"/>
                  <a:pt x="6480" y="4815"/>
                </a:cubicBezTo>
                <a:cubicBezTo>
                  <a:pt x="6451" y="4815"/>
                  <a:pt x="6421" y="4814"/>
                  <a:pt x="6392" y="4813"/>
                </a:cubicBezTo>
                <a:cubicBezTo>
                  <a:pt x="5866" y="4763"/>
                  <a:pt x="5364" y="4537"/>
                  <a:pt x="5114" y="4136"/>
                </a:cubicBezTo>
                <a:cubicBezTo>
                  <a:pt x="5089" y="4136"/>
                  <a:pt x="5064" y="4111"/>
                  <a:pt x="5039" y="4111"/>
                </a:cubicBezTo>
                <a:cubicBezTo>
                  <a:pt x="5013" y="4111"/>
                  <a:pt x="4988" y="4111"/>
                  <a:pt x="4963" y="4136"/>
                </a:cubicBezTo>
                <a:cubicBezTo>
                  <a:pt x="4623" y="4455"/>
                  <a:pt x="4139" y="4629"/>
                  <a:pt x="3618" y="4629"/>
                </a:cubicBezTo>
                <a:cubicBezTo>
                  <a:pt x="3525" y="4629"/>
                  <a:pt x="3430" y="4624"/>
                  <a:pt x="3334" y="4612"/>
                </a:cubicBezTo>
                <a:cubicBezTo>
                  <a:pt x="2708" y="4537"/>
                  <a:pt x="2181" y="4211"/>
                  <a:pt x="1881" y="3735"/>
                </a:cubicBezTo>
                <a:cubicBezTo>
                  <a:pt x="1866" y="3706"/>
                  <a:pt x="1843" y="3693"/>
                  <a:pt x="1816" y="3693"/>
                </a:cubicBezTo>
                <a:cubicBezTo>
                  <a:pt x="1797" y="3693"/>
                  <a:pt x="1776" y="3700"/>
                  <a:pt x="1755" y="3710"/>
                </a:cubicBezTo>
                <a:cubicBezTo>
                  <a:pt x="1627" y="3791"/>
                  <a:pt x="1472" y="3830"/>
                  <a:pt x="1308" y="3830"/>
                </a:cubicBezTo>
                <a:cubicBezTo>
                  <a:pt x="1118" y="3830"/>
                  <a:pt x="916" y="3779"/>
                  <a:pt x="728" y="3685"/>
                </a:cubicBezTo>
                <a:cubicBezTo>
                  <a:pt x="402" y="3484"/>
                  <a:pt x="176" y="3159"/>
                  <a:pt x="176" y="2833"/>
                </a:cubicBezTo>
                <a:cubicBezTo>
                  <a:pt x="176" y="2482"/>
                  <a:pt x="377" y="2156"/>
                  <a:pt x="728" y="1956"/>
                </a:cubicBezTo>
                <a:cubicBezTo>
                  <a:pt x="902" y="1848"/>
                  <a:pt x="1099" y="1798"/>
                  <a:pt x="1285" y="1798"/>
                </a:cubicBezTo>
                <a:cubicBezTo>
                  <a:pt x="1447" y="1798"/>
                  <a:pt x="1602" y="1836"/>
                  <a:pt x="1730" y="1905"/>
                </a:cubicBezTo>
                <a:cubicBezTo>
                  <a:pt x="1743" y="1918"/>
                  <a:pt x="1755" y="1924"/>
                  <a:pt x="1768" y="1924"/>
                </a:cubicBezTo>
                <a:cubicBezTo>
                  <a:pt x="1780" y="1924"/>
                  <a:pt x="1793" y="1918"/>
                  <a:pt x="1805" y="1905"/>
                </a:cubicBezTo>
                <a:cubicBezTo>
                  <a:pt x="1830" y="1905"/>
                  <a:pt x="1856" y="1880"/>
                  <a:pt x="1856" y="1855"/>
                </a:cubicBezTo>
                <a:cubicBezTo>
                  <a:pt x="1981" y="1329"/>
                  <a:pt x="2432" y="878"/>
                  <a:pt x="2958" y="753"/>
                </a:cubicBezTo>
                <a:cubicBezTo>
                  <a:pt x="3075" y="726"/>
                  <a:pt x="3193" y="713"/>
                  <a:pt x="3310" y="713"/>
                </a:cubicBezTo>
                <a:cubicBezTo>
                  <a:pt x="3745" y="713"/>
                  <a:pt x="4166" y="893"/>
                  <a:pt x="4462" y="1229"/>
                </a:cubicBezTo>
                <a:cubicBezTo>
                  <a:pt x="4487" y="1254"/>
                  <a:pt x="4512" y="1254"/>
                  <a:pt x="4537" y="1254"/>
                </a:cubicBezTo>
                <a:cubicBezTo>
                  <a:pt x="4562" y="1254"/>
                  <a:pt x="4587" y="1229"/>
                  <a:pt x="4612" y="1204"/>
                </a:cubicBezTo>
                <a:cubicBezTo>
                  <a:pt x="4763" y="702"/>
                  <a:pt x="5214" y="352"/>
                  <a:pt x="5690" y="251"/>
                </a:cubicBezTo>
                <a:cubicBezTo>
                  <a:pt x="5777" y="233"/>
                  <a:pt x="5866" y="225"/>
                  <a:pt x="5955" y="225"/>
                </a:cubicBezTo>
                <a:cubicBezTo>
                  <a:pt x="6486" y="225"/>
                  <a:pt x="7040" y="531"/>
                  <a:pt x="7319" y="1003"/>
                </a:cubicBezTo>
                <a:cubicBezTo>
                  <a:pt x="7344" y="1028"/>
                  <a:pt x="7369" y="1053"/>
                  <a:pt x="7394" y="1053"/>
                </a:cubicBezTo>
                <a:cubicBezTo>
                  <a:pt x="7420" y="1053"/>
                  <a:pt x="7445" y="1053"/>
                  <a:pt x="7470" y="1028"/>
                </a:cubicBezTo>
                <a:cubicBezTo>
                  <a:pt x="7811" y="559"/>
                  <a:pt x="8478" y="163"/>
                  <a:pt x="9102" y="163"/>
                </a:cubicBezTo>
                <a:close/>
                <a:moveTo>
                  <a:pt x="9081" y="0"/>
                </a:moveTo>
                <a:cubicBezTo>
                  <a:pt x="8442" y="0"/>
                  <a:pt x="7793" y="371"/>
                  <a:pt x="7420" y="828"/>
                </a:cubicBezTo>
                <a:cubicBezTo>
                  <a:pt x="7076" y="356"/>
                  <a:pt x="6494" y="49"/>
                  <a:pt x="5941" y="49"/>
                </a:cubicBezTo>
                <a:cubicBezTo>
                  <a:pt x="5848" y="49"/>
                  <a:pt x="5755" y="58"/>
                  <a:pt x="5665" y="76"/>
                </a:cubicBezTo>
                <a:cubicBezTo>
                  <a:pt x="5164" y="176"/>
                  <a:pt x="4713" y="527"/>
                  <a:pt x="4487" y="1003"/>
                </a:cubicBezTo>
                <a:cubicBezTo>
                  <a:pt x="4173" y="708"/>
                  <a:pt x="3735" y="537"/>
                  <a:pt x="3295" y="537"/>
                </a:cubicBezTo>
                <a:cubicBezTo>
                  <a:pt x="3174" y="537"/>
                  <a:pt x="3052" y="550"/>
                  <a:pt x="2933" y="577"/>
                </a:cubicBezTo>
                <a:cubicBezTo>
                  <a:pt x="2357" y="727"/>
                  <a:pt x="1906" y="1179"/>
                  <a:pt x="1730" y="1705"/>
                </a:cubicBezTo>
                <a:cubicBezTo>
                  <a:pt x="1599" y="1654"/>
                  <a:pt x="1451" y="1628"/>
                  <a:pt x="1299" y="1628"/>
                </a:cubicBezTo>
                <a:cubicBezTo>
                  <a:pt x="1073" y="1628"/>
                  <a:pt x="837" y="1685"/>
                  <a:pt x="627" y="1805"/>
                </a:cubicBezTo>
                <a:cubicBezTo>
                  <a:pt x="226" y="2031"/>
                  <a:pt x="1" y="2432"/>
                  <a:pt x="1" y="2833"/>
                </a:cubicBezTo>
                <a:cubicBezTo>
                  <a:pt x="1" y="3234"/>
                  <a:pt x="252" y="3610"/>
                  <a:pt x="653" y="3835"/>
                </a:cubicBezTo>
                <a:cubicBezTo>
                  <a:pt x="859" y="3945"/>
                  <a:pt x="1081" y="4003"/>
                  <a:pt x="1293" y="4003"/>
                </a:cubicBezTo>
                <a:cubicBezTo>
                  <a:pt x="1467" y="4003"/>
                  <a:pt x="1634" y="3964"/>
                  <a:pt x="1780" y="3885"/>
                </a:cubicBezTo>
                <a:cubicBezTo>
                  <a:pt x="2106" y="4362"/>
                  <a:pt x="2658" y="4687"/>
                  <a:pt x="3309" y="4788"/>
                </a:cubicBezTo>
                <a:cubicBezTo>
                  <a:pt x="3417" y="4800"/>
                  <a:pt x="3524" y="4806"/>
                  <a:pt x="3629" y="4806"/>
                </a:cubicBezTo>
                <a:cubicBezTo>
                  <a:pt x="4162" y="4806"/>
                  <a:pt x="4658" y="4646"/>
                  <a:pt x="5013" y="4311"/>
                </a:cubicBezTo>
                <a:cubicBezTo>
                  <a:pt x="5339" y="4712"/>
                  <a:pt x="5841" y="4938"/>
                  <a:pt x="6367" y="4963"/>
                </a:cubicBezTo>
                <a:cubicBezTo>
                  <a:pt x="6417" y="4963"/>
                  <a:pt x="6442" y="4988"/>
                  <a:pt x="6492" y="4988"/>
                </a:cubicBezTo>
                <a:cubicBezTo>
                  <a:pt x="6993" y="4988"/>
                  <a:pt x="7470" y="4788"/>
                  <a:pt x="7795" y="4462"/>
                </a:cubicBezTo>
                <a:cubicBezTo>
                  <a:pt x="8146" y="4747"/>
                  <a:pt x="8592" y="4897"/>
                  <a:pt x="9084" y="4897"/>
                </a:cubicBezTo>
                <a:cubicBezTo>
                  <a:pt x="9155" y="4897"/>
                  <a:pt x="9227" y="4894"/>
                  <a:pt x="9299" y="4888"/>
                </a:cubicBezTo>
                <a:cubicBezTo>
                  <a:pt x="9876" y="4813"/>
                  <a:pt x="10352" y="4512"/>
                  <a:pt x="10653" y="4086"/>
                </a:cubicBezTo>
                <a:cubicBezTo>
                  <a:pt x="10717" y="4094"/>
                  <a:pt x="10781" y="4098"/>
                  <a:pt x="10844" y="4098"/>
                </a:cubicBezTo>
                <a:cubicBezTo>
                  <a:pt x="11553" y="4098"/>
                  <a:pt x="12217" y="3602"/>
                  <a:pt x="12332" y="2958"/>
                </a:cubicBezTo>
                <a:cubicBezTo>
                  <a:pt x="12407" y="2557"/>
                  <a:pt x="12206" y="2131"/>
                  <a:pt x="11856" y="1855"/>
                </a:cubicBezTo>
                <a:cubicBezTo>
                  <a:pt x="11669" y="1706"/>
                  <a:pt x="11441" y="1626"/>
                  <a:pt x="11212" y="1626"/>
                </a:cubicBezTo>
                <a:cubicBezTo>
                  <a:pt x="11134" y="1626"/>
                  <a:pt x="11055" y="1636"/>
                  <a:pt x="10978" y="1655"/>
                </a:cubicBezTo>
                <a:cubicBezTo>
                  <a:pt x="10903" y="928"/>
                  <a:pt x="10277" y="251"/>
                  <a:pt x="9475" y="51"/>
                </a:cubicBezTo>
                <a:cubicBezTo>
                  <a:pt x="9345" y="16"/>
                  <a:pt x="9213" y="0"/>
                  <a:pt x="90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8"/>
          <p:cNvSpPr/>
          <p:nvPr/>
        </p:nvSpPr>
        <p:spPr>
          <a:xfrm flipH="1">
            <a:off x="2104966" y="4385736"/>
            <a:ext cx="1083100" cy="435540"/>
          </a:xfrm>
          <a:custGeom>
            <a:avLst/>
            <a:gdLst/>
            <a:ahLst/>
            <a:cxnLst/>
            <a:rect l="l" t="t" r="r" b="b"/>
            <a:pathLst>
              <a:path w="12407" h="4989" extrusionOk="0">
                <a:moveTo>
                  <a:pt x="9102" y="163"/>
                </a:moveTo>
                <a:cubicBezTo>
                  <a:pt x="9212" y="163"/>
                  <a:pt x="9320" y="175"/>
                  <a:pt x="9425" y="201"/>
                </a:cubicBezTo>
                <a:cubicBezTo>
                  <a:pt x="10227" y="402"/>
                  <a:pt x="10803" y="1078"/>
                  <a:pt x="10828" y="1780"/>
                </a:cubicBezTo>
                <a:cubicBezTo>
                  <a:pt x="10828" y="1805"/>
                  <a:pt x="10853" y="1830"/>
                  <a:pt x="10878" y="1855"/>
                </a:cubicBezTo>
                <a:lnTo>
                  <a:pt x="10953" y="1855"/>
                </a:lnTo>
                <a:cubicBezTo>
                  <a:pt x="11037" y="1814"/>
                  <a:pt x="11126" y="1794"/>
                  <a:pt x="11217" y="1794"/>
                </a:cubicBezTo>
                <a:cubicBezTo>
                  <a:pt x="11399" y="1794"/>
                  <a:pt x="11588" y="1872"/>
                  <a:pt x="11755" y="2006"/>
                </a:cubicBezTo>
                <a:cubicBezTo>
                  <a:pt x="12056" y="2231"/>
                  <a:pt x="12206" y="2582"/>
                  <a:pt x="12156" y="2908"/>
                </a:cubicBezTo>
                <a:cubicBezTo>
                  <a:pt x="12066" y="3538"/>
                  <a:pt x="11411" y="3926"/>
                  <a:pt x="10824" y="3926"/>
                </a:cubicBezTo>
                <a:cubicBezTo>
                  <a:pt x="10757" y="3926"/>
                  <a:pt x="10692" y="3921"/>
                  <a:pt x="10628" y="3910"/>
                </a:cubicBezTo>
                <a:cubicBezTo>
                  <a:pt x="10602" y="3910"/>
                  <a:pt x="10552" y="3910"/>
                  <a:pt x="10552" y="3936"/>
                </a:cubicBezTo>
                <a:cubicBezTo>
                  <a:pt x="10277" y="4362"/>
                  <a:pt x="9800" y="4637"/>
                  <a:pt x="9274" y="4712"/>
                </a:cubicBezTo>
                <a:cubicBezTo>
                  <a:pt x="9205" y="4719"/>
                  <a:pt x="9136" y="4722"/>
                  <a:pt x="9067" y="4722"/>
                </a:cubicBezTo>
                <a:cubicBezTo>
                  <a:pt x="8593" y="4722"/>
                  <a:pt x="8152" y="4571"/>
                  <a:pt x="7846" y="4286"/>
                </a:cubicBezTo>
                <a:cubicBezTo>
                  <a:pt x="7846" y="4261"/>
                  <a:pt x="7821" y="4261"/>
                  <a:pt x="7795" y="4261"/>
                </a:cubicBezTo>
                <a:cubicBezTo>
                  <a:pt x="7770" y="4261"/>
                  <a:pt x="7745" y="4261"/>
                  <a:pt x="7720" y="4286"/>
                </a:cubicBezTo>
                <a:cubicBezTo>
                  <a:pt x="7436" y="4618"/>
                  <a:pt x="6974" y="4815"/>
                  <a:pt x="6480" y="4815"/>
                </a:cubicBezTo>
                <a:cubicBezTo>
                  <a:pt x="6451" y="4815"/>
                  <a:pt x="6421" y="4814"/>
                  <a:pt x="6392" y="4813"/>
                </a:cubicBezTo>
                <a:cubicBezTo>
                  <a:pt x="5866" y="4763"/>
                  <a:pt x="5364" y="4537"/>
                  <a:pt x="5114" y="4136"/>
                </a:cubicBezTo>
                <a:cubicBezTo>
                  <a:pt x="5089" y="4136"/>
                  <a:pt x="5064" y="4111"/>
                  <a:pt x="5039" y="4111"/>
                </a:cubicBezTo>
                <a:cubicBezTo>
                  <a:pt x="5013" y="4111"/>
                  <a:pt x="4988" y="4111"/>
                  <a:pt x="4963" y="4136"/>
                </a:cubicBezTo>
                <a:cubicBezTo>
                  <a:pt x="4623" y="4455"/>
                  <a:pt x="4139" y="4629"/>
                  <a:pt x="3618" y="4629"/>
                </a:cubicBezTo>
                <a:cubicBezTo>
                  <a:pt x="3525" y="4629"/>
                  <a:pt x="3430" y="4624"/>
                  <a:pt x="3334" y="4612"/>
                </a:cubicBezTo>
                <a:cubicBezTo>
                  <a:pt x="2708" y="4537"/>
                  <a:pt x="2181" y="4211"/>
                  <a:pt x="1881" y="3735"/>
                </a:cubicBezTo>
                <a:cubicBezTo>
                  <a:pt x="1866" y="3706"/>
                  <a:pt x="1843" y="3693"/>
                  <a:pt x="1816" y="3693"/>
                </a:cubicBezTo>
                <a:cubicBezTo>
                  <a:pt x="1797" y="3693"/>
                  <a:pt x="1776" y="3700"/>
                  <a:pt x="1755" y="3710"/>
                </a:cubicBezTo>
                <a:cubicBezTo>
                  <a:pt x="1627" y="3791"/>
                  <a:pt x="1472" y="3830"/>
                  <a:pt x="1308" y="3830"/>
                </a:cubicBezTo>
                <a:cubicBezTo>
                  <a:pt x="1118" y="3830"/>
                  <a:pt x="916" y="3779"/>
                  <a:pt x="728" y="3685"/>
                </a:cubicBezTo>
                <a:cubicBezTo>
                  <a:pt x="402" y="3484"/>
                  <a:pt x="176" y="3159"/>
                  <a:pt x="176" y="2833"/>
                </a:cubicBezTo>
                <a:cubicBezTo>
                  <a:pt x="176" y="2482"/>
                  <a:pt x="377" y="2156"/>
                  <a:pt x="728" y="1956"/>
                </a:cubicBezTo>
                <a:cubicBezTo>
                  <a:pt x="902" y="1848"/>
                  <a:pt x="1099" y="1798"/>
                  <a:pt x="1285" y="1798"/>
                </a:cubicBezTo>
                <a:cubicBezTo>
                  <a:pt x="1447" y="1798"/>
                  <a:pt x="1602" y="1836"/>
                  <a:pt x="1730" y="1905"/>
                </a:cubicBezTo>
                <a:cubicBezTo>
                  <a:pt x="1743" y="1918"/>
                  <a:pt x="1755" y="1924"/>
                  <a:pt x="1768" y="1924"/>
                </a:cubicBezTo>
                <a:cubicBezTo>
                  <a:pt x="1780" y="1924"/>
                  <a:pt x="1793" y="1918"/>
                  <a:pt x="1805" y="1905"/>
                </a:cubicBezTo>
                <a:cubicBezTo>
                  <a:pt x="1830" y="1905"/>
                  <a:pt x="1856" y="1880"/>
                  <a:pt x="1856" y="1855"/>
                </a:cubicBezTo>
                <a:cubicBezTo>
                  <a:pt x="1981" y="1329"/>
                  <a:pt x="2432" y="878"/>
                  <a:pt x="2958" y="753"/>
                </a:cubicBezTo>
                <a:cubicBezTo>
                  <a:pt x="3075" y="726"/>
                  <a:pt x="3193" y="713"/>
                  <a:pt x="3310" y="713"/>
                </a:cubicBezTo>
                <a:cubicBezTo>
                  <a:pt x="3745" y="713"/>
                  <a:pt x="4166" y="893"/>
                  <a:pt x="4462" y="1229"/>
                </a:cubicBezTo>
                <a:cubicBezTo>
                  <a:pt x="4487" y="1254"/>
                  <a:pt x="4512" y="1254"/>
                  <a:pt x="4537" y="1254"/>
                </a:cubicBezTo>
                <a:cubicBezTo>
                  <a:pt x="4562" y="1254"/>
                  <a:pt x="4587" y="1229"/>
                  <a:pt x="4612" y="1204"/>
                </a:cubicBezTo>
                <a:cubicBezTo>
                  <a:pt x="4763" y="702"/>
                  <a:pt x="5214" y="352"/>
                  <a:pt x="5690" y="251"/>
                </a:cubicBezTo>
                <a:cubicBezTo>
                  <a:pt x="5777" y="233"/>
                  <a:pt x="5866" y="225"/>
                  <a:pt x="5955" y="225"/>
                </a:cubicBezTo>
                <a:cubicBezTo>
                  <a:pt x="6486" y="225"/>
                  <a:pt x="7040" y="531"/>
                  <a:pt x="7319" y="1003"/>
                </a:cubicBezTo>
                <a:cubicBezTo>
                  <a:pt x="7344" y="1028"/>
                  <a:pt x="7369" y="1053"/>
                  <a:pt x="7394" y="1053"/>
                </a:cubicBezTo>
                <a:cubicBezTo>
                  <a:pt x="7420" y="1053"/>
                  <a:pt x="7445" y="1053"/>
                  <a:pt x="7470" y="1028"/>
                </a:cubicBezTo>
                <a:cubicBezTo>
                  <a:pt x="7811" y="559"/>
                  <a:pt x="8478" y="163"/>
                  <a:pt x="9102" y="163"/>
                </a:cubicBezTo>
                <a:close/>
                <a:moveTo>
                  <a:pt x="9081" y="0"/>
                </a:moveTo>
                <a:cubicBezTo>
                  <a:pt x="8442" y="0"/>
                  <a:pt x="7793" y="371"/>
                  <a:pt x="7420" y="828"/>
                </a:cubicBezTo>
                <a:cubicBezTo>
                  <a:pt x="7076" y="356"/>
                  <a:pt x="6494" y="49"/>
                  <a:pt x="5941" y="49"/>
                </a:cubicBezTo>
                <a:cubicBezTo>
                  <a:pt x="5848" y="49"/>
                  <a:pt x="5755" y="58"/>
                  <a:pt x="5665" y="76"/>
                </a:cubicBezTo>
                <a:cubicBezTo>
                  <a:pt x="5164" y="176"/>
                  <a:pt x="4713" y="527"/>
                  <a:pt x="4487" y="1003"/>
                </a:cubicBezTo>
                <a:cubicBezTo>
                  <a:pt x="4173" y="708"/>
                  <a:pt x="3735" y="537"/>
                  <a:pt x="3295" y="537"/>
                </a:cubicBezTo>
                <a:cubicBezTo>
                  <a:pt x="3174" y="537"/>
                  <a:pt x="3052" y="550"/>
                  <a:pt x="2933" y="577"/>
                </a:cubicBezTo>
                <a:cubicBezTo>
                  <a:pt x="2357" y="727"/>
                  <a:pt x="1906" y="1179"/>
                  <a:pt x="1730" y="1705"/>
                </a:cubicBezTo>
                <a:cubicBezTo>
                  <a:pt x="1599" y="1654"/>
                  <a:pt x="1451" y="1628"/>
                  <a:pt x="1299" y="1628"/>
                </a:cubicBezTo>
                <a:cubicBezTo>
                  <a:pt x="1073" y="1628"/>
                  <a:pt x="837" y="1685"/>
                  <a:pt x="627" y="1805"/>
                </a:cubicBezTo>
                <a:cubicBezTo>
                  <a:pt x="226" y="2031"/>
                  <a:pt x="1" y="2432"/>
                  <a:pt x="1" y="2833"/>
                </a:cubicBezTo>
                <a:cubicBezTo>
                  <a:pt x="1" y="3234"/>
                  <a:pt x="252" y="3610"/>
                  <a:pt x="653" y="3835"/>
                </a:cubicBezTo>
                <a:cubicBezTo>
                  <a:pt x="859" y="3945"/>
                  <a:pt x="1081" y="4003"/>
                  <a:pt x="1293" y="4003"/>
                </a:cubicBezTo>
                <a:cubicBezTo>
                  <a:pt x="1467" y="4003"/>
                  <a:pt x="1634" y="3964"/>
                  <a:pt x="1780" y="3885"/>
                </a:cubicBezTo>
                <a:cubicBezTo>
                  <a:pt x="2106" y="4362"/>
                  <a:pt x="2658" y="4687"/>
                  <a:pt x="3309" y="4788"/>
                </a:cubicBezTo>
                <a:cubicBezTo>
                  <a:pt x="3417" y="4800"/>
                  <a:pt x="3524" y="4806"/>
                  <a:pt x="3629" y="4806"/>
                </a:cubicBezTo>
                <a:cubicBezTo>
                  <a:pt x="4162" y="4806"/>
                  <a:pt x="4658" y="4646"/>
                  <a:pt x="5013" y="4311"/>
                </a:cubicBezTo>
                <a:cubicBezTo>
                  <a:pt x="5339" y="4712"/>
                  <a:pt x="5841" y="4938"/>
                  <a:pt x="6367" y="4963"/>
                </a:cubicBezTo>
                <a:cubicBezTo>
                  <a:pt x="6417" y="4963"/>
                  <a:pt x="6442" y="4988"/>
                  <a:pt x="6492" y="4988"/>
                </a:cubicBezTo>
                <a:cubicBezTo>
                  <a:pt x="6993" y="4988"/>
                  <a:pt x="7470" y="4788"/>
                  <a:pt x="7795" y="4462"/>
                </a:cubicBezTo>
                <a:cubicBezTo>
                  <a:pt x="8146" y="4747"/>
                  <a:pt x="8592" y="4897"/>
                  <a:pt x="9084" y="4897"/>
                </a:cubicBezTo>
                <a:cubicBezTo>
                  <a:pt x="9155" y="4897"/>
                  <a:pt x="9227" y="4894"/>
                  <a:pt x="9299" y="4888"/>
                </a:cubicBezTo>
                <a:cubicBezTo>
                  <a:pt x="9876" y="4813"/>
                  <a:pt x="10352" y="4512"/>
                  <a:pt x="10653" y="4086"/>
                </a:cubicBezTo>
                <a:cubicBezTo>
                  <a:pt x="10717" y="4094"/>
                  <a:pt x="10781" y="4098"/>
                  <a:pt x="10844" y="4098"/>
                </a:cubicBezTo>
                <a:cubicBezTo>
                  <a:pt x="11553" y="4098"/>
                  <a:pt x="12217" y="3602"/>
                  <a:pt x="12332" y="2958"/>
                </a:cubicBezTo>
                <a:cubicBezTo>
                  <a:pt x="12407" y="2557"/>
                  <a:pt x="12206" y="2131"/>
                  <a:pt x="11856" y="1855"/>
                </a:cubicBezTo>
                <a:cubicBezTo>
                  <a:pt x="11669" y="1706"/>
                  <a:pt x="11441" y="1626"/>
                  <a:pt x="11212" y="1626"/>
                </a:cubicBezTo>
                <a:cubicBezTo>
                  <a:pt x="11134" y="1626"/>
                  <a:pt x="11055" y="1636"/>
                  <a:pt x="10978" y="1655"/>
                </a:cubicBezTo>
                <a:cubicBezTo>
                  <a:pt x="10903" y="928"/>
                  <a:pt x="10277" y="251"/>
                  <a:pt x="9475" y="51"/>
                </a:cubicBezTo>
                <a:cubicBezTo>
                  <a:pt x="9345" y="16"/>
                  <a:pt x="9213" y="0"/>
                  <a:pt x="90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"/>
          <p:cNvSpPr/>
          <p:nvPr/>
        </p:nvSpPr>
        <p:spPr>
          <a:xfrm flipH="1">
            <a:off x="5118286" y="103903"/>
            <a:ext cx="161937" cy="151029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0"/>
                </a:moveTo>
                <a:cubicBezTo>
                  <a:pt x="476" y="527"/>
                  <a:pt x="201" y="1103"/>
                  <a:pt x="0" y="1730"/>
                </a:cubicBezTo>
                <a:lnTo>
                  <a:pt x="1855" y="1730"/>
                </a:lnTo>
                <a:cubicBezTo>
                  <a:pt x="1579" y="1128"/>
                  <a:pt x="1253" y="552"/>
                  <a:pt x="877" y="25"/>
                </a:cubicBezTo>
                <a:lnTo>
                  <a:pt x="85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"/>
          <p:cNvSpPr/>
          <p:nvPr/>
        </p:nvSpPr>
        <p:spPr>
          <a:xfrm flipH="1">
            <a:off x="130383" y="2715309"/>
            <a:ext cx="135748" cy="142299"/>
          </a:xfrm>
          <a:custGeom>
            <a:avLst/>
            <a:gdLst/>
            <a:ahLst/>
            <a:cxnLst/>
            <a:rect l="l" t="t" r="r" b="b"/>
            <a:pathLst>
              <a:path w="1555" h="1630" extrusionOk="0">
                <a:moveTo>
                  <a:pt x="778" y="176"/>
                </a:moveTo>
                <a:cubicBezTo>
                  <a:pt x="1104" y="176"/>
                  <a:pt x="1354" y="552"/>
                  <a:pt x="1379" y="903"/>
                </a:cubicBezTo>
                <a:cubicBezTo>
                  <a:pt x="1379" y="978"/>
                  <a:pt x="1354" y="1053"/>
                  <a:pt x="1354" y="1103"/>
                </a:cubicBezTo>
                <a:cubicBezTo>
                  <a:pt x="1304" y="1254"/>
                  <a:pt x="1204" y="1354"/>
                  <a:pt x="1053" y="1404"/>
                </a:cubicBezTo>
                <a:cubicBezTo>
                  <a:pt x="985" y="1432"/>
                  <a:pt x="908" y="1452"/>
                  <a:pt x="829" y="1452"/>
                </a:cubicBezTo>
                <a:cubicBezTo>
                  <a:pt x="763" y="1452"/>
                  <a:pt x="695" y="1438"/>
                  <a:pt x="627" y="1404"/>
                </a:cubicBezTo>
                <a:cubicBezTo>
                  <a:pt x="427" y="1329"/>
                  <a:pt x="251" y="1128"/>
                  <a:pt x="226" y="903"/>
                </a:cubicBezTo>
                <a:cubicBezTo>
                  <a:pt x="176" y="727"/>
                  <a:pt x="251" y="502"/>
                  <a:pt x="402" y="351"/>
                </a:cubicBezTo>
                <a:cubicBezTo>
                  <a:pt x="502" y="226"/>
                  <a:pt x="627" y="176"/>
                  <a:pt x="753" y="176"/>
                </a:cubicBezTo>
                <a:close/>
                <a:moveTo>
                  <a:pt x="778" y="1"/>
                </a:moveTo>
                <a:cubicBezTo>
                  <a:pt x="577" y="1"/>
                  <a:pt x="402" y="76"/>
                  <a:pt x="251" y="251"/>
                </a:cubicBezTo>
                <a:cubicBezTo>
                  <a:pt x="101" y="427"/>
                  <a:pt x="1" y="702"/>
                  <a:pt x="51" y="953"/>
                </a:cubicBezTo>
                <a:cubicBezTo>
                  <a:pt x="101" y="1229"/>
                  <a:pt x="302" y="1479"/>
                  <a:pt x="577" y="1580"/>
                </a:cubicBezTo>
                <a:cubicBezTo>
                  <a:pt x="652" y="1605"/>
                  <a:pt x="753" y="1630"/>
                  <a:pt x="853" y="1630"/>
                </a:cubicBezTo>
                <a:cubicBezTo>
                  <a:pt x="953" y="1630"/>
                  <a:pt x="1053" y="1605"/>
                  <a:pt x="1129" y="1580"/>
                </a:cubicBezTo>
                <a:cubicBezTo>
                  <a:pt x="1304" y="1504"/>
                  <a:pt x="1454" y="1354"/>
                  <a:pt x="1505" y="1153"/>
                </a:cubicBezTo>
                <a:cubicBezTo>
                  <a:pt x="1530" y="1078"/>
                  <a:pt x="1555" y="1003"/>
                  <a:pt x="1530" y="903"/>
                </a:cubicBezTo>
                <a:cubicBezTo>
                  <a:pt x="1530" y="477"/>
                  <a:pt x="1229" y="26"/>
                  <a:pt x="77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8"/>
          <p:cNvSpPr/>
          <p:nvPr/>
        </p:nvSpPr>
        <p:spPr>
          <a:xfrm flipH="1">
            <a:off x="7656612" y="213570"/>
            <a:ext cx="162024" cy="151029"/>
          </a:xfrm>
          <a:custGeom>
            <a:avLst/>
            <a:gdLst/>
            <a:ahLst/>
            <a:cxnLst/>
            <a:rect l="l" t="t" r="r" b="b"/>
            <a:pathLst>
              <a:path w="1856" h="1730" extrusionOk="0">
                <a:moveTo>
                  <a:pt x="853" y="0"/>
                </a:moveTo>
                <a:cubicBezTo>
                  <a:pt x="477" y="527"/>
                  <a:pt x="201" y="1103"/>
                  <a:pt x="1" y="1730"/>
                </a:cubicBezTo>
                <a:lnTo>
                  <a:pt x="1856" y="1730"/>
                </a:lnTo>
                <a:cubicBezTo>
                  <a:pt x="1580" y="1128"/>
                  <a:pt x="1254" y="552"/>
                  <a:pt x="878" y="25"/>
                </a:cubicBezTo>
                <a:lnTo>
                  <a:pt x="85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8"/>
          <p:cNvSpPr/>
          <p:nvPr/>
        </p:nvSpPr>
        <p:spPr>
          <a:xfrm flipH="1">
            <a:off x="3433968" y="540009"/>
            <a:ext cx="133565" cy="142299"/>
          </a:xfrm>
          <a:custGeom>
            <a:avLst/>
            <a:gdLst/>
            <a:ahLst/>
            <a:cxnLst/>
            <a:rect l="l" t="t" r="r" b="b"/>
            <a:pathLst>
              <a:path w="1530" h="1630" extrusionOk="0">
                <a:moveTo>
                  <a:pt x="753" y="176"/>
                </a:moveTo>
                <a:cubicBezTo>
                  <a:pt x="1104" y="176"/>
                  <a:pt x="1329" y="552"/>
                  <a:pt x="1354" y="903"/>
                </a:cubicBezTo>
                <a:cubicBezTo>
                  <a:pt x="1354" y="978"/>
                  <a:pt x="1354" y="1053"/>
                  <a:pt x="1329" y="1103"/>
                </a:cubicBezTo>
                <a:cubicBezTo>
                  <a:pt x="1279" y="1254"/>
                  <a:pt x="1179" y="1354"/>
                  <a:pt x="1053" y="1404"/>
                </a:cubicBezTo>
                <a:cubicBezTo>
                  <a:pt x="971" y="1432"/>
                  <a:pt x="888" y="1452"/>
                  <a:pt x="810" y="1452"/>
                </a:cubicBezTo>
                <a:cubicBezTo>
                  <a:pt x="746" y="1452"/>
                  <a:pt x="684" y="1438"/>
                  <a:pt x="627" y="1404"/>
                </a:cubicBezTo>
                <a:cubicBezTo>
                  <a:pt x="402" y="1329"/>
                  <a:pt x="226" y="1128"/>
                  <a:pt x="201" y="903"/>
                </a:cubicBezTo>
                <a:cubicBezTo>
                  <a:pt x="176" y="727"/>
                  <a:pt x="226" y="502"/>
                  <a:pt x="377" y="351"/>
                </a:cubicBezTo>
                <a:cubicBezTo>
                  <a:pt x="477" y="226"/>
                  <a:pt x="602" y="176"/>
                  <a:pt x="728" y="176"/>
                </a:cubicBezTo>
                <a:close/>
                <a:moveTo>
                  <a:pt x="753" y="1"/>
                </a:moveTo>
                <a:cubicBezTo>
                  <a:pt x="552" y="1"/>
                  <a:pt x="377" y="76"/>
                  <a:pt x="251" y="251"/>
                </a:cubicBezTo>
                <a:cubicBezTo>
                  <a:pt x="76" y="427"/>
                  <a:pt x="1" y="702"/>
                  <a:pt x="26" y="953"/>
                </a:cubicBezTo>
                <a:cubicBezTo>
                  <a:pt x="76" y="1229"/>
                  <a:pt x="277" y="1479"/>
                  <a:pt x="552" y="1580"/>
                </a:cubicBezTo>
                <a:cubicBezTo>
                  <a:pt x="652" y="1605"/>
                  <a:pt x="728" y="1630"/>
                  <a:pt x="828" y="1630"/>
                </a:cubicBezTo>
                <a:cubicBezTo>
                  <a:pt x="928" y="1630"/>
                  <a:pt x="1028" y="1605"/>
                  <a:pt x="1104" y="1580"/>
                </a:cubicBezTo>
                <a:cubicBezTo>
                  <a:pt x="1304" y="1504"/>
                  <a:pt x="1429" y="1354"/>
                  <a:pt x="1480" y="1153"/>
                </a:cubicBezTo>
                <a:cubicBezTo>
                  <a:pt x="1505" y="1078"/>
                  <a:pt x="1530" y="1003"/>
                  <a:pt x="1530" y="903"/>
                </a:cubicBezTo>
                <a:cubicBezTo>
                  <a:pt x="1505" y="477"/>
                  <a:pt x="1204" y="26"/>
                  <a:pt x="75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"/>
          <p:cNvSpPr/>
          <p:nvPr/>
        </p:nvSpPr>
        <p:spPr>
          <a:xfrm flipH="1">
            <a:off x="6045059" y="4493877"/>
            <a:ext cx="235075" cy="219252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1"/>
                </a:moveTo>
                <a:cubicBezTo>
                  <a:pt x="501" y="527"/>
                  <a:pt x="201" y="1128"/>
                  <a:pt x="0" y="1730"/>
                </a:cubicBezTo>
                <a:lnTo>
                  <a:pt x="1855" y="1730"/>
                </a:lnTo>
                <a:cubicBezTo>
                  <a:pt x="1579" y="1153"/>
                  <a:pt x="1253" y="577"/>
                  <a:pt x="877" y="26"/>
                </a:cubicBezTo>
                <a:lnTo>
                  <a:pt x="85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"/>
          <p:cNvSpPr/>
          <p:nvPr/>
        </p:nvSpPr>
        <p:spPr>
          <a:xfrm flipH="1">
            <a:off x="1650931" y="93618"/>
            <a:ext cx="908069" cy="712281"/>
          </a:xfrm>
          <a:custGeom>
            <a:avLst/>
            <a:gdLst/>
            <a:ahLst/>
            <a:cxnLst/>
            <a:rect l="l" t="t" r="r" b="b"/>
            <a:pathLst>
              <a:path w="10402" h="8159" extrusionOk="0">
                <a:moveTo>
                  <a:pt x="6560" y="1"/>
                </a:moveTo>
                <a:cubicBezTo>
                  <a:pt x="5921" y="1"/>
                  <a:pt x="5272" y="298"/>
                  <a:pt x="4812" y="815"/>
                </a:cubicBezTo>
                <a:cubicBezTo>
                  <a:pt x="4637" y="539"/>
                  <a:pt x="4336" y="339"/>
                  <a:pt x="3960" y="264"/>
                </a:cubicBezTo>
                <a:cubicBezTo>
                  <a:pt x="3838" y="239"/>
                  <a:pt x="3714" y="227"/>
                  <a:pt x="3592" y="227"/>
                </a:cubicBezTo>
                <a:cubicBezTo>
                  <a:pt x="3088" y="227"/>
                  <a:pt x="2599" y="432"/>
                  <a:pt x="2256" y="815"/>
                </a:cubicBezTo>
                <a:cubicBezTo>
                  <a:pt x="1855" y="1241"/>
                  <a:pt x="1704" y="1868"/>
                  <a:pt x="1830" y="2419"/>
                </a:cubicBezTo>
                <a:cubicBezTo>
                  <a:pt x="1789" y="2415"/>
                  <a:pt x="1749" y="2414"/>
                  <a:pt x="1709" y="2414"/>
                </a:cubicBezTo>
                <a:cubicBezTo>
                  <a:pt x="1205" y="2414"/>
                  <a:pt x="755" y="2696"/>
                  <a:pt x="476" y="3021"/>
                </a:cubicBezTo>
                <a:cubicBezTo>
                  <a:pt x="151" y="3422"/>
                  <a:pt x="0" y="3948"/>
                  <a:pt x="0" y="4549"/>
                </a:cubicBezTo>
                <a:cubicBezTo>
                  <a:pt x="0" y="4825"/>
                  <a:pt x="50" y="5051"/>
                  <a:pt x="125" y="5226"/>
                </a:cubicBezTo>
                <a:cubicBezTo>
                  <a:pt x="351" y="5828"/>
                  <a:pt x="1028" y="6204"/>
                  <a:pt x="1955" y="6329"/>
                </a:cubicBezTo>
                <a:cubicBezTo>
                  <a:pt x="1855" y="6780"/>
                  <a:pt x="2055" y="7256"/>
                  <a:pt x="2506" y="7632"/>
                </a:cubicBezTo>
                <a:cubicBezTo>
                  <a:pt x="2857" y="7933"/>
                  <a:pt x="3359" y="8108"/>
                  <a:pt x="3985" y="8158"/>
                </a:cubicBezTo>
                <a:lnTo>
                  <a:pt x="4261" y="8158"/>
                </a:lnTo>
                <a:cubicBezTo>
                  <a:pt x="4637" y="8158"/>
                  <a:pt x="4963" y="8108"/>
                  <a:pt x="5238" y="7958"/>
                </a:cubicBezTo>
                <a:cubicBezTo>
                  <a:pt x="5589" y="7782"/>
                  <a:pt x="5865" y="7457"/>
                  <a:pt x="5940" y="7131"/>
                </a:cubicBezTo>
                <a:cubicBezTo>
                  <a:pt x="6299" y="7576"/>
                  <a:pt x="6857" y="7822"/>
                  <a:pt x="7414" y="7822"/>
                </a:cubicBezTo>
                <a:cubicBezTo>
                  <a:pt x="7673" y="7822"/>
                  <a:pt x="7932" y="7769"/>
                  <a:pt x="8171" y="7657"/>
                </a:cubicBezTo>
                <a:cubicBezTo>
                  <a:pt x="8973" y="7306"/>
                  <a:pt x="9424" y="6354"/>
                  <a:pt x="9198" y="5502"/>
                </a:cubicBezTo>
                <a:cubicBezTo>
                  <a:pt x="9424" y="5452"/>
                  <a:pt x="9624" y="5351"/>
                  <a:pt x="9800" y="5176"/>
                </a:cubicBezTo>
                <a:cubicBezTo>
                  <a:pt x="9775" y="5126"/>
                  <a:pt x="9750" y="5076"/>
                  <a:pt x="9725" y="5026"/>
                </a:cubicBezTo>
                <a:cubicBezTo>
                  <a:pt x="9549" y="5201"/>
                  <a:pt x="9324" y="5326"/>
                  <a:pt x="9098" y="5351"/>
                </a:cubicBezTo>
                <a:cubicBezTo>
                  <a:pt x="9073" y="5351"/>
                  <a:pt x="9048" y="5351"/>
                  <a:pt x="9023" y="5376"/>
                </a:cubicBezTo>
                <a:cubicBezTo>
                  <a:pt x="8998" y="5402"/>
                  <a:pt x="8998" y="5427"/>
                  <a:pt x="9023" y="5452"/>
                </a:cubicBezTo>
                <a:cubicBezTo>
                  <a:pt x="9248" y="6229"/>
                  <a:pt x="8847" y="7181"/>
                  <a:pt x="8120" y="7507"/>
                </a:cubicBezTo>
                <a:cubicBezTo>
                  <a:pt x="7906" y="7607"/>
                  <a:pt x="7674" y="7654"/>
                  <a:pt x="7441" y="7654"/>
                </a:cubicBezTo>
                <a:cubicBezTo>
                  <a:pt x="6857" y="7654"/>
                  <a:pt x="6270" y="7357"/>
                  <a:pt x="5965" y="6855"/>
                </a:cubicBezTo>
                <a:cubicBezTo>
                  <a:pt x="5947" y="6837"/>
                  <a:pt x="5917" y="6820"/>
                  <a:pt x="5892" y="6820"/>
                </a:cubicBezTo>
                <a:cubicBezTo>
                  <a:pt x="5882" y="6820"/>
                  <a:pt x="5872" y="6823"/>
                  <a:pt x="5865" y="6830"/>
                </a:cubicBezTo>
                <a:cubicBezTo>
                  <a:pt x="5840" y="6830"/>
                  <a:pt x="5815" y="6855"/>
                  <a:pt x="5815" y="6905"/>
                </a:cubicBezTo>
                <a:cubicBezTo>
                  <a:pt x="5790" y="7256"/>
                  <a:pt x="5539" y="7607"/>
                  <a:pt x="5163" y="7808"/>
                </a:cubicBezTo>
                <a:cubicBezTo>
                  <a:pt x="4925" y="7927"/>
                  <a:pt x="4640" y="7998"/>
                  <a:pt x="4283" y="7998"/>
                </a:cubicBezTo>
                <a:cubicBezTo>
                  <a:pt x="4189" y="7998"/>
                  <a:pt x="4090" y="7993"/>
                  <a:pt x="3985" y="7983"/>
                </a:cubicBezTo>
                <a:cubicBezTo>
                  <a:pt x="3409" y="7933"/>
                  <a:pt x="2932" y="7782"/>
                  <a:pt x="2607" y="7507"/>
                </a:cubicBezTo>
                <a:cubicBezTo>
                  <a:pt x="2281" y="7231"/>
                  <a:pt x="1980" y="6755"/>
                  <a:pt x="2156" y="6279"/>
                </a:cubicBezTo>
                <a:cubicBezTo>
                  <a:pt x="2156" y="6254"/>
                  <a:pt x="2156" y="6229"/>
                  <a:pt x="2130" y="6204"/>
                </a:cubicBezTo>
                <a:cubicBezTo>
                  <a:pt x="2130" y="6178"/>
                  <a:pt x="2105" y="6153"/>
                  <a:pt x="2080" y="6153"/>
                </a:cubicBezTo>
                <a:cubicBezTo>
                  <a:pt x="1629" y="6128"/>
                  <a:pt x="602" y="5953"/>
                  <a:pt x="276" y="5176"/>
                </a:cubicBezTo>
                <a:cubicBezTo>
                  <a:pt x="201" y="5000"/>
                  <a:pt x="176" y="4800"/>
                  <a:pt x="176" y="4549"/>
                </a:cubicBezTo>
                <a:cubicBezTo>
                  <a:pt x="176" y="3998"/>
                  <a:pt x="326" y="3497"/>
                  <a:pt x="602" y="3146"/>
                </a:cubicBezTo>
                <a:cubicBezTo>
                  <a:pt x="877" y="2795"/>
                  <a:pt x="1303" y="2594"/>
                  <a:pt x="1704" y="2594"/>
                </a:cubicBezTo>
                <a:cubicBezTo>
                  <a:pt x="1780" y="2594"/>
                  <a:pt x="1855" y="2594"/>
                  <a:pt x="1930" y="2620"/>
                </a:cubicBezTo>
                <a:cubicBezTo>
                  <a:pt x="1955" y="2620"/>
                  <a:pt x="1980" y="2620"/>
                  <a:pt x="2005" y="2594"/>
                </a:cubicBezTo>
                <a:cubicBezTo>
                  <a:pt x="2030" y="2569"/>
                  <a:pt x="2030" y="2544"/>
                  <a:pt x="2030" y="2494"/>
                </a:cubicBezTo>
                <a:cubicBezTo>
                  <a:pt x="1855" y="1968"/>
                  <a:pt x="2005" y="1341"/>
                  <a:pt x="2381" y="915"/>
                </a:cubicBezTo>
                <a:cubicBezTo>
                  <a:pt x="2693" y="583"/>
                  <a:pt x="3159" y="388"/>
                  <a:pt x="3637" y="388"/>
                </a:cubicBezTo>
                <a:cubicBezTo>
                  <a:pt x="3736" y="388"/>
                  <a:pt x="3836" y="397"/>
                  <a:pt x="3935" y="414"/>
                </a:cubicBezTo>
                <a:cubicBezTo>
                  <a:pt x="4211" y="489"/>
                  <a:pt x="4562" y="665"/>
                  <a:pt x="4712" y="990"/>
                </a:cubicBezTo>
                <a:cubicBezTo>
                  <a:pt x="4712" y="1041"/>
                  <a:pt x="4737" y="1041"/>
                  <a:pt x="4762" y="1066"/>
                </a:cubicBezTo>
                <a:cubicBezTo>
                  <a:pt x="4787" y="1066"/>
                  <a:pt x="4837" y="1041"/>
                  <a:pt x="4837" y="1016"/>
                </a:cubicBezTo>
                <a:cubicBezTo>
                  <a:pt x="5271" y="483"/>
                  <a:pt x="5938" y="168"/>
                  <a:pt x="6582" y="168"/>
                </a:cubicBezTo>
                <a:cubicBezTo>
                  <a:pt x="6755" y="168"/>
                  <a:pt x="6928" y="191"/>
                  <a:pt x="7093" y="239"/>
                </a:cubicBezTo>
                <a:cubicBezTo>
                  <a:pt x="7895" y="489"/>
                  <a:pt x="8496" y="1241"/>
                  <a:pt x="8572" y="2093"/>
                </a:cubicBezTo>
                <a:cubicBezTo>
                  <a:pt x="8572" y="2118"/>
                  <a:pt x="8597" y="2143"/>
                  <a:pt x="8622" y="2168"/>
                </a:cubicBezTo>
                <a:lnTo>
                  <a:pt x="8697" y="2168"/>
                </a:lnTo>
                <a:cubicBezTo>
                  <a:pt x="8811" y="2108"/>
                  <a:pt x="8931" y="2082"/>
                  <a:pt x="9052" y="2082"/>
                </a:cubicBezTo>
                <a:cubicBezTo>
                  <a:pt x="9384" y="2082"/>
                  <a:pt x="9716" y="2280"/>
                  <a:pt x="9900" y="2519"/>
                </a:cubicBezTo>
                <a:cubicBezTo>
                  <a:pt x="10226" y="2945"/>
                  <a:pt x="10226" y="3497"/>
                  <a:pt x="10201" y="3898"/>
                </a:cubicBezTo>
                <a:cubicBezTo>
                  <a:pt x="10151" y="4274"/>
                  <a:pt x="10025" y="4625"/>
                  <a:pt x="9800" y="4900"/>
                </a:cubicBezTo>
                <a:cubicBezTo>
                  <a:pt x="9825" y="4975"/>
                  <a:pt x="9850" y="5026"/>
                  <a:pt x="9900" y="5101"/>
                </a:cubicBezTo>
                <a:cubicBezTo>
                  <a:pt x="10151" y="4775"/>
                  <a:pt x="10326" y="4324"/>
                  <a:pt x="10351" y="3923"/>
                </a:cubicBezTo>
                <a:cubicBezTo>
                  <a:pt x="10401" y="3497"/>
                  <a:pt x="10376" y="2895"/>
                  <a:pt x="10050" y="2419"/>
                </a:cubicBezTo>
                <a:cubicBezTo>
                  <a:pt x="9836" y="2127"/>
                  <a:pt x="9456" y="1911"/>
                  <a:pt x="9062" y="1911"/>
                </a:cubicBezTo>
                <a:cubicBezTo>
                  <a:pt x="8949" y="1911"/>
                  <a:pt x="8834" y="1929"/>
                  <a:pt x="8722" y="1968"/>
                </a:cubicBezTo>
                <a:cubicBezTo>
                  <a:pt x="8622" y="1091"/>
                  <a:pt x="7970" y="339"/>
                  <a:pt x="7143" y="88"/>
                </a:cubicBezTo>
                <a:cubicBezTo>
                  <a:pt x="6954" y="29"/>
                  <a:pt x="6757" y="1"/>
                  <a:pt x="656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"/>
          <p:cNvSpPr/>
          <p:nvPr/>
        </p:nvSpPr>
        <p:spPr>
          <a:xfrm flipH="1">
            <a:off x="4380793" y="4749884"/>
            <a:ext cx="133565" cy="142299"/>
          </a:xfrm>
          <a:custGeom>
            <a:avLst/>
            <a:gdLst/>
            <a:ahLst/>
            <a:cxnLst/>
            <a:rect l="l" t="t" r="r" b="b"/>
            <a:pathLst>
              <a:path w="1530" h="1630" extrusionOk="0">
                <a:moveTo>
                  <a:pt x="753" y="176"/>
                </a:moveTo>
                <a:cubicBezTo>
                  <a:pt x="1104" y="176"/>
                  <a:pt x="1329" y="552"/>
                  <a:pt x="1354" y="903"/>
                </a:cubicBezTo>
                <a:cubicBezTo>
                  <a:pt x="1354" y="978"/>
                  <a:pt x="1354" y="1053"/>
                  <a:pt x="1329" y="1103"/>
                </a:cubicBezTo>
                <a:cubicBezTo>
                  <a:pt x="1279" y="1254"/>
                  <a:pt x="1179" y="1354"/>
                  <a:pt x="1053" y="1404"/>
                </a:cubicBezTo>
                <a:cubicBezTo>
                  <a:pt x="971" y="1432"/>
                  <a:pt x="888" y="1452"/>
                  <a:pt x="810" y="1452"/>
                </a:cubicBezTo>
                <a:cubicBezTo>
                  <a:pt x="746" y="1452"/>
                  <a:pt x="684" y="1438"/>
                  <a:pt x="627" y="1404"/>
                </a:cubicBezTo>
                <a:cubicBezTo>
                  <a:pt x="402" y="1329"/>
                  <a:pt x="226" y="1128"/>
                  <a:pt x="201" y="903"/>
                </a:cubicBezTo>
                <a:cubicBezTo>
                  <a:pt x="176" y="727"/>
                  <a:pt x="226" y="502"/>
                  <a:pt x="377" y="351"/>
                </a:cubicBezTo>
                <a:cubicBezTo>
                  <a:pt x="477" y="226"/>
                  <a:pt x="602" y="176"/>
                  <a:pt x="728" y="176"/>
                </a:cubicBezTo>
                <a:close/>
                <a:moveTo>
                  <a:pt x="753" y="1"/>
                </a:moveTo>
                <a:cubicBezTo>
                  <a:pt x="552" y="1"/>
                  <a:pt x="377" y="76"/>
                  <a:pt x="251" y="251"/>
                </a:cubicBezTo>
                <a:cubicBezTo>
                  <a:pt x="76" y="427"/>
                  <a:pt x="1" y="702"/>
                  <a:pt x="26" y="953"/>
                </a:cubicBezTo>
                <a:cubicBezTo>
                  <a:pt x="76" y="1229"/>
                  <a:pt x="277" y="1479"/>
                  <a:pt x="552" y="1580"/>
                </a:cubicBezTo>
                <a:cubicBezTo>
                  <a:pt x="652" y="1605"/>
                  <a:pt x="728" y="1630"/>
                  <a:pt x="828" y="1630"/>
                </a:cubicBezTo>
                <a:cubicBezTo>
                  <a:pt x="928" y="1630"/>
                  <a:pt x="1028" y="1605"/>
                  <a:pt x="1104" y="1580"/>
                </a:cubicBezTo>
                <a:cubicBezTo>
                  <a:pt x="1304" y="1504"/>
                  <a:pt x="1429" y="1354"/>
                  <a:pt x="1480" y="1153"/>
                </a:cubicBezTo>
                <a:cubicBezTo>
                  <a:pt x="1505" y="1078"/>
                  <a:pt x="1530" y="1003"/>
                  <a:pt x="1530" y="903"/>
                </a:cubicBezTo>
                <a:cubicBezTo>
                  <a:pt x="1505" y="477"/>
                  <a:pt x="1204" y="26"/>
                  <a:pt x="75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3" name="Google Shape;143;p8"/>
          <p:cNvGrpSpPr/>
          <p:nvPr/>
        </p:nvGrpSpPr>
        <p:grpSpPr>
          <a:xfrm flipH="1">
            <a:off x="0" y="942997"/>
            <a:ext cx="1032663" cy="712280"/>
            <a:chOff x="1966925" y="760050"/>
            <a:chExt cx="244400" cy="168575"/>
          </a:xfrm>
        </p:grpSpPr>
        <p:sp>
          <p:nvSpPr>
            <p:cNvPr id="144" name="Google Shape;144;p8"/>
            <p:cNvSpPr/>
            <p:nvPr/>
          </p:nvSpPr>
          <p:spPr>
            <a:xfrm>
              <a:off x="1966925" y="763550"/>
              <a:ext cx="5050" cy="4050"/>
            </a:xfrm>
            <a:custGeom>
              <a:avLst/>
              <a:gdLst/>
              <a:ahLst/>
              <a:cxnLst/>
              <a:rect l="l" t="t" r="r" b="b"/>
              <a:pathLst>
                <a:path w="202" h="162" extrusionOk="0">
                  <a:moveTo>
                    <a:pt x="115" y="1"/>
                  </a:moveTo>
                  <a:cubicBezTo>
                    <a:pt x="103" y="1"/>
                    <a:pt x="89" y="4"/>
                    <a:pt x="76" y="11"/>
                  </a:cubicBezTo>
                  <a:lnTo>
                    <a:pt x="51" y="11"/>
                  </a:lnTo>
                  <a:cubicBezTo>
                    <a:pt x="26" y="11"/>
                    <a:pt x="1" y="61"/>
                    <a:pt x="1" y="111"/>
                  </a:cubicBezTo>
                  <a:cubicBezTo>
                    <a:pt x="26" y="161"/>
                    <a:pt x="51" y="161"/>
                    <a:pt x="101" y="161"/>
                  </a:cubicBezTo>
                  <a:lnTo>
                    <a:pt x="126" y="161"/>
                  </a:lnTo>
                  <a:cubicBezTo>
                    <a:pt x="176" y="161"/>
                    <a:pt x="201" y="111"/>
                    <a:pt x="176" y="61"/>
                  </a:cubicBezTo>
                  <a:cubicBezTo>
                    <a:pt x="176" y="24"/>
                    <a:pt x="149" y="1"/>
                    <a:pt x="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2033975" y="766075"/>
              <a:ext cx="5675" cy="4650"/>
            </a:xfrm>
            <a:custGeom>
              <a:avLst/>
              <a:gdLst/>
              <a:ahLst/>
              <a:cxnLst/>
              <a:rect l="l" t="t" r="r" b="b"/>
              <a:pathLst>
                <a:path w="227" h="186" extrusionOk="0">
                  <a:moveTo>
                    <a:pt x="87" y="0"/>
                  </a:moveTo>
                  <a:cubicBezTo>
                    <a:pt x="52" y="0"/>
                    <a:pt x="26" y="23"/>
                    <a:pt x="26" y="60"/>
                  </a:cubicBezTo>
                  <a:cubicBezTo>
                    <a:pt x="1" y="110"/>
                    <a:pt x="26" y="160"/>
                    <a:pt x="76" y="160"/>
                  </a:cubicBezTo>
                  <a:lnTo>
                    <a:pt x="101" y="185"/>
                  </a:lnTo>
                  <a:lnTo>
                    <a:pt x="126" y="185"/>
                  </a:lnTo>
                  <a:cubicBezTo>
                    <a:pt x="176" y="185"/>
                    <a:pt x="201" y="160"/>
                    <a:pt x="201" y="110"/>
                  </a:cubicBezTo>
                  <a:cubicBezTo>
                    <a:pt x="226" y="85"/>
                    <a:pt x="201" y="35"/>
                    <a:pt x="151" y="10"/>
                  </a:cubicBezTo>
                  <a:lnTo>
                    <a:pt x="126" y="10"/>
                  </a:lnTo>
                  <a:cubicBezTo>
                    <a:pt x="112" y="3"/>
                    <a:pt x="99" y="0"/>
                    <a:pt x="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1979475" y="761125"/>
              <a:ext cx="5650" cy="4575"/>
            </a:xfrm>
            <a:custGeom>
              <a:avLst/>
              <a:gdLst/>
              <a:ahLst/>
              <a:cxnLst/>
              <a:rect l="l" t="t" r="r" b="b"/>
              <a:pathLst>
                <a:path w="226" h="183" extrusionOk="0">
                  <a:moveTo>
                    <a:pt x="153" y="1"/>
                  </a:moveTo>
                  <a:cubicBezTo>
                    <a:pt x="144" y="1"/>
                    <a:pt x="135" y="3"/>
                    <a:pt x="125" y="7"/>
                  </a:cubicBezTo>
                  <a:lnTo>
                    <a:pt x="100" y="7"/>
                  </a:lnTo>
                  <a:cubicBezTo>
                    <a:pt x="50" y="7"/>
                    <a:pt x="0" y="58"/>
                    <a:pt x="25" y="108"/>
                  </a:cubicBezTo>
                  <a:cubicBezTo>
                    <a:pt x="25" y="133"/>
                    <a:pt x="50" y="183"/>
                    <a:pt x="100" y="183"/>
                  </a:cubicBezTo>
                  <a:lnTo>
                    <a:pt x="125" y="183"/>
                  </a:lnTo>
                  <a:lnTo>
                    <a:pt x="150" y="158"/>
                  </a:lnTo>
                  <a:cubicBezTo>
                    <a:pt x="201" y="158"/>
                    <a:pt x="226" y="108"/>
                    <a:pt x="226" y="83"/>
                  </a:cubicBezTo>
                  <a:cubicBezTo>
                    <a:pt x="226" y="42"/>
                    <a:pt x="192" y="1"/>
                    <a:pt x="1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2084725" y="810175"/>
              <a:ext cx="5675" cy="5025"/>
            </a:xfrm>
            <a:custGeom>
              <a:avLst/>
              <a:gdLst/>
              <a:ahLst/>
              <a:cxnLst/>
              <a:rect l="l" t="t" r="r" b="b"/>
              <a:pathLst>
                <a:path w="227" h="201" extrusionOk="0">
                  <a:moveTo>
                    <a:pt x="76" y="0"/>
                  </a:moveTo>
                  <a:cubicBezTo>
                    <a:pt x="26" y="25"/>
                    <a:pt x="1" y="76"/>
                    <a:pt x="26" y="126"/>
                  </a:cubicBezTo>
                  <a:lnTo>
                    <a:pt x="51" y="151"/>
                  </a:lnTo>
                  <a:cubicBezTo>
                    <a:pt x="51" y="176"/>
                    <a:pt x="101" y="201"/>
                    <a:pt x="126" y="201"/>
                  </a:cubicBezTo>
                  <a:lnTo>
                    <a:pt x="151" y="201"/>
                  </a:lnTo>
                  <a:cubicBezTo>
                    <a:pt x="201" y="176"/>
                    <a:pt x="226" y="126"/>
                    <a:pt x="201" y="76"/>
                  </a:cubicBezTo>
                  <a:lnTo>
                    <a:pt x="176" y="50"/>
                  </a:lnTo>
                  <a:cubicBezTo>
                    <a:pt x="151" y="0"/>
                    <a:pt x="101" y="0"/>
                    <a:pt x="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2046500" y="771550"/>
              <a:ext cx="5675" cy="4800"/>
            </a:xfrm>
            <a:custGeom>
              <a:avLst/>
              <a:gdLst/>
              <a:ahLst/>
              <a:cxnLst/>
              <a:rect l="l" t="t" r="r" b="b"/>
              <a:pathLst>
                <a:path w="227" h="192" extrusionOk="0">
                  <a:moveTo>
                    <a:pt x="91" y="0"/>
                  </a:moveTo>
                  <a:cubicBezTo>
                    <a:pt x="64" y="0"/>
                    <a:pt x="41" y="12"/>
                    <a:pt x="26" y="42"/>
                  </a:cubicBezTo>
                  <a:cubicBezTo>
                    <a:pt x="1" y="92"/>
                    <a:pt x="26" y="142"/>
                    <a:pt x="76" y="167"/>
                  </a:cubicBezTo>
                  <a:lnTo>
                    <a:pt x="101" y="167"/>
                  </a:lnTo>
                  <a:cubicBezTo>
                    <a:pt x="101" y="192"/>
                    <a:pt x="126" y="192"/>
                    <a:pt x="126" y="192"/>
                  </a:cubicBezTo>
                  <a:cubicBezTo>
                    <a:pt x="176" y="192"/>
                    <a:pt x="201" y="167"/>
                    <a:pt x="201" y="142"/>
                  </a:cubicBezTo>
                  <a:cubicBezTo>
                    <a:pt x="226" y="92"/>
                    <a:pt x="226" y="42"/>
                    <a:pt x="176" y="16"/>
                  </a:cubicBezTo>
                  <a:lnTo>
                    <a:pt x="151" y="16"/>
                  </a:lnTo>
                  <a:cubicBezTo>
                    <a:pt x="130" y="6"/>
                    <a:pt x="110" y="0"/>
                    <a:pt x="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2058400" y="779050"/>
              <a:ext cx="5675" cy="4825"/>
            </a:xfrm>
            <a:custGeom>
              <a:avLst/>
              <a:gdLst/>
              <a:ahLst/>
              <a:cxnLst/>
              <a:rect l="l" t="t" r="r" b="b"/>
              <a:pathLst>
                <a:path w="227" h="193" extrusionOk="0">
                  <a:moveTo>
                    <a:pt x="91" y="1"/>
                  </a:moveTo>
                  <a:cubicBezTo>
                    <a:pt x="64" y="1"/>
                    <a:pt x="41" y="13"/>
                    <a:pt x="26" y="42"/>
                  </a:cubicBezTo>
                  <a:cubicBezTo>
                    <a:pt x="1" y="67"/>
                    <a:pt x="1" y="143"/>
                    <a:pt x="51" y="168"/>
                  </a:cubicBezTo>
                  <a:lnTo>
                    <a:pt x="76" y="168"/>
                  </a:lnTo>
                  <a:cubicBezTo>
                    <a:pt x="76" y="193"/>
                    <a:pt x="101" y="193"/>
                    <a:pt x="126" y="193"/>
                  </a:cubicBezTo>
                  <a:cubicBezTo>
                    <a:pt x="151" y="193"/>
                    <a:pt x="176" y="168"/>
                    <a:pt x="176" y="168"/>
                  </a:cubicBezTo>
                  <a:cubicBezTo>
                    <a:pt x="227" y="118"/>
                    <a:pt x="201" y="67"/>
                    <a:pt x="176" y="42"/>
                  </a:cubicBezTo>
                  <a:lnTo>
                    <a:pt x="151" y="17"/>
                  </a:lnTo>
                  <a:cubicBezTo>
                    <a:pt x="131" y="7"/>
                    <a:pt x="110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8"/>
            <p:cNvSpPr/>
            <p:nvPr/>
          </p:nvSpPr>
          <p:spPr>
            <a:xfrm>
              <a:off x="2007025" y="760675"/>
              <a:ext cx="5675" cy="4400"/>
            </a:xfrm>
            <a:custGeom>
              <a:avLst/>
              <a:gdLst/>
              <a:ahLst/>
              <a:cxnLst/>
              <a:rect l="l" t="t" r="r" b="b"/>
              <a:pathLst>
                <a:path w="227" h="176" extrusionOk="0">
                  <a:moveTo>
                    <a:pt x="101" y="0"/>
                  </a:moveTo>
                  <a:cubicBezTo>
                    <a:pt x="76" y="0"/>
                    <a:pt x="26" y="25"/>
                    <a:pt x="26" y="76"/>
                  </a:cubicBezTo>
                  <a:cubicBezTo>
                    <a:pt x="1" y="126"/>
                    <a:pt x="51" y="151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26" y="126"/>
                    <a:pt x="226" y="101"/>
                  </a:cubicBezTo>
                  <a:cubicBezTo>
                    <a:pt x="226" y="50"/>
                    <a:pt x="201" y="0"/>
                    <a:pt x="1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2020825" y="762550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00" y="1"/>
                  </a:moveTo>
                  <a:cubicBezTo>
                    <a:pt x="75" y="1"/>
                    <a:pt x="25" y="26"/>
                    <a:pt x="0" y="76"/>
                  </a:cubicBezTo>
                  <a:cubicBezTo>
                    <a:pt x="0" y="101"/>
                    <a:pt x="25" y="151"/>
                    <a:pt x="75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01"/>
                  </a:cubicBezTo>
                  <a:cubicBezTo>
                    <a:pt x="226" y="51"/>
                    <a:pt x="176" y="26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1993875" y="760050"/>
              <a:ext cx="5025" cy="4400"/>
            </a:xfrm>
            <a:custGeom>
              <a:avLst/>
              <a:gdLst/>
              <a:ahLst/>
              <a:cxnLst/>
              <a:rect l="l" t="t" r="r" b="b"/>
              <a:pathLst>
                <a:path w="201" h="176" extrusionOk="0">
                  <a:moveTo>
                    <a:pt x="76" y="0"/>
                  </a:moveTo>
                  <a:cubicBezTo>
                    <a:pt x="26" y="0"/>
                    <a:pt x="1" y="50"/>
                    <a:pt x="1" y="101"/>
                  </a:cubicBezTo>
                  <a:cubicBezTo>
                    <a:pt x="1" y="126"/>
                    <a:pt x="51" y="176"/>
                    <a:pt x="101" y="176"/>
                  </a:cubicBezTo>
                  <a:cubicBezTo>
                    <a:pt x="151" y="176"/>
                    <a:pt x="201" y="126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8"/>
            <p:cNvSpPr/>
            <p:nvPr/>
          </p:nvSpPr>
          <p:spPr>
            <a:xfrm>
              <a:off x="2068425" y="788150"/>
              <a:ext cx="5675" cy="5125"/>
            </a:xfrm>
            <a:custGeom>
              <a:avLst/>
              <a:gdLst/>
              <a:ahLst/>
              <a:cxnLst/>
              <a:rect l="l" t="t" r="r" b="b"/>
              <a:pathLst>
                <a:path w="227" h="205" extrusionOk="0">
                  <a:moveTo>
                    <a:pt x="94" y="0"/>
                  </a:moveTo>
                  <a:cubicBezTo>
                    <a:pt x="77" y="0"/>
                    <a:pt x="62" y="8"/>
                    <a:pt x="51" y="29"/>
                  </a:cubicBezTo>
                  <a:cubicBezTo>
                    <a:pt x="1" y="54"/>
                    <a:pt x="1" y="104"/>
                    <a:pt x="51" y="155"/>
                  </a:cubicBezTo>
                  <a:lnTo>
                    <a:pt x="76" y="180"/>
                  </a:lnTo>
                  <a:cubicBezTo>
                    <a:pt x="76" y="180"/>
                    <a:pt x="101" y="205"/>
                    <a:pt x="126" y="205"/>
                  </a:cubicBezTo>
                  <a:cubicBezTo>
                    <a:pt x="151" y="205"/>
                    <a:pt x="176" y="180"/>
                    <a:pt x="176" y="180"/>
                  </a:cubicBezTo>
                  <a:cubicBezTo>
                    <a:pt x="227" y="129"/>
                    <a:pt x="227" y="79"/>
                    <a:pt x="201" y="54"/>
                  </a:cubicBezTo>
                  <a:lnTo>
                    <a:pt x="176" y="29"/>
                  </a:lnTo>
                  <a:cubicBezTo>
                    <a:pt x="147" y="15"/>
                    <a:pt x="119" y="0"/>
                    <a:pt x="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2077825" y="798475"/>
              <a:ext cx="5050" cy="4825"/>
            </a:xfrm>
            <a:custGeom>
              <a:avLst/>
              <a:gdLst/>
              <a:ahLst/>
              <a:cxnLst/>
              <a:rect l="l" t="t" r="r" b="b"/>
              <a:pathLst>
                <a:path w="202" h="193" extrusionOk="0">
                  <a:moveTo>
                    <a:pt x="86" y="1"/>
                  </a:moveTo>
                  <a:cubicBezTo>
                    <a:pt x="68" y="1"/>
                    <a:pt x="47" y="7"/>
                    <a:pt x="26" y="17"/>
                  </a:cubicBezTo>
                  <a:cubicBezTo>
                    <a:pt x="1" y="42"/>
                    <a:pt x="1" y="92"/>
                    <a:pt x="26" y="143"/>
                  </a:cubicBezTo>
                  <a:lnTo>
                    <a:pt x="51" y="168"/>
                  </a:lnTo>
                  <a:cubicBezTo>
                    <a:pt x="51" y="193"/>
                    <a:pt x="76" y="193"/>
                    <a:pt x="101" y="193"/>
                  </a:cubicBezTo>
                  <a:lnTo>
                    <a:pt x="151" y="193"/>
                  </a:lnTo>
                  <a:cubicBezTo>
                    <a:pt x="201" y="168"/>
                    <a:pt x="201" y="92"/>
                    <a:pt x="176" y="67"/>
                  </a:cubicBezTo>
                  <a:lnTo>
                    <a:pt x="151" y="42"/>
                  </a:lnTo>
                  <a:cubicBezTo>
                    <a:pt x="137" y="13"/>
                    <a:pt x="113" y="1"/>
                    <a:pt x="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2090375" y="823325"/>
              <a:ext cx="5650" cy="4425"/>
            </a:xfrm>
            <a:custGeom>
              <a:avLst/>
              <a:gdLst/>
              <a:ahLst/>
              <a:cxnLst/>
              <a:rect l="l" t="t" r="r" b="b"/>
              <a:pathLst>
                <a:path w="226" h="177" extrusionOk="0">
                  <a:moveTo>
                    <a:pt x="75" y="1"/>
                  </a:moveTo>
                  <a:cubicBezTo>
                    <a:pt x="25" y="1"/>
                    <a:pt x="0" y="76"/>
                    <a:pt x="25" y="101"/>
                  </a:cubicBezTo>
                  <a:cubicBezTo>
                    <a:pt x="25" y="126"/>
                    <a:pt x="50" y="151"/>
                    <a:pt x="75" y="151"/>
                  </a:cubicBezTo>
                  <a:cubicBezTo>
                    <a:pt x="75" y="151"/>
                    <a:pt x="100" y="176"/>
                    <a:pt x="100" y="176"/>
                  </a:cubicBezTo>
                  <a:cubicBezTo>
                    <a:pt x="125" y="176"/>
                    <a:pt x="125" y="151"/>
                    <a:pt x="151" y="151"/>
                  </a:cubicBezTo>
                  <a:cubicBezTo>
                    <a:pt x="201" y="151"/>
                    <a:pt x="226" y="101"/>
                    <a:pt x="201" y="51"/>
                  </a:cubicBezTo>
                  <a:cubicBezTo>
                    <a:pt x="201" y="26"/>
                    <a:pt x="151" y="1"/>
                    <a:pt x="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2154900" y="825200"/>
              <a:ext cx="5675" cy="4425"/>
            </a:xfrm>
            <a:custGeom>
              <a:avLst/>
              <a:gdLst/>
              <a:ahLst/>
              <a:cxnLst/>
              <a:rect l="l" t="t" r="r" b="b"/>
              <a:pathLst>
                <a:path w="227" h="177" extrusionOk="0">
                  <a:moveTo>
                    <a:pt x="126" y="1"/>
                  </a:moveTo>
                  <a:cubicBezTo>
                    <a:pt x="101" y="1"/>
                    <a:pt x="51" y="1"/>
                    <a:pt x="26" y="51"/>
                  </a:cubicBezTo>
                  <a:cubicBezTo>
                    <a:pt x="1" y="101"/>
                    <a:pt x="26" y="151"/>
                    <a:pt x="76" y="176"/>
                  </a:cubicBezTo>
                  <a:lnTo>
                    <a:pt x="126" y="176"/>
                  </a:lnTo>
                  <a:cubicBezTo>
                    <a:pt x="151" y="176"/>
                    <a:pt x="201" y="176"/>
                    <a:pt x="201" y="126"/>
                  </a:cubicBezTo>
                  <a:cubicBezTo>
                    <a:pt x="226" y="101"/>
                    <a:pt x="201" y="51"/>
                    <a:pt x="176" y="26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2200025" y="871950"/>
              <a:ext cx="5025" cy="4650"/>
            </a:xfrm>
            <a:custGeom>
              <a:avLst/>
              <a:gdLst/>
              <a:ahLst/>
              <a:cxnLst/>
              <a:rect l="l" t="t" r="r" b="b"/>
              <a:pathLst>
                <a:path w="201" h="186" extrusionOk="0">
                  <a:moveTo>
                    <a:pt x="100" y="1"/>
                  </a:moveTo>
                  <a:cubicBezTo>
                    <a:pt x="91" y="1"/>
                    <a:pt x="82" y="4"/>
                    <a:pt x="75" y="11"/>
                  </a:cubicBezTo>
                  <a:cubicBezTo>
                    <a:pt x="25" y="11"/>
                    <a:pt x="0" y="61"/>
                    <a:pt x="25" y="111"/>
                  </a:cubicBezTo>
                  <a:lnTo>
                    <a:pt x="25" y="136"/>
                  </a:lnTo>
                  <a:cubicBezTo>
                    <a:pt x="50" y="186"/>
                    <a:pt x="75" y="186"/>
                    <a:pt x="100" y="186"/>
                  </a:cubicBezTo>
                  <a:lnTo>
                    <a:pt x="151" y="186"/>
                  </a:lnTo>
                  <a:cubicBezTo>
                    <a:pt x="176" y="186"/>
                    <a:pt x="201" y="136"/>
                    <a:pt x="201" y="86"/>
                  </a:cubicBezTo>
                  <a:lnTo>
                    <a:pt x="176" y="61"/>
                  </a:lnTo>
                  <a:cubicBezTo>
                    <a:pt x="157" y="24"/>
                    <a:pt x="125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2206275" y="897725"/>
              <a:ext cx="4425" cy="5200"/>
            </a:xfrm>
            <a:custGeom>
              <a:avLst/>
              <a:gdLst/>
              <a:ahLst/>
              <a:cxnLst/>
              <a:rect l="l" t="t" r="r" b="b"/>
              <a:pathLst>
                <a:path w="177" h="208" extrusionOk="0">
                  <a:moveTo>
                    <a:pt x="117" y="0"/>
                  </a:moveTo>
                  <a:cubicBezTo>
                    <a:pt x="111" y="0"/>
                    <a:pt x="106" y="3"/>
                    <a:pt x="101" y="7"/>
                  </a:cubicBezTo>
                  <a:cubicBezTo>
                    <a:pt x="51" y="7"/>
                    <a:pt x="1" y="32"/>
                    <a:pt x="1" y="82"/>
                  </a:cubicBezTo>
                  <a:lnTo>
                    <a:pt x="26" y="107"/>
                  </a:lnTo>
                  <a:cubicBezTo>
                    <a:pt x="26" y="157"/>
                    <a:pt x="51" y="208"/>
                    <a:pt x="101" y="208"/>
                  </a:cubicBezTo>
                  <a:cubicBezTo>
                    <a:pt x="151" y="183"/>
                    <a:pt x="176" y="157"/>
                    <a:pt x="176" y="107"/>
                  </a:cubicBezTo>
                  <a:lnTo>
                    <a:pt x="176" y="82"/>
                  </a:lnTo>
                  <a:cubicBezTo>
                    <a:pt x="176" y="41"/>
                    <a:pt x="143" y="0"/>
                    <a:pt x="1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2204400" y="884475"/>
              <a:ext cx="4425" cy="5300"/>
            </a:xfrm>
            <a:custGeom>
              <a:avLst/>
              <a:gdLst/>
              <a:ahLst/>
              <a:cxnLst/>
              <a:rect l="l" t="t" r="r" b="b"/>
              <a:pathLst>
                <a:path w="177" h="212" extrusionOk="0">
                  <a:moveTo>
                    <a:pt x="100" y="1"/>
                  </a:moveTo>
                  <a:cubicBezTo>
                    <a:pt x="91" y="1"/>
                    <a:pt x="83" y="4"/>
                    <a:pt x="76" y="11"/>
                  </a:cubicBezTo>
                  <a:cubicBezTo>
                    <a:pt x="26" y="11"/>
                    <a:pt x="1" y="61"/>
                    <a:pt x="1" y="111"/>
                  </a:cubicBezTo>
                  <a:lnTo>
                    <a:pt x="1" y="136"/>
                  </a:lnTo>
                  <a:cubicBezTo>
                    <a:pt x="26" y="186"/>
                    <a:pt x="51" y="211"/>
                    <a:pt x="101" y="211"/>
                  </a:cubicBezTo>
                  <a:cubicBezTo>
                    <a:pt x="151" y="186"/>
                    <a:pt x="176" y="136"/>
                    <a:pt x="176" y="111"/>
                  </a:cubicBezTo>
                  <a:lnTo>
                    <a:pt x="176" y="61"/>
                  </a:lnTo>
                  <a:cubicBezTo>
                    <a:pt x="158" y="24"/>
                    <a:pt x="126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2166800" y="831700"/>
              <a:ext cx="5675" cy="4800"/>
            </a:xfrm>
            <a:custGeom>
              <a:avLst/>
              <a:gdLst/>
              <a:ahLst/>
              <a:cxnLst/>
              <a:rect l="l" t="t" r="r" b="b"/>
              <a:pathLst>
                <a:path w="227" h="192" extrusionOk="0">
                  <a:moveTo>
                    <a:pt x="86" y="0"/>
                  </a:moveTo>
                  <a:cubicBezTo>
                    <a:pt x="64" y="0"/>
                    <a:pt x="41" y="12"/>
                    <a:pt x="26" y="42"/>
                  </a:cubicBezTo>
                  <a:cubicBezTo>
                    <a:pt x="1" y="67"/>
                    <a:pt x="1" y="117"/>
                    <a:pt x="51" y="142"/>
                  </a:cubicBezTo>
                  <a:lnTo>
                    <a:pt x="76" y="167"/>
                  </a:lnTo>
                  <a:cubicBezTo>
                    <a:pt x="101" y="167"/>
                    <a:pt x="101" y="192"/>
                    <a:pt x="126" y="192"/>
                  </a:cubicBezTo>
                  <a:cubicBezTo>
                    <a:pt x="151" y="192"/>
                    <a:pt x="176" y="167"/>
                    <a:pt x="201" y="142"/>
                  </a:cubicBezTo>
                  <a:cubicBezTo>
                    <a:pt x="226" y="92"/>
                    <a:pt x="201" y="42"/>
                    <a:pt x="176" y="17"/>
                  </a:cubicBezTo>
                  <a:lnTo>
                    <a:pt x="126" y="17"/>
                  </a:lnTo>
                  <a:cubicBezTo>
                    <a:pt x="116" y="6"/>
                    <a:pt x="101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2194375" y="859875"/>
              <a:ext cx="5050" cy="4825"/>
            </a:xfrm>
            <a:custGeom>
              <a:avLst/>
              <a:gdLst/>
              <a:ahLst/>
              <a:cxnLst/>
              <a:rect l="l" t="t" r="r" b="b"/>
              <a:pathLst>
                <a:path w="202" h="193" extrusionOk="0">
                  <a:moveTo>
                    <a:pt x="91" y="1"/>
                  </a:moveTo>
                  <a:cubicBezTo>
                    <a:pt x="76" y="1"/>
                    <a:pt x="61" y="7"/>
                    <a:pt x="51" y="17"/>
                  </a:cubicBezTo>
                  <a:cubicBezTo>
                    <a:pt x="1" y="42"/>
                    <a:pt x="1" y="93"/>
                    <a:pt x="26" y="143"/>
                  </a:cubicBezTo>
                  <a:lnTo>
                    <a:pt x="26" y="168"/>
                  </a:lnTo>
                  <a:cubicBezTo>
                    <a:pt x="51" y="193"/>
                    <a:pt x="76" y="193"/>
                    <a:pt x="101" y="193"/>
                  </a:cubicBezTo>
                  <a:lnTo>
                    <a:pt x="151" y="193"/>
                  </a:lnTo>
                  <a:cubicBezTo>
                    <a:pt x="176" y="168"/>
                    <a:pt x="201" y="118"/>
                    <a:pt x="176" y="67"/>
                  </a:cubicBezTo>
                  <a:lnTo>
                    <a:pt x="151" y="42"/>
                  </a:lnTo>
                  <a:cubicBezTo>
                    <a:pt x="136" y="13"/>
                    <a:pt x="113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2142375" y="82082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26" y="0"/>
                  </a:moveTo>
                  <a:cubicBezTo>
                    <a:pt x="76" y="0"/>
                    <a:pt x="25" y="25"/>
                    <a:pt x="25" y="76"/>
                  </a:cubicBezTo>
                  <a:cubicBezTo>
                    <a:pt x="0" y="101"/>
                    <a:pt x="25" y="151"/>
                    <a:pt x="76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26"/>
                  </a:cubicBezTo>
                  <a:cubicBezTo>
                    <a:pt x="226" y="76"/>
                    <a:pt x="201" y="25"/>
                    <a:pt x="151" y="25"/>
                  </a:cubicBezTo>
                  <a:lnTo>
                    <a:pt x="1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2206275" y="911050"/>
              <a:ext cx="5050" cy="5025"/>
            </a:xfrm>
            <a:custGeom>
              <a:avLst/>
              <a:gdLst/>
              <a:ahLst/>
              <a:cxnLst/>
              <a:rect l="l" t="t" r="r" b="b"/>
              <a:pathLst>
                <a:path w="202" h="201" extrusionOk="0">
                  <a:moveTo>
                    <a:pt x="101" y="0"/>
                  </a:moveTo>
                  <a:cubicBezTo>
                    <a:pt x="51" y="0"/>
                    <a:pt x="26" y="26"/>
                    <a:pt x="26" y="76"/>
                  </a:cubicBezTo>
                  <a:lnTo>
                    <a:pt x="26" y="101"/>
                  </a:lnTo>
                  <a:cubicBezTo>
                    <a:pt x="1" y="151"/>
                    <a:pt x="51" y="201"/>
                    <a:pt x="101" y="201"/>
                  </a:cubicBezTo>
                  <a:cubicBezTo>
                    <a:pt x="151" y="201"/>
                    <a:pt x="176" y="151"/>
                    <a:pt x="176" y="126"/>
                  </a:cubicBezTo>
                  <a:lnTo>
                    <a:pt x="201" y="76"/>
                  </a:lnTo>
                  <a:cubicBezTo>
                    <a:pt x="201" y="26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2129225" y="81832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00" y="0"/>
                  </a:moveTo>
                  <a:cubicBezTo>
                    <a:pt x="75" y="0"/>
                    <a:pt x="25" y="25"/>
                    <a:pt x="25" y="75"/>
                  </a:cubicBezTo>
                  <a:cubicBezTo>
                    <a:pt x="0" y="125"/>
                    <a:pt x="50" y="176"/>
                    <a:pt x="100" y="176"/>
                  </a:cubicBezTo>
                  <a:lnTo>
                    <a:pt x="125" y="176"/>
                  </a:lnTo>
                  <a:cubicBezTo>
                    <a:pt x="176" y="176"/>
                    <a:pt x="226" y="151"/>
                    <a:pt x="226" y="100"/>
                  </a:cubicBezTo>
                  <a:cubicBezTo>
                    <a:pt x="226" y="50"/>
                    <a:pt x="201" y="25"/>
                    <a:pt x="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2116050" y="817700"/>
              <a:ext cx="5675" cy="4400"/>
            </a:xfrm>
            <a:custGeom>
              <a:avLst/>
              <a:gdLst/>
              <a:ahLst/>
              <a:cxnLst/>
              <a:rect l="l" t="t" r="r" b="b"/>
              <a:pathLst>
                <a:path w="227" h="176" extrusionOk="0">
                  <a:moveTo>
                    <a:pt x="101" y="0"/>
                  </a:moveTo>
                  <a:cubicBezTo>
                    <a:pt x="51" y="25"/>
                    <a:pt x="1" y="50"/>
                    <a:pt x="1" y="100"/>
                  </a:cubicBezTo>
                  <a:cubicBezTo>
                    <a:pt x="26" y="150"/>
                    <a:pt x="51" y="176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26" y="150"/>
                    <a:pt x="226" y="100"/>
                  </a:cubicBezTo>
                  <a:cubicBezTo>
                    <a:pt x="226" y="50"/>
                    <a:pt x="176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2186850" y="849175"/>
              <a:ext cx="5050" cy="4875"/>
            </a:xfrm>
            <a:custGeom>
              <a:avLst/>
              <a:gdLst/>
              <a:ahLst/>
              <a:cxnLst/>
              <a:rect l="l" t="t" r="r" b="b"/>
              <a:pathLst>
                <a:path w="202" h="195" extrusionOk="0">
                  <a:moveTo>
                    <a:pt x="98" y="0"/>
                  </a:moveTo>
                  <a:cubicBezTo>
                    <a:pt x="76" y="0"/>
                    <a:pt x="51" y="7"/>
                    <a:pt x="26" y="19"/>
                  </a:cubicBezTo>
                  <a:cubicBezTo>
                    <a:pt x="1" y="44"/>
                    <a:pt x="1" y="94"/>
                    <a:pt x="26" y="145"/>
                  </a:cubicBezTo>
                  <a:lnTo>
                    <a:pt x="51" y="170"/>
                  </a:lnTo>
                  <a:cubicBezTo>
                    <a:pt x="51" y="170"/>
                    <a:pt x="76" y="195"/>
                    <a:pt x="101" y="195"/>
                  </a:cubicBezTo>
                  <a:cubicBezTo>
                    <a:pt x="126" y="195"/>
                    <a:pt x="151" y="195"/>
                    <a:pt x="151" y="170"/>
                  </a:cubicBezTo>
                  <a:cubicBezTo>
                    <a:pt x="201" y="145"/>
                    <a:pt x="201" y="94"/>
                    <a:pt x="176" y="44"/>
                  </a:cubicBezTo>
                  <a:lnTo>
                    <a:pt x="151" y="19"/>
                  </a:lnTo>
                  <a:cubicBezTo>
                    <a:pt x="139" y="7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2102900" y="81957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76" y="0"/>
                  </a:moveTo>
                  <a:cubicBezTo>
                    <a:pt x="25" y="25"/>
                    <a:pt x="0" y="50"/>
                    <a:pt x="0" y="101"/>
                  </a:cubicBezTo>
                  <a:cubicBezTo>
                    <a:pt x="25" y="151"/>
                    <a:pt x="51" y="176"/>
                    <a:pt x="101" y="176"/>
                  </a:cubicBezTo>
                  <a:lnTo>
                    <a:pt x="151" y="176"/>
                  </a:lnTo>
                  <a:cubicBezTo>
                    <a:pt x="201" y="151"/>
                    <a:pt x="226" y="101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2177450" y="839300"/>
              <a:ext cx="5050" cy="4725"/>
            </a:xfrm>
            <a:custGeom>
              <a:avLst/>
              <a:gdLst/>
              <a:ahLst/>
              <a:cxnLst/>
              <a:rect l="l" t="t" r="r" b="b"/>
              <a:pathLst>
                <a:path w="202" h="189" extrusionOk="0">
                  <a:moveTo>
                    <a:pt x="79" y="1"/>
                  </a:moveTo>
                  <a:cubicBezTo>
                    <a:pt x="57" y="1"/>
                    <a:pt x="38" y="13"/>
                    <a:pt x="26" y="38"/>
                  </a:cubicBezTo>
                  <a:cubicBezTo>
                    <a:pt x="1" y="63"/>
                    <a:pt x="1" y="114"/>
                    <a:pt x="26" y="164"/>
                  </a:cubicBezTo>
                  <a:lnTo>
                    <a:pt x="51" y="189"/>
                  </a:lnTo>
                  <a:lnTo>
                    <a:pt x="126" y="189"/>
                  </a:lnTo>
                  <a:cubicBezTo>
                    <a:pt x="151" y="189"/>
                    <a:pt x="151" y="189"/>
                    <a:pt x="176" y="164"/>
                  </a:cubicBezTo>
                  <a:cubicBezTo>
                    <a:pt x="201" y="139"/>
                    <a:pt x="201" y="88"/>
                    <a:pt x="176" y="38"/>
                  </a:cubicBezTo>
                  <a:lnTo>
                    <a:pt x="151" y="38"/>
                  </a:lnTo>
                  <a:cubicBezTo>
                    <a:pt x="126" y="13"/>
                    <a:pt x="101" y="1"/>
                    <a:pt x="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2204400" y="924200"/>
              <a:ext cx="5050" cy="4425"/>
            </a:xfrm>
            <a:custGeom>
              <a:avLst/>
              <a:gdLst/>
              <a:ahLst/>
              <a:cxnLst/>
              <a:rect l="l" t="t" r="r" b="b"/>
              <a:pathLst>
                <a:path w="202" h="177" extrusionOk="0">
                  <a:moveTo>
                    <a:pt x="126" y="1"/>
                  </a:moveTo>
                  <a:cubicBezTo>
                    <a:pt x="76" y="1"/>
                    <a:pt x="26" y="26"/>
                    <a:pt x="26" y="76"/>
                  </a:cubicBezTo>
                  <a:cubicBezTo>
                    <a:pt x="1" y="126"/>
                    <a:pt x="26" y="176"/>
                    <a:pt x="76" y="176"/>
                  </a:cubicBezTo>
                  <a:lnTo>
                    <a:pt x="101" y="176"/>
                  </a:lnTo>
                  <a:cubicBezTo>
                    <a:pt x="126" y="176"/>
                    <a:pt x="176" y="151"/>
                    <a:pt x="176" y="126"/>
                  </a:cubicBezTo>
                  <a:lnTo>
                    <a:pt x="176" y="101"/>
                  </a:lnTo>
                  <a:cubicBezTo>
                    <a:pt x="201" y="51"/>
                    <a:pt x="151" y="26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;p8">
              <a:extLst>
                <a:ext uri="{FF2B5EF4-FFF2-40B4-BE49-F238E27FC236}">
                  <a16:creationId xmlns:a16="http://schemas.microsoft.com/office/drawing/2014/main" id="{14A2738E-0643-4CCC-B796-7683067ECF0B}"/>
                </a:ext>
              </a:extLst>
            </p:cNvPr>
            <p:cNvSpPr/>
            <p:nvPr userDrawn="1"/>
          </p:nvSpPr>
          <p:spPr>
            <a:xfrm>
              <a:off x="2102279" y="819571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76" y="0"/>
                  </a:moveTo>
                  <a:cubicBezTo>
                    <a:pt x="25" y="25"/>
                    <a:pt x="0" y="50"/>
                    <a:pt x="0" y="101"/>
                  </a:cubicBezTo>
                  <a:cubicBezTo>
                    <a:pt x="25" y="151"/>
                    <a:pt x="51" y="176"/>
                    <a:pt x="101" y="176"/>
                  </a:cubicBezTo>
                  <a:lnTo>
                    <a:pt x="151" y="176"/>
                  </a:lnTo>
                  <a:cubicBezTo>
                    <a:pt x="201" y="151"/>
                    <a:pt x="226" y="101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" name="Google Shape;170;p8"/>
          <p:cNvSpPr/>
          <p:nvPr/>
        </p:nvSpPr>
        <p:spPr>
          <a:xfrm flipH="1">
            <a:off x="8288246" y="4603509"/>
            <a:ext cx="135748" cy="142299"/>
          </a:xfrm>
          <a:custGeom>
            <a:avLst/>
            <a:gdLst/>
            <a:ahLst/>
            <a:cxnLst/>
            <a:rect l="l" t="t" r="r" b="b"/>
            <a:pathLst>
              <a:path w="1555" h="1630" extrusionOk="0">
                <a:moveTo>
                  <a:pt x="778" y="176"/>
                </a:moveTo>
                <a:cubicBezTo>
                  <a:pt x="1104" y="176"/>
                  <a:pt x="1354" y="552"/>
                  <a:pt x="1379" y="903"/>
                </a:cubicBezTo>
                <a:cubicBezTo>
                  <a:pt x="1379" y="978"/>
                  <a:pt x="1354" y="1053"/>
                  <a:pt x="1354" y="1103"/>
                </a:cubicBezTo>
                <a:cubicBezTo>
                  <a:pt x="1304" y="1254"/>
                  <a:pt x="1204" y="1354"/>
                  <a:pt x="1053" y="1404"/>
                </a:cubicBezTo>
                <a:cubicBezTo>
                  <a:pt x="985" y="1432"/>
                  <a:pt x="908" y="1452"/>
                  <a:pt x="829" y="1452"/>
                </a:cubicBezTo>
                <a:cubicBezTo>
                  <a:pt x="763" y="1452"/>
                  <a:pt x="695" y="1438"/>
                  <a:pt x="627" y="1404"/>
                </a:cubicBezTo>
                <a:cubicBezTo>
                  <a:pt x="427" y="1329"/>
                  <a:pt x="251" y="1128"/>
                  <a:pt x="226" y="903"/>
                </a:cubicBezTo>
                <a:cubicBezTo>
                  <a:pt x="176" y="727"/>
                  <a:pt x="251" y="502"/>
                  <a:pt x="402" y="351"/>
                </a:cubicBezTo>
                <a:cubicBezTo>
                  <a:pt x="502" y="226"/>
                  <a:pt x="627" y="176"/>
                  <a:pt x="753" y="176"/>
                </a:cubicBezTo>
                <a:close/>
                <a:moveTo>
                  <a:pt x="778" y="1"/>
                </a:moveTo>
                <a:cubicBezTo>
                  <a:pt x="577" y="1"/>
                  <a:pt x="402" y="76"/>
                  <a:pt x="251" y="251"/>
                </a:cubicBezTo>
                <a:cubicBezTo>
                  <a:pt x="101" y="427"/>
                  <a:pt x="1" y="702"/>
                  <a:pt x="51" y="953"/>
                </a:cubicBezTo>
                <a:cubicBezTo>
                  <a:pt x="101" y="1229"/>
                  <a:pt x="302" y="1479"/>
                  <a:pt x="577" y="1580"/>
                </a:cubicBezTo>
                <a:cubicBezTo>
                  <a:pt x="652" y="1605"/>
                  <a:pt x="753" y="1630"/>
                  <a:pt x="853" y="1630"/>
                </a:cubicBezTo>
                <a:cubicBezTo>
                  <a:pt x="953" y="1630"/>
                  <a:pt x="1053" y="1605"/>
                  <a:pt x="1129" y="1580"/>
                </a:cubicBezTo>
                <a:cubicBezTo>
                  <a:pt x="1304" y="1504"/>
                  <a:pt x="1454" y="1354"/>
                  <a:pt x="1505" y="1153"/>
                </a:cubicBezTo>
                <a:cubicBezTo>
                  <a:pt x="1530" y="1078"/>
                  <a:pt x="1555" y="1003"/>
                  <a:pt x="1530" y="903"/>
                </a:cubicBezTo>
                <a:cubicBezTo>
                  <a:pt x="1530" y="477"/>
                  <a:pt x="1229" y="26"/>
                  <a:pt x="7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8"/>
          <p:cNvSpPr/>
          <p:nvPr/>
        </p:nvSpPr>
        <p:spPr>
          <a:xfrm flipH="1">
            <a:off x="1191414" y="3772488"/>
            <a:ext cx="161937" cy="151029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0"/>
                </a:moveTo>
                <a:cubicBezTo>
                  <a:pt x="476" y="527"/>
                  <a:pt x="201" y="1103"/>
                  <a:pt x="0" y="1730"/>
                </a:cubicBezTo>
                <a:lnTo>
                  <a:pt x="1855" y="1730"/>
                </a:lnTo>
                <a:cubicBezTo>
                  <a:pt x="1579" y="1128"/>
                  <a:pt x="1253" y="552"/>
                  <a:pt x="877" y="25"/>
                </a:cubicBezTo>
                <a:lnTo>
                  <a:pt x="85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8"/>
          <p:cNvSpPr/>
          <p:nvPr/>
        </p:nvSpPr>
        <p:spPr>
          <a:xfrm flipH="1">
            <a:off x="8156736" y="3015232"/>
            <a:ext cx="161937" cy="151029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0"/>
                </a:moveTo>
                <a:cubicBezTo>
                  <a:pt x="476" y="527"/>
                  <a:pt x="201" y="1103"/>
                  <a:pt x="0" y="1730"/>
                </a:cubicBezTo>
                <a:lnTo>
                  <a:pt x="1855" y="1730"/>
                </a:lnTo>
                <a:cubicBezTo>
                  <a:pt x="1579" y="1128"/>
                  <a:pt x="1253" y="552"/>
                  <a:pt x="877" y="25"/>
                </a:cubicBezTo>
                <a:lnTo>
                  <a:pt x="85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" name="Google Shape;173;p8"/>
          <p:cNvGrpSpPr/>
          <p:nvPr/>
        </p:nvGrpSpPr>
        <p:grpSpPr>
          <a:xfrm flipH="1">
            <a:off x="8111325" y="3285497"/>
            <a:ext cx="1032663" cy="712280"/>
            <a:chOff x="1966925" y="760050"/>
            <a:chExt cx="244400" cy="168575"/>
          </a:xfrm>
        </p:grpSpPr>
        <p:sp>
          <p:nvSpPr>
            <p:cNvPr id="174" name="Google Shape;174;p8"/>
            <p:cNvSpPr/>
            <p:nvPr/>
          </p:nvSpPr>
          <p:spPr>
            <a:xfrm>
              <a:off x="1966925" y="763550"/>
              <a:ext cx="5050" cy="4050"/>
            </a:xfrm>
            <a:custGeom>
              <a:avLst/>
              <a:gdLst/>
              <a:ahLst/>
              <a:cxnLst/>
              <a:rect l="l" t="t" r="r" b="b"/>
              <a:pathLst>
                <a:path w="202" h="162" extrusionOk="0">
                  <a:moveTo>
                    <a:pt x="115" y="1"/>
                  </a:moveTo>
                  <a:cubicBezTo>
                    <a:pt x="103" y="1"/>
                    <a:pt x="89" y="4"/>
                    <a:pt x="76" y="11"/>
                  </a:cubicBezTo>
                  <a:lnTo>
                    <a:pt x="51" y="11"/>
                  </a:lnTo>
                  <a:cubicBezTo>
                    <a:pt x="26" y="11"/>
                    <a:pt x="1" y="61"/>
                    <a:pt x="1" y="111"/>
                  </a:cubicBezTo>
                  <a:cubicBezTo>
                    <a:pt x="26" y="161"/>
                    <a:pt x="51" y="161"/>
                    <a:pt x="101" y="161"/>
                  </a:cubicBezTo>
                  <a:lnTo>
                    <a:pt x="126" y="161"/>
                  </a:lnTo>
                  <a:cubicBezTo>
                    <a:pt x="176" y="161"/>
                    <a:pt x="201" y="111"/>
                    <a:pt x="176" y="61"/>
                  </a:cubicBezTo>
                  <a:cubicBezTo>
                    <a:pt x="176" y="24"/>
                    <a:pt x="149" y="1"/>
                    <a:pt x="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2033975" y="766075"/>
              <a:ext cx="5675" cy="4650"/>
            </a:xfrm>
            <a:custGeom>
              <a:avLst/>
              <a:gdLst/>
              <a:ahLst/>
              <a:cxnLst/>
              <a:rect l="l" t="t" r="r" b="b"/>
              <a:pathLst>
                <a:path w="227" h="186" extrusionOk="0">
                  <a:moveTo>
                    <a:pt x="87" y="0"/>
                  </a:moveTo>
                  <a:cubicBezTo>
                    <a:pt x="52" y="0"/>
                    <a:pt x="26" y="23"/>
                    <a:pt x="26" y="60"/>
                  </a:cubicBezTo>
                  <a:cubicBezTo>
                    <a:pt x="1" y="110"/>
                    <a:pt x="26" y="160"/>
                    <a:pt x="76" y="160"/>
                  </a:cubicBezTo>
                  <a:lnTo>
                    <a:pt x="101" y="185"/>
                  </a:lnTo>
                  <a:lnTo>
                    <a:pt x="126" y="185"/>
                  </a:lnTo>
                  <a:cubicBezTo>
                    <a:pt x="176" y="185"/>
                    <a:pt x="201" y="160"/>
                    <a:pt x="201" y="110"/>
                  </a:cubicBezTo>
                  <a:cubicBezTo>
                    <a:pt x="226" y="85"/>
                    <a:pt x="201" y="35"/>
                    <a:pt x="151" y="10"/>
                  </a:cubicBezTo>
                  <a:lnTo>
                    <a:pt x="126" y="10"/>
                  </a:lnTo>
                  <a:cubicBezTo>
                    <a:pt x="112" y="3"/>
                    <a:pt x="99" y="0"/>
                    <a:pt x="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1979475" y="761125"/>
              <a:ext cx="5650" cy="4575"/>
            </a:xfrm>
            <a:custGeom>
              <a:avLst/>
              <a:gdLst/>
              <a:ahLst/>
              <a:cxnLst/>
              <a:rect l="l" t="t" r="r" b="b"/>
              <a:pathLst>
                <a:path w="226" h="183" extrusionOk="0">
                  <a:moveTo>
                    <a:pt x="153" y="1"/>
                  </a:moveTo>
                  <a:cubicBezTo>
                    <a:pt x="144" y="1"/>
                    <a:pt x="135" y="3"/>
                    <a:pt x="125" y="7"/>
                  </a:cubicBezTo>
                  <a:lnTo>
                    <a:pt x="100" y="7"/>
                  </a:lnTo>
                  <a:cubicBezTo>
                    <a:pt x="50" y="7"/>
                    <a:pt x="0" y="58"/>
                    <a:pt x="25" y="108"/>
                  </a:cubicBezTo>
                  <a:cubicBezTo>
                    <a:pt x="25" y="133"/>
                    <a:pt x="50" y="183"/>
                    <a:pt x="100" y="183"/>
                  </a:cubicBezTo>
                  <a:lnTo>
                    <a:pt x="125" y="183"/>
                  </a:lnTo>
                  <a:lnTo>
                    <a:pt x="150" y="158"/>
                  </a:lnTo>
                  <a:cubicBezTo>
                    <a:pt x="201" y="158"/>
                    <a:pt x="226" y="108"/>
                    <a:pt x="226" y="83"/>
                  </a:cubicBezTo>
                  <a:cubicBezTo>
                    <a:pt x="226" y="42"/>
                    <a:pt x="192" y="1"/>
                    <a:pt x="1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2084725" y="810175"/>
              <a:ext cx="5675" cy="5025"/>
            </a:xfrm>
            <a:custGeom>
              <a:avLst/>
              <a:gdLst/>
              <a:ahLst/>
              <a:cxnLst/>
              <a:rect l="l" t="t" r="r" b="b"/>
              <a:pathLst>
                <a:path w="227" h="201" extrusionOk="0">
                  <a:moveTo>
                    <a:pt x="76" y="0"/>
                  </a:moveTo>
                  <a:cubicBezTo>
                    <a:pt x="26" y="25"/>
                    <a:pt x="1" y="76"/>
                    <a:pt x="26" y="126"/>
                  </a:cubicBezTo>
                  <a:lnTo>
                    <a:pt x="51" y="151"/>
                  </a:lnTo>
                  <a:cubicBezTo>
                    <a:pt x="51" y="176"/>
                    <a:pt x="101" y="201"/>
                    <a:pt x="126" y="201"/>
                  </a:cubicBezTo>
                  <a:lnTo>
                    <a:pt x="151" y="201"/>
                  </a:lnTo>
                  <a:cubicBezTo>
                    <a:pt x="201" y="176"/>
                    <a:pt x="226" y="126"/>
                    <a:pt x="201" y="76"/>
                  </a:cubicBezTo>
                  <a:lnTo>
                    <a:pt x="176" y="50"/>
                  </a:lnTo>
                  <a:cubicBezTo>
                    <a:pt x="151" y="0"/>
                    <a:pt x="101" y="0"/>
                    <a:pt x="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2046500" y="771550"/>
              <a:ext cx="5675" cy="4800"/>
            </a:xfrm>
            <a:custGeom>
              <a:avLst/>
              <a:gdLst/>
              <a:ahLst/>
              <a:cxnLst/>
              <a:rect l="l" t="t" r="r" b="b"/>
              <a:pathLst>
                <a:path w="227" h="192" extrusionOk="0">
                  <a:moveTo>
                    <a:pt x="91" y="0"/>
                  </a:moveTo>
                  <a:cubicBezTo>
                    <a:pt x="64" y="0"/>
                    <a:pt x="41" y="12"/>
                    <a:pt x="26" y="42"/>
                  </a:cubicBezTo>
                  <a:cubicBezTo>
                    <a:pt x="1" y="92"/>
                    <a:pt x="26" y="142"/>
                    <a:pt x="76" y="167"/>
                  </a:cubicBezTo>
                  <a:lnTo>
                    <a:pt x="101" y="167"/>
                  </a:lnTo>
                  <a:cubicBezTo>
                    <a:pt x="101" y="192"/>
                    <a:pt x="126" y="192"/>
                    <a:pt x="126" y="192"/>
                  </a:cubicBezTo>
                  <a:cubicBezTo>
                    <a:pt x="176" y="192"/>
                    <a:pt x="201" y="167"/>
                    <a:pt x="201" y="142"/>
                  </a:cubicBezTo>
                  <a:cubicBezTo>
                    <a:pt x="226" y="92"/>
                    <a:pt x="226" y="42"/>
                    <a:pt x="176" y="16"/>
                  </a:cubicBezTo>
                  <a:lnTo>
                    <a:pt x="151" y="16"/>
                  </a:lnTo>
                  <a:cubicBezTo>
                    <a:pt x="130" y="6"/>
                    <a:pt x="110" y="0"/>
                    <a:pt x="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2058400" y="779050"/>
              <a:ext cx="5675" cy="4825"/>
            </a:xfrm>
            <a:custGeom>
              <a:avLst/>
              <a:gdLst/>
              <a:ahLst/>
              <a:cxnLst/>
              <a:rect l="l" t="t" r="r" b="b"/>
              <a:pathLst>
                <a:path w="227" h="193" extrusionOk="0">
                  <a:moveTo>
                    <a:pt x="91" y="1"/>
                  </a:moveTo>
                  <a:cubicBezTo>
                    <a:pt x="64" y="1"/>
                    <a:pt x="41" y="13"/>
                    <a:pt x="26" y="42"/>
                  </a:cubicBezTo>
                  <a:cubicBezTo>
                    <a:pt x="1" y="67"/>
                    <a:pt x="1" y="143"/>
                    <a:pt x="51" y="168"/>
                  </a:cubicBezTo>
                  <a:lnTo>
                    <a:pt x="76" y="168"/>
                  </a:lnTo>
                  <a:cubicBezTo>
                    <a:pt x="76" y="193"/>
                    <a:pt x="101" y="193"/>
                    <a:pt x="126" y="193"/>
                  </a:cubicBezTo>
                  <a:cubicBezTo>
                    <a:pt x="151" y="193"/>
                    <a:pt x="176" y="168"/>
                    <a:pt x="176" y="168"/>
                  </a:cubicBezTo>
                  <a:cubicBezTo>
                    <a:pt x="227" y="118"/>
                    <a:pt x="201" y="67"/>
                    <a:pt x="176" y="42"/>
                  </a:cubicBezTo>
                  <a:lnTo>
                    <a:pt x="151" y="17"/>
                  </a:lnTo>
                  <a:cubicBezTo>
                    <a:pt x="131" y="7"/>
                    <a:pt x="110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2007025" y="760675"/>
              <a:ext cx="5675" cy="4400"/>
            </a:xfrm>
            <a:custGeom>
              <a:avLst/>
              <a:gdLst/>
              <a:ahLst/>
              <a:cxnLst/>
              <a:rect l="l" t="t" r="r" b="b"/>
              <a:pathLst>
                <a:path w="227" h="176" extrusionOk="0">
                  <a:moveTo>
                    <a:pt x="101" y="0"/>
                  </a:moveTo>
                  <a:cubicBezTo>
                    <a:pt x="76" y="0"/>
                    <a:pt x="26" y="25"/>
                    <a:pt x="26" y="76"/>
                  </a:cubicBezTo>
                  <a:cubicBezTo>
                    <a:pt x="1" y="126"/>
                    <a:pt x="51" y="151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26" y="126"/>
                    <a:pt x="226" y="101"/>
                  </a:cubicBezTo>
                  <a:cubicBezTo>
                    <a:pt x="226" y="50"/>
                    <a:pt x="201" y="0"/>
                    <a:pt x="1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2020825" y="762550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00" y="1"/>
                  </a:moveTo>
                  <a:cubicBezTo>
                    <a:pt x="75" y="1"/>
                    <a:pt x="25" y="26"/>
                    <a:pt x="0" y="76"/>
                  </a:cubicBezTo>
                  <a:cubicBezTo>
                    <a:pt x="0" y="101"/>
                    <a:pt x="25" y="151"/>
                    <a:pt x="75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01"/>
                  </a:cubicBezTo>
                  <a:cubicBezTo>
                    <a:pt x="226" y="51"/>
                    <a:pt x="176" y="26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1993875" y="760050"/>
              <a:ext cx="5025" cy="4400"/>
            </a:xfrm>
            <a:custGeom>
              <a:avLst/>
              <a:gdLst/>
              <a:ahLst/>
              <a:cxnLst/>
              <a:rect l="l" t="t" r="r" b="b"/>
              <a:pathLst>
                <a:path w="201" h="176" extrusionOk="0">
                  <a:moveTo>
                    <a:pt x="76" y="0"/>
                  </a:moveTo>
                  <a:cubicBezTo>
                    <a:pt x="26" y="0"/>
                    <a:pt x="1" y="50"/>
                    <a:pt x="1" y="101"/>
                  </a:cubicBezTo>
                  <a:cubicBezTo>
                    <a:pt x="1" y="126"/>
                    <a:pt x="51" y="176"/>
                    <a:pt x="101" y="176"/>
                  </a:cubicBezTo>
                  <a:cubicBezTo>
                    <a:pt x="151" y="176"/>
                    <a:pt x="201" y="126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2068425" y="788150"/>
              <a:ext cx="5675" cy="5125"/>
            </a:xfrm>
            <a:custGeom>
              <a:avLst/>
              <a:gdLst/>
              <a:ahLst/>
              <a:cxnLst/>
              <a:rect l="l" t="t" r="r" b="b"/>
              <a:pathLst>
                <a:path w="227" h="205" extrusionOk="0">
                  <a:moveTo>
                    <a:pt x="94" y="0"/>
                  </a:moveTo>
                  <a:cubicBezTo>
                    <a:pt x="77" y="0"/>
                    <a:pt x="62" y="8"/>
                    <a:pt x="51" y="29"/>
                  </a:cubicBezTo>
                  <a:cubicBezTo>
                    <a:pt x="1" y="54"/>
                    <a:pt x="1" y="104"/>
                    <a:pt x="51" y="155"/>
                  </a:cubicBezTo>
                  <a:lnTo>
                    <a:pt x="76" y="180"/>
                  </a:lnTo>
                  <a:cubicBezTo>
                    <a:pt x="76" y="180"/>
                    <a:pt x="101" y="205"/>
                    <a:pt x="126" y="205"/>
                  </a:cubicBezTo>
                  <a:cubicBezTo>
                    <a:pt x="151" y="205"/>
                    <a:pt x="176" y="180"/>
                    <a:pt x="176" y="180"/>
                  </a:cubicBezTo>
                  <a:cubicBezTo>
                    <a:pt x="227" y="129"/>
                    <a:pt x="227" y="79"/>
                    <a:pt x="201" y="54"/>
                  </a:cubicBezTo>
                  <a:lnTo>
                    <a:pt x="176" y="29"/>
                  </a:lnTo>
                  <a:cubicBezTo>
                    <a:pt x="147" y="15"/>
                    <a:pt x="119" y="0"/>
                    <a:pt x="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2077825" y="798475"/>
              <a:ext cx="5050" cy="4825"/>
            </a:xfrm>
            <a:custGeom>
              <a:avLst/>
              <a:gdLst/>
              <a:ahLst/>
              <a:cxnLst/>
              <a:rect l="l" t="t" r="r" b="b"/>
              <a:pathLst>
                <a:path w="202" h="193" extrusionOk="0">
                  <a:moveTo>
                    <a:pt x="86" y="1"/>
                  </a:moveTo>
                  <a:cubicBezTo>
                    <a:pt x="68" y="1"/>
                    <a:pt x="47" y="7"/>
                    <a:pt x="26" y="17"/>
                  </a:cubicBezTo>
                  <a:cubicBezTo>
                    <a:pt x="1" y="42"/>
                    <a:pt x="1" y="92"/>
                    <a:pt x="26" y="143"/>
                  </a:cubicBezTo>
                  <a:lnTo>
                    <a:pt x="51" y="168"/>
                  </a:lnTo>
                  <a:cubicBezTo>
                    <a:pt x="51" y="193"/>
                    <a:pt x="76" y="193"/>
                    <a:pt x="101" y="193"/>
                  </a:cubicBezTo>
                  <a:lnTo>
                    <a:pt x="151" y="193"/>
                  </a:lnTo>
                  <a:cubicBezTo>
                    <a:pt x="201" y="168"/>
                    <a:pt x="201" y="92"/>
                    <a:pt x="176" y="67"/>
                  </a:cubicBezTo>
                  <a:lnTo>
                    <a:pt x="151" y="42"/>
                  </a:lnTo>
                  <a:cubicBezTo>
                    <a:pt x="137" y="13"/>
                    <a:pt x="113" y="1"/>
                    <a:pt x="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8"/>
            <p:cNvSpPr/>
            <p:nvPr/>
          </p:nvSpPr>
          <p:spPr>
            <a:xfrm>
              <a:off x="2090375" y="823325"/>
              <a:ext cx="5650" cy="4425"/>
            </a:xfrm>
            <a:custGeom>
              <a:avLst/>
              <a:gdLst/>
              <a:ahLst/>
              <a:cxnLst/>
              <a:rect l="l" t="t" r="r" b="b"/>
              <a:pathLst>
                <a:path w="226" h="177" extrusionOk="0">
                  <a:moveTo>
                    <a:pt x="75" y="1"/>
                  </a:moveTo>
                  <a:cubicBezTo>
                    <a:pt x="25" y="1"/>
                    <a:pt x="0" y="76"/>
                    <a:pt x="25" y="101"/>
                  </a:cubicBezTo>
                  <a:cubicBezTo>
                    <a:pt x="25" y="126"/>
                    <a:pt x="50" y="151"/>
                    <a:pt x="75" y="151"/>
                  </a:cubicBezTo>
                  <a:cubicBezTo>
                    <a:pt x="75" y="151"/>
                    <a:pt x="100" y="176"/>
                    <a:pt x="100" y="176"/>
                  </a:cubicBezTo>
                  <a:cubicBezTo>
                    <a:pt x="125" y="176"/>
                    <a:pt x="125" y="151"/>
                    <a:pt x="151" y="151"/>
                  </a:cubicBezTo>
                  <a:cubicBezTo>
                    <a:pt x="201" y="151"/>
                    <a:pt x="226" y="101"/>
                    <a:pt x="201" y="51"/>
                  </a:cubicBezTo>
                  <a:cubicBezTo>
                    <a:pt x="201" y="26"/>
                    <a:pt x="151" y="1"/>
                    <a:pt x="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2154900" y="825200"/>
              <a:ext cx="5675" cy="4425"/>
            </a:xfrm>
            <a:custGeom>
              <a:avLst/>
              <a:gdLst/>
              <a:ahLst/>
              <a:cxnLst/>
              <a:rect l="l" t="t" r="r" b="b"/>
              <a:pathLst>
                <a:path w="227" h="177" extrusionOk="0">
                  <a:moveTo>
                    <a:pt x="126" y="1"/>
                  </a:moveTo>
                  <a:cubicBezTo>
                    <a:pt x="101" y="1"/>
                    <a:pt x="51" y="1"/>
                    <a:pt x="26" y="51"/>
                  </a:cubicBezTo>
                  <a:cubicBezTo>
                    <a:pt x="1" y="101"/>
                    <a:pt x="26" y="151"/>
                    <a:pt x="76" y="176"/>
                  </a:cubicBezTo>
                  <a:lnTo>
                    <a:pt x="126" y="176"/>
                  </a:lnTo>
                  <a:cubicBezTo>
                    <a:pt x="151" y="176"/>
                    <a:pt x="201" y="176"/>
                    <a:pt x="201" y="126"/>
                  </a:cubicBezTo>
                  <a:cubicBezTo>
                    <a:pt x="226" y="101"/>
                    <a:pt x="201" y="51"/>
                    <a:pt x="176" y="26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2200025" y="871950"/>
              <a:ext cx="5025" cy="4650"/>
            </a:xfrm>
            <a:custGeom>
              <a:avLst/>
              <a:gdLst/>
              <a:ahLst/>
              <a:cxnLst/>
              <a:rect l="l" t="t" r="r" b="b"/>
              <a:pathLst>
                <a:path w="201" h="186" extrusionOk="0">
                  <a:moveTo>
                    <a:pt x="100" y="1"/>
                  </a:moveTo>
                  <a:cubicBezTo>
                    <a:pt x="91" y="1"/>
                    <a:pt x="82" y="4"/>
                    <a:pt x="75" y="11"/>
                  </a:cubicBezTo>
                  <a:cubicBezTo>
                    <a:pt x="25" y="11"/>
                    <a:pt x="0" y="61"/>
                    <a:pt x="25" y="111"/>
                  </a:cubicBezTo>
                  <a:lnTo>
                    <a:pt x="25" y="136"/>
                  </a:lnTo>
                  <a:cubicBezTo>
                    <a:pt x="50" y="186"/>
                    <a:pt x="75" y="186"/>
                    <a:pt x="100" y="186"/>
                  </a:cubicBezTo>
                  <a:lnTo>
                    <a:pt x="151" y="186"/>
                  </a:lnTo>
                  <a:cubicBezTo>
                    <a:pt x="176" y="186"/>
                    <a:pt x="201" y="136"/>
                    <a:pt x="201" y="86"/>
                  </a:cubicBezTo>
                  <a:lnTo>
                    <a:pt x="176" y="61"/>
                  </a:lnTo>
                  <a:cubicBezTo>
                    <a:pt x="157" y="24"/>
                    <a:pt x="125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2206275" y="897725"/>
              <a:ext cx="4425" cy="5200"/>
            </a:xfrm>
            <a:custGeom>
              <a:avLst/>
              <a:gdLst/>
              <a:ahLst/>
              <a:cxnLst/>
              <a:rect l="l" t="t" r="r" b="b"/>
              <a:pathLst>
                <a:path w="177" h="208" extrusionOk="0">
                  <a:moveTo>
                    <a:pt x="117" y="0"/>
                  </a:moveTo>
                  <a:cubicBezTo>
                    <a:pt x="111" y="0"/>
                    <a:pt x="106" y="3"/>
                    <a:pt x="101" y="7"/>
                  </a:cubicBezTo>
                  <a:cubicBezTo>
                    <a:pt x="51" y="7"/>
                    <a:pt x="1" y="32"/>
                    <a:pt x="1" y="82"/>
                  </a:cubicBezTo>
                  <a:lnTo>
                    <a:pt x="26" y="107"/>
                  </a:lnTo>
                  <a:cubicBezTo>
                    <a:pt x="26" y="157"/>
                    <a:pt x="51" y="208"/>
                    <a:pt x="101" y="208"/>
                  </a:cubicBezTo>
                  <a:cubicBezTo>
                    <a:pt x="151" y="183"/>
                    <a:pt x="176" y="157"/>
                    <a:pt x="176" y="107"/>
                  </a:cubicBezTo>
                  <a:lnTo>
                    <a:pt x="176" y="82"/>
                  </a:lnTo>
                  <a:cubicBezTo>
                    <a:pt x="176" y="41"/>
                    <a:pt x="143" y="0"/>
                    <a:pt x="1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8"/>
            <p:cNvSpPr/>
            <p:nvPr/>
          </p:nvSpPr>
          <p:spPr>
            <a:xfrm>
              <a:off x="2204400" y="884475"/>
              <a:ext cx="4425" cy="5300"/>
            </a:xfrm>
            <a:custGeom>
              <a:avLst/>
              <a:gdLst/>
              <a:ahLst/>
              <a:cxnLst/>
              <a:rect l="l" t="t" r="r" b="b"/>
              <a:pathLst>
                <a:path w="177" h="212" extrusionOk="0">
                  <a:moveTo>
                    <a:pt x="100" y="1"/>
                  </a:moveTo>
                  <a:cubicBezTo>
                    <a:pt x="91" y="1"/>
                    <a:pt x="83" y="4"/>
                    <a:pt x="76" y="11"/>
                  </a:cubicBezTo>
                  <a:cubicBezTo>
                    <a:pt x="26" y="11"/>
                    <a:pt x="1" y="61"/>
                    <a:pt x="1" y="111"/>
                  </a:cubicBezTo>
                  <a:lnTo>
                    <a:pt x="1" y="136"/>
                  </a:lnTo>
                  <a:cubicBezTo>
                    <a:pt x="26" y="186"/>
                    <a:pt x="51" y="211"/>
                    <a:pt x="101" y="211"/>
                  </a:cubicBezTo>
                  <a:cubicBezTo>
                    <a:pt x="151" y="186"/>
                    <a:pt x="176" y="136"/>
                    <a:pt x="176" y="111"/>
                  </a:cubicBezTo>
                  <a:lnTo>
                    <a:pt x="176" y="61"/>
                  </a:lnTo>
                  <a:cubicBezTo>
                    <a:pt x="158" y="24"/>
                    <a:pt x="126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2166800" y="831700"/>
              <a:ext cx="5675" cy="4800"/>
            </a:xfrm>
            <a:custGeom>
              <a:avLst/>
              <a:gdLst/>
              <a:ahLst/>
              <a:cxnLst/>
              <a:rect l="l" t="t" r="r" b="b"/>
              <a:pathLst>
                <a:path w="227" h="192" extrusionOk="0">
                  <a:moveTo>
                    <a:pt x="86" y="0"/>
                  </a:moveTo>
                  <a:cubicBezTo>
                    <a:pt x="64" y="0"/>
                    <a:pt x="41" y="12"/>
                    <a:pt x="26" y="42"/>
                  </a:cubicBezTo>
                  <a:cubicBezTo>
                    <a:pt x="1" y="67"/>
                    <a:pt x="1" y="117"/>
                    <a:pt x="51" y="142"/>
                  </a:cubicBezTo>
                  <a:lnTo>
                    <a:pt x="76" y="167"/>
                  </a:lnTo>
                  <a:cubicBezTo>
                    <a:pt x="101" y="167"/>
                    <a:pt x="101" y="192"/>
                    <a:pt x="126" y="192"/>
                  </a:cubicBezTo>
                  <a:cubicBezTo>
                    <a:pt x="151" y="192"/>
                    <a:pt x="176" y="167"/>
                    <a:pt x="201" y="142"/>
                  </a:cubicBezTo>
                  <a:cubicBezTo>
                    <a:pt x="226" y="92"/>
                    <a:pt x="201" y="42"/>
                    <a:pt x="176" y="17"/>
                  </a:cubicBezTo>
                  <a:lnTo>
                    <a:pt x="126" y="17"/>
                  </a:lnTo>
                  <a:cubicBezTo>
                    <a:pt x="116" y="6"/>
                    <a:pt x="101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2194375" y="859875"/>
              <a:ext cx="5050" cy="4825"/>
            </a:xfrm>
            <a:custGeom>
              <a:avLst/>
              <a:gdLst/>
              <a:ahLst/>
              <a:cxnLst/>
              <a:rect l="l" t="t" r="r" b="b"/>
              <a:pathLst>
                <a:path w="202" h="193" extrusionOk="0">
                  <a:moveTo>
                    <a:pt x="91" y="1"/>
                  </a:moveTo>
                  <a:cubicBezTo>
                    <a:pt x="76" y="1"/>
                    <a:pt x="61" y="7"/>
                    <a:pt x="51" y="17"/>
                  </a:cubicBezTo>
                  <a:cubicBezTo>
                    <a:pt x="1" y="42"/>
                    <a:pt x="1" y="93"/>
                    <a:pt x="26" y="143"/>
                  </a:cubicBezTo>
                  <a:lnTo>
                    <a:pt x="26" y="168"/>
                  </a:lnTo>
                  <a:cubicBezTo>
                    <a:pt x="51" y="193"/>
                    <a:pt x="76" y="193"/>
                    <a:pt x="101" y="193"/>
                  </a:cubicBezTo>
                  <a:lnTo>
                    <a:pt x="151" y="193"/>
                  </a:lnTo>
                  <a:cubicBezTo>
                    <a:pt x="176" y="168"/>
                    <a:pt x="201" y="118"/>
                    <a:pt x="176" y="67"/>
                  </a:cubicBezTo>
                  <a:lnTo>
                    <a:pt x="151" y="42"/>
                  </a:lnTo>
                  <a:cubicBezTo>
                    <a:pt x="136" y="13"/>
                    <a:pt x="113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8"/>
            <p:cNvSpPr/>
            <p:nvPr/>
          </p:nvSpPr>
          <p:spPr>
            <a:xfrm>
              <a:off x="2142375" y="82082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26" y="0"/>
                  </a:moveTo>
                  <a:cubicBezTo>
                    <a:pt x="76" y="0"/>
                    <a:pt x="25" y="25"/>
                    <a:pt x="25" y="76"/>
                  </a:cubicBezTo>
                  <a:cubicBezTo>
                    <a:pt x="0" y="101"/>
                    <a:pt x="25" y="151"/>
                    <a:pt x="76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26"/>
                  </a:cubicBezTo>
                  <a:cubicBezTo>
                    <a:pt x="226" y="76"/>
                    <a:pt x="201" y="25"/>
                    <a:pt x="151" y="25"/>
                  </a:cubicBezTo>
                  <a:lnTo>
                    <a:pt x="1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2206275" y="911050"/>
              <a:ext cx="5050" cy="5025"/>
            </a:xfrm>
            <a:custGeom>
              <a:avLst/>
              <a:gdLst/>
              <a:ahLst/>
              <a:cxnLst/>
              <a:rect l="l" t="t" r="r" b="b"/>
              <a:pathLst>
                <a:path w="202" h="201" extrusionOk="0">
                  <a:moveTo>
                    <a:pt x="101" y="0"/>
                  </a:moveTo>
                  <a:cubicBezTo>
                    <a:pt x="51" y="0"/>
                    <a:pt x="26" y="26"/>
                    <a:pt x="26" y="76"/>
                  </a:cubicBezTo>
                  <a:lnTo>
                    <a:pt x="26" y="101"/>
                  </a:lnTo>
                  <a:cubicBezTo>
                    <a:pt x="1" y="151"/>
                    <a:pt x="51" y="201"/>
                    <a:pt x="101" y="201"/>
                  </a:cubicBezTo>
                  <a:cubicBezTo>
                    <a:pt x="151" y="201"/>
                    <a:pt x="176" y="151"/>
                    <a:pt x="176" y="126"/>
                  </a:cubicBezTo>
                  <a:lnTo>
                    <a:pt x="201" y="76"/>
                  </a:lnTo>
                  <a:cubicBezTo>
                    <a:pt x="201" y="26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2129225" y="81832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00" y="0"/>
                  </a:moveTo>
                  <a:cubicBezTo>
                    <a:pt x="75" y="0"/>
                    <a:pt x="25" y="25"/>
                    <a:pt x="25" y="75"/>
                  </a:cubicBezTo>
                  <a:cubicBezTo>
                    <a:pt x="0" y="125"/>
                    <a:pt x="50" y="176"/>
                    <a:pt x="100" y="176"/>
                  </a:cubicBezTo>
                  <a:lnTo>
                    <a:pt x="125" y="176"/>
                  </a:lnTo>
                  <a:cubicBezTo>
                    <a:pt x="176" y="176"/>
                    <a:pt x="226" y="151"/>
                    <a:pt x="226" y="100"/>
                  </a:cubicBezTo>
                  <a:cubicBezTo>
                    <a:pt x="226" y="50"/>
                    <a:pt x="201" y="25"/>
                    <a:pt x="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2116050" y="817700"/>
              <a:ext cx="5675" cy="4400"/>
            </a:xfrm>
            <a:custGeom>
              <a:avLst/>
              <a:gdLst/>
              <a:ahLst/>
              <a:cxnLst/>
              <a:rect l="l" t="t" r="r" b="b"/>
              <a:pathLst>
                <a:path w="227" h="176" extrusionOk="0">
                  <a:moveTo>
                    <a:pt x="101" y="0"/>
                  </a:moveTo>
                  <a:cubicBezTo>
                    <a:pt x="51" y="25"/>
                    <a:pt x="1" y="50"/>
                    <a:pt x="1" y="100"/>
                  </a:cubicBezTo>
                  <a:cubicBezTo>
                    <a:pt x="26" y="150"/>
                    <a:pt x="51" y="176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26" y="150"/>
                    <a:pt x="226" y="100"/>
                  </a:cubicBezTo>
                  <a:cubicBezTo>
                    <a:pt x="226" y="50"/>
                    <a:pt x="176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2186850" y="849175"/>
              <a:ext cx="5050" cy="4875"/>
            </a:xfrm>
            <a:custGeom>
              <a:avLst/>
              <a:gdLst/>
              <a:ahLst/>
              <a:cxnLst/>
              <a:rect l="l" t="t" r="r" b="b"/>
              <a:pathLst>
                <a:path w="202" h="195" extrusionOk="0">
                  <a:moveTo>
                    <a:pt x="98" y="0"/>
                  </a:moveTo>
                  <a:cubicBezTo>
                    <a:pt x="76" y="0"/>
                    <a:pt x="51" y="7"/>
                    <a:pt x="26" y="19"/>
                  </a:cubicBezTo>
                  <a:cubicBezTo>
                    <a:pt x="1" y="44"/>
                    <a:pt x="1" y="94"/>
                    <a:pt x="26" y="145"/>
                  </a:cubicBezTo>
                  <a:lnTo>
                    <a:pt x="51" y="170"/>
                  </a:lnTo>
                  <a:cubicBezTo>
                    <a:pt x="51" y="170"/>
                    <a:pt x="76" y="195"/>
                    <a:pt x="101" y="195"/>
                  </a:cubicBezTo>
                  <a:cubicBezTo>
                    <a:pt x="126" y="195"/>
                    <a:pt x="151" y="195"/>
                    <a:pt x="151" y="170"/>
                  </a:cubicBezTo>
                  <a:cubicBezTo>
                    <a:pt x="201" y="145"/>
                    <a:pt x="201" y="94"/>
                    <a:pt x="176" y="44"/>
                  </a:cubicBezTo>
                  <a:lnTo>
                    <a:pt x="151" y="19"/>
                  </a:lnTo>
                  <a:cubicBezTo>
                    <a:pt x="139" y="7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2102900" y="81957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76" y="0"/>
                  </a:moveTo>
                  <a:cubicBezTo>
                    <a:pt x="25" y="25"/>
                    <a:pt x="0" y="50"/>
                    <a:pt x="0" y="101"/>
                  </a:cubicBezTo>
                  <a:cubicBezTo>
                    <a:pt x="25" y="151"/>
                    <a:pt x="51" y="176"/>
                    <a:pt x="101" y="176"/>
                  </a:cubicBezTo>
                  <a:lnTo>
                    <a:pt x="151" y="176"/>
                  </a:lnTo>
                  <a:cubicBezTo>
                    <a:pt x="201" y="151"/>
                    <a:pt x="226" y="101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2177450" y="839300"/>
              <a:ext cx="5050" cy="4725"/>
            </a:xfrm>
            <a:custGeom>
              <a:avLst/>
              <a:gdLst/>
              <a:ahLst/>
              <a:cxnLst/>
              <a:rect l="l" t="t" r="r" b="b"/>
              <a:pathLst>
                <a:path w="202" h="189" extrusionOk="0">
                  <a:moveTo>
                    <a:pt x="79" y="1"/>
                  </a:moveTo>
                  <a:cubicBezTo>
                    <a:pt x="57" y="1"/>
                    <a:pt x="38" y="13"/>
                    <a:pt x="26" y="38"/>
                  </a:cubicBezTo>
                  <a:cubicBezTo>
                    <a:pt x="1" y="63"/>
                    <a:pt x="1" y="114"/>
                    <a:pt x="26" y="164"/>
                  </a:cubicBezTo>
                  <a:lnTo>
                    <a:pt x="51" y="189"/>
                  </a:lnTo>
                  <a:lnTo>
                    <a:pt x="126" y="189"/>
                  </a:lnTo>
                  <a:cubicBezTo>
                    <a:pt x="151" y="189"/>
                    <a:pt x="151" y="189"/>
                    <a:pt x="176" y="164"/>
                  </a:cubicBezTo>
                  <a:cubicBezTo>
                    <a:pt x="201" y="139"/>
                    <a:pt x="201" y="88"/>
                    <a:pt x="176" y="38"/>
                  </a:cubicBezTo>
                  <a:lnTo>
                    <a:pt x="151" y="38"/>
                  </a:lnTo>
                  <a:cubicBezTo>
                    <a:pt x="126" y="13"/>
                    <a:pt x="101" y="1"/>
                    <a:pt x="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2204400" y="924200"/>
              <a:ext cx="5050" cy="4425"/>
            </a:xfrm>
            <a:custGeom>
              <a:avLst/>
              <a:gdLst/>
              <a:ahLst/>
              <a:cxnLst/>
              <a:rect l="l" t="t" r="r" b="b"/>
              <a:pathLst>
                <a:path w="202" h="177" extrusionOk="0">
                  <a:moveTo>
                    <a:pt x="126" y="1"/>
                  </a:moveTo>
                  <a:cubicBezTo>
                    <a:pt x="76" y="1"/>
                    <a:pt x="26" y="26"/>
                    <a:pt x="26" y="76"/>
                  </a:cubicBezTo>
                  <a:cubicBezTo>
                    <a:pt x="1" y="126"/>
                    <a:pt x="26" y="176"/>
                    <a:pt x="76" y="176"/>
                  </a:cubicBezTo>
                  <a:lnTo>
                    <a:pt x="101" y="176"/>
                  </a:lnTo>
                  <a:cubicBezTo>
                    <a:pt x="126" y="176"/>
                    <a:pt x="176" y="151"/>
                    <a:pt x="176" y="126"/>
                  </a:cubicBezTo>
                  <a:lnTo>
                    <a:pt x="176" y="101"/>
                  </a:lnTo>
                  <a:cubicBezTo>
                    <a:pt x="201" y="51"/>
                    <a:pt x="151" y="26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134;p8">
            <a:extLst>
              <a:ext uri="{FF2B5EF4-FFF2-40B4-BE49-F238E27FC236}">
                <a16:creationId xmlns:a16="http://schemas.microsoft.com/office/drawing/2014/main" id="{3A73C080-3C37-49E9-A6B8-DF7128080C0C}"/>
              </a:ext>
            </a:extLst>
          </p:cNvPr>
          <p:cNvSpPr/>
          <p:nvPr userDrawn="1"/>
        </p:nvSpPr>
        <p:spPr>
          <a:xfrm flipH="1">
            <a:off x="5622376" y="154302"/>
            <a:ext cx="1083100" cy="435540"/>
          </a:xfrm>
          <a:custGeom>
            <a:avLst/>
            <a:gdLst/>
            <a:ahLst/>
            <a:cxnLst/>
            <a:rect l="l" t="t" r="r" b="b"/>
            <a:pathLst>
              <a:path w="12407" h="4989" extrusionOk="0">
                <a:moveTo>
                  <a:pt x="9102" y="163"/>
                </a:moveTo>
                <a:cubicBezTo>
                  <a:pt x="9212" y="163"/>
                  <a:pt x="9320" y="175"/>
                  <a:pt x="9425" y="201"/>
                </a:cubicBezTo>
                <a:cubicBezTo>
                  <a:pt x="10227" y="402"/>
                  <a:pt x="10803" y="1078"/>
                  <a:pt x="10828" y="1780"/>
                </a:cubicBezTo>
                <a:cubicBezTo>
                  <a:pt x="10828" y="1805"/>
                  <a:pt x="10853" y="1830"/>
                  <a:pt x="10878" y="1855"/>
                </a:cubicBezTo>
                <a:lnTo>
                  <a:pt x="10953" y="1855"/>
                </a:lnTo>
                <a:cubicBezTo>
                  <a:pt x="11037" y="1814"/>
                  <a:pt x="11126" y="1794"/>
                  <a:pt x="11217" y="1794"/>
                </a:cubicBezTo>
                <a:cubicBezTo>
                  <a:pt x="11399" y="1794"/>
                  <a:pt x="11588" y="1872"/>
                  <a:pt x="11755" y="2006"/>
                </a:cubicBezTo>
                <a:cubicBezTo>
                  <a:pt x="12056" y="2231"/>
                  <a:pt x="12206" y="2582"/>
                  <a:pt x="12156" y="2908"/>
                </a:cubicBezTo>
                <a:cubicBezTo>
                  <a:pt x="12066" y="3538"/>
                  <a:pt x="11411" y="3926"/>
                  <a:pt x="10824" y="3926"/>
                </a:cubicBezTo>
                <a:cubicBezTo>
                  <a:pt x="10757" y="3926"/>
                  <a:pt x="10692" y="3921"/>
                  <a:pt x="10628" y="3910"/>
                </a:cubicBezTo>
                <a:cubicBezTo>
                  <a:pt x="10602" y="3910"/>
                  <a:pt x="10552" y="3910"/>
                  <a:pt x="10552" y="3936"/>
                </a:cubicBezTo>
                <a:cubicBezTo>
                  <a:pt x="10277" y="4362"/>
                  <a:pt x="9800" y="4637"/>
                  <a:pt x="9274" y="4712"/>
                </a:cubicBezTo>
                <a:cubicBezTo>
                  <a:pt x="9205" y="4719"/>
                  <a:pt x="9136" y="4722"/>
                  <a:pt x="9067" y="4722"/>
                </a:cubicBezTo>
                <a:cubicBezTo>
                  <a:pt x="8593" y="4722"/>
                  <a:pt x="8152" y="4571"/>
                  <a:pt x="7846" y="4286"/>
                </a:cubicBezTo>
                <a:cubicBezTo>
                  <a:pt x="7846" y="4261"/>
                  <a:pt x="7821" y="4261"/>
                  <a:pt x="7795" y="4261"/>
                </a:cubicBezTo>
                <a:cubicBezTo>
                  <a:pt x="7770" y="4261"/>
                  <a:pt x="7745" y="4261"/>
                  <a:pt x="7720" y="4286"/>
                </a:cubicBezTo>
                <a:cubicBezTo>
                  <a:pt x="7436" y="4618"/>
                  <a:pt x="6974" y="4815"/>
                  <a:pt x="6480" y="4815"/>
                </a:cubicBezTo>
                <a:cubicBezTo>
                  <a:pt x="6451" y="4815"/>
                  <a:pt x="6421" y="4814"/>
                  <a:pt x="6392" y="4813"/>
                </a:cubicBezTo>
                <a:cubicBezTo>
                  <a:pt x="5866" y="4763"/>
                  <a:pt x="5364" y="4537"/>
                  <a:pt x="5114" y="4136"/>
                </a:cubicBezTo>
                <a:cubicBezTo>
                  <a:pt x="5089" y="4136"/>
                  <a:pt x="5064" y="4111"/>
                  <a:pt x="5039" y="4111"/>
                </a:cubicBezTo>
                <a:cubicBezTo>
                  <a:pt x="5013" y="4111"/>
                  <a:pt x="4988" y="4111"/>
                  <a:pt x="4963" y="4136"/>
                </a:cubicBezTo>
                <a:cubicBezTo>
                  <a:pt x="4623" y="4455"/>
                  <a:pt x="4139" y="4629"/>
                  <a:pt x="3618" y="4629"/>
                </a:cubicBezTo>
                <a:cubicBezTo>
                  <a:pt x="3525" y="4629"/>
                  <a:pt x="3430" y="4624"/>
                  <a:pt x="3334" y="4612"/>
                </a:cubicBezTo>
                <a:cubicBezTo>
                  <a:pt x="2708" y="4537"/>
                  <a:pt x="2181" y="4211"/>
                  <a:pt x="1881" y="3735"/>
                </a:cubicBezTo>
                <a:cubicBezTo>
                  <a:pt x="1866" y="3706"/>
                  <a:pt x="1843" y="3693"/>
                  <a:pt x="1816" y="3693"/>
                </a:cubicBezTo>
                <a:cubicBezTo>
                  <a:pt x="1797" y="3693"/>
                  <a:pt x="1776" y="3700"/>
                  <a:pt x="1755" y="3710"/>
                </a:cubicBezTo>
                <a:cubicBezTo>
                  <a:pt x="1627" y="3791"/>
                  <a:pt x="1472" y="3830"/>
                  <a:pt x="1308" y="3830"/>
                </a:cubicBezTo>
                <a:cubicBezTo>
                  <a:pt x="1118" y="3830"/>
                  <a:pt x="916" y="3779"/>
                  <a:pt x="728" y="3685"/>
                </a:cubicBezTo>
                <a:cubicBezTo>
                  <a:pt x="402" y="3484"/>
                  <a:pt x="176" y="3159"/>
                  <a:pt x="176" y="2833"/>
                </a:cubicBezTo>
                <a:cubicBezTo>
                  <a:pt x="176" y="2482"/>
                  <a:pt x="377" y="2156"/>
                  <a:pt x="728" y="1956"/>
                </a:cubicBezTo>
                <a:cubicBezTo>
                  <a:pt x="902" y="1848"/>
                  <a:pt x="1099" y="1798"/>
                  <a:pt x="1285" y="1798"/>
                </a:cubicBezTo>
                <a:cubicBezTo>
                  <a:pt x="1447" y="1798"/>
                  <a:pt x="1602" y="1836"/>
                  <a:pt x="1730" y="1905"/>
                </a:cubicBezTo>
                <a:cubicBezTo>
                  <a:pt x="1743" y="1918"/>
                  <a:pt x="1755" y="1924"/>
                  <a:pt x="1768" y="1924"/>
                </a:cubicBezTo>
                <a:cubicBezTo>
                  <a:pt x="1780" y="1924"/>
                  <a:pt x="1793" y="1918"/>
                  <a:pt x="1805" y="1905"/>
                </a:cubicBezTo>
                <a:cubicBezTo>
                  <a:pt x="1830" y="1905"/>
                  <a:pt x="1856" y="1880"/>
                  <a:pt x="1856" y="1855"/>
                </a:cubicBezTo>
                <a:cubicBezTo>
                  <a:pt x="1981" y="1329"/>
                  <a:pt x="2432" y="878"/>
                  <a:pt x="2958" y="753"/>
                </a:cubicBezTo>
                <a:cubicBezTo>
                  <a:pt x="3075" y="726"/>
                  <a:pt x="3193" y="713"/>
                  <a:pt x="3310" y="713"/>
                </a:cubicBezTo>
                <a:cubicBezTo>
                  <a:pt x="3745" y="713"/>
                  <a:pt x="4166" y="893"/>
                  <a:pt x="4462" y="1229"/>
                </a:cubicBezTo>
                <a:cubicBezTo>
                  <a:pt x="4487" y="1254"/>
                  <a:pt x="4512" y="1254"/>
                  <a:pt x="4537" y="1254"/>
                </a:cubicBezTo>
                <a:cubicBezTo>
                  <a:pt x="4562" y="1254"/>
                  <a:pt x="4587" y="1229"/>
                  <a:pt x="4612" y="1204"/>
                </a:cubicBezTo>
                <a:cubicBezTo>
                  <a:pt x="4763" y="702"/>
                  <a:pt x="5214" y="352"/>
                  <a:pt x="5690" y="251"/>
                </a:cubicBezTo>
                <a:cubicBezTo>
                  <a:pt x="5777" y="233"/>
                  <a:pt x="5866" y="225"/>
                  <a:pt x="5955" y="225"/>
                </a:cubicBezTo>
                <a:cubicBezTo>
                  <a:pt x="6486" y="225"/>
                  <a:pt x="7040" y="531"/>
                  <a:pt x="7319" y="1003"/>
                </a:cubicBezTo>
                <a:cubicBezTo>
                  <a:pt x="7344" y="1028"/>
                  <a:pt x="7369" y="1053"/>
                  <a:pt x="7394" y="1053"/>
                </a:cubicBezTo>
                <a:cubicBezTo>
                  <a:pt x="7420" y="1053"/>
                  <a:pt x="7445" y="1053"/>
                  <a:pt x="7470" y="1028"/>
                </a:cubicBezTo>
                <a:cubicBezTo>
                  <a:pt x="7811" y="559"/>
                  <a:pt x="8478" y="163"/>
                  <a:pt x="9102" y="163"/>
                </a:cubicBezTo>
                <a:close/>
                <a:moveTo>
                  <a:pt x="9081" y="0"/>
                </a:moveTo>
                <a:cubicBezTo>
                  <a:pt x="8442" y="0"/>
                  <a:pt x="7793" y="371"/>
                  <a:pt x="7420" y="828"/>
                </a:cubicBezTo>
                <a:cubicBezTo>
                  <a:pt x="7076" y="356"/>
                  <a:pt x="6494" y="49"/>
                  <a:pt x="5941" y="49"/>
                </a:cubicBezTo>
                <a:cubicBezTo>
                  <a:pt x="5848" y="49"/>
                  <a:pt x="5755" y="58"/>
                  <a:pt x="5665" y="76"/>
                </a:cubicBezTo>
                <a:cubicBezTo>
                  <a:pt x="5164" y="176"/>
                  <a:pt x="4713" y="527"/>
                  <a:pt x="4487" y="1003"/>
                </a:cubicBezTo>
                <a:cubicBezTo>
                  <a:pt x="4173" y="708"/>
                  <a:pt x="3735" y="537"/>
                  <a:pt x="3295" y="537"/>
                </a:cubicBezTo>
                <a:cubicBezTo>
                  <a:pt x="3174" y="537"/>
                  <a:pt x="3052" y="550"/>
                  <a:pt x="2933" y="577"/>
                </a:cubicBezTo>
                <a:cubicBezTo>
                  <a:pt x="2357" y="727"/>
                  <a:pt x="1906" y="1179"/>
                  <a:pt x="1730" y="1705"/>
                </a:cubicBezTo>
                <a:cubicBezTo>
                  <a:pt x="1599" y="1654"/>
                  <a:pt x="1451" y="1628"/>
                  <a:pt x="1299" y="1628"/>
                </a:cubicBezTo>
                <a:cubicBezTo>
                  <a:pt x="1073" y="1628"/>
                  <a:pt x="837" y="1685"/>
                  <a:pt x="627" y="1805"/>
                </a:cubicBezTo>
                <a:cubicBezTo>
                  <a:pt x="226" y="2031"/>
                  <a:pt x="1" y="2432"/>
                  <a:pt x="1" y="2833"/>
                </a:cubicBezTo>
                <a:cubicBezTo>
                  <a:pt x="1" y="3234"/>
                  <a:pt x="252" y="3610"/>
                  <a:pt x="653" y="3835"/>
                </a:cubicBezTo>
                <a:cubicBezTo>
                  <a:pt x="859" y="3945"/>
                  <a:pt x="1081" y="4003"/>
                  <a:pt x="1293" y="4003"/>
                </a:cubicBezTo>
                <a:cubicBezTo>
                  <a:pt x="1467" y="4003"/>
                  <a:pt x="1634" y="3964"/>
                  <a:pt x="1780" y="3885"/>
                </a:cubicBezTo>
                <a:cubicBezTo>
                  <a:pt x="2106" y="4362"/>
                  <a:pt x="2658" y="4687"/>
                  <a:pt x="3309" y="4788"/>
                </a:cubicBezTo>
                <a:cubicBezTo>
                  <a:pt x="3417" y="4800"/>
                  <a:pt x="3524" y="4806"/>
                  <a:pt x="3629" y="4806"/>
                </a:cubicBezTo>
                <a:cubicBezTo>
                  <a:pt x="4162" y="4806"/>
                  <a:pt x="4658" y="4646"/>
                  <a:pt x="5013" y="4311"/>
                </a:cubicBezTo>
                <a:cubicBezTo>
                  <a:pt x="5339" y="4712"/>
                  <a:pt x="5841" y="4938"/>
                  <a:pt x="6367" y="4963"/>
                </a:cubicBezTo>
                <a:cubicBezTo>
                  <a:pt x="6417" y="4963"/>
                  <a:pt x="6442" y="4988"/>
                  <a:pt x="6492" y="4988"/>
                </a:cubicBezTo>
                <a:cubicBezTo>
                  <a:pt x="6993" y="4988"/>
                  <a:pt x="7470" y="4788"/>
                  <a:pt x="7795" y="4462"/>
                </a:cubicBezTo>
                <a:cubicBezTo>
                  <a:pt x="8146" y="4747"/>
                  <a:pt x="8592" y="4897"/>
                  <a:pt x="9084" y="4897"/>
                </a:cubicBezTo>
                <a:cubicBezTo>
                  <a:pt x="9155" y="4897"/>
                  <a:pt x="9227" y="4894"/>
                  <a:pt x="9299" y="4888"/>
                </a:cubicBezTo>
                <a:cubicBezTo>
                  <a:pt x="9876" y="4813"/>
                  <a:pt x="10352" y="4512"/>
                  <a:pt x="10653" y="4086"/>
                </a:cubicBezTo>
                <a:cubicBezTo>
                  <a:pt x="10717" y="4094"/>
                  <a:pt x="10781" y="4098"/>
                  <a:pt x="10844" y="4098"/>
                </a:cubicBezTo>
                <a:cubicBezTo>
                  <a:pt x="11553" y="4098"/>
                  <a:pt x="12217" y="3602"/>
                  <a:pt x="12332" y="2958"/>
                </a:cubicBezTo>
                <a:cubicBezTo>
                  <a:pt x="12407" y="2557"/>
                  <a:pt x="12206" y="2131"/>
                  <a:pt x="11856" y="1855"/>
                </a:cubicBezTo>
                <a:cubicBezTo>
                  <a:pt x="11669" y="1706"/>
                  <a:pt x="11441" y="1626"/>
                  <a:pt x="11212" y="1626"/>
                </a:cubicBezTo>
                <a:cubicBezTo>
                  <a:pt x="11134" y="1626"/>
                  <a:pt x="11055" y="1636"/>
                  <a:pt x="10978" y="1655"/>
                </a:cubicBezTo>
                <a:cubicBezTo>
                  <a:pt x="10903" y="928"/>
                  <a:pt x="10277" y="251"/>
                  <a:pt x="9475" y="51"/>
                </a:cubicBezTo>
                <a:cubicBezTo>
                  <a:pt x="9345" y="16"/>
                  <a:pt x="9213" y="0"/>
                  <a:pt x="90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35;p8">
            <a:extLst>
              <a:ext uri="{FF2B5EF4-FFF2-40B4-BE49-F238E27FC236}">
                <a16:creationId xmlns:a16="http://schemas.microsoft.com/office/drawing/2014/main" id="{24D5621D-22CE-4E5B-8613-DF5E3B379883}"/>
              </a:ext>
            </a:extLst>
          </p:cNvPr>
          <p:cNvSpPr/>
          <p:nvPr userDrawn="1"/>
        </p:nvSpPr>
        <p:spPr>
          <a:xfrm flipH="1">
            <a:off x="2106296" y="4355850"/>
            <a:ext cx="1083100" cy="435540"/>
          </a:xfrm>
          <a:custGeom>
            <a:avLst/>
            <a:gdLst/>
            <a:ahLst/>
            <a:cxnLst/>
            <a:rect l="l" t="t" r="r" b="b"/>
            <a:pathLst>
              <a:path w="12407" h="4989" extrusionOk="0">
                <a:moveTo>
                  <a:pt x="9102" y="163"/>
                </a:moveTo>
                <a:cubicBezTo>
                  <a:pt x="9212" y="163"/>
                  <a:pt x="9320" y="175"/>
                  <a:pt x="9425" y="201"/>
                </a:cubicBezTo>
                <a:cubicBezTo>
                  <a:pt x="10227" y="402"/>
                  <a:pt x="10803" y="1078"/>
                  <a:pt x="10828" y="1780"/>
                </a:cubicBezTo>
                <a:cubicBezTo>
                  <a:pt x="10828" y="1805"/>
                  <a:pt x="10853" y="1830"/>
                  <a:pt x="10878" y="1855"/>
                </a:cubicBezTo>
                <a:lnTo>
                  <a:pt x="10953" y="1855"/>
                </a:lnTo>
                <a:cubicBezTo>
                  <a:pt x="11037" y="1814"/>
                  <a:pt x="11126" y="1794"/>
                  <a:pt x="11217" y="1794"/>
                </a:cubicBezTo>
                <a:cubicBezTo>
                  <a:pt x="11399" y="1794"/>
                  <a:pt x="11588" y="1872"/>
                  <a:pt x="11755" y="2006"/>
                </a:cubicBezTo>
                <a:cubicBezTo>
                  <a:pt x="12056" y="2231"/>
                  <a:pt x="12206" y="2582"/>
                  <a:pt x="12156" y="2908"/>
                </a:cubicBezTo>
                <a:cubicBezTo>
                  <a:pt x="12066" y="3538"/>
                  <a:pt x="11411" y="3926"/>
                  <a:pt x="10824" y="3926"/>
                </a:cubicBezTo>
                <a:cubicBezTo>
                  <a:pt x="10757" y="3926"/>
                  <a:pt x="10692" y="3921"/>
                  <a:pt x="10628" y="3910"/>
                </a:cubicBezTo>
                <a:cubicBezTo>
                  <a:pt x="10602" y="3910"/>
                  <a:pt x="10552" y="3910"/>
                  <a:pt x="10552" y="3936"/>
                </a:cubicBezTo>
                <a:cubicBezTo>
                  <a:pt x="10277" y="4362"/>
                  <a:pt x="9800" y="4637"/>
                  <a:pt x="9274" y="4712"/>
                </a:cubicBezTo>
                <a:cubicBezTo>
                  <a:pt x="9205" y="4719"/>
                  <a:pt x="9136" y="4722"/>
                  <a:pt x="9067" y="4722"/>
                </a:cubicBezTo>
                <a:cubicBezTo>
                  <a:pt x="8593" y="4722"/>
                  <a:pt x="8152" y="4571"/>
                  <a:pt x="7846" y="4286"/>
                </a:cubicBezTo>
                <a:cubicBezTo>
                  <a:pt x="7846" y="4261"/>
                  <a:pt x="7821" y="4261"/>
                  <a:pt x="7795" y="4261"/>
                </a:cubicBezTo>
                <a:cubicBezTo>
                  <a:pt x="7770" y="4261"/>
                  <a:pt x="7745" y="4261"/>
                  <a:pt x="7720" y="4286"/>
                </a:cubicBezTo>
                <a:cubicBezTo>
                  <a:pt x="7436" y="4618"/>
                  <a:pt x="6974" y="4815"/>
                  <a:pt x="6480" y="4815"/>
                </a:cubicBezTo>
                <a:cubicBezTo>
                  <a:pt x="6451" y="4815"/>
                  <a:pt x="6421" y="4814"/>
                  <a:pt x="6392" y="4813"/>
                </a:cubicBezTo>
                <a:cubicBezTo>
                  <a:pt x="5866" y="4763"/>
                  <a:pt x="5364" y="4537"/>
                  <a:pt x="5114" y="4136"/>
                </a:cubicBezTo>
                <a:cubicBezTo>
                  <a:pt x="5089" y="4136"/>
                  <a:pt x="5064" y="4111"/>
                  <a:pt x="5039" y="4111"/>
                </a:cubicBezTo>
                <a:cubicBezTo>
                  <a:pt x="5013" y="4111"/>
                  <a:pt x="4988" y="4111"/>
                  <a:pt x="4963" y="4136"/>
                </a:cubicBezTo>
                <a:cubicBezTo>
                  <a:pt x="4623" y="4455"/>
                  <a:pt x="4139" y="4629"/>
                  <a:pt x="3618" y="4629"/>
                </a:cubicBezTo>
                <a:cubicBezTo>
                  <a:pt x="3525" y="4629"/>
                  <a:pt x="3430" y="4624"/>
                  <a:pt x="3334" y="4612"/>
                </a:cubicBezTo>
                <a:cubicBezTo>
                  <a:pt x="2708" y="4537"/>
                  <a:pt x="2181" y="4211"/>
                  <a:pt x="1881" y="3735"/>
                </a:cubicBezTo>
                <a:cubicBezTo>
                  <a:pt x="1866" y="3706"/>
                  <a:pt x="1843" y="3693"/>
                  <a:pt x="1816" y="3693"/>
                </a:cubicBezTo>
                <a:cubicBezTo>
                  <a:pt x="1797" y="3693"/>
                  <a:pt x="1776" y="3700"/>
                  <a:pt x="1755" y="3710"/>
                </a:cubicBezTo>
                <a:cubicBezTo>
                  <a:pt x="1627" y="3791"/>
                  <a:pt x="1472" y="3830"/>
                  <a:pt x="1308" y="3830"/>
                </a:cubicBezTo>
                <a:cubicBezTo>
                  <a:pt x="1118" y="3830"/>
                  <a:pt x="916" y="3779"/>
                  <a:pt x="728" y="3685"/>
                </a:cubicBezTo>
                <a:cubicBezTo>
                  <a:pt x="402" y="3484"/>
                  <a:pt x="176" y="3159"/>
                  <a:pt x="176" y="2833"/>
                </a:cubicBezTo>
                <a:cubicBezTo>
                  <a:pt x="176" y="2482"/>
                  <a:pt x="377" y="2156"/>
                  <a:pt x="728" y="1956"/>
                </a:cubicBezTo>
                <a:cubicBezTo>
                  <a:pt x="902" y="1848"/>
                  <a:pt x="1099" y="1798"/>
                  <a:pt x="1285" y="1798"/>
                </a:cubicBezTo>
                <a:cubicBezTo>
                  <a:pt x="1447" y="1798"/>
                  <a:pt x="1602" y="1836"/>
                  <a:pt x="1730" y="1905"/>
                </a:cubicBezTo>
                <a:cubicBezTo>
                  <a:pt x="1743" y="1918"/>
                  <a:pt x="1755" y="1924"/>
                  <a:pt x="1768" y="1924"/>
                </a:cubicBezTo>
                <a:cubicBezTo>
                  <a:pt x="1780" y="1924"/>
                  <a:pt x="1793" y="1918"/>
                  <a:pt x="1805" y="1905"/>
                </a:cubicBezTo>
                <a:cubicBezTo>
                  <a:pt x="1830" y="1905"/>
                  <a:pt x="1856" y="1880"/>
                  <a:pt x="1856" y="1855"/>
                </a:cubicBezTo>
                <a:cubicBezTo>
                  <a:pt x="1981" y="1329"/>
                  <a:pt x="2432" y="878"/>
                  <a:pt x="2958" y="753"/>
                </a:cubicBezTo>
                <a:cubicBezTo>
                  <a:pt x="3075" y="726"/>
                  <a:pt x="3193" y="713"/>
                  <a:pt x="3310" y="713"/>
                </a:cubicBezTo>
                <a:cubicBezTo>
                  <a:pt x="3745" y="713"/>
                  <a:pt x="4166" y="893"/>
                  <a:pt x="4462" y="1229"/>
                </a:cubicBezTo>
                <a:cubicBezTo>
                  <a:pt x="4487" y="1254"/>
                  <a:pt x="4512" y="1254"/>
                  <a:pt x="4537" y="1254"/>
                </a:cubicBezTo>
                <a:cubicBezTo>
                  <a:pt x="4562" y="1254"/>
                  <a:pt x="4587" y="1229"/>
                  <a:pt x="4612" y="1204"/>
                </a:cubicBezTo>
                <a:cubicBezTo>
                  <a:pt x="4763" y="702"/>
                  <a:pt x="5214" y="352"/>
                  <a:pt x="5690" y="251"/>
                </a:cubicBezTo>
                <a:cubicBezTo>
                  <a:pt x="5777" y="233"/>
                  <a:pt x="5866" y="225"/>
                  <a:pt x="5955" y="225"/>
                </a:cubicBezTo>
                <a:cubicBezTo>
                  <a:pt x="6486" y="225"/>
                  <a:pt x="7040" y="531"/>
                  <a:pt x="7319" y="1003"/>
                </a:cubicBezTo>
                <a:cubicBezTo>
                  <a:pt x="7344" y="1028"/>
                  <a:pt x="7369" y="1053"/>
                  <a:pt x="7394" y="1053"/>
                </a:cubicBezTo>
                <a:cubicBezTo>
                  <a:pt x="7420" y="1053"/>
                  <a:pt x="7445" y="1053"/>
                  <a:pt x="7470" y="1028"/>
                </a:cubicBezTo>
                <a:cubicBezTo>
                  <a:pt x="7811" y="559"/>
                  <a:pt x="8478" y="163"/>
                  <a:pt x="9102" y="163"/>
                </a:cubicBezTo>
                <a:close/>
                <a:moveTo>
                  <a:pt x="9081" y="0"/>
                </a:moveTo>
                <a:cubicBezTo>
                  <a:pt x="8442" y="0"/>
                  <a:pt x="7793" y="371"/>
                  <a:pt x="7420" y="828"/>
                </a:cubicBezTo>
                <a:cubicBezTo>
                  <a:pt x="7076" y="356"/>
                  <a:pt x="6494" y="49"/>
                  <a:pt x="5941" y="49"/>
                </a:cubicBezTo>
                <a:cubicBezTo>
                  <a:pt x="5848" y="49"/>
                  <a:pt x="5755" y="58"/>
                  <a:pt x="5665" y="76"/>
                </a:cubicBezTo>
                <a:cubicBezTo>
                  <a:pt x="5164" y="176"/>
                  <a:pt x="4713" y="527"/>
                  <a:pt x="4487" y="1003"/>
                </a:cubicBezTo>
                <a:cubicBezTo>
                  <a:pt x="4173" y="708"/>
                  <a:pt x="3735" y="537"/>
                  <a:pt x="3295" y="537"/>
                </a:cubicBezTo>
                <a:cubicBezTo>
                  <a:pt x="3174" y="537"/>
                  <a:pt x="3052" y="550"/>
                  <a:pt x="2933" y="577"/>
                </a:cubicBezTo>
                <a:cubicBezTo>
                  <a:pt x="2357" y="727"/>
                  <a:pt x="1906" y="1179"/>
                  <a:pt x="1730" y="1705"/>
                </a:cubicBezTo>
                <a:cubicBezTo>
                  <a:pt x="1599" y="1654"/>
                  <a:pt x="1451" y="1628"/>
                  <a:pt x="1299" y="1628"/>
                </a:cubicBezTo>
                <a:cubicBezTo>
                  <a:pt x="1073" y="1628"/>
                  <a:pt x="837" y="1685"/>
                  <a:pt x="627" y="1805"/>
                </a:cubicBezTo>
                <a:cubicBezTo>
                  <a:pt x="226" y="2031"/>
                  <a:pt x="1" y="2432"/>
                  <a:pt x="1" y="2833"/>
                </a:cubicBezTo>
                <a:cubicBezTo>
                  <a:pt x="1" y="3234"/>
                  <a:pt x="252" y="3610"/>
                  <a:pt x="653" y="3835"/>
                </a:cubicBezTo>
                <a:cubicBezTo>
                  <a:pt x="859" y="3945"/>
                  <a:pt x="1081" y="4003"/>
                  <a:pt x="1293" y="4003"/>
                </a:cubicBezTo>
                <a:cubicBezTo>
                  <a:pt x="1467" y="4003"/>
                  <a:pt x="1634" y="3964"/>
                  <a:pt x="1780" y="3885"/>
                </a:cubicBezTo>
                <a:cubicBezTo>
                  <a:pt x="2106" y="4362"/>
                  <a:pt x="2658" y="4687"/>
                  <a:pt x="3309" y="4788"/>
                </a:cubicBezTo>
                <a:cubicBezTo>
                  <a:pt x="3417" y="4800"/>
                  <a:pt x="3524" y="4806"/>
                  <a:pt x="3629" y="4806"/>
                </a:cubicBezTo>
                <a:cubicBezTo>
                  <a:pt x="4162" y="4806"/>
                  <a:pt x="4658" y="4646"/>
                  <a:pt x="5013" y="4311"/>
                </a:cubicBezTo>
                <a:cubicBezTo>
                  <a:pt x="5339" y="4712"/>
                  <a:pt x="5841" y="4938"/>
                  <a:pt x="6367" y="4963"/>
                </a:cubicBezTo>
                <a:cubicBezTo>
                  <a:pt x="6417" y="4963"/>
                  <a:pt x="6442" y="4988"/>
                  <a:pt x="6492" y="4988"/>
                </a:cubicBezTo>
                <a:cubicBezTo>
                  <a:pt x="6993" y="4988"/>
                  <a:pt x="7470" y="4788"/>
                  <a:pt x="7795" y="4462"/>
                </a:cubicBezTo>
                <a:cubicBezTo>
                  <a:pt x="8146" y="4747"/>
                  <a:pt x="8592" y="4897"/>
                  <a:pt x="9084" y="4897"/>
                </a:cubicBezTo>
                <a:cubicBezTo>
                  <a:pt x="9155" y="4897"/>
                  <a:pt x="9227" y="4894"/>
                  <a:pt x="9299" y="4888"/>
                </a:cubicBezTo>
                <a:cubicBezTo>
                  <a:pt x="9876" y="4813"/>
                  <a:pt x="10352" y="4512"/>
                  <a:pt x="10653" y="4086"/>
                </a:cubicBezTo>
                <a:cubicBezTo>
                  <a:pt x="10717" y="4094"/>
                  <a:pt x="10781" y="4098"/>
                  <a:pt x="10844" y="4098"/>
                </a:cubicBezTo>
                <a:cubicBezTo>
                  <a:pt x="11553" y="4098"/>
                  <a:pt x="12217" y="3602"/>
                  <a:pt x="12332" y="2958"/>
                </a:cubicBezTo>
                <a:cubicBezTo>
                  <a:pt x="12407" y="2557"/>
                  <a:pt x="12206" y="2131"/>
                  <a:pt x="11856" y="1855"/>
                </a:cubicBezTo>
                <a:cubicBezTo>
                  <a:pt x="11669" y="1706"/>
                  <a:pt x="11441" y="1626"/>
                  <a:pt x="11212" y="1626"/>
                </a:cubicBezTo>
                <a:cubicBezTo>
                  <a:pt x="11134" y="1626"/>
                  <a:pt x="11055" y="1636"/>
                  <a:pt x="10978" y="1655"/>
                </a:cubicBezTo>
                <a:cubicBezTo>
                  <a:pt x="10903" y="928"/>
                  <a:pt x="10277" y="251"/>
                  <a:pt x="9475" y="51"/>
                </a:cubicBezTo>
                <a:cubicBezTo>
                  <a:pt x="9345" y="16"/>
                  <a:pt x="9213" y="0"/>
                  <a:pt x="90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37;p8">
            <a:extLst>
              <a:ext uri="{FF2B5EF4-FFF2-40B4-BE49-F238E27FC236}">
                <a16:creationId xmlns:a16="http://schemas.microsoft.com/office/drawing/2014/main" id="{7C977CA6-3A98-44B8-9228-1CF26E48F4D8}"/>
              </a:ext>
            </a:extLst>
          </p:cNvPr>
          <p:cNvSpPr/>
          <p:nvPr userDrawn="1"/>
        </p:nvSpPr>
        <p:spPr>
          <a:xfrm flipH="1">
            <a:off x="131713" y="2685423"/>
            <a:ext cx="135748" cy="142299"/>
          </a:xfrm>
          <a:custGeom>
            <a:avLst/>
            <a:gdLst/>
            <a:ahLst/>
            <a:cxnLst/>
            <a:rect l="l" t="t" r="r" b="b"/>
            <a:pathLst>
              <a:path w="1555" h="1630" extrusionOk="0">
                <a:moveTo>
                  <a:pt x="778" y="176"/>
                </a:moveTo>
                <a:cubicBezTo>
                  <a:pt x="1104" y="176"/>
                  <a:pt x="1354" y="552"/>
                  <a:pt x="1379" y="903"/>
                </a:cubicBezTo>
                <a:cubicBezTo>
                  <a:pt x="1379" y="978"/>
                  <a:pt x="1354" y="1053"/>
                  <a:pt x="1354" y="1103"/>
                </a:cubicBezTo>
                <a:cubicBezTo>
                  <a:pt x="1304" y="1254"/>
                  <a:pt x="1204" y="1354"/>
                  <a:pt x="1053" y="1404"/>
                </a:cubicBezTo>
                <a:cubicBezTo>
                  <a:pt x="985" y="1432"/>
                  <a:pt x="908" y="1452"/>
                  <a:pt x="829" y="1452"/>
                </a:cubicBezTo>
                <a:cubicBezTo>
                  <a:pt x="763" y="1452"/>
                  <a:pt x="695" y="1438"/>
                  <a:pt x="627" y="1404"/>
                </a:cubicBezTo>
                <a:cubicBezTo>
                  <a:pt x="427" y="1329"/>
                  <a:pt x="251" y="1128"/>
                  <a:pt x="226" y="903"/>
                </a:cubicBezTo>
                <a:cubicBezTo>
                  <a:pt x="176" y="727"/>
                  <a:pt x="251" y="502"/>
                  <a:pt x="402" y="351"/>
                </a:cubicBezTo>
                <a:cubicBezTo>
                  <a:pt x="502" y="226"/>
                  <a:pt x="627" y="176"/>
                  <a:pt x="753" y="176"/>
                </a:cubicBezTo>
                <a:close/>
                <a:moveTo>
                  <a:pt x="778" y="1"/>
                </a:moveTo>
                <a:cubicBezTo>
                  <a:pt x="577" y="1"/>
                  <a:pt x="402" y="76"/>
                  <a:pt x="251" y="251"/>
                </a:cubicBezTo>
                <a:cubicBezTo>
                  <a:pt x="101" y="427"/>
                  <a:pt x="1" y="702"/>
                  <a:pt x="51" y="953"/>
                </a:cubicBezTo>
                <a:cubicBezTo>
                  <a:pt x="101" y="1229"/>
                  <a:pt x="302" y="1479"/>
                  <a:pt x="577" y="1580"/>
                </a:cubicBezTo>
                <a:cubicBezTo>
                  <a:pt x="652" y="1605"/>
                  <a:pt x="753" y="1630"/>
                  <a:pt x="853" y="1630"/>
                </a:cubicBezTo>
                <a:cubicBezTo>
                  <a:pt x="953" y="1630"/>
                  <a:pt x="1053" y="1605"/>
                  <a:pt x="1129" y="1580"/>
                </a:cubicBezTo>
                <a:cubicBezTo>
                  <a:pt x="1304" y="1504"/>
                  <a:pt x="1454" y="1354"/>
                  <a:pt x="1505" y="1153"/>
                </a:cubicBezTo>
                <a:cubicBezTo>
                  <a:pt x="1530" y="1078"/>
                  <a:pt x="1555" y="1003"/>
                  <a:pt x="1530" y="903"/>
                </a:cubicBezTo>
                <a:cubicBezTo>
                  <a:pt x="1530" y="477"/>
                  <a:pt x="1229" y="26"/>
                  <a:pt x="77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39;p8">
            <a:extLst>
              <a:ext uri="{FF2B5EF4-FFF2-40B4-BE49-F238E27FC236}">
                <a16:creationId xmlns:a16="http://schemas.microsoft.com/office/drawing/2014/main" id="{08653B91-CA71-4DD0-8118-42053505021D}"/>
              </a:ext>
            </a:extLst>
          </p:cNvPr>
          <p:cNvSpPr/>
          <p:nvPr userDrawn="1"/>
        </p:nvSpPr>
        <p:spPr>
          <a:xfrm flipH="1">
            <a:off x="3435298" y="510123"/>
            <a:ext cx="133565" cy="142299"/>
          </a:xfrm>
          <a:custGeom>
            <a:avLst/>
            <a:gdLst/>
            <a:ahLst/>
            <a:cxnLst/>
            <a:rect l="l" t="t" r="r" b="b"/>
            <a:pathLst>
              <a:path w="1530" h="1630" extrusionOk="0">
                <a:moveTo>
                  <a:pt x="753" y="176"/>
                </a:moveTo>
                <a:cubicBezTo>
                  <a:pt x="1104" y="176"/>
                  <a:pt x="1329" y="552"/>
                  <a:pt x="1354" y="903"/>
                </a:cubicBezTo>
                <a:cubicBezTo>
                  <a:pt x="1354" y="978"/>
                  <a:pt x="1354" y="1053"/>
                  <a:pt x="1329" y="1103"/>
                </a:cubicBezTo>
                <a:cubicBezTo>
                  <a:pt x="1279" y="1254"/>
                  <a:pt x="1179" y="1354"/>
                  <a:pt x="1053" y="1404"/>
                </a:cubicBezTo>
                <a:cubicBezTo>
                  <a:pt x="971" y="1432"/>
                  <a:pt x="888" y="1452"/>
                  <a:pt x="810" y="1452"/>
                </a:cubicBezTo>
                <a:cubicBezTo>
                  <a:pt x="746" y="1452"/>
                  <a:pt x="684" y="1438"/>
                  <a:pt x="627" y="1404"/>
                </a:cubicBezTo>
                <a:cubicBezTo>
                  <a:pt x="402" y="1329"/>
                  <a:pt x="226" y="1128"/>
                  <a:pt x="201" y="903"/>
                </a:cubicBezTo>
                <a:cubicBezTo>
                  <a:pt x="176" y="727"/>
                  <a:pt x="226" y="502"/>
                  <a:pt x="377" y="351"/>
                </a:cubicBezTo>
                <a:cubicBezTo>
                  <a:pt x="477" y="226"/>
                  <a:pt x="602" y="176"/>
                  <a:pt x="728" y="176"/>
                </a:cubicBezTo>
                <a:close/>
                <a:moveTo>
                  <a:pt x="753" y="1"/>
                </a:moveTo>
                <a:cubicBezTo>
                  <a:pt x="552" y="1"/>
                  <a:pt x="377" y="76"/>
                  <a:pt x="251" y="251"/>
                </a:cubicBezTo>
                <a:cubicBezTo>
                  <a:pt x="76" y="427"/>
                  <a:pt x="1" y="702"/>
                  <a:pt x="26" y="953"/>
                </a:cubicBezTo>
                <a:cubicBezTo>
                  <a:pt x="76" y="1229"/>
                  <a:pt x="277" y="1479"/>
                  <a:pt x="552" y="1580"/>
                </a:cubicBezTo>
                <a:cubicBezTo>
                  <a:pt x="652" y="1605"/>
                  <a:pt x="728" y="1630"/>
                  <a:pt x="828" y="1630"/>
                </a:cubicBezTo>
                <a:cubicBezTo>
                  <a:pt x="928" y="1630"/>
                  <a:pt x="1028" y="1605"/>
                  <a:pt x="1104" y="1580"/>
                </a:cubicBezTo>
                <a:cubicBezTo>
                  <a:pt x="1304" y="1504"/>
                  <a:pt x="1429" y="1354"/>
                  <a:pt x="1480" y="1153"/>
                </a:cubicBezTo>
                <a:cubicBezTo>
                  <a:pt x="1505" y="1078"/>
                  <a:pt x="1530" y="1003"/>
                  <a:pt x="1530" y="903"/>
                </a:cubicBezTo>
                <a:cubicBezTo>
                  <a:pt x="1505" y="477"/>
                  <a:pt x="1204" y="26"/>
                  <a:pt x="75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41;p8">
            <a:extLst>
              <a:ext uri="{FF2B5EF4-FFF2-40B4-BE49-F238E27FC236}">
                <a16:creationId xmlns:a16="http://schemas.microsoft.com/office/drawing/2014/main" id="{D5DFCCAC-CFC0-47DE-8571-14A493E7F90F}"/>
              </a:ext>
            </a:extLst>
          </p:cNvPr>
          <p:cNvSpPr/>
          <p:nvPr userDrawn="1"/>
        </p:nvSpPr>
        <p:spPr>
          <a:xfrm flipH="1">
            <a:off x="1652261" y="63732"/>
            <a:ext cx="908069" cy="712281"/>
          </a:xfrm>
          <a:custGeom>
            <a:avLst/>
            <a:gdLst/>
            <a:ahLst/>
            <a:cxnLst/>
            <a:rect l="l" t="t" r="r" b="b"/>
            <a:pathLst>
              <a:path w="10402" h="8159" extrusionOk="0">
                <a:moveTo>
                  <a:pt x="6560" y="1"/>
                </a:moveTo>
                <a:cubicBezTo>
                  <a:pt x="5921" y="1"/>
                  <a:pt x="5272" y="298"/>
                  <a:pt x="4812" y="815"/>
                </a:cubicBezTo>
                <a:cubicBezTo>
                  <a:pt x="4637" y="539"/>
                  <a:pt x="4336" y="339"/>
                  <a:pt x="3960" y="264"/>
                </a:cubicBezTo>
                <a:cubicBezTo>
                  <a:pt x="3838" y="239"/>
                  <a:pt x="3714" y="227"/>
                  <a:pt x="3592" y="227"/>
                </a:cubicBezTo>
                <a:cubicBezTo>
                  <a:pt x="3088" y="227"/>
                  <a:pt x="2599" y="432"/>
                  <a:pt x="2256" y="815"/>
                </a:cubicBezTo>
                <a:cubicBezTo>
                  <a:pt x="1855" y="1241"/>
                  <a:pt x="1704" y="1868"/>
                  <a:pt x="1830" y="2419"/>
                </a:cubicBezTo>
                <a:cubicBezTo>
                  <a:pt x="1789" y="2415"/>
                  <a:pt x="1749" y="2414"/>
                  <a:pt x="1709" y="2414"/>
                </a:cubicBezTo>
                <a:cubicBezTo>
                  <a:pt x="1205" y="2414"/>
                  <a:pt x="755" y="2696"/>
                  <a:pt x="476" y="3021"/>
                </a:cubicBezTo>
                <a:cubicBezTo>
                  <a:pt x="151" y="3422"/>
                  <a:pt x="0" y="3948"/>
                  <a:pt x="0" y="4549"/>
                </a:cubicBezTo>
                <a:cubicBezTo>
                  <a:pt x="0" y="4825"/>
                  <a:pt x="50" y="5051"/>
                  <a:pt x="125" y="5226"/>
                </a:cubicBezTo>
                <a:cubicBezTo>
                  <a:pt x="351" y="5828"/>
                  <a:pt x="1028" y="6204"/>
                  <a:pt x="1955" y="6329"/>
                </a:cubicBezTo>
                <a:cubicBezTo>
                  <a:pt x="1855" y="6780"/>
                  <a:pt x="2055" y="7256"/>
                  <a:pt x="2506" y="7632"/>
                </a:cubicBezTo>
                <a:cubicBezTo>
                  <a:pt x="2857" y="7933"/>
                  <a:pt x="3359" y="8108"/>
                  <a:pt x="3985" y="8158"/>
                </a:cubicBezTo>
                <a:lnTo>
                  <a:pt x="4261" y="8158"/>
                </a:lnTo>
                <a:cubicBezTo>
                  <a:pt x="4637" y="8158"/>
                  <a:pt x="4963" y="8108"/>
                  <a:pt x="5238" y="7958"/>
                </a:cubicBezTo>
                <a:cubicBezTo>
                  <a:pt x="5589" y="7782"/>
                  <a:pt x="5865" y="7457"/>
                  <a:pt x="5940" y="7131"/>
                </a:cubicBezTo>
                <a:cubicBezTo>
                  <a:pt x="6299" y="7576"/>
                  <a:pt x="6857" y="7822"/>
                  <a:pt x="7414" y="7822"/>
                </a:cubicBezTo>
                <a:cubicBezTo>
                  <a:pt x="7673" y="7822"/>
                  <a:pt x="7932" y="7769"/>
                  <a:pt x="8171" y="7657"/>
                </a:cubicBezTo>
                <a:cubicBezTo>
                  <a:pt x="8973" y="7306"/>
                  <a:pt x="9424" y="6354"/>
                  <a:pt x="9198" y="5502"/>
                </a:cubicBezTo>
                <a:cubicBezTo>
                  <a:pt x="9424" y="5452"/>
                  <a:pt x="9624" y="5351"/>
                  <a:pt x="9800" y="5176"/>
                </a:cubicBezTo>
                <a:cubicBezTo>
                  <a:pt x="9775" y="5126"/>
                  <a:pt x="9750" y="5076"/>
                  <a:pt x="9725" y="5026"/>
                </a:cubicBezTo>
                <a:cubicBezTo>
                  <a:pt x="9549" y="5201"/>
                  <a:pt x="9324" y="5326"/>
                  <a:pt x="9098" y="5351"/>
                </a:cubicBezTo>
                <a:cubicBezTo>
                  <a:pt x="9073" y="5351"/>
                  <a:pt x="9048" y="5351"/>
                  <a:pt x="9023" y="5376"/>
                </a:cubicBezTo>
                <a:cubicBezTo>
                  <a:pt x="8998" y="5402"/>
                  <a:pt x="8998" y="5427"/>
                  <a:pt x="9023" y="5452"/>
                </a:cubicBezTo>
                <a:cubicBezTo>
                  <a:pt x="9248" y="6229"/>
                  <a:pt x="8847" y="7181"/>
                  <a:pt x="8120" y="7507"/>
                </a:cubicBezTo>
                <a:cubicBezTo>
                  <a:pt x="7906" y="7607"/>
                  <a:pt x="7674" y="7654"/>
                  <a:pt x="7441" y="7654"/>
                </a:cubicBezTo>
                <a:cubicBezTo>
                  <a:pt x="6857" y="7654"/>
                  <a:pt x="6270" y="7357"/>
                  <a:pt x="5965" y="6855"/>
                </a:cubicBezTo>
                <a:cubicBezTo>
                  <a:pt x="5947" y="6837"/>
                  <a:pt x="5917" y="6820"/>
                  <a:pt x="5892" y="6820"/>
                </a:cubicBezTo>
                <a:cubicBezTo>
                  <a:pt x="5882" y="6820"/>
                  <a:pt x="5872" y="6823"/>
                  <a:pt x="5865" y="6830"/>
                </a:cubicBezTo>
                <a:cubicBezTo>
                  <a:pt x="5840" y="6830"/>
                  <a:pt x="5815" y="6855"/>
                  <a:pt x="5815" y="6905"/>
                </a:cubicBezTo>
                <a:cubicBezTo>
                  <a:pt x="5790" y="7256"/>
                  <a:pt x="5539" y="7607"/>
                  <a:pt x="5163" y="7808"/>
                </a:cubicBezTo>
                <a:cubicBezTo>
                  <a:pt x="4925" y="7927"/>
                  <a:pt x="4640" y="7998"/>
                  <a:pt x="4283" y="7998"/>
                </a:cubicBezTo>
                <a:cubicBezTo>
                  <a:pt x="4189" y="7998"/>
                  <a:pt x="4090" y="7993"/>
                  <a:pt x="3985" y="7983"/>
                </a:cubicBezTo>
                <a:cubicBezTo>
                  <a:pt x="3409" y="7933"/>
                  <a:pt x="2932" y="7782"/>
                  <a:pt x="2607" y="7507"/>
                </a:cubicBezTo>
                <a:cubicBezTo>
                  <a:pt x="2281" y="7231"/>
                  <a:pt x="1980" y="6755"/>
                  <a:pt x="2156" y="6279"/>
                </a:cubicBezTo>
                <a:cubicBezTo>
                  <a:pt x="2156" y="6254"/>
                  <a:pt x="2156" y="6229"/>
                  <a:pt x="2130" y="6204"/>
                </a:cubicBezTo>
                <a:cubicBezTo>
                  <a:pt x="2130" y="6178"/>
                  <a:pt x="2105" y="6153"/>
                  <a:pt x="2080" y="6153"/>
                </a:cubicBezTo>
                <a:cubicBezTo>
                  <a:pt x="1629" y="6128"/>
                  <a:pt x="602" y="5953"/>
                  <a:pt x="276" y="5176"/>
                </a:cubicBezTo>
                <a:cubicBezTo>
                  <a:pt x="201" y="5000"/>
                  <a:pt x="176" y="4800"/>
                  <a:pt x="176" y="4549"/>
                </a:cubicBezTo>
                <a:cubicBezTo>
                  <a:pt x="176" y="3998"/>
                  <a:pt x="326" y="3497"/>
                  <a:pt x="602" y="3146"/>
                </a:cubicBezTo>
                <a:cubicBezTo>
                  <a:pt x="877" y="2795"/>
                  <a:pt x="1303" y="2594"/>
                  <a:pt x="1704" y="2594"/>
                </a:cubicBezTo>
                <a:cubicBezTo>
                  <a:pt x="1780" y="2594"/>
                  <a:pt x="1855" y="2594"/>
                  <a:pt x="1930" y="2620"/>
                </a:cubicBezTo>
                <a:cubicBezTo>
                  <a:pt x="1955" y="2620"/>
                  <a:pt x="1980" y="2620"/>
                  <a:pt x="2005" y="2594"/>
                </a:cubicBezTo>
                <a:cubicBezTo>
                  <a:pt x="2030" y="2569"/>
                  <a:pt x="2030" y="2544"/>
                  <a:pt x="2030" y="2494"/>
                </a:cubicBezTo>
                <a:cubicBezTo>
                  <a:pt x="1855" y="1968"/>
                  <a:pt x="2005" y="1341"/>
                  <a:pt x="2381" y="915"/>
                </a:cubicBezTo>
                <a:cubicBezTo>
                  <a:pt x="2693" y="583"/>
                  <a:pt x="3159" y="388"/>
                  <a:pt x="3637" y="388"/>
                </a:cubicBezTo>
                <a:cubicBezTo>
                  <a:pt x="3736" y="388"/>
                  <a:pt x="3836" y="397"/>
                  <a:pt x="3935" y="414"/>
                </a:cubicBezTo>
                <a:cubicBezTo>
                  <a:pt x="4211" y="489"/>
                  <a:pt x="4562" y="665"/>
                  <a:pt x="4712" y="990"/>
                </a:cubicBezTo>
                <a:cubicBezTo>
                  <a:pt x="4712" y="1041"/>
                  <a:pt x="4737" y="1041"/>
                  <a:pt x="4762" y="1066"/>
                </a:cubicBezTo>
                <a:cubicBezTo>
                  <a:pt x="4787" y="1066"/>
                  <a:pt x="4837" y="1041"/>
                  <a:pt x="4837" y="1016"/>
                </a:cubicBezTo>
                <a:cubicBezTo>
                  <a:pt x="5271" y="483"/>
                  <a:pt x="5938" y="168"/>
                  <a:pt x="6582" y="168"/>
                </a:cubicBezTo>
                <a:cubicBezTo>
                  <a:pt x="6755" y="168"/>
                  <a:pt x="6928" y="191"/>
                  <a:pt x="7093" y="239"/>
                </a:cubicBezTo>
                <a:cubicBezTo>
                  <a:pt x="7895" y="489"/>
                  <a:pt x="8496" y="1241"/>
                  <a:pt x="8572" y="2093"/>
                </a:cubicBezTo>
                <a:cubicBezTo>
                  <a:pt x="8572" y="2118"/>
                  <a:pt x="8597" y="2143"/>
                  <a:pt x="8622" y="2168"/>
                </a:cubicBezTo>
                <a:lnTo>
                  <a:pt x="8697" y="2168"/>
                </a:lnTo>
                <a:cubicBezTo>
                  <a:pt x="8811" y="2108"/>
                  <a:pt x="8931" y="2082"/>
                  <a:pt x="9052" y="2082"/>
                </a:cubicBezTo>
                <a:cubicBezTo>
                  <a:pt x="9384" y="2082"/>
                  <a:pt x="9716" y="2280"/>
                  <a:pt x="9900" y="2519"/>
                </a:cubicBezTo>
                <a:cubicBezTo>
                  <a:pt x="10226" y="2945"/>
                  <a:pt x="10226" y="3497"/>
                  <a:pt x="10201" y="3898"/>
                </a:cubicBezTo>
                <a:cubicBezTo>
                  <a:pt x="10151" y="4274"/>
                  <a:pt x="10025" y="4625"/>
                  <a:pt x="9800" y="4900"/>
                </a:cubicBezTo>
                <a:cubicBezTo>
                  <a:pt x="9825" y="4975"/>
                  <a:pt x="9850" y="5026"/>
                  <a:pt x="9900" y="5101"/>
                </a:cubicBezTo>
                <a:cubicBezTo>
                  <a:pt x="10151" y="4775"/>
                  <a:pt x="10326" y="4324"/>
                  <a:pt x="10351" y="3923"/>
                </a:cubicBezTo>
                <a:cubicBezTo>
                  <a:pt x="10401" y="3497"/>
                  <a:pt x="10376" y="2895"/>
                  <a:pt x="10050" y="2419"/>
                </a:cubicBezTo>
                <a:cubicBezTo>
                  <a:pt x="9836" y="2127"/>
                  <a:pt x="9456" y="1911"/>
                  <a:pt x="9062" y="1911"/>
                </a:cubicBezTo>
                <a:cubicBezTo>
                  <a:pt x="8949" y="1911"/>
                  <a:pt x="8834" y="1929"/>
                  <a:pt x="8722" y="1968"/>
                </a:cubicBezTo>
                <a:cubicBezTo>
                  <a:pt x="8622" y="1091"/>
                  <a:pt x="7970" y="339"/>
                  <a:pt x="7143" y="88"/>
                </a:cubicBezTo>
                <a:cubicBezTo>
                  <a:pt x="6954" y="29"/>
                  <a:pt x="6757" y="1"/>
                  <a:pt x="656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70;p8">
            <a:extLst>
              <a:ext uri="{FF2B5EF4-FFF2-40B4-BE49-F238E27FC236}">
                <a16:creationId xmlns:a16="http://schemas.microsoft.com/office/drawing/2014/main" id="{3CB99F28-A46A-47E8-B0D8-E92C9BE143A3}"/>
              </a:ext>
            </a:extLst>
          </p:cNvPr>
          <p:cNvSpPr/>
          <p:nvPr userDrawn="1"/>
        </p:nvSpPr>
        <p:spPr>
          <a:xfrm flipH="1">
            <a:off x="8290870" y="4603491"/>
            <a:ext cx="135748" cy="142299"/>
          </a:xfrm>
          <a:custGeom>
            <a:avLst/>
            <a:gdLst/>
            <a:ahLst/>
            <a:cxnLst/>
            <a:rect l="l" t="t" r="r" b="b"/>
            <a:pathLst>
              <a:path w="1555" h="1630" extrusionOk="0">
                <a:moveTo>
                  <a:pt x="778" y="176"/>
                </a:moveTo>
                <a:cubicBezTo>
                  <a:pt x="1104" y="176"/>
                  <a:pt x="1354" y="552"/>
                  <a:pt x="1379" y="903"/>
                </a:cubicBezTo>
                <a:cubicBezTo>
                  <a:pt x="1379" y="978"/>
                  <a:pt x="1354" y="1053"/>
                  <a:pt x="1354" y="1103"/>
                </a:cubicBezTo>
                <a:cubicBezTo>
                  <a:pt x="1304" y="1254"/>
                  <a:pt x="1204" y="1354"/>
                  <a:pt x="1053" y="1404"/>
                </a:cubicBezTo>
                <a:cubicBezTo>
                  <a:pt x="985" y="1432"/>
                  <a:pt x="908" y="1452"/>
                  <a:pt x="829" y="1452"/>
                </a:cubicBezTo>
                <a:cubicBezTo>
                  <a:pt x="763" y="1452"/>
                  <a:pt x="695" y="1438"/>
                  <a:pt x="627" y="1404"/>
                </a:cubicBezTo>
                <a:cubicBezTo>
                  <a:pt x="427" y="1329"/>
                  <a:pt x="251" y="1128"/>
                  <a:pt x="226" y="903"/>
                </a:cubicBezTo>
                <a:cubicBezTo>
                  <a:pt x="176" y="727"/>
                  <a:pt x="251" y="502"/>
                  <a:pt x="402" y="351"/>
                </a:cubicBezTo>
                <a:cubicBezTo>
                  <a:pt x="502" y="226"/>
                  <a:pt x="627" y="176"/>
                  <a:pt x="753" y="176"/>
                </a:cubicBezTo>
                <a:close/>
                <a:moveTo>
                  <a:pt x="778" y="1"/>
                </a:moveTo>
                <a:cubicBezTo>
                  <a:pt x="577" y="1"/>
                  <a:pt x="402" y="76"/>
                  <a:pt x="251" y="251"/>
                </a:cubicBezTo>
                <a:cubicBezTo>
                  <a:pt x="101" y="427"/>
                  <a:pt x="1" y="702"/>
                  <a:pt x="51" y="953"/>
                </a:cubicBezTo>
                <a:cubicBezTo>
                  <a:pt x="101" y="1229"/>
                  <a:pt x="302" y="1479"/>
                  <a:pt x="577" y="1580"/>
                </a:cubicBezTo>
                <a:cubicBezTo>
                  <a:pt x="652" y="1605"/>
                  <a:pt x="753" y="1630"/>
                  <a:pt x="853" y="1630"/>
                </a:cubicBezTo>
                <a:cubicBezTo>
                  <a:pt x="953" y="1630"/>
                  <a:pt x="1053" y="1605"/>
                  <a:pt x="1129" y="1580"/>
                </a:cubicBezTo>
                <a:cubicBezTo>
                  <a:pt x="1304" y="1504"/>
                  <a:pt x="1454" y="1354"/>
                  <a:pt x="1505" y="1153"/>
                </a:cubicBezTo>
                <a:cubicBezTo>
                  <a:pt x="1530" y="1078"/>
                  <a:pt x="1555" y="1003"/>
                  <a:pt x="1530" y="903"/>
                </a:cubicBezTo>
                <a:cubicBezTo>
                  <a:pt x="1530" y="477"/>
                  <a:pt x="1229" y="26"/>
                  <a:pt x="7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34;p8">
            <a:extLst>
              <a:ext uri="{FF2B5EF4-FFF2-40B4-BE49-F238E27FC236}">
                <a16:creationId xmlns:a16="http://schemas.microsoft.com/office/drawing/2014/main" id="{32CC6F63-7CE8-4B88-84D6-81821AB1DCF0}"/>
              </a:ext>
            </a:extLst>
          </p:cNvPr>
          <p:cNvSpPr/>
          <p:nvPr userDrawn="1"/>
        </p:nvSpPr>
        <p:spPr>
          <a:xfrm flipH="1">
            <a:off x="5625000" y="154284"/>
            <a:ext cx="1083100" cy="435540"/>
          </a:xfrm>
          <a:custGeom>
            <a:avLst/>
            <a:gdLst/>
            <a:ahLst/>
            <a:cxnLst/>
            <a:rect l="l" t="t" r="r" b="b"/>
            <a:pathLst>
              <a:path w="12407" h="4989" extrusionOk="0">
                <a:moveTo>
                  <a:pt x="9102" y="163"/>
                </a:moveTo>
                <a:cubicBezTo>
                  <a:pt x="9212" y="163"/>
                  <a:pt x="9320" y="175"/>
                  <a:pt x="9425" y="201"/>
                </a:cubicBezTo>
                <a:cubicBezTo>
                  <a:pt x="10227" y="402"/>
                  <a:pt x="10803" y="1078"/>
                  <a:pt x="10828" y="1780"/>
                </a:cubicBezTo>
                <a:cubicBezTo>
                  <a:pt x="10828" y="1805"/>
                  <a:pt x="10853" y="1830"/>
                  <a:pt x="10878" y="1855"/>
                </a:cubicBezTo>
                <a:lnTo>
                  <a:pt x="10953" y="1855"/>
                </a:lnTo>
                <a:cubicBezTo>
                  <a:pt x="11037" y="1814"/>
                  <a:pt x="11126" y="1794"/>
                  <a:pt x="11217" y="1794"/>
                </a:cubicBezTo>
                <a:cubicBezTo>
                  <a:pt x="11399" y="1794"/>
                  <a:pt x="11588" y="1872"/>
                  <a:pt x="11755" y="2006"/>
                </a:cubicBezTo>
                <a:cubicBezTo>
                  <a:pt x="12056" y="2231"/>
                  <a:pt x="12206" y="2582"/>
                  <a:pt x="12156" y="2908"/>
                </a:cubicBezTo>
                <a:cubicBezTo>
                  <a:pt x="12066" y="3538"/>
                  <a:pt x="11411" y="3926"/>
                  <a:pt x="10824" y="3926"/>
                </a:cubicBezTo>
                <a:cubicBezTo>
                  <a:pt x="10757" y="3926"/>
                  <a:pt x="10692" y="3921"/>
                  <a:pt x="10628" y="3910"/>
                </a:cubicBezTo>
                <a:cubicBezTo>
                  <a:pt x="10602" y="3910"/>
                  <a:pt x="10552" y="3910"/>
                  <a:pt x="10552" y="3936"/>
                </a:cubicBezTo>
                <a:cubicBezTo>
                  <a:pt x="10277" y="4362"/>
                  <a:pt x="9800" y="4637"/>
                  <a:pt x="9274" y="4712"/>
                </a:cubicBezTo>
                <a:cubicBezTo>
                  <a:pt x="9205" y="4719"/>
                  <a:pt x="9136" y="4722"/>
                  <a:pt x="9067" y="4722"/>
                </a:cubicBezTo>
                <a:cubicBezTo>
                  <a:pt x="8593" y="4722"/>
                  <a:pt x="8152" y="4571"/>
                  <a:pt x="7846" y="4286"/>
                </a:cubicBezTo>
                <a:cubicBezTo>
                  <a:pt x="7846" y="4261"/>
                  <a:pt x="7821" y="4261"/>
                  <a:pt x="7795" y="4261"/>
                </a:cubicBezTo>
                <a:cubicBezTo>
                  <a:pt x="7770" y="4261"/>
                  <a:pt x="7745" y="4261"/>
                  <a:pt x="7720" y="4286"/>
                </a:cubicBezTo>
                <a:cubicBezTo>
                  <a:pt x="7436" y="4618"/>
                  <a:pt x="6974" y="4815"/>
                  <a:pt x="6480" y="4815"/>
                </a:cubicBezTo>
                <a:cubicBezTo>
                  <a:pt x="6451" y="4815"/>
                  <a:pt x="6421" y="4814"/>
                  <a:pt x="6392" y="4813"/>
                </a:cubicBezTo>
                <a:cubicBezTo>
                  <a:pt x="5866" y="4763"/>
                  <a:pt x="5364" y="4537"/>
                  <a:pt x="5114" y="4136"/>
                </a:cubicBezTo>
                <a:cubicBezTo>
                  <a:pt x="5089" y="4136"/>
                  <a:pt x="5064" y="4111"/>
                  <a:pt x="5039" y="4111"/>
                </a:cubicBezTo>
                <a:cubicBezTo>
                  <a:pt x="5013" y="4111"/>
                  <a:pt x="4988" y="4111"/>
                  <a:pt x="4963" y="4136"/>
                </a:cubicBezTo>
                <a:cubicBezTo>
                  <a:pt x="4623" y="4455"/>
                  <a:pt x="4139" y="4629"/>
                  <a:pt x="3618" y="4629"/>
                </a:cubicBezTo>
                <a:cubicBezTo>
                  <a:pt x="3525" y="4629"/>
                  <a:pt x="3430" y="4624"/>
                  <a:pt x="3334" y="4612"/>
                </a:cubicBezTo>
                <a:cubicBezTo>
                  <a:pt x="2708" y="4537"/>
                  <a:pt x="2181" y="4211"/>
                  <a:pt x="1881" y="3735"/>
                </a:cubicBezTo>
                <a:cubicBezTo>
                  <a:pt x="1866" y="3706"/>
                  <a:pt x="1843" y="3693"/>
                  <a:pt x="1816" y="3693"/>
                </a:cubicBezTo>
                <a:cubicBezTo>
                  <a:pt x="1797" y="3693"/>
                  <a:pt x="1776" y="3700"/>
                  <a:pt x="1755" y="3710"/>
                </a:cubicBezTo>
                <a:cubicBezTo>
                  <a:pt x="1627" y="3791"/>
                  <a:pt x="1472" y="3830"/>
                  <a:pt x="1308" y="3830"/>
                </a:cubicBezTo>
                <a:cubicBezTo>
                  <a:pt x="1118" y="3830"/>
                  <a:pt x="916" y="3779"/>
                  <a:pt x="728" y="3685"/>
                </a:cubicBezTo>
                <a:cubicBezTo>
                  <a:pt x="402" y="3484"/>
                  <a:pt x="176" y="3159"/>
                  <a:pt x="176" y="2833"/>
                </a:cubicBezTo>
                <a:cubicBezTo>
                  <a:pt x="176" y="2482"/>
                  <a:pt x="377" y="2156"/>
                  <a:pt x="728" y="1956"/>
                </a:cubicBezTo>
                <a:cubicBezTo>
                  <a:pt x="902" y="1848"/>
                  <a:pt x="1099" y="1798"/>
                  <a:pt x="1285" y="1798"/>
                </a:cubicBezTo>
                <a:cubicBezTo>
                  <a:pt x="1447" y="1798"/>
                  <a:pt x="1602" y="1836"/>
                  <a:pt x="1730" y="1905"/>
                </a:cubicBezTo>
                <a:cubicBezTo>
                  <a:pt x="1743" y="1918"/>
                  <a:pt x="1755" y="1924"/>
                  <a:pt x="1768" y="1924"/>
                </a:cubicBezTo>
                <a:cubicBezTo>
                  <a:pt x="1780" y="1924"/>
                  <a:pt x="1793" y="1918"/>
                  <a:pt x="1805" y="1905"/>
                </a:cubicBezTo>
                <a:cubicBezTo>
                  <a:pt x="1830" y="1905"/>
                  <a:pt x="1856" y="1880"/>
                  <a:pt x="1856" y="1855"/>
                </a:cubicBezTo>
                <a:cubicBezTo>
                  <a:pt x="1981" y="1329"/>
                  <a:pt x="2432" y="878"/>
                  <a:pt x="2958" y="753"/>
                </a:cubicBezTo>
                <a:cubicBezTo>
                  <a:pt x="3075" y="726"/>
                  <a:pt x="3193" y="713"/>
                  <a:pt x="3310" y="713"/>
                </a:cubicBezTo>
                <a:cubicBezTo>
                  <a:pt x="3745" y="713"/>
                  <a:pt x="4166" y="893"/>
                  <a:pt x="4462" y="1229"/>
                </a:cubicBezTo>
                <a:cubicBezTo>
                  <a:pt x="4487" y="1254"/>
                  <a:pt x="4512" y="1254"/>
                  <a:pt x="4537" y="1254"/>
                </a:cubicBezTo>
                <a:cubicBezTo>
                  <a:pt x="4562" y="1254"/>
                  <a:pt x="4587" y="1229"/>
                  <a:pt x="4612" y="1204"/>
                </a:cubicBezTo>
                <a:cubicBezTo>
                  <a:pt x="4763" y="702"/>
                  <a:pt x="5214" y="352"/>
                  <a:pt x="5690" y="251"/>
                </a:cubicBezTo>
                <a:cubicBezTo>
                  <a:pt x="5777" y="233"/>
                  <a:pt x="5866" y="225"/>
                  <a:pt x="5955" y="225"/>
                </a:cubicBezTo>
                <a:cubicBezTo>
                  <a:pt x="6486" y="225"/>
                  <a:pt x="7040" y="531"/>
                  <a:pt x="7319" y="1003"/>
                </a:cubicBezTo>
                <a:cubicBezTo>
                  <a:pt x="7344" y="1028"/>
                  <a:pt x="7369" y="1053"/>
                  <a:pt x="7394" y="1053"/>
                </a:cubicBezTo>
                <a:cubicBezTo>
                  <a:pt x="7420" y="1053"/>
                  <a:pt x="7445" y="1053"/>
                  <a:pt x="7470" y="1028"/>
                </a:cubicBezTo>
                <a:cubicBezTo>
                  <a:pt x="7811" y="559"/>
                  <a:pt x="8478" y="163"/>
                  <a:pt x="9102" y="163"/>
                </a:cubicBezTo>
                <a:close/>
                <a:moveTo>
                  <a:pt x="9081" y="0"/>
                </a:moveTo>
                <a:cubicBezTo>
                  <a:pt x="8442" y="0"/>
                  <a:pt x="7793" y="371"/>
                  <a:pt x="7420" y="828"/>
                </a:cubicBezTo>
                <a:cubicBezTo>
                  <a:pt x="7076" y="356"/>
                  <a:pt x="6494" y="49"/>
                  <a:pt x="5941" y="49"/>
                </a:cubicBezTo>
                <a:cubicBezTo>
                  <a:pt x="5848" y="49"/>
                  <a:pt x="5755" y="58"/>
                  <a:pt x="5665" y="76"/>
                </a:cubicBezTo>
                <a:cubicBezTo>
                  <a:pt x="5164" y="176"/>
                  <a:pt x="4713" y="527"/>
                  <a:pt x="4487" y="1003"/>
                </a:cubicBezTo>
                <a:cubicBezTo>
                  <a:pt x="4173" y="708"/>
                  <a:pt x="3735" y="537"/>
                  <a:pt x="3295" y="537"/>
                </a:cubicBezTo>
                <a:cubicBezTo>
                  <a:pt x="3174" y="537"/>
                  <a:pt x="3052" y="550"/>
                  <a:pt x="2933" y="577"/>
                </a:cubicBezTo>
                <a:cubicBezTo>
                  <a:pt x="2357" y="727"/>
                  <a:pt x="1906" y="1179"/>
                  <a:pt x="1730" y="1705"/>
                </a:cubicBezTo>
                <a:cubicBezTo>
                  <a:pt x="1599" y="1654"/>
                  <a:pt x="1451" y="1628"/>
                  <a:pt x="1299" y="1628"/>
                </a:cubicBezTo>
                <a:cubicBezTo>
                  <a:pt x="1073" y="1628"/>
                  <a:pt x="837" y="1685"/>
                  <a:pt x="627" y="1805"/>
                </a:cubicBezTo>
                <a:cubicBezTo>
                  <a:pt x="226" y="2031"/>
                  <a:pt x="1" y="2432"/>
                  <a:pt x="1" y="2833"/>
                </a:cubicBezTo>
                <a:cubicBezTo>
                  <a:pt x="1" y="3234"/>
                  <a:pt x="252" y="3610"/>
                  <a:pt x="653" y="3835"/>
                </a:cubicBezTo>
                <a:cubicBezTo>
                  <a:pt x="859" y="3945"/>
                  <a:pt x="1081" y="4003"/>
                  <a:pt x="1293" y="4003"/>
                </a:cubicBezTo>
                <a:cubicBezTo>
                  <a:pt x="1467" y="4003"/>
                  <a:pt x="1634" y="3964"/>
                  <a:pt x="1780" y="3885"/>
                </a:cubicBezTo>
                <a:cubicBezTo>
                  <a:pt x="2106" y="4362"/>
                  <a:pt x="2658" y="4687"/>
                  <a:pt x="3309" y="4788"/>
                </a:cubicBezTo>
                <a:cubicBezTo>
                  <a:pt x="3417" y="4800"/>
                  <a:pt x="3524" y="4806"/>
                  <a:pt x="3629" y="4806"/>
                </a:cubicBezTo>
                <a:cubicBezTo>
                  <a:pt x="4162" y="4806"/>
                  <a:pt x="4658" y="4646"/>
                  <a:pt x="5013" y="4311"/>
                </a:cubicBezTo>
                <a:cubicBezTo>
                  <a:pt x="5339" y="4712"/>
                  <a:pt x="5841" y="4938"/>
                  <a:pt x="6367" y="4963"/>
                </a:cubicBezTo>
                <a:cubicBezTo>
                  <a:pt x="6417" y="4963"/>
                  <a:pt x="6442" y="4988"/>
                  <a:pt x="6492" y="4988"/>
                </a:cubicBezTo>
                <a:cubicBezTo>
                  <a:pt x="6993" y="4988"/>
                  <a:pt x="7470" y="4788"/>
                  <a:pt x="7795" y="4462"/>
                </a:cubicBezTo>
                <a:cubicBezTo>
                  <a:pt x="8146" y="4747"/>
                  <a:pt x="8592" y="4897"/>
                  <a:pt x="9084" y="4897"/>
                </a:cubicBezTo>
                <a:cubicBezTo>
                  <a:pt x="9155" y="4897"/>
                  <a:pt x="9227" y="4894"/>
                  <a:pt x="9299" y="4888"/>
                </a:cubicBezTo>
                <a:cubicBezTo>
                  <a:pt x="9876" y="4813"/>
                  <a:pt x="10352" y="4512"/>
                  <a:pt x="10653" y="4086"/>
                </a:cubicBezTo>
                <a:cubicBezTo>
                  <a:pt x="10717" y="4094"/>
                  <a:pt x="10781" y="4098"/>
                  <a:pt x="10844" y="4098"/>
                </a:cubicBezTo>
                <a:cubicBezTo>
                  <a:pt x="11553" y="4098"/>
                  <a:pt x="12217" y="3602"/>
                  <a:pt x="12332" y="2958"/>
                </a:cubicBezTo>
                <a:cubicBezTo>
                  <a:pt x="12407" y="2557"/>
                  <a:pt x="12206" y="2131"/>
                  <a:pt x="11856" y="1855"/>
                </a:cubicBezTo>
                <a:cubicBezTo>
                  <a:pt x="11669" y="1706"/>
                  <a:pt x="11441" y="1626"/>
                  <a:pt x="11212" y="1626"/>
                </a:cubicBezTo>
                <a:cubicBezTo>
                  <a:pt x="11134" y="1626"/>
                  <a:pt x="11055" y="1636"/>
                  <a:pt x="10978" y="1655"/>
                </a:cubicBezTo>
                <a:cubicBezTo>
                  <a:pt x="10903" y="928"/>
                  <a:pt x="10277" y="251"/>
                  <a:pt x="9475" y="51"/>
                </a:cubicBezTo>
                <a:cubicBezTo>
                  <a:pt x="9345" y="16"/>
                  <a:pt x="9213" y="0"/>
                  <a:pt x="90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35;p8">
            <a:extLst>
              <a:ext uri="{FF2B5EF4-FFF2-40B4-BE49-F238E27FC236}">
                <a16:creationId xmlns:a16="http://schemas.microsoft.com/office/drawing/2014/main" id="{923F9FB2-3015-4B1E-970E-0C07AC01A0F7}"/>
              </a:ext>
            </a:extLst>
          </p:cNvPr>
          <p:cNvSpPr/>
          <p:nvPr userDrawn="1"/>
        </p:nvSpPr>
        <p:spPr>
          <a:xfrm flipH="1">
            <a:off x="2108920" y="4355832"/>
            <a:ext cx="1083100" cy="435540"/>
          </a:xfrm>
          <a:custGeom>
            <a:avLst/>
            <a:gdLst/>
            <a:ahLst/>
            <a:cxnLst/>
            <a:rect l="l" t="t" r="r" b="b"/>
            <a:pathLst>
              <a:path w="12407" h="4989" extrusionOk="0">
                <a:moveTo>
                  <a:pt x="9102" y="163"/>
                </a:moveTo>
                <a:cubicBezTo>
                  <a:pt x="9212" y="163"/>
                  <a:pt x="9320" y="175"/>
                  <a:pt x="9425" y="201"/>
                </a:cubicBezTo>
                <a:cubicBezTo>
                  <a:pt x="10227" y="402"/>
                  <a:pt x="10803" y="1078"/>
                  <a:pt x="10828" y="1780"/>
                </a:cubicBezTo>
                <a:cubicBezTo>
                  <a:pt x="10828" y="1805"/>
                  <a:pt x="10853" y="1830"/>
                  <a:pt x="10878" y="1855"/>
                </a:cubicBezTo>
                <a:lnTo>
                  <a:pt x="10953" y="1855"/>
                </a:lnTo>
                <a:cubicBezTo>
                  <a:pt x="11037" y="1814"/>
                  <a:pt x="11126" y="1794"/>
                  <a:pt x="11217" y="1794"/>
                </a:cubicBezTo>
                <a:cubicBezTo>
                  <a:pt x="11399" y="1794"/>
                  <a:pt x="11588" y="1872"/>
                  <a:pt x="11755" y="2006"/>
                </a:cubicBezTo>
                <a:cubicBezTo>
                  <a:pt x="12056" y="2231"/>
                  <a:pt x="12206" y="2582"/>
                  <a:pt x="12156" y="2908"/>
                </a:cubicBezTo>
                <a:cubicBezTo>
                  <a:pt x="12066" y="3538"/>
                  <a:pt x="11411" y="3926"/>
                  <a:pt x="10824" y="3926"/>
                </a:cubicBezTo>
                <a:cubicBezTo>
                  <a:pt x="10757" y="3926"/>
                  <a:pt x="10692" y="3921"/>
                  <a:pt x="10628" y="3910"/>
                </a:cubicBezTo>
                <a:cubicBezTo>
                  <a:pt x="10602" y="3910"/>
                  <a:pt x="10552" y="3910"/>
                  <a:pt x="10552" y="3936"/>
                </a:cubicBezTo>
                <a:cubicBezTo>
                  <a:pt x="10277" y="4362"/>
                  <a:pt x="9800" y="4637"/>
                  <a:pt x="9274" y="4712"/>
                </a:cubicBezTo>
                <a:cubicBezTo>
                  <a:pt x="9205" y="4719"/>
                  <a:pt x="9136" y="4722"/>
                  <a:pt x="9067" y="4722"/>
                </a:cubicBezTo>
                <a:cubicBezTo>
                  <a:pt x="8593" y="4722"/>
                  <a:pt x="8152" y="4571"/>
                  <a:pt x="7846" y="4286"/>
                </a:cubicBezTo>
                <a:cubicBezTo>
                  <a:pt x="7846" y="4261"/>
                  <a:pt x="7821" y="4261"/>
                  <a:pt x="7795" y="4261"/>
                </a:cubicBezTo>
                <a:cubicBezTo>
                  <a:pt x="7770" y="4261"/>
                  <a:pt x="7745" y="4261"/>
                  <a:pt x="7720" y="4286"/>
                </a:cubicBezTo>
                <a:cubicBezTo>
                  <a:pt x="7436" y="4618"/>
                  <a:pt x="6974" y="4815"/>
                  <a:pt x="6480" y="4815"/>
                </a:cubicBezTo>
                <a:cubicBezTo>
                  <a:pt x="6451" y="4815"/>
                  <a:pt x="6421" y="4814"/>
                  <a:pt x="6392" y="4813"/>
                </a:cubicBezTo>
                <a:cubicBezTo>
                  <a:pt x="5866" y="4763"/>
                  <a:pt x="5364" y="4537"/>
                  <a:pt x="5114" y="4136"/>
                </a:cubicBezTo>
                <a:cubicBezTo>
                  <a:pt x="5089" y="4136"/>
                  <a:pt x="5064" y="4111"/>
                  <a:pt x="5039" y="4111"/>
                </a:cubicBezTo>
                <a:cubicBezTo>
                  <a:pt x="5013" y="4111"/>
                  <a:pt x="4988" y="4111"/>
                  <a:pt x="4963" y="4136"/>
                </a:cubicBezTo>
                <a:cubicBezTo>
                  <a:pt x="4623" y="4455"/>
                  <a:pt x="4139" y="4629"/>
                  <a:pt x="3618" y="4629"/>
                </a:cubicBezTo>
                <a:cubicBezTo>
                  <a:pt x="3525" y="4629"/>
                  <a:pt x="3430" y="4624"/>
                  <a:pt x="3334" y="4612"/>
                </a:cubicBezTo>
                <a:cubicBezTo>
                  <a:pt x="2708" y="4537"/>
                  <a:pt x="2181" y="4211"/>
                  <a:pt x="1881" y="3735"/>
                </a:cubicBezTo>
                <a:cubicBezTo>
                  <a:pt x="1866" y="3706"/>
                  <a:pt x="1843" y="3693"/>
                  <a:pt x="1816" y="3693"/>
                </a:cubicBezTo>
                <a:cubicBezTo>
                  <a:pt x="1797" y="3693"/>
                  <a:pt x="1776" y="3700"/>
                  <a:pt x="1755" y="3710"/>
                </a:cubicBezTo>
                <a:cubicBezTo>
                  <a:pt x="1627" y="3791"/>
                  <a:pt x="1472" y="3830"/>
                  <a:pt x="1308" y="3830"/>
                </a:cubicBezTo>
                <a:cubicBezTo>
                  <a:pt x="1118" y="3830"/>
                  <a:pt x="916" y="3779"/>
                  <a:pt x="728" y="3685"/>
                </a:cubicBezTo>
                <a:cubicBezTo>
                  <a:pt x="402" y="3484"/>
                  <a:pt x="176" y="3159"/>
                  <a:pt x="176" y="2833"/>
                </a:cubicBezTo>
                <a:cubicBezTo>
                  <a:pt x="176" y="2482"/>
                  <a:pt x="377" y="2156"/>
                  <a:pt x="728" y="1956"/>
                </a:cubicBezTo>
                <a:cubicBezTo>
                  <a:pt x="902" y="1848"/>
                  <a:pt x="1099" y="1798"/>
                  <a:pt x="1285" y="1798"/>
                </a:cubicBezTo>
                <a:cubicBezTo>
                  <a:pt x="1447" y="1798"/>
                  <a:pt x="1602" y="1836"/>
                  <a:pt x="1730" y="1905"/>
                </a:cubicBezTo>
                <a:cubicBezTo>
                  <a:pt x="1743" y="1918"/>
                  <a:pt x="1755" y="1924"/>
                  <a:pt x="1768" y="1924"/>
                </a:cubicBezTo>
                <a:cubicBezTo>
                  <a:pt x="1780" y="1924"/>
                  <a:pt x="1793" y="1918"/>
                  <a:pt x="1805" y="1905"/>
                </a:cubicBezTo>
                <a:cubicBezTo>
                  <a:pt x="1830" y="1905"/>
                  <a:pt x="1856" y="1880"/>
                  <a:pt x="1856" y="1855"/>
                </a:cubicBezTo>
                <a:cubicBezTo>
                  <a:pt x="1981" y="1329"/>
                  <a:pt x="2432" y="878"/>
                  <a:pt x="2958" y="753"/>
                </a:cubicBezTo>
                <a:cubicBezTo>
                  <a:pt x="3075" y="726"/>
                  <a:pt x="3193" y="713"/>
                  <a:pt x="3310" y="713"/>
                </a:cubicBezTo>
                <a:cubicBezTo>
                  <a:pt x="3745" y="713"/>
                  <a:pt x="4166" y="893"/>
                  <a:pt x="4462" y="1229"/>
                </a:cubicBezTo>
                <a:cubicBezTo>
                  <a:pt x="4487" y="1254"/>
                  <a:pt x="4512" y="1254"/>
                  <a:pt x="4537" y="1254"/>
                </a:cubicBezTo>
                <a:cubicBezTo>
                  <a:pt x="4562" y="1254"/>
                  <a:pt x="4587" y="1229"/>
                  <a:pt x="4612" y="1204"/>
                </a:cubicBezTo>
                <a:cubicBezTo>
                  <a:pt x="4763" y="702"/>
                  <a:pt x="5214" y="352"/>
                  <a:pt x="5690" y="251"/>
                </a:cubicBezTo>
                <a:cubicBezTo>
                  <a:pt x="5777" y="233"/>
                  <a:pt x="5866" y="225"/>
                  <a:pt x="5955" y="225"/>
                </a:cubicBezTo>
                <a:cubicBezTo>
                  <a:pt x="6486" y="225"/>
                  <a:pt x="7040" y="531"/>
                  <a:pt x="7319" y="1003"/>
                </a:cubicBezTo>
                <a:cubicBezTo>
                  <a:pt x="7344" y="1028"/>
                  <a:pt x="7369" y="1053"/>
                  <a:pt x="7394" y="1053"/>
                </a:cubicBezTo>
                <a:cubicBezTo>
                  <a:pt x="7420" y="1053"/>
                  <a:pt x="7445" y="1053"/>
                  <a:pt x="7470" y="1028"/>
                </a:cubicBezTo>
                <a:cubicBezTo>
                  <a:pt x="7811" y="559"/>
                  <a:pt x="8478" y="163"/>
                  <a:pt x="9102" y="163"/>
                </a:cubicBezTo>
                <a:close/>
                <a:moveTo>
                  <a:pt x="9081" y="0"/>
                </a:moveTo>
                <a:cubicBezTo>
                  <a:pt x="8442" y="0"/>
                  <a:pt x="7793" y="371"/>
                  <a:pt x="7420" y="828"/>
                </a:cubicBezTo>
                <a:cubicBezTo>
                  <a:pt x="7076" y="356"/>
                  <a:pt x="6494" y="49"/>
                  <a:pt x="5941" y="49"/>
                </a:cubicBezTo>
                <a:cubicBezTo>
                  <a:pt x="5848" y="49"/>
                  <a:pt x="5755" y="58"/>
                  <a:pt x="5665" y="76"/>
                </a:cubicBezTo>
                <a:cubicBezTo>
                  <a:pt x="5164" y="176"/>
                  <a:pt x="4713" y="527"/>
                  <a:pt x="4487" y="1003"/>
                </a:cubicBezTo>
                <a:cubicBezTo>
                  <a:pt x="4173" y="708"/>
                  <a:pt x="3735" y="537"/>
                  <a:pt x="3295" y="537"/>
                </a:cubicBezTo>
                <a:cubicBezTo>
                  <a:pt x="3174" y="537"/>
                  <a:pt x="3052" y="550"/>
                  <a:pt x="2933" y="577"/>
                </a:cubicBezTo>
                <a:cubicBezTo>
                  <a:pt x="2357" y="727"/>
                  <a:pt x="1906" y="1179"/>
                  <a:pt x="1730" y="1705"/>
                </a:cubicBezTo>
                <a:cubicBezTo>
                  <a:pt x="1599" y="1654"/>
                  <a:pt x="1451" y="1628"/>
                  <a:pt x="1299" y="1628"/>
                </a:cubicBezTo>
                <a:cubicBezTo>
                  <a:pt x="1073" y="1628"/>
                  <a:pt x="837" y="1685"/>
                  <a:pt x="627" y="1805"/>
                </a:cubicBezTo>
                <a:cubicBezTo>
                  <a:pt x="226" y="2031"/>
                  <a:pt x="1" y="2432"/>
                  <a:pt x="1" y="2833"/>
                </a:cubicBezTo>
                <a:cubicBezTo>
                  <a:pt x="1" y="3234"/>
                  <a:pt x="252" y="3610"/>
                  <a:pt x="653" y="3835"/>
                </a:cubicBezTo>
                <a:cubicBezTo>
                  <a:pt x="859" y="3945"/>
                  <a:pt x="1081" y="4003"/>
                  <a:pt x="1293" y="4003"/>
                </a:cubicBezTo>
                <a:cubicBezTo>
                  <a:pt x="1467" y="4003"/>
                  <a:pt x="1634" y="3964"/>
                  <a:pt x="1780" y="3885"/>
                </a:cubicBezTo>
                <a:cubicBezTo>
                  <a:pt x="2106" y="4362"/>
                  <a:pt x="2658" y="4687"/>
                  <a:pt x="3309" y="4788"/>
                </a:cubicBezTo>
                <a:cubicBezTo>
                  <a:pt x="3417" y="4800"/>
                  <a:pt x="3524" y="4806"/>
                  <a:pt x="3629" y="4806"/>
                </a:cubicBezTo>
                <a:cubicBezTo>
                  <a:pt x="4162" y="4806"/>
                  <a:pt x="4658" y="4646"/>
                  <a:pt x="5013" y="4311"/>
                </a:cubicBezTo>
                <a:cubicBezTo>
                  <a:pt x="5339" y="4712"/>
                  <a:pt x="5841" y="4938"/>
                  <a:pt x="6367" y="4963"/>
                </a:cubicBezTo>
                <a:cubicBezTo>
                  <a:pt x="6417" y="4963"/>
                  <a:pt x="6442" y="4988"/>
                  <a:pt x="6492" y="4988"/>
                </a:cubicBezTo>
                <a:cubicBezTo>
                  <a:pt x="6993" y="4988"/>
                  <a:pt x="7470" y="4788"/>
                  <a:pt x="7795" y="4462"/>
                </a:cubicBezTo>
                <a:cubicBezTo>
                  <a:pt x="8146" y="4747"/>
                  <a:pt x="8592" y="4897"/>
                  <a:pt x="9084" y="4897"/>
                </a:cubicBezTo>
                <a:cubicBezTo>
                  <a:pt x="9155" y="4897"/>
                  <a:pt x="9227" y="4894"/>
                  <a:pt x="9299" y="4888"/>
                </a:cubicBezTo>
                <a:cubicBezTo>
                  <a:pt x="9876" y="4813"/>
                  <a:pt x="10352" y="4512"/>
                  <a:pt x="10653" y="4086"/>
                </a:cubicBezTo>
                <a:cubicBezTo>
                  <a:pt x="10717" y="4094"/>
                  <a:pt x="10781" y="4098"/>
                  <a:pt x="10844" y="4098"/>
                </a:cubicBezTo>
                <a:cubicBezTo>
                  <a:pt x="11553" y="4098"/>
                  <a:pt x="12217" y="3602"/>
                  <a:pt x="12332" y="2958"/>
                </a:cubicBezTo>
                <a:cubicBezTo>
                  <a:pt x="12407" y="2557"/>
                  <a:pt x="12206" y="2131"/>
                  <a:pt x="11856" y="1855"/>
                </a:cubicBezTo>
                <a:cubicBezTo>
                  <a:pt x="11669" y="1706"/>
                  <a:pt x="11441" y="1626"/>
                  <a:pt x="11212" y="1626"/>
                </a:cubicBezTo>
                <a:cubicBezTo>
                  <a:pt x="11134" y="1626"/>
                  <a:pt x="11055" y="1636"/>
                  <a:pt x="10978" y="1655"/>
                </a:cubicBezTo>
                <a:cubicBezTo>
                  <a:pt x="10903" y="928"/>
                  <a:pt x="10277" y="251"/>
                  <a:pt x="9475" y="51"/>
                </a:cubicBezTo>
                <a:cubicBezTo>
                  <a:pt x="9345" y="16"/>
                  <a:pt x="9213" y="0"/>
                  <a:pt x="90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37;p8">
            <a:extLst>
              <a:ext uri="{FF2B5EF4-FFF2-40B4-BE49-F238E27FC236}">
                <a16:creationId xmlns:a16="http://schemas.microsoft.com/office/drawing/2014/main" id="{0ED4C690-B1DA-46A9-A10B-2689AD1654FD}"/>
              </a:ext>
            </a:extLst>
          </p:cNvPr>
          <p:cNvSpPr/>
          <p:nvPr userDrawn="1"/>
        </p:nvSpPr>
        <p:spPr>
          <a:xfrm flipH="1">
            <a:off x="134337" y="2685405"/>
            <a:ext cx="135748" cy="142299"/>
          </a:xfrm>
          <a:custGeom>
            <a:avLst/>
            <a:gdLst/>
            <a:ahLst/>
            <a:cxnLst/>
            <a:rect l="l" t="t" r="r" b="b"/>
            <a:pathLst>
              <a:path w="1555" h="1630" extrusionOk="0">
                <a:moveTo>
                  <a:pt x="778" y="176"/>
                </a:moveTo>
                <a:cubicBezTo>
                  <a:pt x="1104" y="176"/>
                  <a:pt x="1354" y="552"/>
                  <a:pt x="1379" y="903"/>
                </a:cubicBezTo>
                <a:cubicBezTo>
                  <a:pt x="1379" y="978"/>
                  <a:pt x="1354" y="1053"/>
                  <a:pt x="1354" y="1103"/>
                </a:cubicBezTo>
                <a:cubicBezTo>
                  <a:pt x="1304" y="1254"/>
                  <a:pt x="1204" y="1354"/>
                  <a:pt x="1053" y="1404"/>
                </a:cubicBezTo>
                <a:cubicBezTo>
                  <a:pt x="985" y="1432"/>
                  <a:pt x="908" y="1452"/>
                  <a:pt x="829" y="1452"/>
                </a:cubicBezTo>
                <a:cubicBezTo>
                  <a:pt x="763" y="1452"/>
                  <a:pt x="695" y="1438"/>
                  <a:pt x="627" y="1404"/>
                </a:cubicBezTo>
                <a:cubicBezTo>
                  <a:pt x="427" y="1329"/>
                  <a:pt x="251" y="1128"/>
                  <a:pt x="226" y="903"/>
                </a:cubicBezTo>
                <a:cubicBezTo>
                  <a:pt x="176" y="727"/>
                  <a:pt x="251" y="502"/>
                  <a:pt x="402" y="351"/>
                </a:cubicBezTo>
                <a:cubicBezTo>
                  <a:pt x="502" y="226"/>
                  <a:pt x="627" y="176"/>
                  <a:pt x="753" y="176"/>
                </a:cubicBezTo>
                <a:close/>
                <a:moveTo>
                  <a:pt x="778" y="1"/>
                </a:moveTo>
                <a:cubicBezTo>
                  <a:pt x="577" y="1"/>
                  <a:pt x="402" y="76"/>
                  <a:pt x="251" y="251"/>
                </a:cubicBezTo>
                <a:cubicBezTo>
                  <a:pt x="101" y="427"/>
                  <a:pt x="1" y="702"/>
                  <a:pt x="51" y="953"/>
                </a:cubicBezTo>
                <a:cubicBezTo>
                  <a:pt x="101" y="1229"/>
                  <a:pt x="302" y="1479"/>
                  <a:pt x="577" y="1580"/>
                </a:cubicBezTo>
                <a:cubicBezTo>
                  <a:pt x="652" y="1605"/>
                  <a:pt x="753" y="1630"/>
                  <a:pt x="853" y="1630"/>
                </a:cubicBezTo>
                <a:cubicBezTo>
                  <a:pt x="953" y="1630"/>
                  <a:pt x="1053" y="1605"/>
                  <a:pt x="1129" y="1580"/>
                </a:cubicBezTo>
                <a:cubicBezTo>
                  <a:pt x="1304" y="1504"/>
                  <a:pt x="1454" y="1354"/>
                  <a:pt x="1505" y="1153"/>
                </a:cubicBezTo>
                <a:cubicBezTo>
                  <a:pt x="1530" y="1078"/>
                  <a:pt x="1555" y="1003"/>
                  <a:pt x="1530" y="903"/>
                </a:cubicBezTo>
                <a:cubicBezTo>
                  <a:pt x="1530" y="477"/>
                  <a:pt x="1229" y="26"/>
                  <a:pt x="77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39;p8">
            <a:extLst>
              <a:ext uri="{FF2B5EF4-FFF2-40B4-BE49-F238E27FC236}">
                <a16:creationId xmlns:a16="http://schemas.microsoft.com/office/drawing/2014/main" id="{C12F813E-6389-4090-9BF6-477644C6A1D8}"/>
              </a:ext>
            </a:extLst>
          </p:cNvPr>
          <p:cNvSpPr/>
          <p:nvPr userDrawn="1"/>
        </p:nvSpPr>
        <p:spPr>
          <a:xfrm flipH="1">
            <a:off x="3437922" y="510105"/>
            <a:ext cx="133565" cy="142299"/>
          </a:xfrm>
          <a:custGeom>
            <a:avLst/>
            <a:gdLst/>
            <a:ahLst/>
            <a:cxnLst/>
            <a:rect l="l" t="t" r="r" b="b"/>
            <a:pathLst>
              <a:path w="1530" h="1630" extrusionOk="0">
                <a:moveTo>
                  <a:pt x="753" y="176"/>
                </a:moveTo>
                <a:cubicBezTo>
                  <a:pt x="1104" y="176"/>
                  <a:pt x="1329" y="552"/>
                  <a:pt x="1354" y="903"/>
                </a:cubicBezTo>
                <a:cubicBezTo>
                  <a:pt x="1354" y="978"/>
                  <a:pt x="1354" y="1053"/>
                  <a:pt x="1329" y="1103"/>
                </a:cubicBezTo>
                <a:cubicBezTo>
                  <a:pt x="1279" y="1254"/>
                  <a:pt x="1179" y="1354"/>
                  <a:pt x="1053" y="1404"/>
                </a:cubicBezTo>
                <a:cubicBezTo>
                  <a:pt x="971" y="1432"/>
                  <a:pt x="888" y="1452"/>
                  <a:pt x="810" y="1452"/>
                </a:cubicBezTo>
                <a:cubicBezTo>
                  <a:pt x="746" y="1452"/>
                  <a:pt x="684" y="1438"/>
                  <a:pt x="627" y="1404"/>
                </a:cubicBezTo>
                <a:cubicBezTo>
                  <a:pt x="402" y="1329"/>
                  <a:pt x="226" y="1128"/>
                  <a:pt x="201" y="903"/>
                </a:cubicBezTo>
                <a:cubicBezTo>
                  <a:pt x="176" y="727"/>
                  <a:pt x="226" y="502"/>
                  <a:pt x="377" y="351"/>
                </a:cubicBezTo>
                <a:cubicBezTo>
                  <a:pt x="477" y="226"/>
                  <a:pt x="602" y="176"/>
                  <a:pt x="728" y="176"/>
                </a:cubicBezTo>
                <a:close/>
                <a:moveTo>
                  <a:pt x="753" y="1"/>
                </a:moveTo>
                <a:cubicBezTo>
                  <a:pt x="552" y="1"/>
                  <a:pt x="377" y="76"/>
                  <a:pt x="251" y="251"/>
                </a:cubicBezTo>
                <a:cubicBezTo>
                  <a:pt x="76" y="427"/>
                  <a:pt x="1" y="702"/>
                  <a:pt x="26" y="953"/>
                </a:cubicBezTo>
                <a:cubicBezTo>
                  <a:pt x="76" y="1229"/>
                  <a:pt x="277" y="1479"/>
                  <a:pt x="552" y="1580"/>
                </a:cubicBezTo>
                <a:cubicBezTo>
                  <a:pt x="652" y="1605"/>
                  <a:pt x="728" y="1630"/>
                  <a:pt x="828" y="1630"/>
                </a:cubicBezTo>
                <a:cubicBezTo>
                  <a:pt x="928" y="1630"/>
                  <a:pt x="1028" y="1605"/>
                  <a:pt x="1104" y="1580"/>
                </a:cubicBezTo>
                <a:cubicBezTo>
                  <a:pt x="1304" y="1504"/>
                  <a:pt x="1429" y="1354"/>
                  <a:pt x="1480" y="1153"/>
                </a:cubicBezTo>
                <a:cubicBezTo>
                  <a:pt x="1505" y="1078"/>
                  <a:pt x="1530" y="1003"/>
                  <a:pt x="1530" y="903"/>
                </a:cubicBezTo>
                <a:cubicBezTo>
                  <a:pt x="1505" y="477"/>
                  <a:pt x="1204" y="26"/>
                  <a:pt x="75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41;p8">
            <a:extLst>
              <a:ext uri="{FF2B5EF4-FFF2-40B4-BE49-F238E27FC236}">
                <a16:creationId xmlns:a16="http://schemas.microsoft.com/office/drawing/2014/main" id="{10608111-A241-4FB2-96C9-9DEF8415ECB3}"/>
              </a:ext>
            </a:extLst>
          </p:cNvPr>
          <p:cNvSpPr/>
          <p:nvPr userDrawn="1"/>
        </p:nvSpPr>
        <p:spPr>
          <a:xfrm flipH="1">
            <a:off x="1654885" y="63714"/>
            <a:ext cx="908069" cy="712281"/>
          </a:xfrm>
          <a:custGeom>
            <a:avLst/>
            <a:gdLst/>
            <a:ahLst/>
            <a:cxnLst/>
            <a:rect l="l" t="t" r="r" b="b"/>
            <a:pathLst>
              <a:path w="10402" h="8159" extrusionOk="0">
                <a:moveTo>
                  <a:pt x="6560" y="1"/>
                </a:moveTo>
                <a:cubicBezTo>
                  <a:pt x="5921" y="1"/>
                  <a:pt x="5272" y="298"/>
                  <a:pt x="4812" y="815"/>
                </a:cubicBezTo>
                <a:cubicBezTo>
                  <a:pt x="4637" y="539"/>
                  <a:pt x="4336" y="339"/>
                  <a:pt x="3960" y="264"/>
                </a:cubicBezTo>
                <a:cubicBezTo>
                  <a:pt x="3838" y="239"/>
                  <a:pt x="3714" y="227"/>
                  <a:pt x="3592" y="227"/>
                </a:cubicBezTo>
                <a:cubicBezTo>
                  <a:pt x="3088" y="227"/>
                  <a:pt x="2599" y="432"/>
                  <a:pt x="2256" y="815"/>
                </a:cubicBezTo>
                <a:cubicBezTo>
                  <a:pt x="1855" y="1241"/>
                  <a:pt x="1704" y="1868"/>
                  <a:pt x="1830" y="2419"/>
                </a:cubicBezTo>
                <a:cubicBezTo>
                  <a:pt x="1789" y="2415"/>
                  <a:pt x="1749" y="2414"/>
                  <a:pt x="1709" y="2414"/>
                </a:cubicBezTo>
                <a:cubicBezTo>
                  <a:pt x="1205" y="2414"/>
                  <a:pt x="755" y="2696"/>
                  <a:pt x="476" y="3021"/>
                </a:cubicBezTo>
                <a:cubicBezTo>
                  <a:pt x="151" y="3422"/>
                  <a:pt x="0" y="3948"/>
                  <a:pt x="0" y="4549"/>
                </a:cubicBezTo>
                <a:cubicBezTo>
                  <a:pt x="0" y="4825"/>
                  <a:pt x="50" y="5051"/>
                  <a:pt x="125" y="5226"/>
                </a:cubicBezTo>
                <a:cubicBezTo>
                  <a:pt x="351" y="5828"/>
                  <a:pt x="1028" y="6204"/>
                  <a:pt x="1955" y="6329"/>
                </a:cubicBezTo>
                <a:cubicBezTo>
                  <a:pt x="1855" y="6780"/>
                  <a:pt x="2055" y="7256"/>
                  <a:pt x="2506" y="7632"/>
                </a:cubicBezTo>
                <a:cubicBezTo>
                  <a:pt x="2857" y="7933"/>
                  <a:pt x="3359" y="8108"/>
                  <a:pt x="3985" y="8158"/>
                </a:cubicBezTo>
                <a:lnTo>
                  <a:pt x="4261" y="8158"/>
                </a:lnTo>
                <a:cubicBezTo>
                  <a:pt x="4637" y="8158"/>
                  <a:pt x="4963" y="8108"/>
                  <a:pt x="5238" y="7958"/>
                </a:cubicBezTo>
                <a:cubicBezTo>
                  <a:pt x="5589" y="7782"/>
                  <a:pt x="5865" y="7457"/>
                  <a:pt x="5940" y="7131"/>
                </a:cubicBezTo>
                <a:cubicBezTo>
                  <a:pt x="6299" y="7576"/>
                  <a:pt x="6857" y="7822"/>
                  <a:pt x="7414" y="7822"/>
                </a:cubicBezTo>
                <a:cubicBezTo>
                  <a:pt x="7673" y="7822"/>
                  <a:pt x="7932" y="7769"/>
                  <a:pt x="8171" y="7657"/>
                </a:cubicBezTo>
                <a:cubicBezTo>
                  <a:pt x="8973" y="7306"/>
                  <a:pt x="9424" y="6354"/>
                  <a:pt x="9198" y="5502"/>
                </a:cubicBezTo>
                <a:cubicBezTo>
                  <a:pt x="9424" y="5452"/>
                  <a:pt x="9624" y="5351"/>
                  <a:pt x="9800" y="5176"/>
                </a:cubicBezTo>
                <a:cubicBezTo>
                  <a:pt x="9775" y="5126"/>
                  <a:pt x="9750" y="5076"/>
                  <a:pt x="9725" y="5026"/>
                </a:cubicBezTo>
                <a:cubicBezTo>
                  <a:pt x="9549" y="5201"/>
                  <a:pt x="9324" y="5326"/>
                  <a:pt x="9098" y="5351"/>
                </a:cubicBezTo>
                <a:cubicBezTo>
                  <a:pt x="9073" y="5351"/>
                  <a:pt x="9048" y="5351"/>
                  <a:pt x="9023" y="5376"/>
                </a:cubicBezTo>
                <a:cubicBezTo>
                  <a:pt x="8998" y="5402"/>
                  <a:pt x="8998" y="5427"/>
                  <a:pt x="9023" y="5452"/>
                </a:cubicBezTo>
                <a:cubicBezTo>
                  <a:pt x="9248" y="6229"/>
                  <a:pt x="8847" y="7181"/>
                  <a:pt x="8120" y="7507"/>
                </a:cubicBezTo>
                <a:cubicBezTo>
                  <a:pt x="7906" y="7607"/>
                  <a:pt x="7674" y="7654"/>
                  <a:pt x="7441" y="7654"/>
                </a:cubicBezTo>
                <a:cubicBezTo>
                  <a:pt x="6857" y="7654"/>
                  <a:pt x="6270" y="7357"/>
                  <a:pt x="5965" y="6855"/>
                </a:cubicBezTo>
                <a:cubicBezTo>
                  <a:pt x="5947" y="6837"/>
                  <a:pt x="5917" y="6820"/>
                  <a:pt x="5892" y="6820"/>
                </a:cubicBezTo>
                <a:cubicBezTo>
                  <a:pt x="5882" y="6820"/>
                  <a:pt x="5872" y="6823"/>
                  <a:pt x="5865" y="6830"/>
                </a:cubicBezTo>
                <a:cubicBezTo>
                  <a:pt x="5840" y="6830"/>
                  <a:pt x="5815" y="6855"/>
                  <a:pt x="5815" y="6905"/>
                </a:cubicBezTo>
                <a:cubicBezTo>
                  <a:pt x="5790" y="7256"/>
                  <a:pt x="5539" y="7607"/>
                  <a:pt x="5163" y="7808"/>
                </a:cubicBezTo>
                <a:cubicBezTo>
                  <a:pt x="4925" y="7927"/>
                  <a:pt x="4640" y="7998"/>
                  <a:pt x="4283" y="7998"/>
                </a:cubicBezTo>
                <a:cubicBezTo>
                  <a:pt x="4189" y="7998"/>
                  <a:pt x="4090" y="7993"/>
                  <a:pt x="3985" y="7983"/>
                </a:cubicBezTo>
                <a:cubicBezTo>
                  <a:pt x="3409" y="7933"/>
                  <a:pt x="2932" y="7782"/>
                  <a:pt x="2607" y="7507"/>
                </a:cubicBezTo>
                <a:cubicBezTo>
                  <a:pt x="2281" y="7231"/>
                  <a:pt x="1980" y="6755"/>
                  <a:pt x="2156" y="6279"/>
                </a:cubicBezTo>
                <a:cubicBezTo>
                  <a:pt x="2156" y="6254"/>
                  <a:pt x="2156" y="6229"/>
                  <a:pt x="2130" y="6204"/>
                </a:cubicBezTo>
                <a:cubicBezTo>
                  <a:pt x="2130" y="6178"/>
                  <a:pt x="2105" y="6153"/>
                  <a:pt x="2080" y="6153"/>
                </a:cubicBezTo>
                <a:cubicBezTo>
                  <a:pt x="1629" y="6128"/>
                  <a:pt x="602" y="5953"/>
                  <a:pt x="276" y="5176"/>
                </a:cubicBezTo>
                <a:cubicBezTo>
                  <a:pt x="201" y="5000"/>
                  <a:pt x="176" y="4800"/>
                  <a:pt x="176" y="4549"/>
                </a:cubicBezTo>
                <a:cubicBezTo>
                  <a:pt x="176" y="3998"/>
                  <a:pt x="326" y="3497"/>
                  <a:pt x="602" y="3146"/>
                </a:cubicBezTo>
                <a:cubicBezTo>
                  <a:pt x="877" y="2795"/>
                  <a:pt x="1303" y="2594"/>
                  <a:pt x="1704" y="2594"/>
                </a:cubicBezTo>
                <a:cubicBezTo>
                  <a:pt x="1780" y="2594"/>
                  <a:pt x="1855" y="2594"/>
                  <a:pt x="1930" y="2620"/>
                </a:cubicBezTo>
                <a:cubicBezTo>
                  <a:pt x="1955" y="2620"/>
                  <a:pt x="1980" y="2620"/>
                  <a:pt x="2005" y="2594"/>
                </a:cubicBezTo>
                <a:cubicBezTo>
                  <a:pt x="2030" y="2569"/>
                  <a:pt x="2030" y="2544"/>
                  <a:pt x="2030" y="2494"/>
                </a:cubicBezTo>
                <a:cubicBezTo>
                  <a:pt x="1855" y="1968"/>
                  <a:pt x="2005" y="1341"/>
                  <a:pt x="2381" y="915"/>
                </a:cubicBezTo>
                <a:cubicBezTo>
                  <a:pt x="2693" y="583"/>
                  <a:pt x="3159" y="388"/>
                  <a:pt x="3637" y="388"/>
                </a:cubicBezTo>
                <a:cubicBezTo>
                  <a:pt x="3736" y="388"/>
                  <a:pt x="3836" y="397"/>
                  <a:pt x="3935" y="414"/>
                </a:cubicBezTo>
                <a:cubicBezTo>
                  <a:pt x="4211" y="489"/>
                  <a:pt x="4562" y="665"/>
                  <a:pt x="4712" y="990"/>
                </a:cubicBezTo>
                <a:cubicBezTo>
                  <a:pt x="4712" y="1041"/>
                  <a:pt x="4737" y="1041"/>
                  <a:pt x="4762" y="1066"/>
                </a:cubicBezTo>
                <a:cubicBezTo>
                  <a:pt x="4787" y="1066"/>
                  <a:pt x="4837" y="1041"/>
                  <a:pt x="4837" y="1016"/>
                </a:cubicBezTo>
                <a:cubicBezTo>
                  <a:pt x="5271" y="483"/>
                  <a:pt x="5938" y="168"/>
                  <a:pt x="6582" y="168"/>
                </a:cubicBezTo>
                <a:cubicBezTo>
                  <a:pt x="6755" y="168"/>
                  <a:pt x="6928" y="191"/>
                  <a:pt x="7093" y="239"/>
                </a:cubicBezTo>
                <a:cubicBezTo>
                  <a:pt x="7895" y="489"/>
                  <a:pt x="8496" y="1241"/>
                  <a:pt x="8572" y="2093"/>
                </a:cubicBezTo>
                <a:cubicBezTo>
                  <a:pt x="8572" y="2118"/>
                  <a:pt x="8597" y="2143"/>
                  <a:pt x="8622" y="2168"/>
                </a:cubicBezTo>
                <a:lnTo>
                  <a:pt x="8697" y="2168"/>
                </a:lnTo>
                <a:cubicBezTo>
                  <a:pt x="8811" y="2108"/>
                  <a:pt x="8931" y="2082"/>
                  <a:pt x="9052" y="2082"/>
                </a:cubicBezTo>
                <a:cubicBezTo>
                  <a:pt x="9384" y="2082"/>
                  <a:pt x="9716" y="2280"/>
                  <a:pt x="9900" y="2519"/>
                </a:cubicBezTo>
                <a:cubicBezTo>
                  <a:pt x="10226" y="2945"/>
                  <a:pt x="10226" y="3497"/>
                  <a:pt x="10201" y="3898"/>
                </a:cubicBezTo>
                <a:cubicBezTo>
                  <a:pt x="10151" y="4274"/>
                  <a:pt x="10025" y="4625"/>
                  <a:pt x="9800" y="4900"/>
                </a:cubicBezTo>
                <a:cubicBezTo>
                  <a:pt x="9825" y="4975"/>
                  <a:pt x="9850" y="5026"/>
                  <a:pt x="9900" y="5101"/>
                </a:cubicBezTo>
                <a:cubicBezTo>
                  <a:pt x="10151" y="4775"/>
                  <a:pt x="10326" y="4324"/>
                  <a:pt x="10351" y="3923"/>
                </a:cubicBezTo>
                <a:cubicBezTo>
                  <a:pt x="10401" y="3497"/>
                  <a:pt x="10376" y="2895"/>
                  <a:pt x="10050" y="2419"/>
                </a:cubicBezTo>
                <a:cubicBezTo>
                  <a:pt x="9836" y="2127"/>
                  <a:pt x="9456" y="1911"/>
                  <a:pt x="9062" y="1911"/>
                </a:cubicBezTo>
                <a:cubicBezTo>
                  <a:pt x="8949" y="1911"/>
                  <a:pt x="8834" y="1929"/>
                  <a:pt x="8722" y="1968"/>
                </a:cubicBezTo>
                <a:cubicBezTo>
                  <a:pt x="8622" y="1091"/>
                  <a:pt x="7970" y="339"/>
                  <a:pt x="7143" y="88"/>
                </a:cubicBezTo>
                <a:cubicBezTo>
                  <a:pt x="6954" y="29"/>
                  <a:pt x="6757" y="1"/>
                  <a:pt x="656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"/>
          <p:cNvSpPr txBox="1">
            <a:spLocks noGrp="1"/>
          </p:cNvSpPr>
          <p:nvPr>
            <p:ph type="title"/>
          </p:nvPr>
        </p:nvSpPr>
        <p:spPr>
          <a:xfrm>
            <a:off x="2847300" y="1346100"/>
            <a:ext cx="3449400" cy="24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1"/>
          <p:cNvGrpSpPr/>
          <p:nvPr/>
        </p:nvGrpSpPr>
        <p:grpSpPr>
          <a:xfrm>
            <a:off x="0" y="-243418"/>
            <a:ext cx="9143988" cy="5135601"/>
            <a:chOff x="0" y="-243418"/>
            <a:chExt cx="9143988" cy="5135601"/>
          </a:xfrm>
        </p:grpSpPr>
        <p:sp>
          <p:nvSpPr>
            <p:cNvPr id="234" name="Google Shape;234;p11"/>
            <p:cNvSpPr/>
            <p:nvPr/>
          </p:nvSpPr>
          <p:spPr>
            <a:xfrm>
              <a:off x="986610" y="468861"/>
              <a:ext cx="1083100" cy="435540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1"/>
            <p:cNvSpPr/>
            <p:nvPr/>
          </p:nvSpPr>
          <p:spPr>
            <a:xfrm>
              <a:off x="5747397" y="4385736"/>
              <a:ext cx="1083100" cy="435540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1"/>
            <p:cNvSpPr/>
            <p:nvPr/>
          </p:nvSpPr>
          <p:spPr>
            <a:xfrm>
              <a:off x="3863765" y="10390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1"/>
            <p:cNvSpPr/>
            <p:nvPr/>
          </p:nvSpPr>
          <p:spPr>
            <a:xfrm>
              <a:off x="8877858" y="2715309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1"/>
            <p:cNvSpPr/>
            <p:nvPr/>
          </p:nvSpPr>
          <p:spPr>
            <a:xfrm>
              <a:off x="239327" y="682257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1"/>
            <p:cNvSpPr/>
            <p:nvPr/>
          </p:nvSpPr>
          <p:spPr>
            <a:xfrm>
              <a:off x="5541705" y="686622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1"/>
            <p:cNvSpPr/>
            <p:nvPr/>
          </p:nvSpPr>
          <p:spPr>
            <a:xfrm>
              <a:off x="2863855" y="4320102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1"/>
            <p:cNvSpPr/>
            <p:nvPr/>
          </p:nvSpPr>
          <p:spPr>
            <a:xfrm>
              <a:off x="6620023" y="-243418"/>
              <a:ext cx="908069" cy="712281"/>
            </a:xfrm>
            <a:custGeom>
              <a:avLst/>
              <a:gdLst/>
              <a:ahLst/>
              <a:cxnLst/>
              <a:rect l="l" t="t" r="r" b="b"/>
              <a:pathLst>
                <a:path w="10402" h="8159" extrusionOk="0">
                  <a:moveTo>
                    <a:pt x="6560" y="1"/>
                  </a:moveTo>
                  <a:cubicBezTo>
                    <a:pt x="5921" y="1"/>
                    <a:pt x="5272" y="298"/>
                    <a:pt x="4812" y="815"/>
                  </a:cubicBezTo>
                  <a:cubicBezTo>
                    <a:pt x="4637" y="539"/>
                    <a:pt x="4336" y="339"/>
                    <a:pt x="3960" y="264"/>
                  </a:cubicBezTo>
                  <a:cubicBezTo>
                    <a:pt x="3838" y="239"/>
                    <a:pt x="3714" y="227"/>
                    <a:pt x="3592" y="227"/>
                  </a:cubicBezTo>
                  <a:cubicBezTo>
                    <a:pt x="3088" y="227"/>
                    <a:pt x="2599" y="432"/>
                    <a:pt x="2256" y="815"/>
                  </a:cubicBezTo>
                  <a:cubicBezTo>
                    <a:pt x="1855" y="1241"/>
                    <a:pt x="1704" y="1868"/>
                    <a:pt x="1830" y="2419"/>
                  </a:cubicBezTo>
                  <a:cubicBezTo>
                    <a:pt x="1789" y="2415"/>
                    <a:pt x="1749" y="2414"/>
                    <a:pt x="1709" y="2414"/>
                  </a:cubicBezTo>
                  <a:cubicBezTo>
                    <a:pt x="1205" y="2414"/>
                    <a:pt x="755" y="2696"/>
                    <a:pt x="476" y="3021"/>
                  </a:cubicBezTo>
                  <a:cubicBezTo>
                    <a:pt x="151" y="3422"/>
                    <a:pt x="0" y="3948"/>
                    <a:pt x="0" y="4549"/>
                  </a:cubicBezTo>
                  <a:cubicBezTo>
                    <a:pt x="0" y="4825"/>
                    <a:pt x="50" y="5051"/>
                    <a:pt x="125" y="5226"/>
                  </a:cubicBezTo>
                  <a:cubicBezTo>
                    <a:pt x="351" y="5828"/>
                    <a:pt x="1028" y="6204"/>
                    <a:pt x="1955" y="6329"/>
                  </a:cubicBezTo>
                  <a:cubicBezTo>
                    <a:pt x="1855" y="6780"/>
                    <a:pt x="2055" y="7256"/>
                    <a:pt x="2506" y="7632"/>
                  </a:cubicBezTo>
                  <a:cubicBezTo>
                    <a:pt x="2857" y="7933"/>
                    <a:pt x="3359" y="8108"/>
                    <a:pt x="3985" y="8158"/>
                  </a:cubicBezTo>
                  <a:lnTo>
                    <a:pt x="4261" y="8158"/>
                  </a:lnTo>
                  <a:cubicBezTo>
                    <a:pt x="4637" y="8158"/>
                    <a:pt x="4963" y="8108"/>
                    <a:pt x="5238" y="7958"/>
                  </a:cubicBezTo>
                  <a:cubicBezTo>
                    <a:pt x="5589" y="7782"/>
                    <a:pt x="5865" y="7457"/>
                    <a:pt x="5940" y="7131"/>
                  </a:cubicBezTo>
                  <a:cubicBezTo>
                    <a:pt x="6299" y="7576"/>
                    <a:pt x="6857" y="7822"/>
                    <a:pt x="7414" y="7822"/>
                  </a:cubicBezTo>
                  <a:cubicBezTo>
                    <a:pt x="7673" y="7822"/>
                    <a:pt x="7932" y="7769"/>
                    <a:pt x="8171" y="7657"/>
                  </a:cubicBezTo>
                  <a:cubicBezTo>
                    <a:pt x="8973" y="7306"/>
                    <a:pt x="9424" y="6354"/>
                    <a:pt x="9198" y="5502"/>
                  </a:cubicBezTo>
                  <a:cubicBezTo>
                    <a:pt x="9424" y="5452"/>
                    <a:pt x="9624" y="5351"/>
                    <a:pt x="9800" y="5176"/>
                  </a:cubicBezTo>
                  <a:cubicBezTo>
                    <a:pt x="9775" y="5126"/>
                    <a:pt x="9750" y="5076"/>
                    <a:pt x="9725" y="5026"/>
                  </a:cubicBezTo>
                  <a:cubicBezTo>
                    <a:pt x="9549" y="5201"/>
                    <a:pt x="9324" y="5326"/>
                    <a:pt x="9098" y="5351"/>
                  </a:cubicBezTo>
                  <a:cubicBezTo>
                    <a:pt x="9073" y="5351"/>
                    <a:pt x="9048" y="5351"/>
                    <a:pt x="9023" y="5376"/>
                  </a:cubicBezTo>
                  <a:cubicBezTo>
                    <a:pt x="8998" y="5402"/>
                    <a:pt x="8998" y="5427"/>
                    <a:pt x="9023" y="5452"/>
                  </a:cubicBezTo>
                  <a:cubicBezTo>
                    <a:pt x="9248" y="6229"/>
                    <a:pt x="8847" y="7181"/>
                    <a:pt x="8120" y="7507"/>
                  </a:cubicBezTo>
                  <a:cubicBezTo>
                    <a:pt x="7906" y="7607"/>
                    <a:pt x="7674" y="7654"/>
                    <a:pt x="7441" y="7654"/>
                  </a:cubicBezTo>
                  <a:cubicBezTo>
                    <a:pt x="6857" y="7654"/>
                    <a:pt x="6270" y="7357"/>
                    <a:pt x="5965" y="6855"/>
                  </a:cubicBezTo>
                  <a:cubicBezTo>
                    <a:pt x="5947" y="6837"/>
                    <a:pt x="5917" y="6820"/>
                    <a:pt x="5892" y="6820"/>
                  </a:cubicBezTo>
                  <a:cubicBezTo>
                    <a:pt x="5882" y="6820"/>
                    <a:pt x="5872" y="6823"/>
                    <a:pt x="5865" y="6830"/>
                  </a:cubicBezTo>
                  <a:cubicBezTo>
                    <a:pt x="5840" y="6830"/>
                    <a:pt x="5815" y="6855"/>
                    <a:pt x="5815" y="6905"/>
                  </a:cubicBezTo>
                  <a:cubicBezTo>
                    <a:pt x="5790" y="7256"/>
                    <a:pt x="5539" y="7607"/>
                    <a:pt x="5163" y="7808"/>
                  </a:cubicBezTo>
                  <a:cubicBezTo>
                    <a:pt x="4925" y="7927"/>
                    <a:pt x="4640" y="7998"/>
                    <a:pt x="4283" y="7998"/>
                  </a:cubicBezTo>
                  <a:cubicBezTo>
                    <a:pt x="4189" y="7998"/>
                    <a:pt x="4090" y="7993"/>
                    <a:pt x="3985" y="7983"/>
                  </a:cubicBezTo>
                  <a:cubicBezTo>
                    <a:pt x="3409" y="7933"/>
                    <a:pt x="2932" y="7782"/>
                    <a:pt x="2607" y="7507"/>
                  </a:cubicBezTo>
                  <a:cubicBezTo>
                    <a:pt x="2281" y="7231"/>
                    <a:pt x="1980" y="6755"/>
                    <a:pt x="2156" y="6279"/>
                  </a:cubicBezTo>
                  <a:cubicBezTo>
                    <a:pt x="2156" y="6254"/>
                    <a:pt x="2156" y="6229"/>
                    <a:pt x="2130" y="6204"/>
                  </a:cubicBezTo>
                  <a:cubicBezTo>
                    <a:pt x="2130" y="6178"/>
                    <a:pt x="2105" y="6153"/>
                    <a:pt x="2080" y="6153"/>
                  </a:cubicBezTo>
                  <a:cubicBezTo>
                    <a:pt x="1629" y="6128"/>
                    <a:pt x="602" y="5953"/>
                    <a:pt x="276" y="5176"/>
                  </a:cubicBezTo>
                  <a:cubicBezTo>
                    <a:pt x="201" y="5000"/>
                    <a:pt x="176" y="4800"/>
                    <a:pt x="176" y="4549"/>
                  </a:cubicBezTo>
                  <a:cubicBezTo>
                    <a:pt x="176" y="3998"/>
                    <a:pt x="326" y="3497"/>
                    <a:pt x="602" y="3146"/>
                  </a:cubicBezTo>
                  <a:cubicBezTo>
                    <a:pt x="877" y="2795"/>
                    <a:pt x="1303" y="2594"/>
                    <a:pt x="1704" y="2594"/>
                  </a:cubicBezTo>
                  <a:cubicBezTo>
                    <a:pt x="1780" y="2594"/>
                    <a:pt x="1855" y="2594"/>
                    <a:pt x="1930" y="2620"/>
                  </a:cubicBezTo>
                  <a:cubicBezTo>
                    <a:pt x="1955" y="2620"/>
                    <a:pt x="1980" y="2620"/>
                    <a:pt x="2005" y="2594"/>
                  </a:cubicBezTo>
                  <a:cubicBezTo>
                    <a:pt x="2030" y="2569"/>
                    <a:pt x="2030" y="2544"/>
                    <a:pt x="2030" y="2494"/>
                  </a:cubicBezTo>
                  <a:cubicBezTo>
                    <a:pt x="1855" y="1968"/>
                    <a:pt x="2005" y="1341"/>
                    <a:pt x="2381" y="915"/>
                  </a:cubicBezTo>
                  <a:cubicBezTo>
                    <a:pt x="2693" y="583"/>
                    <a:pt x="3159" y="388"/>
                    <a:pt x="3637" y="388"/>
                  </a:cubicBezTo>
                  <a:cubicBezTo>
                    <a:pt x="3736" y="388"/>
                    <a:pt x="3836" y="397"/>
                    <a:pt x="3935" y="414"/>
                  </a:cubicBezTo>
                  <a:cubicBezTo>
                    <a:pt x="4211" y="489"/>
                    <a:pt x="4562" y="665"/>
                    <a:pt x="4712" y="990"/>
                  </a:cubicBezTo>
                  <a:cubicBezTo>
                    <a:pt x="4712" y="1041"/>
                    <a:pt x="4737" y="1041"/>
                    <a:pt x="4762" y="1066"/>
                  </a:cubicBezTo>
                  <a:cubicBezTo>
                    <a:pt x="4787" y="1066"/>
                    <a:pt x="4837" y="1041"/>
                    <a:pt x="4837" y="1016"/>
                  </a:cubicBezTo>
                  <a:cubicBezTo>
                    <a:pt x="5271" y="483"/>
                    <a:pt x="5938" y="168"/>
                    <a:pt x="6582" y="168"/>
                  </a:cubicBezTo>
                  <a:cubicBezTo>
                    <a:pt x="6755" y="168"/>
                    <a:pt x="6928" y="191"/>
                    <a:pt x="7093" y="239"/>
                  </a:cubicBezTo>
                  <a:cubicBezTo>
                    <a:pt x="7895" y="489"/>
                    <a:pt x="8496" y="1241"/>
                    <a:pt x="8572" y="2093"/>
                  </a:cubicBezTo>
                  <a:cubicBezTo>
                    <a:pt x="8572" y="2118"/>
                    <a:pt x="8597" y="2143"/>
                    <a:pt x="8622" y="2168"/>
                  </a:cubicBezTo>
                  <a:lnTo>
                    <a:pt x="8697" y="2168"/>
                  </a:lnTo>
                  <a:cubicBezTo>
                    <a:pt x="8811" y="2108"/>
                    <a:pt x="8931" y="2082"/>
                    <a:pt x="9052" y="2082"/>
                  </a:cubicBezTo>
                  <a:cubicBezTo>
                    <a:pt x="9384" y="2082"/>
                    <a:pt x="9716" y="2280"/>
                    <a:pt x="9900" y="2519"/>
                  </a:cubicBezTo>
                  <a:cubicBezTo>
                    <a:pt x="10226" y="2945"/>
                    <a:pt x="10226" y="3497"/>
                    <a:pt x="10201" y="3898"/>
                  </a:cubicBezTo>
                  <a:cubicBezTo>
                    <a:pt x="10151" y="4274"/>
                    <a:pt x="10025" y="4625"/>
                    <a:pt x="9800" y="4900"/>
                  </a:cubicBezTo>
                  <a:cubicBezTo>
                    <a:pt x="9825" y="4975"/>
                    <a:pt x="9850" y="5026"/>
                    <a:pt x="9900" y="5101"/>
                  </a:cubicBezTo>
                  <a:cubicBezTo>
                    <a:pt x="10151" y="4775"/>
                    <a:pt x="10326" y="4324"/>
                    <a:pt x="10351" y="3923"/>
                  </a:cubicBezTo>
                  <a:cubicBezTo>
                    <a:pt x="10401" y="3497"/>
                    <a:pt x="10376" y="2895"/>
                    <a:pt x="10050" y="2419"/>
                  </a:cubicBezTo>
                  <a:cubicBezTo>
                    <a:pt x="9836" y="2127"/>
                    <a:pt x="9456" y="1911"/>
                    <a:pt x="9062" y="1911"/>
                  </a:cubicBezTo>
                  <a:cubicBezTo>
                    <a:pt x="8949" y="1911"/>
                    <a:pt x="8834" y="1929"/>
                    <a:pt x="8722" y="1968"/>
                  </a:cubicBezTo>
                  <a:cubicBezTo>
                    <a:pt x="8622" y="1091"/>
                    <a:pt x="7970" y="339"/>
                    <a:pt x="7143" y="88"/>
                  </a:cubicBezTo>
                  <a:cubicBezTo>
                    <a:pt x="6954" y="29"/>
                    <a:pt x="6757" y="1"/>
                    <a:pt x="6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1"/>
            <p:cNvSpPr/>
            <p:nvPr/>
          </p:nvSpPr>
          <p:spPr>
            <a:xfrm>
              <a:off x="4629630" y="4749884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3" name="Google Shape;243;p11"/>
            <p:cNvGrpSpPr/>
            <p:nvPr/>
          </p:nvGrpSpPr>
          <p:grpSpPr>
            <a:xfrm>
              <a:off x="8111325" y="942997"/>
              <a:ext cx="1032663" cy="712280"/>
              <a:chOff x="1966925" y="760050"/>
              <a:chExt cx="244400" cy="168575"/>
            </a:xfrm>
          </p:grpSpPr>
          <p:sp>
            <p:nvSpPr>
              <p:cNvPr id="244" name="Google Shape;244;p11"/>
              <p:cNvSpPr/>
              <p:nvPr/>
            </p:nvSpPr>
            <p:spPr>
              <a:xfrm>
                <a:off x="1966925" y="763550"/>
                <a:ext cx="5050" cy="405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62" extrusionOk="0">
                    <a:moveTo>
                      <a:pt x="115" y="1"/>
                    </a:moveTo>
                    <a:cubicBezTo>
                      <a:pt x="103" y="1"/>
                      <a:pt x="89" y="4"/>
                      <a:pt x="76" y="11"/>
                    </a:cubicBezTo>
                    <a:lnTo>
                      <a:pt x="51" y="11"/>
                    </a:lnTo>
                    <a:cubicBezTo>
                      <a:pt x="26" y="11"/>
                      <a:pt x="1" y="61"/>
                      <a:pt x="1" y="111"/>
                    </a:cubicBezTo>
                    <a:cubicBezTo>
                      <a:pt x="26" y="161"/>
                      <a:pt x="51" y="161"/>
                      <a:pt x="101" y="161"/>
                    </a:cubicBezTo>
                    <a:lnTo>
                      <a:pt x="126" y="161"/>
                    </a:lnTo>
                    <a:cubicBezTo>
                      <a:pt x="176" y="161"/>
                      <a:pt x="201" y="111"/>
                      <a:pt x="176" y="61"/>
                    </a:cubicBezTo>
                    <a:cubicBezTo>
                      <a:pt x="176" y="24"/>
                      <a:pt x="149" y="1"/>
                      <a:pt x="1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>
                <a:off x="2033975" y="766075"/>
                <a:ext cx="567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86" extrusionOk="0">
                    <a:moveTo>
                      <a:pt x="87" y="0"/>
                    </a:moveTo>
                    <a:cubicBezTo>
                      <a:pt x="52" y="0"/>
                      <a:pt x="26" y="23"/>
                      <a:pt x="26" y="60"/>
                    </a:cubicBezTo>
                    <a:cubicBezTo>
                      <a:pt x="1" y="110"/>
                      <a:pt x="26" y="160"/>
                      <a:pt x="76" y="160"/>
                    </a:cubicBezTo>
                    <a:lnTo>
                      <a:pt x="101" y="185"/>
                    </a:lnTo>
                    <a:lnTo>
                      <a:pt x="126" y="185"/>
                    </a:lnTo>
                    <a:cubicBezTo>
                      <a:pt x="176" y="185"/>
                      <a:pt x="201" y="160"/>
                      <a:pt x="201" y="110"/>
                    </a:cubicBezTo>
                    <a:cubicBezTo>
                      <a:pt x="226" y="85"/>
                      <a:pt x="201" y="35"/>
                      <a:pt x="151" y="10"/>
                    </a:cubicBezTo>
                    <a:lnTo>
                      <a:pt x="126" y="10"/>
                    </a:lnTo>
                    <a:cubicBezTo>
                      <a:pt x="112" y="3"/>
                      <a:pt x="99" y="0"/>
                      <a:pt x="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>
                <a:off x="1979475" y="761125"/>
                <a:ext cx="565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3" extrusionOk="0">
                    <a:moveTo>
                      <a:pt x="153" y="1"/>
                    </a:moveTo>
                    <a:cubicBezTo>
                      <a:pt x="144" y="1"/>
                      <a:pt x="135" y="3"/>
                      <a:pt x="125" y="7"/>
                    </a:cubicBezTo>
                    <a:lnTo>
                      <a:pt x="100" y="7"/>
                    </a:lnTo>
                    <a:cubicBezTo>
                      <a:pt x="50" y="7"/>
                      <a:pt x="0" y="58"/>
                      <a:pt x="25" y="108"/>
                    </a:cubicBezTo>
                    <a:cubicBezTo>
                      <a:pt x="25" y="133"/>
                      <a:pt x="50" y="183"/>
                      <a:pt x="100" y="183"/>
                    </a:cubicBezTo>
                    <a:lnTo>
                      <a:pt x="125" y="183"/>
                    </a:lnTo>
                    <a:lnTo>
                      <a:pt x="150" y="158"/>
                    </a:lnTo>
                    <a:cubicBezTo>
                      <a:pt x="201" y="158"/>
                      <a:pt x="226" y="108"/>
                      <a:pt x="226" y="83"/>
                    </a:cubicBezTo>
                    <a:cubicBezTo>
                      <a:pt x="226" y="42"/>
                      <a:pt x="192" y="1"/>
                      <a:pt x="1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>
                <a:off x="2084725" y="810175"/>
                <a:ext cx="567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1" extrusionOk="0">
                    <a:moveTo>
                      <a:pt x="76" y="0"/>
                    </a:moveTo>
                    <a:cubicBezTo>
                      <a:pt x="26" y="25"/>
                      <a:pt x="1" y="76"/>
                      <a:pt x="26" y="126"/>
                    </a:cubicBezTo>
                    <a:lnTo>
                      <a:pt x="51" y="151"/>
                    </a:lnTo>
                    <a:cubicBezTo>
                      <a:pt x="51" y="176"/>
                      <a:pt x="101" y="201"/>
                      <a:pt x="126" y="201"/>
                    </a:cubicBezTo>
                    <a:lnTo>
                      <a:pt x="151" y="201"/>
                    </a:lnTo>
                    <a:cubicBezTo>
                      <a:pt x="201" y="176"/>
                      <a:pt x="226" y="126"/>
                      <a:pt x="201" y="76"/>
                    </a:cubicBezTo>
                    <a:lnTo>
                      <a:pt x="176" y="50"/>
                    </a:lnTo>
                    <a:cubicBezTo>
                      <a:pt x="151" y="0"/>
                      <a:pt x="101" y="0"/>
                      <a:pt x="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>
                <a:off x="2046500" y="77155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91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92"/>
                      <a:pt x="26" y="142"/>
                      <a:pt x="76" y="167"/>
                    </a:cubicBezTo>
                    <a:lnTo>
                      <a:pt x="101" y="167"/>
                    </a:lnTo>
                    <a:cubicBezTo>
                      <a:pt x="101" y="192"/>
                      <a:pt x="126" y="192"/>
                      <a:pt x="126" y="192"/>
                    </a:cubicBezTo>
                    <a:cubicBezTo>
                      <a:pt x="176" y="192"/>
                      <a:pt x="201" y="167"/>
                      <a:pt x="201" y="142"/>
                    </a:cubicBezTo>
                    <a:cubicBezTo>
                      <a:pt x="226" y="92"/>
                      <a:pt x="226" y="42"/>
                      <a:pt x="176" y="16"/>
                    </a:cubicBezTo>
                    <a:lnTo>
                      <a:pt x="151" y="16"/>
                    </a:lnTo>
                    <a:cubicBezTo>
                      <a:pt x="130" y="6"/>
                      <a:pt x="110" y="0"/>
                      <a:pt x="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11"/>
              <p:cNvSpPr/>
              <p:nvPr/>
            </p:nvSpPr>
            <p:spPr>
              <a:xfrm>
                <a:off x="2058400" y="779050"/>
                <a:ext cx="567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3" extrusionOk="0">
                    <a:moveTo>
                      <a:pt x="91" y="1"/>
                    </a:moveTo>
                    <a:cubicBezTo>
                      <a:pt x="64" y="1"/>
                      <a:pt x="41" y="13"/>
                      <a:pt x="26" y="42"/>
                    </a:cubicBezTo>
                    <a:cubicBezTo>
                      <a:pt x="1" y="67"/>
                      <a:pt x="1" y="143"/>
                      <a:pt x="51" y="168"/>
                    </a:cubicBezTo>
                    <a:lnTo>
                      <a:pt x="76" y="168"/>
                    </a:lnTo>
                    <a:cubicBezTo>
                      <a:pt x="76" y="193"/>
                      <a:pt x="101" y="193"/>
                      <a:pt x="126" y="193"/>
                    </a:cubicBezTo>
                    <a:cubicBezTo>
                      <a:pt x="151" y="193"/>
                      <a:pt x="176" y="168"/>
                      <a:pt x="176" y="168"/>
                    </a:cubicBezTo>
                    <a:cubicBezTo>
                      <a:pt x="227" y="118"/>
                      <a:pt x="201" y="67"/>
                      <a:pt x="176" y="42"/>
                    </a:cubicBezTo>
                    <a:lnTo>
                      <a:pt x="151" y="17"/>
                    </a:lnTo>
                    <a:cubicBezTo>
                      <a:pt x="131" y="7"/>
                      <a:pt x="110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11"/>
              <p:cNvSpPr/>
              <p:nvPr/>
            </p:nvSpPr>
            <p:spPr>
              <a:xfrm>
                <a:off x="2007025" y="760675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76" y="0"/>
                      <a:pt x="26" y="25"/>
                      <a:pt x="26" y="76"/>
                    </a:cubicBezTo>
                    <a:cubicBezTo>
                      <a:pt x="1" y="126"/>
                      <a:pt x="51" y="151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26"/>
                      <a:pt x="226" y="101"/>
                    </a:cubicBezTo>
                    <a:cubicBezTo>
                      <a:pt x="226" y="50"/>
                      <a:pt x="201" y="0"/>
                      <a:pt x="1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>
                <a:off x="2020825" y="762550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1"/>
                    </a:moveTo>
                    <a:cubicBezTo>
                      <a:pt x="75" y="1"/>
                      <a:pt x="25" y="26"/>
                      <a:pt x="0" y="76"/>
                    </a:cubicBezTo>
                    <a:cubicBezTo>
                      <a:pt x="0" y="101"/>
                      <a:pt x="25" y="151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01"/>
                    </a:cubicBezTo>
                    <a:cubicBezTo>
                      <a:pt x="226" y="51"/>
                      <a:pt x="176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>
                <a:off x="1993875" y="760050"/>
                <a:ext cx="502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76" y="0"/>
                    </a:moveTo>
                    <a:cubicBezTo>
                      <a:pt x="26" y="0"/>
                      <a:pt x="1" y="50"/>
                      <a:pt x="1" y="101"/>
                    </a:cubicBezTo>
                    <a:cubicBezTo>
                      <a:pt x="1" y="126"/>
                      <a:pt x="51" y="176"/>
                      <a:pt x="101" y="176"/>
                    </a:cubicBezTo>
                    <a:cubicBezTo>
                      <a:pt x="151" y="176"/>
                      <a:pt x="201" y="126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>
                <a:off x="2068425" y="788150"/>
                <a:ext cx="5675" cy="51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5" extrusionOk="0">
                    <a:moveTo>
                      <a:pt x="94" y="0"/>
                    </a:moveTo>
                    <a:cubicBezTo>
                      <a:pt x="77" y="0"/>
                      <a:pt x="62" y="8"/>
                      <a:pt x="51" y="29"/>
                    </a:cubicBezTo>
                    <a:cubicBezTo>
                      <a:pt x="1" y="54"/>
                      <a:pt x="1" y="104"/>
                      <a:pt x="51" y="155"/>
                    </a:cubicBezTo>
                    <a:lnTo>
                      <a:pt x="76" y="180"/>
                    </a:lnTo>
                    <a:cubicBezTo>
                      <a:pt x="76" y="180"/>
                      <a:pt x="101" y="205"/>
                      <a:pt x="126" y="205"/>
                    </a:cubicBezTo>
                    <a:cubicBezTo>
                      <a:pt x="151" y="205"/>
                      <a:pt x="176" y="180"/>
                      <a:pt x="176" y="180"/>
                    </a:cubicBezTo>
                    <a:cubicBezTo>
                      <a:pt x="227" y="129"/>
                      <a:pt x="227" y="79"/>
                      <a:pt x="201" y="54"/>
                    </a:cubicBezTo>
                    <a:lnTo>
                      <a:pt x="176" y="29"/>
                    </a:lnTo>
                    <a:cubicBezTo>
                      <a:pt x="147" y="15"/>
                      <a:pt x="119" y="0"/>
                      <a:pt x="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11"/>
              <p:cNvSpPr/>
              <p:nvPr/>
            </p:nvSpPr>
            <p:spPr>
              <a:xfrm>
                <a:off x="2077825" y="7984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86" y="1"/>
                    </a:moveTo>
                    <a:cubicBezTo>
                      <a:pt x="68" y="1"/>
                      <a:pt x="47" y="7"/>
                      <a:pt x="26" y="17"/>
                    </a:cubicBezTo>
                    <a:cubicBezTo>
                      <a:pt x="1" y="42"/>
                      <a:pt x="1" y="92"/>
                      <a:pt x="26" y="143"/>
                    </a:cubicBezTo>
                    <a:lnTo>
                      <a:pt x="51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201" y="168"/>
                      <a:pt x="201" y="92"/>
                      <a:pt x="176" y="67"/>
                    </a:cubicBezTo>
                    <a:lnTo>
                      <a:pt x="151" y="42"/>
                    </a:lnTo>
                    <a:cubicBezTo>
                      <a:pt x="137" y="13"/>
                      <a:pt x="113" y="1"/>
                      <a:pt x="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11"/>
              <p:cNvSpPr/>
              <p:nvPr/>
            </p:nvSpPr>
            <p:spPr>
              <a:xfrm>
                <a:off x="2090375" y="823325"/>
                <a:ext cx="56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7" extrusionOk="0">
                    <a:moveTo>
                      <a:pt x="75" y="1"/>
                    </a:moveTo>
                    <a:cubicBezTo>
                      <a:pt x="25" y="1"/>
                      <a:pt x="0" y="76"/>
                      <a:pt x="25" y="101"/>
                    </a:cubicBezTo>
                    <a:cubicBezTo>
                      <a:pt x="25" y="126"/>
                      <a:pt x="50" y="151"/>
                      <a:pt x="75" y="151"/>
                    </a:cubicBezTo>
                    <a:cubicBezTo>
                      <a:pt x="75" y="151"/>
                      <a:pt x="100" y="176"/>
                      <a:pt x="100" y="176"/>
                    </a:cubicBezTo>
                    <a:cubicBezTo>
                      <a:pt x="125" y="176"/>
                      <a:pt x="125" y="151"/>
                      <a:pt x="151" y="151"/>
                    </a:cubicBezTo>
                    <a:cubicBezTo>
                      <a:pt x="201" y="151"/>
                      <a:pt x="226" y="101"/>
                      <a:pt x="201" y="51"/>
                    </a:cubicBezTo>
                    <a:cubicBezTo>
                      <a:pt x="201" y="26"/>
                      <a:pt x="151" y="1"/>
                      <a:pt x="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>
                <a:off x="2154900" y="825200"/>
                <a:ext cx="5675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7" extrusionOk="0">
                    <a:moveTo>
                      <a:pt x="126" y="1"/>
                    </a:moveTo>
                    <a:cubicBezTo>
                      <a:pt x="101" y="1"/>
                      <a:pt x="51" y="1"/>
                      <a:pt x="26" y="51"/>
                    </a:cubicBezTo>
                    <a:cubicBezTo>
                      <a:pt x="1" y="101"/>
                      <a:pt x="26" y="151"/>
                      <a:pt x="76" y="176"/>
                    </a:cubicBezTo>
                    <a:lnTo>
                      <a:pt x="126" y="176"/>
                    </a:lnTo>
                    <a:cubicBezTo>
                      <a:pt x="151" y="176"/>
                      <a:pt x="201" y="176"/>
                      <a:pt x="201" y="126"/>
                    </a:cubicBezTo>
                    <a:cubicBezTo>
                      <a:pt x="226" y="101"/>
                      <a:pt x="201" y="51"/>
                      <a:pt x="176" y="26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>
                <a:off x="2200025" y="871950"/>
                <a:ext cx="50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6" extrusionOk="0">
                    <a:moveTo>
                      <a:pt x="100" y="1"/>
                    </a:moveTo>
                    <a:cubicBezTo>
                      <a:pt x="91" y="1"/>
                      <a:pt x="82" y="4"/>
                      <a:pt x="75" y="11"/>
                    </a:cubicBezTo>
                    <a:cubicBezTo>
                      <a:pt x="25" y="11"/>
                      <a:pt x="0" y="61"/>
                      <a:pt x="25" y="111"/>
                    </a:cubicBezTo>
                    <a:lnTo>
                      <a:pt x="25" y="136"/>
                    </a:lnTo>
                    <a:cubicBezTo>
                      <a:pt x="50" y="186"/>
                      <a:pt x="75" y="186"/>
                      <a:pt x="100" y="186"/>
                    </a:cubicBezTo>
                    <a:lnTo>
                      <a:pt x="151" y="186"/>
                    </a:lnTo>
                    <a:cubicBezTo>
                      <a:pt x="176" y="186"/>
                      <a:pt x="201" y="136"/>
                      <a:pt x="201" y="86"/>
                    </a:cubicBezTo>
                    <a:lnTo>
                      <a:pt x="176" y="61"/>
                    </a:lnTo>
                    <a:cubicBezTo>
                      <a:pt x="157" y="24"/>
                      <a:pt x="125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>
                <a:off x="2206275" y="897725"/>
                <a:ext cx="4425" cy="52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8" extrusionOk="0">
                    <a:moveTo>
                      <a:pt x="117" y="0"/>
                    </a:moveTo>
                    <a:cubicBezTo>
                      <a:pt x="111" y="0"/>
                      <a:pt x="106" y="3"/>
                      <a:pt x="101" y="7"/>
                    </a:cubicBezTo>
                    <a:cubicBezTo>
                      <a:pt x="51" y="7"/>
                      <a:pt x="1" y="32"/>
                      <a:pt x="1" y="82"/>
                    </a:cubicBezTo>
                    <a:lnTo>
                      <a:pt x="26" y="107"/>
                    </a:lnTo>
                    <a:cubicBezTo>
                      <a:pt x="26" y="157"/>
                      <a:pt x="51" y="208"/>
                      <a:pt x="101" y="208"/>
                    </a:cubicBezTo>
                    <a:cubicBezTo>
                      <a:pt x="151" y="183"/>
                      <a:pt x="176" y="157"/>
                      <a:pt x="176" y="107"/>
                    </a:cubicBezTo>
                    <a:lnTo>
                      <a:pt x="176" y="82"/>
                    </a:lnTo>
                    <a:cubicBezTo>
                      <a:pt x="176" y="41"/>
                      <a:pt x="143" y="0"/>
                      <a:pt x="1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11"/>
              <p:cNvSpPr/>
              <p:nvPr/>
            </p:nvSpPr>
            <p:spPr>
              <a:xfrm>
                <a:off x="2204400" y="884475"/>
                <a:ext cx="4425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12" extrusionOk="0">
                    <a:moveTo>
                      <a:pt x="100" y="1"/>
                    </a:moveTo>
                    <a:cubicBezTo>
                      <a:pt x="91" y="1"/>
                      <a:pt x="83" y="4"/>
                      <a:pt x="76" y="11"/>
                    </a:cubicBezTo>
                    <a:cubicBezTo>
                      <a:pt x="26" y="11"/>
                      <a:pt x="1" y="61"/>
                      <a:pt x="1" y="111"/>
                    </a:cubicBezTo>
                    <a:lnTo>
                      <a:pt x="1" y="136"/>
                    </a:lnTo>
                    <a:cubicBezTo>
                      <a:pt x="26" y="186"/>
                      <a:pt x="51" y="211"/>
                      <a:pt x="101" y="211"/>
                    </a:cubicBezTo>
                    <a:cubicBezTo>
                      <a:pt x="151" y="186"/>
                      <a:pt x="176" y="136"/>
                      <a:pt x="176" y="111"/>
                    </a:cubicBezTo>
                    <a:lnTo>
                      <a:pt x="176" y="61"/>
                    </a:lnTo>
                    <a:cubicBezTo>
                      <a:pt x="158" y="24"/>
                      <a:pt x="126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11"/>
              <p:cNvSpPr/>
              <p:nvPr/>
            </p:nvSpPr>
            <p:spPr>
              <a:xfrm>
                <a:off x="2166800" y="83170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86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67"/>
                      <a:pt x="1" y="117"/>
                      <a:pt x="51" y="142"/>
                    </a:cubicBezTo>
                    <a:lnTo>
                      <a:pt x="76" y="167"/>
                    </a:lnTo>
                    <a:cubicBezTo>
                      <a:pt x="101" y="167"/>
                      <a:pt x="101" y="192"/>
                      <a:pt x="126" y="192"/>
                    </a:cubicBezTo>
                    <a:cubicBezTo>
                      <a:pt x="151" y="192"/>
                      <a:pt x="176" y="167"/>
                      <a:pt x="201" y="142"/>
                    </a:cubicBezTo>
                    <a:cubicBezTo>
                      <a:pt x="226" y="92"/>
                      <a:pt x="201" y="42"/>
                      <a:pt x="176" y="17"/>
                    </a:cubicBezTo>
                    <a:lnTo>
                      <a:pt x="126" y="17"/>
                    </a:lnTo>
                    <a:cubicBezTo>
                      <a:pt x="116" y="6"/>
                      <a:pt x="101" y="0"/>
                      <a:pt x="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>
                <a:off x="2194375" y="8598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91" y="1"/>
                    </a:moveTo>
                    <a:cubicBezTo>
                      <a:pt x="76" y="1"/>
                      <a:pt x="61" y="7"/>
                      <a:pt x="51" y="17"/>
                    </a:cubicBezTo>
                    <a:cubicBezTo>
                      <a:pt x="1" y="42"/>
                      <a:pt x="1" y="93"/>
                      <a:pt x="26" y="143"/>
                    </a:cubicBezTo>
                    <a:lnTo>
                      <a:pt x="26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176" y="168"/>
                      <a:pt x="201" y="118"/>
                      <a:pt x="176" y="67"/>
                    </a:cubicBezTo>
                    <a:lnTo>
                      <a:pt x="151" y="42"/>
                    </a:lnTo>
                    <a:cubicBezTo>
                      <a:pt x="136" y="13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>
                <a:off x="2142375" y="8208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26" y="0"/>
                    </a:moveTo>
                    <a:cubicBezTo>
                      <a:pt x="76" y="0"/>
                      <a:pt x="25" y="25"/>
                      <a:pt x="25" y="76"/>
                    </a:cubicBezTo>
                    <a:cubicBezTo>
                      <a:pt x="0" y="101"/>
                      <a:pt x="25" y="151"/>
                      <a:pt x="76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26"/>
                    </a:cubicBezTo>
                    <a:cubicBezTo>
                      <a:pt x="226" y="76"/>
                      <a:pt x="201" y="25"/>
                      <a:pt x="151" y="25"/>
                    </a:cubicBez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11"/>
              <p:cNvSpPr/>
              <p:nvPr/>
            </p:nvSpPr>
            <p:spPr>
              <a:xfrm>
                <a:off x="2206275" y="911050"/>
                <a:ext cx="5050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01" extrusionOk="0">
                    <a:moveTo>
                      <a:pt x="101" y="0"/>
                    </a:moveTo>
                    <a:cubicBezTo>
                      <a:pt x="51" y="0"/>
                      <a:pt x="26" y="26"/>
                      <a:pt x="26" y="76"/>
                    </a:cubicBezTo>
                    <a:lnTo>
                      <a:pt x="26" y="101"/>
                    </a:lnTo>
                    <a:cubicBezTo>
                      <a:pt x="1" y="151"/>
                      <a:pt x="51" y="201"/>
                      <a:pt x="101" y="201"/>
                    </a:cubicBezTo>
                    <a:cubicBezTo>
                      <a:pt x="151" y="201"/>
                      <a:pt x="176" y="151"/>
                      <a:pt x="176" y="126"/>
                    </a:cubicBezTo>
                    <a:lnTo>
                      <a:pt x="201" y="76"/>
                    </a:lnTo>
                    <a:cubicBezTo>
                      <a:pt x="201" y="26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11"/>
              <p:cNvSpPr/>
              <p:nvPr/>
            </p:nvSpPr>
            <p:spPr>
              <a:xfrm>
                <a:off x="2129225" y="8183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0"/>
                    </a:moveTo>
                    <a:cubicBezTo>
                      <a:pt x="75" y="0"/>
                      <a:pt x="25" y="25"/>
                      <a:pt x="25" y="75"/>
                    </a:cubicBezTo>
                    <a:cubicBezTo>
                      <a:pt x="0" y="125"/>
                      <a:pt x="50" y="176"/>
                      <a:pt x="100" y="176"/>
                    </a:cubicBezTo>
                    <a:lnTo>
                      <a:pt x="125" y="176"/>
                    </a:lnTo>
                    <a:cubicBezTo>
                      <a:pt x="176" y="176"/>
                      <a:pt x="226" y="151"/>
                      <a:pt x="226" y="100"/>
                    </a:cubicBezTo>
                    <a:cubicBezTo>
                      <a:pt x="226" y="50"/>
                      <a:pt x="201" y="25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>
                <a:off x="2116050" y="817700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51" y="25"/>
                      <a:pt x="1" y="50"/>
                      <a:pt x="1" y="100"/>
                    </a:cubicBezTo>
                    <a:cubicBezTo>
                      <a:pt x="26" y="150"/>
                      <a:pt x="51" y="176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50"/>
                      <a:pt x="226" y="100"/>
                    </a:cubicBezTo>
                    <a:cubicBezTo>
                      <a:pt x="226" y="50"/>
                      <a:pt x="176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>
                <a:off x="2186850" y="849175"/>
                <a:ext cx="5050" cy="487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5" extrusionOk="0">
                    <a:moveTo>
                      <a:pt x="98" y="0"/>
                    </a:moveTo>
                    <a:cubicBezTo>
                      <a:pt x="76" y="0"/>
                      <a:pt x="51" y="7"/>
                      <a:pt x="26" y="19"/>
                    </a:cubicBezTo>
                    <a:cubicBezTo>
                      <a:pt x="1" y="44"/>
                      <a:pt x="1" y="94"/>
                      <a:pt x="26" y="145"/>
                    </a:cubicBezTo>
                    <a:lnTo>
                      <a:pt x="51" y="170"/>
                    </a:lnTo>
                    <a:cubicBezTo>
                      <a:pt x="51" y="170"/>
                      <a:pt x="76" y="195"/>
                      <a:pt x="101" y="195"/>
                    </a:cubicBezTo>
                    <a:cubicBezTo>
                      <a:pt x="126" y="195"/>
                      <a:pt x="151" y="195"/>
                      <a:pt x="151" y="170"/>
                    </a:cubicBezTo>
                    <a:cubicBezTo>
                      <a:pt x="201" y="145"/>
                      <a:pt x="201" y="94"/>
                      <a:pt x="176" y="44"/>
                    </a:cubicBezTo>
                    <a:lnTo>
                      <a:pt x="151" y="19"/>
                    </a:lnTo>
                    <a:cubicBezTo>
                      <a:pt x="139" y="7"/>
                      <a:pt x="120" y="0"/>
                      <a:pt x="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>
                <a:off x="2102900" y="81957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76" y="0"/>
                    </a:moveTo>
                    <a:cubicBezTo>
                      <a:pt x="25" y="25"/>
                      <a:pt x="0" y="50"/>
                      <a:pt x="0" y="101"/>
                    </a:cubicBezTo>
                    <a:cubicBezTo>
                      <a:pt x="25" y="151"/>
                      <a:pt x="51" y="176"/>
                      <a:pt x="101" y="176"/>
                    </a:cubicBezTo>
                    <a:lnTo>
                      <a:pt x="151" y="176"/>
                    </a:lnTo>
                    <a:cubicBezTo>
                      <a:pt x="201" y="151"/>
                      <a:pt x="226" y="101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11"/>
              <p:cNvSpPr/>
              <p:nvPr/>
            </p:nvSpPr>
            <p:spPr>
              <a:xfrm>
                <a:off x="2177450" y="839300"/>
                <a:ext cx="50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9" extrusionOk="0">
                    <a:moveTo>
                      <a:pt x="79" y="1"/>
                    </a:moveTo>
                    <a:cubicBezTo>
                      <a:pt x="57" y="1"/>
                      <a:pt x="38" y="13"/>
                      <a:pt x="26" y="38"/>
                    </a:cubicBezTo>
                    <a:cubicBezTo>
                      <a:pt x="1" y="63"/>
                      <a:pt x="1" y="114"/>
                      <a:pt x="26" y="164"/>
                    </a:cubicBezTo>
                    <a:lnTo>
                      <a:pt x="51" y="189"/>
                    </a:lnTo>
                    <a:lnTo>
                      <a:pt x="126" y="189"/>
                    </a:lnTo>
                    <a:cubicBezTo>
                      <a:pt x="151" y="189"/>
                      <a:pt x="151" y="189"/>
                      <a:pt x="176" y="164"/>
                    </a:cubicBezTo>
                    <a:cubicBezTo>
                      <a:pt x="201" y="139"/>
                      <a:pt x="201" y="88"/>
                      <a:pt x="176" y="38"/>
                    </a:cubicBezTo>
                    <a:lnTo>
                      <a:pt x="151" y="38"/>
                    </a:lnTo>
                    <a:cubicBezTo>
                      <a:pt x="126" y="13"/>
                      <a:pt x="101" y="1"/>
                      <a:pt x="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11"/>
              <p:cNvSpPr/>
              <p:nvPr/>
            </p:nvSpPr>
            <p:spPr>
              <a:xfrm>
                <a:off x="2204400" y="924200"/>
                <a:ext cx="50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26" y="1"/>
                    </a:moveTo>
                    <a:cubicBezTo>
                      <a:pt x="76" y="1"/>
                      <a:pt x="26" y="26"/>
                      <a:pt x="26" y="76"/>
                    </a:cubicBezTo>
                    <a:cubicBezTo>
                      <a:pt x="1" y="126"/>
                      <a:pt x="26" y="176"/>
                      <a:pt x="76" y="176"/>
                    </a:cubicBezTo>
                    <a:lnTo>
                      <a:pt x="101" y="176"/>
                    </a:lnTo>
                    <a:cubicBezTo>
                      <a:pt x="126" y="176"/>
                      <a:pt x="176" y="151"/>
                      <a:pt x="176" y="126"/>
                    </a:cubicBezTo>
                    <a:lnTo>
                      <a:pt x="176" y="101"/>
                    </a:lnTo>
                    <a:cubicBezTo>
                      <a:pt x="201" y="51"/>
                      <a:pt x="151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0" name="Google Shape;270;p11"/>
            <p:cNvSpPr/>
            <p:nvPr/>
          </p:nvSpPr>
          <p:spPr>
            <a:xfrm>
              <a:off x="719995" y="4603509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1"/>
            <p:cNvSpPr/>
            <p:nvPr/>
          </p:nvSpPr>
          <p:spPr>
            <a:xfrm>
              <a:off x="7268040" y="1993441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1"/>
            <p:cNvSpPr/>
            <p:nvPr/>
          </p:nvSpPr>
          <p:spPr>
            <a:xfrm>
              <a:off x="1447190" y="2710941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3" name="Google Shape;273;p11"/>
            <p:cNvGrpSpPr/>
            <p:nvPr/>
          </p:nvGrpSpPr>
          <p:grpSpPr>
            <a:xfrm>
              <a:off x="0" y="3285497"/>
              <a:ext cx="1032663" cy="712280"/>
              <a:chOff x="1966925" y="760050"/>
              <a:chExt cx="244400" cy="168575"/>
            </a:xfrm>
          </p:grpSpPr>
          <p:sp>
            <p:nvSpPr>
              <p:cNvPr id="274" name="Google Shape;274;p11"/>
              <p:cNvSpPr/>
              <p:nvPr/>
            </p:nvSpPr>
            <p:spPr>
              <a:xfrm>
                <a:off x="1966925" y="763550"/>
                <a:ext cx="5050" cy="405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62" extrusionOk="0">
                    <a:moveTo>
                      <a:pt x="115" y="1"/>
                    </a:moveTo>
                    <a:cubicBezTo>
                      <a:pt x="103" y="1"/>
                      <a:pt x="89" y="4"/>
                      <a:pt x="76" y="11"/>
                    </a:cubicBezTo>
                    <a:lnTo>
                      <a:pt x="51" y="11"/>
                    </a:lnTo>
                    <a:cubicBezTo>
                      <a:pt x="26" y="11"/>
                      <a:pt x="1" y="61"/>
                      <a:pt x="1" y="111"/>
                    </a:cubicBezTo>
                    <a:cubicBezTo>
                      <a:pt x="26" y="161"/>
                      <a:pt x="51" y="161"/>
                      <a:pt x="101" y="161"/>
                    </a:cubicBezTo>
                    <a:lnTo>
                      <a:pt x="126" y="161"/>
                    </a:lnTo>
                    <a:cubicBezTo>
                      <a:pt x="176" y="161"/>
                      <a:pt x="201" y="111"/>
                      <a:pt x="176" y="61"/>
                    </a:cubicBezTo>
                    <a:cubicBezTo>
                      <a:pt x="176" y="24"/>
                      <a:pt x="149" y="1"/>
                      <a:pt x="1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11"/>
              <p:cNvSpPr/>
              <p:nvPr/>
            </p:nvSpPr>
            <p:spPr>
              <a:xfrm>
                <a:off x="2033975" y="766075"/>
                <a:ext cx="567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86" extrusionOk="0">
                    <a:moveTo>
                      <a:pt x="87" y="0"/>
                    </a:moveTo>
                    <a:cubicBezTo>
                      <a:pt x="52" y="0"/>
                      <a:pt x="26" y="23"/>
                      <a:pt x="26" y="60"/>
                    </a:cubicBezTo>
                    <a:cubicBezTo>
                      <a:pt x="1" y="110"/>
                      <a:pt x="26" y="160"/>
                      <a:pt x="76" y="160"/>
                    </a:cubicBezTo>
                    <a:lnTo>
                      <a:pt x="101" y="185"/>
                    </a:lnTo>
                    <a:lnTo>
                      <a:pt x="126" y="185"/>
                    </a:lnTo>
                    <a:cubicBezTo>
                      <a:pt x="176" y="185"/>
                      <a:pt x="201" y="160"/>
                      <a:pt x="201" y="110"/>
                    </a:cubicBezTo>
                    <a:cubicBezTo>
                      <a:pt x="226" y="85"/>
                      <a:pt x="201" y="35"/>
                      <a:pt x="151" y="10"/>
                    </a:cubicBezTo>
                    <a:lnTo>
                      <a:pt x="126" y="10"/>
                    </a:lnTo>
                    <a:cubicBezTo>
                      <a:pt x="112" y="3"/>
                      <a:pt x="99" y="0"/>
                      <a:pt x="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11"/>
              <p:cNvSpPr/>
              <p:nvPr/>
            </p:nvSpPr>
            <p:spPr>
              <a:xfrm>
                <a:off x="1979475" y="761125"/>
                <a:ext cx="565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3" extrusionOk="0">
                    <a:moveTo>
                      <a:pt x="153" y="1"/>
                    </a:moveTo>
                    <a:cubicBezTo>
                      <a:pt x="144" y="1"/>
                      <a:pt x="135" y="3"/>
                      <a:pt x="125" y="7"/>
                    </a:cubicBezTo>
                    <a:lnTo>
                      <a:pt x="100" y="7"/>
                    </a:lnTo>
                    <a:cubicBezTo>
                      <a:pt x="50" y="7"/>
                      <a:pt x="0" y="58"/>
                      <a:pt x="25" y="108"/>
                    </a:cubicBezTo>
                    <a:cubicBezTo>
                      <a:pt x="25" y="133"/>
                      <a:pt x="50" y="183"/>
                      <a:pt x="100" y="183"/>
                    </a:cubicBezTo>
                    <a:lnTo>
                      <a:pt x="125" y="183"/>
                    </a:lnTo>
                    <a:lnTo>
                      <a:pt x="150" y="158"/>
                    </a:lnTo>
                    <a:cubicBezTo>
                      <a:pt x="201" y="158"/>
                      <a:pt x="226" y="108"/>
                      <a:pt x="226" y="83"/>
                    </a:cubicBezTo>
                    <a:cubicBezTo>
                      <a:pt x="226" y="42"/>
                      <a:pt x="192" y="1"/>
                      <a:pt x="1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11"/>
              <p:cNvSpPr/>
              <p:nvPr/>
            </p:nvSpPr>
            <p:spPr>
              <a:xfrm>
                <a:off x="2084725" y="810175"/>
                <a:ext cx="567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1" extrusionOk="0">
                    <a:moveTo>
                      <a:pt x="76" y="0"/>
                    </a:moveTo>
                    <a:cubicBezTo>
                      <a:pt x="26" y="25"/>
                      <a:pt x="1" y="76"/>
                      <a:pt x="26" y="126"/>
                    </a:cubicBezTo>
                    <a:lnTo>
                      <a:pt x="51" y="151"/>
                    </a:lnTo>
                    <a:cubicBezTo>
                      <a:pt x="51" y="176"/>
                      <a:pt x="101" y="201"/>
                      <a:pt x="126" y="201"/>
                    </a:cubicBezTo>
                    <a:lnTo>
                      <a:pt x="151" y="201"/>
                    </a:lnTo>
                    <a:cubicBezTo>
                      <a:pt x="201" y="176"/>
                      <a:pt x="226" y="126"/>
                      <a:pt x="201" y="76"/>
                    </a:cubicBezTo>
                    <a:lnTo>
                      <a:pt x="176" y="50"/>
                    </a:lnTo>
                    <a:cubicBezTo>
                      <a:pt x="151" y="0"/>
                      <a:pt x="101" y="0"/>
                      <a:pt x="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11"/>
              <p:cNvSpPr/>
              <p:nvPr/>
            </p:nvSpPr>
            <p:spPr>
              <a:xfrm>
                <a:off x="2046500" y="77155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91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92"/>
                      <a:pt x="26" y="142"/>
                      <a:pt x="76" y="167"/>
                    </a:cubicBezTo>
                    <a:lnTo>
                      <a:pt x="101" y="167"/>
                    </a:lnTo>
                    <a:cubicBezTo>
                      <a:pt x="101" y="192"/>
                      <a:pt x="126" y="192"/>
                      <a:pt x="126" y="192"/>
                    </a:cubicBezTo>
                    <a:cubicBezTo>
                      <a:pt x="176" y="192"/>
                      <a:pt x="201" y="167"/>
                      <a:pt x="201" y="142"/>
                    </a:cubicBezTo>
                    <a:cubicBezTo>
                      <a:pt x="226" y="92"/>
                      <a:pt x="226" y="42"/>
                      <a:pt x="176" y="16"/>
                    </a:cubicBezTo>
                    <a:lnTo>
                      <a:pt x="151" y="16"/>
                    </a:lnTo>
                    <a:cubicBezTo>
                      <a:pt x="130" y="6"/>
                      <a:pt x="110" y="0"/>
                      <a:pt x="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11"/>
              <p:cNvSpPr/>
              <p:nvPr/>
            </p:nvSpPr>
            <p:spPr>
              <a:xfrm>
                <a:off x="2058400" y="779050"/>
                <a:ext cx="567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3" extrusionOk="0">
                    <a:moveTo>
                      <a:pt x="91" y="1"/>
                    </a:moveTo>
                    <a:cubicBezTo>
                      <a:pt x="64" y="1"/>
                      <a:pt x="41" y="13"/>
                      <a:pt x="26" y="42"/>
                    </a:cubicBezTo>
                    <a:cubicBezTo>
                      <a:pt x="1" y="67"/>
                      <a:pt x="1" y="143"/>
                      <a:pt x="51" y="168"/>
                    </a:cubicBezTo>
                    <a:lnTo>
                      <a:pt x="76" y="168"/>
                    </a:lnTo>
                    <a:cubicBezTo>
                      <a:pt x="76" y="193"/>
                      <a:pt x="101" y="193"/>
                      <a:pt x="126" y="193"/>
                    </a:cubicBezTo>
                    <a:cubicBezTo>
                      <a:pt x="151" y="193"/>
                      <a:pt x="176" y="168"/>
                      <a:pt x="176" y="168"/>
                    </a:cubicBezTo>
                    <a:cubicBezTo>
                      <a:pt x="227" y="118"/>
                      <a:pt x="201" y="67"/>
                      <a:pt x="176" y="42"/>
                    </a:cubicBezTo>
                    <a:lnTo>
                      <a:pt x="151" y="17"/>
                    </a:lnTo>
                    <a:cubicBezTo>
                      <a:pt x="131" y="7"/>
                      <a:pt x="110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11"/>
              <p:cNvSpPr/>
              <p:nvPr/>
            </p:nvSpPr>
            <p:spPr>
              <a:xfrm>
                <a:off x="2007025" y="760675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76" y="0"/>
                      <a:pt x="26" y="25"/>
                      <a:pt x="26" y="76"/>
                    </a:cubicBezTo>
                    <a:cubicBezTo>
                      <a:pt x="1" y="126"/>
                      <a:pt x="51" y="151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26"/>
                      <a:pt x="226" y="101"/>
                    </a:cubicBezTo>
                    <a:cubicBezTo>
                      <a:pt x="226" y="50"/>
                      <a:pt x="201" y="0"/>
                      <a:pt x="1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11"/>
              <p:cNvSpPr/>
              <p:nvPr/>
            </p:nvSpPr>
            <p:spPr>
              <a:xfrm>
                <a:off x="2020825" y="762550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1"/>
                    </a:moveTo>
                    <a:cubicBezTo>
                      <a:pt x="75" y="1"/>
                      <a:pt x="25" y="26"/>
                      <a:pt x="0" y="76"/>
                    </a:cubicBezTo>
                    <a:cubicBezTo>
                      <a:pt x="0" y="101"/>
                      <a:pt x="25" y="151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01"/>
                    </a:cubicBezTo>
                    <a:cubicBezTo>
                      <a:pt x="226" y="51"/>
                      <a:pt x="176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11"/>
              <p:cNvSpPr/>
              <p:nvPr/>
            </p:nvSpPr>
            <p:spPr>
              <a:xfrm>
                <a:off x="1993875" y="760050"/>
                <a:ext cx="502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76" y="0"/>
                    </a:moveTo>
                    <a:cubicBezTo>
                      <a:pt x="26" y="0"/>
                      <a:pt x="1" y="50"/>
                      <a:pt x="1" y="101"/>
                    </a:cubicBezTo>
                    <a:cubicBezTo>
                      <a:pt x="1" y="126"/>
                      <a:pt x="51" y="176"/>
                      <a:pt x="101" y="176"/>
                    </a:cubicBezTo>
                    <a:cubicBezTo>
                      <a:pt x="151" y="176"/>
                      <a:pt x="201" y="126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11"/>
              <p:cNvSpPr/>
              <p:nvPr/>
            </p:nvSpPr>
            <p:spPr>
              <a:xfrm>
                <a:off x="2068425" y="788150"/>
                <a:ext cx="5675" cy="51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5" extrusionOk="0">
                    <a:moveTo>
                      <a:pt x="94" y="0"/>
                    </a:moveTo>
                    <a:cubicBezTo>
                      <a:pt x="77" y="0"/>
                      <a:pt x="62" y="8"/>
                      <a:pt x="51" y="29"/>
                    </a:cubicBezTo>
                    <a:cubicBezTo>
                      <a:pt x="1" y="54"/>
                      <a:pt x="1" y="104"/>
                      <a:pt x="51" y="155"/>
                    </a:cubicBezTo>
                    <a:lnTo>
                      <a:pt x="76" y="180"/>
                    </a:lnTo>
                    <a:cubicBezTo>
                      <a:pt x="76" y="180"/>
                      <a:pt x="101" y="205"/>
                      <a:pt x="126" y="205"/>
                    </a:cubicBezTo>
                    <a:cubicBezTo>
                      <a:pt x="151" y="205"/>
                      <a:pt x="176" y="180"/>
                      <a:pt x="176" y="180"/>
                    </a:cubicBezTo>
                    <a:cubicBezTo>
                      <a:pt x="227" y="129"/>
                      <a:pt x="227" y="79"/>
                      <a:pt x="201" y="54"/>
                    </a:cubicBezTo>
                    <a:lnTo>
                      <a:pt x="176" y="29"/>
                    </a:lnTo>
                    <a:cubicBezTo>
                      <a:pt x="147" y="15"/>
                      <a:pt x="119" y="0"/>
                      <a:pt x="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11"/>
              <p:cNvSpPr/>
              <p:nvPr/>
            </p:nvSpPr>
            <p:spPr>
              <a:xfrm>
                <a:off x="2077825" y="7984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86" y="1"/>
                    </a:moveTo>
                    <a:cubicBezTo>
                      <a:pt x="68" y="1"/>
                      <a:pt x="47" y="7"/>
                      <a:pt x="26" y="17"/>
                    </a:cubicBezTo>
                    <a:cubicBezTo>
                      <a:pt x="1" y="42"/>
                      <a:pt x="1" y="92"/>
                      <a:pt x="26" y="143"/>
                    </a:cubicBezTo>
                    <a:lnTo>
                      <a:pt x="51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201" y="168"/>
                      <a:pt x="201" y="92"/>
                      <a:pt x="176" y="67"/>
                    </a:cubicBezTo>
                    <a:lnTo>
                      <a:pt x="151" y="42"/>
                    </a:lnTo>
                    <a:cubicBezTo>
                      <a:pt x="137" y="13"/>
                      <a:pt x="113" y="1"/>
                      <a:pt x="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11"/>
              <p:cNvSpPr/>
              <p:nvPr/>
            </p:nvSpPr>
            <p:spPr>
              <a:xfrm>
                <a:off x="2090375" y="823325"/>
                <a:ext cx="56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7" extrusionOk="0">
                    <a:moveTo>
                      <a:pt x="75" y="1"/>
                    </a:moveTo>
                    <a:cubicBezTo>
                      <a:pt x="25" y="1"/>
                      <a:pt x="0" y="76"/>
                      <a:pt x="25" y="101"/>
                    </a:cubicBezTo>
                    <a:cubicBezTo>
                      <a:pt x="25" y="126"/>
                      <a:pt x="50" y="151"/>
                      <a:pt x="75" y="151"/>
                    </a:cubicBezTo>
                    <a:cubicBezTo>
                      <a:pt x="75" y="151"/>
                      <a:pt x="100" y="176"/>
                      <a:pt x="100" y="176"/>
                    </a:cubicBezTo>
                    <a:cubicBezTo>
                      <a:pt x="125" y="176"/>
                      <a:pt x="125" y="151"/>
                      <a:pt x="151" y="151"/>
                    </a:cubicBezTo>
                    <a:cubicBezTo>
                      <a:pt x="201" y="151"/>
                      <a:pt x="226" y="101"/>
                      <a:pt x="201" y="51"/>
                    </a:cubicBezTo>
                    <a:cubicBezTo>
                      <a:pt x="201" y="26"/>
                      <a:pt x="151" y="1"/>
                      <a:pt x="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11"/>
              <p:cNvSpPr/>
              <p:nvPr/>
            </p:nvSpPr>
            <p:spPr>
              <a:xfrm>
                <a:off x="2154900" y="825200"/>
                <a:ext cx="5675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7" extrusionOk="0">
                    <a:moveTo>
                      <a:pt x="126" y="1"/>
                    </a:moveTo>
                    <a:cubicBezTo>
                      <a:pt x="101" y="1"/>
                      <a:pt x="51" y="1"/>
                      <a:pt x="26" y="51"/>
                    </a:cubicBezTo>
                    <a:cubicBezTo>
                      <a:pt x="1" y="101"/>
                      <a:pt x="26" y="151"/>
                      <a:pt x="76" y="176"/>
                    </a:cubicBezTo>
                    <a:lnTo>
                      <a:pt x="126" y="176"/>
                    </a:lnTo>
                    <a:cubicBezTo>
                      <a:pt x="151" y="176"/>
                      <a:pt x="201" y="176"/>
                      <a:pt x="201" y="126"/>
                    </a:cubicBezTo>
                    <a:cubicBezTo>
                      <a:pt x="226" y="101"/>
                      <a:pt x="201" y="51"/>
                      <a:pt x="176" y="26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11"/>
              <p:cNvSpPr/>
              <p:nvPr/>
            </p:nvSpPr>
            <p:spPr>
              <a:xfrm>
                <a:off x="2200025" y="871950"/>
                <a:ext cx="50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6" extrusionOk="0">
                    <a:moveTo>
                      <a:pt x="100" y="1"/>
                    </a:moveTo>
                    <a:cubicBezTo>
                      <a:pt x="91" y="1"/>
                      <a:pt x="82" y="4"/>
                      <a:pt x="75" y="11"/>
                    </a:cubicBezTo>
                    <a:cubicBezTo>
                      <a:pt x="25" y="11"/>
                      <a:pt x="0" y="61"/>
                      <a:pt x="25" y="111"/>
                    </a:cubicBezTo>
                    <a:lnTo>
                      <a:pt x="25" y="136"/>
                    </a:lnTo>
                    <a:cubicBezTo>
                      <a:pt x="50" y="186"/>
                      <a:pt x="75" y="186"/>
                      <a:pt x="100" y="186"/>
                    </a:cubicBezTo>
                    <a:lnTo>
                      <a:pt x="151" y="186"/>
                    </a:lnTo>
                    <a:cubicBezTo>
                      <a:pt x="176" y="186"/>
                      <a:pt x="201" y="136"/>
                      <a:pt x="201" y="86"/>
                    </a:cubicBezTo>
                    <a:lnTo>
                      <a:pt x="176" y="61"/>
                    </a:lnTo>
                    <a:cubicBezTo>
                      <a:pt x="157" y="24"/>
                      <a:pt x="125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11"/>
              <p:cNvSpPr/>
              <p:nvPr/>
            </p:nvSpPr>
            <p:spPr>
              <a:xfrm>
                <a:off x="2206275" y="897725"/>
                <a:ext cx="4425" cy="52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8" extrusionOk="0">
                    <a:moveTo>
                      <a:pt x="117" y="0"/>
                    </a:moveTo>
                    <a:cubicBezTo>
                      <a:pt x="111" y="0"/>
                      <a:pt x="106" y="3"/>
                      <a:pt x="101" y="7"/>
                    </a:cubicBezTo>
                    <a:cubicBezTo>
                      <a:pt x="51" y="7"/>
                      <a:pt x="1" y="32"/>
                      <a:pt x="1" y="82"/>
                    </a:cubicBezTo>
                    <a:lnTo>
                      <a:pt x="26" y="107"/>
                    </a:lnTo>
                    <a:cubicBezTo>
                      <a:pt x="26" y="157"/>
                      <a:pt x="51" y="208"/>
                      <a:pt x="101" y="208"/>
                    </a:cubicBezTo>
                    <a:cubicBezTo>
                      <a:pt x="151" y="183"/>
                      <a:pt x="176" y="157"/>
                      <a:pt x="176" y="107"/>
                    </a:cubicBezTo>
                    <a:lnTo>
                      <a:pt x="176" y="82"/>
                    </a:lnTo>
                    <a:cubicBezTo>
                      <a:pt x="176" y="41"/>
                      <a:pt x="143" y="0"/>
                      <a:pt x="1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11"/>
              <p:cNvSpPr/>
              <p:nvPr/>
            </p:nvSpPr>
            <p:spPr>
              <a:xfrm>
                <a:off x="2204400" y="884475"/>
                <a:ext cx="4425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12" extrusionOk="0">
                    <a:moveTo>
                      <a:pt x="100" y="1"/>
                    </a:moveTo>
                    <a:cubicBezTo>
                      <a:pt x="91" y="1"/>
                      <a:pt x="83" y="4"/>
                      <a:pt x="76" y="11"/>
                    </a:cubicBezTo>
                    <a:cubicBezTo>
                      <a:pt x="26" y="11"/>
                      <a:pt x="1" y="61"/>
                      <a:pt x="1" y="111"/>
                    </a:cubicBezTo>
                    <a:lnTo>
                      <a:pt x="1" y="136"/>
                    </a:lnTo>
                    <a:cubicBezTo>
                      <a:pt x="26" y="186"/>
                      <a:pt x="51" y="211"/>
                      <a:pt x="101" y="211"/>
                    </a:cubicBezTo>
                    <a:cubicBezTo>
                      <a:pt x="151" y="186"/>
                      <a:pt x="176" y="136"/>
                      <a:pt x="176" y="111"/>
                    </a:cubicBezTo>
                    <a:lnTo>
                      <a:pt x="176" y="61"/>
                    </a:lnTo>
                    <a:cubicBezTo>
                      <a:pt x="158" y="24"/>
                      <a:pt x="126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11"/>
              <p:cNvSpPr/>
              <p:nvPr/>
            </p:nvSpPr>
            <p:spPr>
              <a:xfrm>
                <a:off x="2166800" y="83170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86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67"/>
                      <a:pt x="1" y="117"/>
                      <a:pt x="51" y="142"/>
                    </a:cubicBezTo>
                    <a:lnTo>
                      <a:pt x="76" y="167"/>
                    </a:lnTo>
                    <a:cubicBezTo>
                      <a:pt x="101" y="167"/>
                      <a:pt x="101" y="192"/>
                      <a:pt x="126" y="192"/>
                    </a:cubicBezTo>
                    <a:cubicBezTo>
                      <a:pt x="151" y="192"/>
                      <a:pt x="176" y="167"/>
                      <a:pt x="201" y="142"/>
                    </a:cubicBezTo>
                    <a:cubicBezTo>
                      <a:pt x="226" y="92"/>
                      <a:pt x="201" y="42"/>
                      <a:pt x="176" y="17"/>
                    </a:cubicBezTo>
                    <a:lnTo>
                      <a:pt x="126" y="17"/>
                    </a:lnTo>
                    <a:cubicBezTo>
                      <a:pt x="116" y="6"/>
                      <a:pt x="101" y="0"/>
                      <a:pt x="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11"/>
              <p:cNvSpPr/>
              <p:nvPr/>
            </p:nvSpPr>
            <p:spPr>
              <a:xfrm>
                <a:off x="2194375" y="8598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91" y="1"/>
                    </a:moveTo>
                    <a:cubicBezTo>
                      <a:pt x="76" y="1"/>
                      <a:pt x="61" y="7"/>
                      <a:pt x="51" y="17"/>
                    </a:cubicBezTo>
                    <a:cubicBezTo>
                      <a:pt x="1" y="42"/>
                      <a:pt x="1" y="93"/>
                      <a:pt x="26" y="143"/>
                    </a:cubicBezTo>
                    <a:lnTo>
                      <a:pt x="26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176" y="168"/>
                      <a:pt x="201" y="118"/>
                      <a:pt x="176" y="67"/>
                    </a:cubicBezTo>
                    <a:lnTo>
                      <a:pt x="151" y="42"/>
                    </a:lnTo>
                    <a:cubicBezTo>
                      <a:pt x="136" y="13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11"/>
              <p:cNvSpPr/>
              <p:nvPr/>
            </p:nvSpPr>
            <p:spPr>
              <a:xfrm>
                <a:off x="2142375" y="8208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26" y="0"/>
                    </a:moveTo>
                    <a:cubicBezTo>
                      <a:pt x="76" y="0"/>
                      <a:pt x="25" y="25"/>
                      <a:pt x="25" y="76"/>
                    </a:cubicBezTo>
                    <a:cubicBezTo>
                      <a:pt x="0" y="101"/>
                      <a:pt x="25" y="151"/>
                      <a:pt x="76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26"/>
                    </a:cubicBezTo>
                    <a:cubicBezTo>
                      <a:pt x="226" y="76"/>
                      <a:pt x="201" y="25"/>
                      <a:pt x="151" y="25"/>
                    </a:cubicBez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11"/>
              <p:cNvSpPr/>
              <p:nvPr/>
            </p:nvSpPr>
            <p:spPr>
              <a:xfrm>
                <a:off x="2206275" y="911050"/>
                <a:ext cx="5050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01" extrusionOk="0">
                    <a:moveTo>
                      <a:pt x="101" y="0"/>
                    </a:moveTo>
                    <a:cubicBezTo>
                      <a:pt x="51" y="0"/>
                      <a:pt x="26" y="26"/>
                      <a:pt x="26" y="76"/>
                    </a:cubicBezTo>
                    <a:lnTo>
                      <a:pt x="26" y="101"/>
                    </a:lnTo>
                    <a:cubicBezTo>
                      <a:pt x="1" y="151"/>
                      <a:pt x="51" y="201"/>
                      <a:pt x="101" y="201"/>
                    </a:cubicBezTo>
                    <a:cubicBezTo>
                      <a:pt x="151" y="201"/>
                      <a:pt x="176" y="151"/>
                      <a:pt x="176" y="126"/>
                    </a:cubicBezTo>
                    <a:lnTo>
                      <a:pt x="201" y="76"/>
                    </a:lnTo>
                    <a:cubicBezTo>
                      <a:pt x="201" y="26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11"/>
              <p:cNvSpPr/>
              <p:nvPr/>
            </p:nvSpPr>
            <p:spPr>
              <a:xfrm>
                <a:off x="2129225" y="8183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0"/>
                    </a:moveTo>
                    <a:cubicBezTo>
                      <a:pt x="75" y="0"/>
                      <a:pt x="25" y="25"/>
                      <a:pt x="25" y="75"/>
                    </a:cubicBezTo>
                    <a:cubicBezTo>
                      <a:pt x="0" y="125"/>
                      <a:pt x="50" y="176"/>
                      <a:pt x="100" y="176"/>
                    </a:cubicBezTo>
                    <a:lnTo>
                      <a:pt x="125" y="176"/>
                    </a:lnTo>
                    <a:cubicBezTo>
                      <a:pt x="176" y="176"/>
                      <a:pt x="226" y="151"/>
                      <a:pt x="226" y="100"/>
                    </a:cubicBezTo>
                    <a:cubicBezTo>
                      <a:pt x="226" y="50"/>
                      <a:pt x="201" y="25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11"/>
              <p:cNvSpPr/>
              <p:nvPr/>
            </p:nvSpPr>
            <p:spPr>
              <a:xfrm>
                <a:off x="2116050" y="817700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51" y="25"/>
                      <a:pt x="1" y="50"/>
                      <a:pt x="1" y="100"/>
                    </a:cubicBezTo>
                    <a:cubicBezTo>
                      <a:pt x="26" y="150"/>
                      <a:pt x="51" y="176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50"/>
                      <a:pt x="226" y="100"/>
                    </a:cubicBezTo>
                    <a:cubicBezTo>
                      <a:pt x="226" y="50"/>
                      <a:pt x="176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11"/>
              <p:cNvSpPr/>
              <p:nvPr/>
            </p:nvSpPr>
            <p:spPr>
              <a:xfrm>
                <a:off x="2186850" y="849175"/>
                <a:ext cx="5050" cy="487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5" extrusionOk="0">
                    <a:moveTo>
                      <a:pt x="98" y="0"/>
                    </a:moveTo>
                    <a:cubicBezTo>
                      <a:pt x="76" y="0"/>
                      <a:pt x="51" y="7"/>
                      <a:pt x="26" y="19"/>
                    </a:cubicBezTo>
                    <a:cubicBezTo>
                      <a:pt x="1" y="44"/>
                      <a:pt x="1" y="94"/>
                      <a:pt x="26" y="145"/>
                    </a:cubicBezTo>
                    <a:lnTo>
                      <a:pt x="51" y="170"/>
                    </a:lnTo>
                    <a:cubicBezTo>
                      <a:pt x="51" y="170"/>
                      <a:pt x="76" y="195"/>
                      <a:pt x="101" y="195"/>
                    </a:cubicBezTo>
                    <a:cubicBezTo>
                      <a:pt x="126" y="195"/>
                      <a:pt x="151" y="195"/>
                      <a:pt x="151" y="170"/>
                    </a:cubicBezTo>
                    <a:cubicBezTo>
                      <a:pt x="201" y="145"/>
                      <a:pt x="201" y="94"/>
                      <a:pt x="176" y="44"/>
                    </a:cubicBezTo>
                    <a:lnTo>
                      <a:pt x="151" y="19"/>
                    </a:lnTo>
                    <a:cubicBezTo>
                      <a:pt x="139" y="7"/>
                      <a:pt x="120" y="0"/>
                      <a:pt x="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11"/>
              <p:cNvSpPr/>
              <p:nvPr/>
            </p:nvSpPr>
            <p:spPr>
              <a:xfrm>
                <a:off x="2102900" y="81957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76" y="0"/>
                    </a:moveTo>
                    <a:cubicBezTo>
                      <a:pt x="25" y="25"/>
                      <a:pt x="0" y="50"/>
                      <a:pt x="0" y="101"/>
                    </a:cubicBezTo>
                    <a:cubicBezTo>
                      <a:pt x="25" y="151"/>
                      <a:pt x="51" y="176"/>
                      <a:pt x="101" y="176"/>
                    </a:cubicBezTo>
                    <a:lnTo>
                      <a:pt x="151" y="176"/>
                    </a:lnTo>
                    <a:cubicBezTo>
                      <a:pt x="201" y="151"/>
                      <a:pt x="226" y="101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11"/>
              <p:cNvSpPr/>
              <p:nvPr/>
            </p:nvSpPr>
            <p:spPr>
              <a:xfrm>
                <a:off x="2177450" y="839300"/>
                <a:ext cx="50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9" extrusionOk="0">
                    <a:moveTo>
                      <a:pt x="79" y="1"/>
                    </a:moveTo>
                    <a:cubicBezTo>
                      <a:pt x="57" y="1"/>
                      <a:pt x="38" y="13"/>
                      <a:pt x="26" y="38"/>
                    </a:cubicBezTo>
                    <a:cubicBezTo>
                      <a:pt x="1" y="63"/>
                      <a:pt x="1" y="114"/>
                      <a:pt x="26" y="164"/>
                    </a:cubicBezTo>
                    <a:lnTo>
                      <a:pt x="51" y="189"/>
                    </a:lnTo>
                    <a:lnTo>
                      <a:pt x="126" y="189"/>
                    </a:lnTo>
                    <a:cubicBezTo>
                      <a:pt x="151" y="189"/>
                      <a:pt x="151" y="189"/>
                      <a:pt x="176" y="164"/>
                    </a:cubicBezTo>
                    <a:cubicBezTo>
                      <a:pt x="201" y="139"/>
                      <a:pt x="201" y="88"/>
                      <a:pt x="176" y="38"/>
                    </a:cubicBezTo>
                    <a:lnTo>
                      <a:pt x="151" y="38"/>
                    </a:lnTo>
                    <a:cubicBezTo>
                      <a:pt x="126" y="13"/>
                      <a:pt x="101" y="1"/>
                      <a:pt x="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11"/>
              <p:cNvSpPr/>
              <p:nvPr/>
            </p:nvSpPr>
            <p:spPr>
              <a:xfrm>
                <a:off x="2204400" y="924200"/>
                <a:ext cx="50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26" y="1"/>
                    </a:moveTo>
                    <a:cubicBezTo>
                      <a:pt x="76" y="1"/>
                      <a:pt x="26" y="26"/>
                      <a:pt x="26" y="76"/>
                    </a:cubicBezTo>
                    <a:cubicBezTo>
                      <a:pt x="1" y="126"/>
                      <a:pt x="26" y="176"/>
                      <a:pt x="76" y="176"/>
                    </a:cubicBezTo>
                    <a:lnTo>
                      <a:pt x="101" y="176"/>
                    </a:lnTo>
                    <a:cubicBezTo>
                      <a:pt x="126" y="176"/>
                      <a:pt x="176" y="151"/>
                      <a:pt x="176" y="126"/>
                    </a:cubicBezTo>
                    <a:lnTo>
                      <a:pt x="176" y="101"/>
                    </a:lnTo>
                    <a:cubicBezTo>
                      <a:pt x="201" y="51"/>
                      <a:pt x="151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00" name="Google Shape;300;p11"/>
          <p:cNvSpPr txBox="1">
            <a:spLocks noGrp="1"/>
          </p:cNvSpPr>
          <p:nvPr>
            <p:ph type="title" hasCustomPrompt="1"/>
          </p:nvPr>
        </p:nvSpPr>
        <p:spPr>
          <a:xfrm>
            <a:off x="2150400" y="1628225"/>
            <a:ext cx="4843200" cy="127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301" name="Google Shape;301;p11"/>
          <p:cNvSpPr txBox="1">
            <a:spLocks noGrp="1"/>
          </p:cNvSpPr>
          <p:nvPr>
            <p:ph type="subTitle" idx="1"/>
          </p:nvPr>
        </p:nvSpPr>
        <p:spPr>
          <a:xfrm>
            <a:off x="2150400" y="2902675"/>
            <a:ext cx="4843200" cy="61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bg>
      <p:bgPr>
        <a:solidFill>
          <a:schemeClr val="accent4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14"/>
          <p:cNvGrpSpPr/>
          <p:nvPr/>
        </p:nvGrpSpPr>
        <p:grpSpPr>
          <a:xfrm>
            <a:off x="59949" y="108353"/>
            <a:ext cx="8788177" cy="4815305"/>
            <a:chOff x="59949" y="108353"/>
            <a:chExt cx="8788177" cy="4815305"/>
          </a:xfrm>
        </p:grpSpPr>
        <p:sp>
          <p:nvSpPr>
            <p:cNvPr id="352" name="Google Shape;352;p14"/>
            <p:cNvSpPr/>
            <p:nvPr/>
          </p:nvSpPr>
          <p:spPr>
            <a:xfrm>
              <a:off x="2860336" y="20670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8712378" y="2296884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160560" y="183867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4"/>
            <p:cNvSpPr/>
            <p:nvPr/>
          </p:nvSpPr>
          <p:spPr>
            <a:xfrm rot="8260876">
              <a:off x="82072" y="311868"/>
              <a:ext cx="1252766" cy="503663"/>
            </a:xfrm>
            <a:custGeom>
              <a:avLst/>
              <a:gdLst/>
              <a:ahLst/>
              <a:cxnLst/>
              <a:rect l="l" t="t" r="r" b="b"/>
              <a:pathLst>
                <a:path w="12407" h="4988" extrusionOk="0">
                  <a:moveTo>
                    <a:pt x="9102" y="179"/>
                  </a:moveTo>
                  <a:cubicBezTo>
                    <a:pt x="9220" y="179"/>
                    <a:pt x="9337" y="194"/>
                    <a:pt x="9449" y="226"/>
                  </a:cubicBezTo>
                  <a:cubicBezTo>
                    <a:pt x="10226" y="426"/>
                    <a:pt x="10803" y="1078"/>
                    <a:pt x="10828" y="1780"/>
                  </a:cubicBezTo>
                  <a:cubicBezTo>
                    <a:pt x="10828" y="1830"/>
                    <a:pt x="10853" y="1855"/>
                    <a:pt x="10878" y="1855"/>
                  </a:cubicBezTo>
                  <a:cubicBezTo>
                    <a:pt x="10890" y="1868"/>
                    <a:pt x="10903" y="1874"/>
                    <a:pt x="10916" y="1874"/>
                  </a:cubicBezTo>
                  <a:cubicBezTo>
                    <a:pt x="10928" y="1874"/>
                    <a:pt x="10941" y="1868"/>
                    <a:pt x="10953" y="1855"/>
                  </a:cubicBezTo>
                  <a:cubicBezTo>
                    <a:pt x="11037" y="1822"/>
                    <a:pt x="11126" y="1805"/>
                    <a:pt x="11218" y="1805"/>
                  </a:cubicBezTo>
                  <a:cubicBezTo>
                    <a:pt x="11401" y="1805"/>
                    <a:pt x="11596" y="1872"/>
                    <a:pt x="11780" y="2005"/>
                  </a:cubicBezTo>
                  <a:cubicBezTo>
                    <a:pt x="12081" y="2231"/>
                    <a:pt x="12231" y="2607"/>
                    <a:pt x="12181" y="2933"/>
                  </a:cubicBezTo>
                  <a:cubicBezTo>
                    <a:pt x="12069" y="3540"/>
                    <a:pt x="11431" y="3925"/>
                    <a:pt x="10849" y="3925"/>
                  </a:cubicBezTo>
                  <a:cubicBezTo>
                    <a:pt x="10782" y="3925"/>
                    <a:pt x="10716" y="3920"/>
                    <a:pt x="10652" y="3910"/>
                  </a:cubicBezTo>
                  <a:cubicBezTo>
                    <a:pt x="10602" y="3910"/>
                    <a:pt x="10577" y="3935"/>
                    <a:pt x="10552" y="3960"/>
                  </a:cubicBezTo>
                  <a:cubicBezTo>
                    <a:pt x="10301" y="4361"/>
                    <a:pt x="9825" y="4662"/>
                    <a:pt x="9274" y="4712"/>
                  </a:cubicBezTo>
                  <a:cubicBezTo>
                    <a:pt x="9185" y="4725"/>
                    <a:pt x="9097" y="4731"/>
                    <a:pt x="9009" y="4731"/>
                  </a:cubicBezTo>
                  <a:cubicBezTo>
                    <a:pt x="8575" y="4731"/>
                    <a:pt x="8162" y="4578"/>
                    <a:pt x="7870" y="4286"/>
                  </a:cubicBezTo>
                  <a:cubicBezTo>
                    <a:pt x="7845" y="4286"/>
                    <a:pt x="7820" y="4261"/>
                    <a:pt x="7795" y="4261"/>
                  </a:cubicBezTo>
                  <a:cubicBezTo>
                    <a:pt x="7770" y="4261"/>
                    <a:pt x="7745" y="4286"/>
                    <a:pt x="7745" y="4286"/>
                  </a:cubicBezTo>
                  <a:cubicBezTo>
                    <a:pt x="7440" y="4639"/>
                    <a:pt x="6980" y="4815"/>
                    <a:pt x="6490" y="4815"/>
                  </a:cubicBezTo>
                  <a:cubicBezTo>
                    <a:pt x="6457" y="4815"/>
                    <a:pt x="6425" y="4814"/>
                    <a:pt x="6392" y="4812"/>
                  </a:cubicBezTo>
                  <a:cubicBezTo>
                    <a:pt x="5865" y="4787"/>
                    <a:pt x="5389" y="4537"/>
                    <a:pt x="5113" y="4161"/>
                  </a:cubicBezTo>
                  <a:cubicBezTo>
                    <a:pt x="5088" y="4136"/>
                    <a:pt x="5088" y="4136"/>
                    <a:pt x="5063" y="4136"/>
                  </a:cubicBezTo>
                  <a:cubicBezTo>
                    <a:pt x="5038" y="4136"/>
                    <a:pt x="5038" y="4111"/>
                    <a:pt x="5038" y="4111"/>
                  </a:cubicBezTo>
                  <a:cubicBezTo>
                    <a:pt x="5013" y="4111"/>
                    <a:pt x="5013" y="4136"/>
                    <a:pt x="4988" y="4136"/>
                  </a:cubicBezTo>
                  <a:cubicBezTo>
                    <a:pt x="4626" y="4476"/>
                    <a:pt x="4156" y="4654"/>
                    <a:pt x="3639" y="4654"/>
                  </a:cubicBezTo>
                  <a:cubicBezTo>
                    <a:pt x="3547" y="4654"/>
                    <a:pt x="3454" y="4648"/>
                    <a:pt x="3359" y="4637"/>
                  </a:cubicBezTo>
                  <a:cubicBezTo>
                    <a:pt x="2707" y="4537"/>
                    <a:pt x="2181" y="4211"/>
                    <a:pt x="1880" y="3735"/>
                  </a:cubicBezTo>
                  <a:cubicBezTo>
                    <a:pt x="1863" y="3717"/>
                    <a:pt x="1832" y="3699"/>
                    <a:pt x="1807" y="3699"/>
                  </a:cubicBezTo>
                  <a:cubicBezTo>
                    <a:pt x="1797" y="3699"/>
                    <a:pt x="1787" y="3702"/>
                    <a:pt x="1780" y="3710"/>
                  </a:cubicBezTo>
                  <a:cubicBezTo>
                    <a:pt x="1635" y="3794"/>
                    <a:pt x="1472" y="3838"/>
                    <a:pt x="1303" y="3838"/>
                  </a:cubicBezTo>
                  <a:cubicBezTo>
                    <a:pt x="1122" y="3838"/>
                    <a:pt x="934" y="3788"/>
                    <a:pt x="753" y="3685"/>
                  </a:cubicBezTo>
                  <a:cubicBezTo>
                    <a:pt x="402" y="3509"/>
                    <a:pt x="201" y="3183"/>
                    <a:pt x="176" y="2832"/>
                  </a:cubicBezTo>
                  <a:cubicBezTo>
                    <a:pt x="176" y="2507"/>
                    <a:pt x="402" y="2181"/>
                    <a:pt x="727" y="1980"/>
                  </a:cubicBezTo>
                  <a:cubicBezTo>
                    <a:pt x="920" y="1870"/>
                    <a:pt x="1121" y="1813"/>
                    <a:pt x="1312" y="1813"/>
                  </a:cubicBezTo>
                  <a:cubicBezTo>
                    <a:pt x="1469" y="1813"/>
                    <a:pt x="1620" y="1851"/>
                    <a:pt x="1755" y="1930"/>
                  </a:cubicBezTo>
                  <a:lnTo>
                    <a:pt x="1830" y="1930"/>
                  </a:lnTo>
                  <a:cubicBezTo>
                    <a:pt x="1855" y="1930"/>
                    <a:pt x="1880" y="1905"/>
                    <a:pt x="1880" y="1880"/>
                  </a:cubicBezTo>
                  <a:cubicBezTo>
                    <a:pt x="2006" y="1329"/>
                    <a:pt x="2457" y="903"/>
                    <a:pt x="2983" y="752"/>
                  </a:cubicBezTo>
                  <a:cubicBezTo>
                    <a:pt x="3088" y="727"/>
                    <a:pt x="3197" y="715"/>
                    <a:pt x="3305" y="715"/>
                  </a:cubicBezTo>
                  <a:cubicBezTo>
                    <a:pt x="3740" y="715"/>
                    <a:pt x="4181" y="908"/>
                    <a:pt x="4462" y="1228"/>
                  </a:cubicBezTo>
                  <a:cubicBezTo>
                    <a:pt x="4480" y="1246"/>
                    <a:pt x="4497" y="1264"/>
                    <a:pt x="4524" y="1264"/>
                  </a:cubicBezTo>
                  <a:cubicBezTo>
                    <a:pt x="4535" y="1264"/>
                    <a:pt x="4547" y="1261"/>
                    <a:pt x="4562" y="1254"/>
                  </a:cubicBezTo>
                  <a:cubicBezTo>
                    <a:pt x="4587" y="1254"/>
                    <a:pt x="4612" y="1228"/>
                    <a:pt x="4612" y="1203"/>
                  </a:cubicBezTo>
                  <a:cubicBezTo>
                    <a:pt x="4788" y="727"/>
                    <a:pt x="5214" y="351"/>
                    <a:pt x="5715" y="251"/>
                  </a:cubicBezTo>
                  <a:cubicBezTo>
                    <a:pt x="5792" y="238"/>
                    <a:pt x="5870" y="232"/>
                    <a:pt x="5948" y="232"/>
                  </a:cubicBezTo>
                  <a:cubicBezTo>
                    <a:pt x="6484" y="232"/>
                    <a:pt x="7038" y="525"/>
                    <a:pt x="7344" y="1028"/>
                  </a:cubicBezTo>
                  <a:cubicBezTo>
                    <a:pt x="7369" y="1053"/>
                    <a:pt x="7394" y="1053"/>
                    <a:pt x="7419" y="1078"/>
                  </a:cubicBezTo>
                  <a:cubicBezTo>
                    <a:pt x="7444" y="1078"/>
                    <a:pt x="7469" y="1053"/>
                    <a:pt x="7494" y="1028"/>
                  </a:cubicBezTo>
                  <a:cubicBezTo>
                    <a:pt x="7810" y="586"/>
                    <a:pt x="8480" y="179"/>
                    <a:pt x="9102" y="179"/>
                  </a:cubicBezTo>
                  <a:close/>
                  <a:moveTo>
                    <a:pt x="9104" y="0"/>
                  </a:moveTo>
                  <a:cubicBezTo>
                    <a:pt x="8459" y="0"/>
                    <a:pt x="7793" y="371"/>
                    <a:pt x="7419" y="827"/>
                  </a:cubicBezTo>
                  <a:cubicBezTo>
                    <a:pt x="7079" y="360"/>
                    <a:pt x="6523" y="72"/>
                    <a:pt x="5979" y="72"/>
                  </a:cubicBezTo>
                  <a:cubicBezTo>
                    <a:pt x="5882" y="72"/>
                    <a:pt x="5785" y="82"/>
                    <a:pt x="5690" y="101"/>
                  </a:cubicBezTo>
                  <a:cubicBezTo>
                    <a:pt x="5164" y="201"/>
                    <a:pt x="4712" y="552"/>
                    <a:pt x="4512" y="1028"/>
                  </a:cubicBezTo>
                  <a:cubicBezTo>
                    <a:pt x="4188" y="723"/>
                    <a:pt x="3763" y="549"/>
                    <a:pt x="3335" y="549"/>
                  </a:cubicBezTo>
                  <a:cubicBezTo>
                    <a:pt x="3200" y="549"/>
                    <a:pt x="3065" y="566"/>
                    <a:pt x="2933" y="602"/>
                  </a:cubicBezTo>
                  <a:cubicBezTo>
                    <a:pt x="2382" y="727"/>
                    <a:pt x="1905" y="1178"/>
                    <a:pt x="1730" y="1730"/>
                  </a:cubicBezTo>
                  <a:cubicBezTo>
                    <a:pt x="1601" y="1670"/>
                    <a:pt x="1461" y="1642"/>
                    <a:pt x="1317" y="1642"/>
                  </a:cubicBezTo>
                  <a:cubicBezTo>
                    <a:pt x="1096" y="1642"/>
                    <a:pt x="865" y="1709"/>
                    <a:pt x="652" y="1830"/>
                  </a:cubicBezTo>
                  <a:cubicBezTo>
                    <a:pt x="251" y="2056"/>
                    <a:pt x="1" y="2431"/>
                    <a:pt x="26" y="2832"/>
                  </a:cubicBezTo>
                  <a:cubicBezTo>
                    <a:pt x="26" y="3233"/>
                    <a:pt x="276" y="3609"/>
                    <a:pt x="677" y="3835"/>
                  </a:cubicBezTo>
                  <a:cubicBezTo>
                    <a:pt x="878" y="3950"/>
                    <a:pt x="1103" y="4007"/>
                    <a:pt x="1320" y="4007"/>
                  </a:cubicBezTo>
                  <a:cubicBezTo>
                    <a:pt x="1482" y="4007"/>
                    <a:pt x="1640" y="3975"/>
                    <a:pt x="1780" y="3910"/>
                  </a:cubicBezTo>
                  <a:cubicBezTo>
                    <a:pt x="2131" y="4386"/>
                    <a:pt x="2682" y="4712"/>
                    <a:pt x="3334" y="4787"/>
                  </a:cubicBezTo>
                  <a:cubicBezTo>
                    <a:pt x="3451" y="4806"/>
                    <a:pt x="3568" y="4815"/>
                    <a:pt x="3684" y="4815"/>
                  </a:cubicBezTo>
                  <a:cubicBezTo>
                    <a:pt x="4188" y="4815"/>
                    <a:pt x="4671" y="4642"/>
                    <a:pt x="5038" y="4336"/>
                  </a:cubicBezTo>
                  <a:cubicBezTo>
                    <a:pt x="5339" y="4712"/>
                    <a:pt x="5840" y="4963"/>
                    <a:pt x="6392" y="4988"/>
                  </a:cubicBezTo>
                  <a:lnTo>
                    <a:pt x="6492" y="4988"/>
                  </a:lnTo>
                  <a:cubicBezTo>
                    <a:pt x="6993" y="4988"/>
                    <a:pt x="7494" y="4812"/>
                    <a:pt x="7820" y="4487"/>
                  </a:cubicBezTo>
                  <a:cubicBezTo>
                    <a:pt x="8132" y="4757"/>
                    <a:pt x="8565" y="4907"/>
                    <a:pt x="9019" y="4907"/>
                  </a:cubicBezTo>
                  <a:cubicBezTo>
                    <a:pt x="9112" y="4907"/>
                    <a:pt x="9205" y="4900"/>
                    <a:pt x="9299" y="4888"/>
                  </a:cubicBezTo>
                  <a:cubicBezTo>
                    <a:pt x="9875" y="4812"/>
                    <a:pt x="10377" y="4537"/>
                    <a:pt x="10677" y="4086"/>
                  </a:cubicBezTo>
                  <a:cubicBezTo>
                    <a:pt x="10741" y="4094"/>
                    <a:pt x="10806" y="4098"/>
                    <a:pt x="10869" y="4098"/>
                  </a:cubicBezTo>
                  <a:cubicBezTo>
                    <a:pt x="11578" y="4098"/>
                    <a:pt x="12240" y="3602"/>
                    <a:pt x="12332" y="2958"/>
                  </a:cubicBezTo>
                  <a:cubicBezTo>
                    <a:pt x="12407" y="2582"/>
                    <a:pt x="12231" y="2156"/>
                    <a:pt x="11880" y="1880"/>
                  </a:cubicBezTo>
                  <a:cubicBezTo>
                    <a:pt x="11685" y="1720"/>
                    <a:pt x="11465" y="1636"/>
                    <a:pt x="11255" y="1636"/>
                  </a:cubicBezTo>
                  <a:cubicBezTo>
                    <a:pt x="11168" y="1636"/>
                    <a:pt x="11084" y="1650"/>
                    <a:pt x="11003" y="1680"/>
                  </a:cubicBezTo>
                  <a:cubicBezTo>
                    <a:pt x="10928" y="928"/>
                    <a:pt x="10301" y="276"/>
                    <a:pt x="9499" y="50"/>
                  </a:cubicBezTo>
                  <a:cubicBezTo>
                    <a:pt x="9370" y="16"/>
                    <a:pt x="9237" y="0"/>
                    <a:pt x="91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6" name="Google Shape;356;p14"/>
            <p:cNvSpPr/>
            <p:nvPr/>
          </p:nvSpPr>
          <p:spPr>
            <a:xfrm>
              <a:off x="7799710" y="3071220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507463" y="4671734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4"/>
            <p:cNvSpPr/>
            <p:nvPr/>
          </p:nvSpPr>
          <p:spPr>
            <a:xfrm>
              <a:off x="5379064" y="4704406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4"/>
            <p:cNvSpPr/>
            <p:nvPr/>
          </p:nvSpPr>
          <p:spPr>
            <a:xfrm>
              <a:off x="8613049" y="4382703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7883536" y="10835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4"/>
            <p:cNvSpPr/>
            <p:nvPr/>
          </p:nvSpPr>
          <p:spPr>
            <a:xfrm>
              <a:off x="182053" y="3508980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2" name="Google Shape;362;p14"/>
            <p:cNvGrpSpPr/>
            <p:nvPr/>
          </p:nvGrpSpPr>
          <p:grpSpPr>
            <a:xfrm rot="-3210415">
              <a:off x="-88437" y="1571975"/>
              <a:ext cx="956558" cy="659786"/>
              <a:chOff x="1966925" y="760050"/>
              <a:chExt cx="244400" cy="168575"/>
            </a:xfrm>
          </p:grpSpPr>
          <p:sp>
            <p:nvSpPr>
              <p:cNvPr id="363" name="Google Shape;363;p14"/>
              <p:cNvSpPr/>
              <p:nvPr/>
            </p:nvSpPr>
            <p:spPr>
              <a:xfrm>
                <a:off x="1966925" y="763550"/>
                <a:ext cx="5050" cy="405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62" extrusionOk="0">
                    <a:moveTo>
                      <a:pt x="115" y="1"/>
                    </a:moveTo>
                    <a:cubicBezTo>
                      <a:pt x="103" y="1"/>
                      <a:pt x="89" y="4"/>
                      <a:pt x="76" y="11"/>
                    </a:cubicBezTo>
                    <a:lnTo>
                      <a:pt x="51" y="11"/>
                    </a:lnTo>
                    <a:cubicBezTo>
                      <a:pt x="26" y="11"/>
                      <a:pt x="1" y="61"/>
                      <a:pt x="1" y="111"/>
                    </a:cubicBezTo>
                    <a:cubicBezTo>
                      <a:pt x="26" y="161"/>
                      <a:pt x="51" y="161"/>
                      <a:pt x="101" y="161"/>
                    </a:cubicBezTo>
                    <a:lnTo>
                      <a:pt x="126" y="161"/>
                    </a:lnTo>
                    <a:cubicBezTo>
                      <a:pt x="176" y="161"/>
                      <a:pt x="201" y="111"/>
                      <a:pt x="176" y="61"/>
                    </a:cubicBezTo>
                    <a:cubicBezTo>
                      <a:pt x="176" y="24"/>
                      <a:pt x="149" y="1"/>
                      <a:pt x="1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14"/>
              <p:cNvSpPr/>
              <p:nvPr/>
            </p:nvSpPr>
            <p:spPr>
              <a:xfrm>
                <a:off x="2033975" y="766075"/>
                <a:ext cx="567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86" extrusionOk="0">
                    <a:moveTo>
                      <a:pt x="87" y="0"/>
                    </a:moveTo>
                    <a:cubicBezTo>
                      <a:pt x="52" y="0"/>
                      <a:pt x="26" y="23"/>
                      <a:pt x="26" y="60"/>
                    </a:cubicBezTo>
                    <a:cubicBezTo>
                      <a:pt x="1" y="110"/>
                      <a:pt x="26" y="160"/>
                      <a:pt x="76" y="160"/>
                    </a:cubicBezTo>
                    <a:lnTo>
                      <a:pt x="101" y="185"/>
                    </a:lnTo>
                    <a:lnTo>
                      <a:pt x="126" y="185"/>
                    </a:lnTo>
                    <a:cubicBezTo>
                      <a:pt x="176" y="185"/>
                      <a:pt x="201" y="160"/>
                      <a:pt x="201" y="110"/>
                    </a:cubicBezTo>
                    <a:cubicBezTo>
                      <a:pt x="226" y="85"/>
                      <a:pt x="201" y="35"/>
                      <a:pt x="151" y="10"/>
                    </a:cubicBezTo>
                    <a:lnTo>
                      <a:pt x="126" y="10"/>
                    </a:lnTo>
                    <a:cubicBezTo>
                      <a:pt x="112" y="3"/>
                      <a:pt x="99" y="0"/>
                      <a:pt x="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14"/>
              <p:cNvSpPr/>
              <p:nvPr/>
            </p:nvSpPr>
            <p:spPr>
              <a:xfrm>
                <a:off x="1979475" y="761125"/>
                <a:ext cx="565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3" extrusionOk="0">
                    <a:moveTo>
                      <a:pt x="153" y="1"/>
                    </a:moveTo>
                    <a:cubicBezTo>
                      <a:pt x="144" y="1"/>
                      <a:pt x="135" y="3"/>
                      <a:pt x="125" y="7"/>
                    </a:cubicBezTo>
                    <a:lnTo>
                      <a:pt x="100" y="7"/>
                    </a:lnTo>
                    <a:cubicBezTo>
                      <a:pt x="50" y="7"/>
                      <a:pt x="0" y="58"/>
                      <a:pt x="25" y="108"/>
                    </a:cubicBezTo>
                    <a:cubicBezTo>
                      <a:pt x="25" y="133"/>
                      <a:pt x="50" y="183"/>
                      <a:pt x="100" y="183"/>
                    </a:cubicBezTo>
                    <a:lnTo>
                      <a:pt x="125" y="183"/>
                    </a:lnTo>
                    <a:lnTo>
                      <a:pt x="150" y="158"/>
                    </a:lnTo>
                    <a:cubicBezTo>
                      <a:pt x="201" y="158"/>
                      <a:pt x="226" y="108"/>
                      <a:pt x="226" y="83"/>
                    </a:cubicBezTo>
                    <a:cubicBezTo>
                      <a:pt x="226" y="42"/>
                      <a:pt x="192" y="1"/>
                      <a:pt x="1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14"/>
              <p:cNvSpPr/>
              <p:nvPr/>
            </p:nvSpPr>
            <p:spPr>
              <a:xfrm>
                <a:off x="2084725" y="810175"/>
                <a:ext cx="567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1" extrusionOk="0">
                    <a:moveTo>
                      <a:pt x="76" y="0"/>
                    </a:moveTo>
                    <a:cubicBezTo>
                      <a:pt x="26" y="25"/>
                      <a:pt x="1" y="76"/>
                      <a:pt x="26" y="126"/>
                    </a:cubicBezTo>
                    <a:lnTo>
                      <a:pt x="51" y="151"/>
                    </a:lnTo>
                    <a:cubicBezTo>
                      <a:pt x="51" y="176"/>
                      <a:pt x="101" y="201"/>
                      <a:pt x="126" y="201"/>
                    </a:cubicBezTo>
                    <a:lnTo>
                      <a:pt x="151" y="201"/>
                    </a:lnTo>
                    <a:cubicBezTo>
                      <a:pt x="201" y="176"/>
                      <a:pt x="226" y="126"/>
                      <a:pt x="201" y="76"/>
                    </a:cubicBezTo>
                    <a:lnTo>
                      <a:pt x="176" y="50"/>
                    </a:lnTo>
                    <a:cubicBezTo>
                      <a:pt x="151" y="0"/>
                      <a:pt x="101" y="0"/>
                      <a:pt x="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14"/>
              <p:cNvSpPr/>
              <p:nvPr/>
            </p:nvSpPr>
            <p:spPr>
              <a:xfrm>
                <a:off x="2046500" y="77155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91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92"/>
                      <a:pt x="26" y="142"/>
                      <a:pt x="76" y="167"/>
                    </a:cubicBezTo>
                    <a:lnTo>
                      <a:pt x="101" y="167"/>
                    </a:lnTo>
                    <a:cubicBezTo>
                      <a:pt x="101" y="192"/>
                      <a:pt x="126" y="192"/>
                      <a:pt x="126" y="192"/>
                    </a:cubicBezTo>
                    <a:cubicBezTo>
                      <a:pt x="176" y="192"/>
                      <a:pt x="201" y="167"/>
                      <a:pt x="201" y="142"/>
                    </a:cubicBezTo>
                    <a:cubicBezTo>
                      <a:pt x="226" y="92"/>
                      <a:pt x="226" y="42"/>
                      <a:pt x="176" y="16"/>
                    </a:cubicBezTo>
                    <a:lnTo>
                      <a:pt x="151" y="16"/>
                    </a:lnTo>
                    <a:cubicBezTo>
                      <a:pt x="130" y="6"/>
                      <a:pt x="110" y="0"/>
                      <a:pt x="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14"/>
              <p:cNvSpPr/>
              <p:nvPr/>
            </p:nvSpPr>
            <p:spPr>
              <a:xfrm>
                <a:off x="2058400" y="779050"/>
                <a:ext cx="567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3" extrusionOk="0">
                    <a:moveTo>
                      <a:pt x="91" y="1"/>
                    </a:moveTo>
                    <a:cubicBezTo>
                      <a:pt x="64" y="1"/>
                      <a:pt x="41" y="13"/>
                      <a:pt x="26" y="42"/>
                    </a:cubicBezTo>
                    <a:cubicBezTo>
                      <a:pt x="1" y="67"/>
                      <a:pt x="1" y="143"/>
                      <a:pt x="51" y="168"/>
                    </a:cubicBezTo>
                    <a:lnTo>
                      <a:pt x="76" y="168"/>
                    </a:lnTo>
                    <a:cubicBezTo>
                      <a:pt x="76" y="193"/>
                      <a:pt x="101" y="193"/>
                      <a:pt x="126" y="193"/>
                    </a:cubicBezTo>
                    <a:cubicBezTo>
                      <a:pt x="151" y="193"/>
                      <a:pt x="176" y="168"/>
                      <a:pt x="176" y="168"/>
                    </a:cubicBezTo>
                    <a:cubicBezTo>
                      <a:pt x="227" y="118"/>
                      <a:pt x="201" y="67"/>
                      <a:pt x="176" y="42"/>
                    </a:cubicBezTo>
                    <a:lnTo>
                      <a:pt x="151" y="17"/>
                    </a:lnTo>
                    <a:cubicBezTo>
                      <a:pt x="131" y="7"/>
                      <a:pt x="110" y="1"/>
                      <a:pt x="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14"/>
              <p:cNvSpPr/>
              <p:nvPr/>
            </p:nvSpPr>
            <p:spPr>
              <a:xfrm>
                <a:off x="2007025" y="760675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76" y="0"/>
                      <a:pt x="26" y="25"/>
                      <a:pt x="26" y="76"/>
                    </a:cubicBezTo>
                    <a:cubicBezTo>
                      <a:pt x="1" y="126"/>
                      <a:pt x="51" y="151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26"/>
                      <a:pt x="226" y="101"/>
                    </a:cubicBezTo>
                    <a:cubicBezTo>
                      <a:pt x="226" y="50"/>
                      <a:pt x="201" y="0"/>
                      <a:pt x="15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14"/>
              <p:cNvSpPr/>
              <p:nvPr/>
            </p:nvSpPr>
            <p:spPr>
              <a:xfrm>
                <a:off x="2020825" y="762550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1"/>
                    </a:moveTo>
                    <a:cubicBezTo>
                      <a:pt x="75" y="1"/>
                      <a:pt x="25" y="26"/>
                      <a:pt x="0" y="76"/>
                    </a:cubicBezTo>
                    <a:cubicBezTo>
                      <a:pt x="0" y="101"/>
                      <a:pt x="25" y="151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01"/>
                    </a:cubicBezTo>
                    <a:cubicBezTo>
                      <a:pt x="226" y="51"/>
                      <a:pt x="176" y="26"/>
                      <a:pt x="1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14"/>
              <p:cNvSpPr/>
              <p:nvPr/>
            </p:nvSpPr>
            <p:spPr>
              <a:xfrm>
                <a:off x="1993875" y="760050"/>
                <a:ext cx="502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76" y="0"/>
                    </a:moveTo>
                    <a:cubicBezTo>
                      <a:pt x="26" y="0"/>
                      <a:pt x="1" y="50"/>
                      <a:pt x="1" y="101"/>
                    </a:cubicBezTo>
                    <a:cubicBezTo>
                      <a:pt x="1" y="126"/>
                      <a:pt x="51" y="176"/>
                      <a:pt x="101" y="176"/>
                    </a:cubicBezTo>
                    <a:cubicBezTo>
                      <a:pt x="151" y="176"/>
                      <a:pt x="201" y="126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14"/>
              <p:cNvSpPr/>
              <p:nvPr/>
            </p:nvSpPr>
            <p:spPr>
              <a:xfrm>
                <a:off x="2068425" y="788150"/>
                <a:ext cx="5675" cy="51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5" extrusionOk="0">
                    <a:moveTo>
                      <a:pt x="94" y="0"/>
                    </a:moveTo>
                    <a:cubicBezTo>
                      <a:pt x="77" y="0"/>
                      <a:pt x="62" y="8"/>
                      <a:pt x="51" y="29"/>
                    </a:cubicBezTo>
                    <a:cubicBezTo>
                      <a:pt x="1" y="54"/>
                      <a:pt x="1" y="104"/>
                      <a:pt x="51" y="155"/>
                    </a:cubicBezTo>
                    <a:lnTo>
                      <a:pt x="76" y="180"/>
                    </a:lnTo>
                    <a:cubicBezTo>
                      <a:pt x="76" y="180"/>
                      <a:pt x="101" y="205"/>
                      <a:pt x="126" y="205"/>
                    </a:cubicBezTo>
                    <a:cubicBezTo>
                      <a:pt x="151" y="205"/>
                      <a:pt x="176" y="180"/>
                      <a:pt x="176" y="180"/>
                    </a:cubicBezTo>
                    <a:cubicBezTo>
                      <a:pt x="227" y="129"/>
                      <a:pt x="227" y="79"/>
                      <a:pt x="201" y="54"/>
                    </a:cubicBezTo>
                    <a:lnTo>
                      <a:pt x="176" y="29"/>
                    </a:lnTo>
                    <a:cubicBezTo>
                      <a:pt x="147" y="15"/>
                      <a:pt x="119" y="0"/>
                      <a:pt x="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14"/>
              <p:cNvSpPr/>
              <p:nvPr/>
            </p:nvSpPr>
            <p:spPr>
              <a:xfrm>
                <a:off x="2077825" y="7984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86" y="1"/>
                    </a:moveTo>
                    <a:cubicBezTo>
                      <a:pt x="68" y="1"/>
                      <a:pt x="47" y="7"/>
                      <a:pt x="26" y="17"/>
                    </a:cubicBezTo>
                    <a:cubicBezTo>
                      <a:pt x="1" y="42"/>
                      <a:pt x="1" y="92"/>
                      <a:pt x="26" y="143"/>
                    </a:cubicBezTo>
                    <a:lnTo>
                      <a:pt x="51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201" y="168"/>
                      <a:pt x="201" y="92"/>
                      <a:pt x="176" y="67"/>
                    </a:cubicBezTo>
                    <a:lnTo>
                      <a:pt x="151" y="42"/>
                    </a:lnTo>
                    <a:cubicBezTo>
                      <a:pt x="137" y="13"/>
                      <a:pt x="113" y="1"/>
                      <a:pt x="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14"/>
              <p:cNvSpPr/>
              <p:nvPr/>
            </p:nvSpPr>
            <p:spPr>
              <a:xfrm>
                <a:off x="2090375" y="823325"/>
                <a:ext cx="56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7" extrusionOk="0">
                    <a:moveTo>
                      <a:pt x="75" y="1"/>
                    </a:moveTo>
                    <a:cubicBezTo>
                      <a:pt x="25" y="1"/>
                      <a:pt x="0" y="76"/>
                      <a:pt x="25" y="101"/>
                    </a:cubicBezTo>
                    <a:cubicBezTo>
                      <a:pt x="25" y="126"/>
                      <a:pt x="50" y="151"/>
                      <a:pt x="75" y="151"/>
                    </a:cubicBezTo>
                    <a:cubicBezTo>
                      <a:pt x="75" y="151"/>
                      <a:pt x="100" y="176"/>
                      <a:pt x="100" y="176"/>
                    </a:cubicBezTo>
                    <a:cubicBezTo>
                      <a:pt x="125" y="176"/>
                      <a:pt x="125" y="151"/>
                      <a:pt x="151" y="151"/>
                    </a:cubicBezTo>
                    <a:cubicBezTo>
                      <a:pt x="201" y="151"/>
                      <a:pt x="226" y="101"/>
                      <a:pt x="201" y="51"/>
                    </a:cubicBezTo>
                    <a:cubicBezTo>
                      <a:pt x="201" y="26"/>
                      <a:pt x="151" y="1"/>
                      <a:pt x="1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14"/>
              <p:cNvSpPr/>
              <p:nvPr/>
            </p:nvSpPr>
            <p:spPr>
              <a:xfrm>
                <a:off x="2154900" y="825200"/>
                <a:ext cx="5675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7" extrusionOk="0">
                    <a:moveTo>
                      <a:pt x="126" y="1"/>
                    </a:moveTo>
                    <a:cubicBezTo>
                      <a:pt x="101" y="1"/>
                      <a:pt x="51" y="1"/>
                      <a:pt x="26" y="51"/>
                    </a:cubicBezTo>
                    <a:cubicBezTo>
                      <a:pt x="1" y="101"/>
                      <a:pt x="26" y="151"/>
                      <a:pt x="76" y="176"/>
                    </a:cubicBezTo>
                    <a:lnTo>
                      <a:pt x="126" y="176"/>
                    </a:lnTo>
                    <a:cubicBezTo>
                      <a:pt x="151" y="176"/>
                      <a:pt x="201" y="176"/>
                      <a:pt x="201" y="126"/>
                    </a:cubicBezTo>
                    <a:cubicBezTo>
                      <a:pt x="226" y="101"/>
                      <a:pt x="201" y="51"/>
                      <a:pt x="176" y="26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14"/>
              <p:cNvSpPr/>
              <p:nvPr/>
            </p:nvSpPr>
            <p:spPr>
              <a:xfrm>
                <a:off x="2200025" y="871950"/>
                <a:ext cx="50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6" extrusionOk="0">
                    <a:moveTo>
                      <a:pt x="100" y="1"/>
                    </a:moveTo>
                    <a:cubicBezTo>
                      <a:pt x="91" y="1"/>
                      <a:pt x="82" y="4"/>
                      <a:pt x="75" y="11"/>
                    </a:cubicBezTo>
                    <a:cubicBezTo>
                      <a:pt x="25" y="11"/>
                      <a:pt x="0" y="61"/>
                      <a:pt x="25" y="111"/>
                    </a:cubicBezTo>
                    <a:lnTo>
                      <a:pt x="25" y="136"/>
                    </a:lnTo>
                    <a:cubicBezTo>
                      <a:pt x="50" y="186"/>
                      <a:pt x="75" y="186"/>
                      <a:pt x="100" y="186"/>
                    </a:cubicBezTo>
                    <a:lnTo>
                      <a:pt x="151" y="186"/>
                    </a:lnTo>
                    <a:cubicBezTo>
                      <a:pt x="176" y="186"/>
                      <a:pt x="201" y="136"/>
                      <a:pt x="201" y="86"/>
                    </a:cubicBezTo>
                    <a:lnTo>
                      <a:pt x="176" y="61"/>
                    </a:lnTo>
                    <a:cubicBezTo>
                      <a:pt x="157" y="24"/>
                      <a:pt x="125" y="1"/>
                      <a:pt x="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14"/>
              <p:cNvSpPr/>
              <p:nvPr/>
            </p:nvSpPr>
            <p:spPr>
              <a:xfrm>
                <a:off x="2206275" y="897725"/>
                <a:ext cx="4425" cy="52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8" extrusionOk="0">
                    <a:moveTo>
                      <a:pt x="117" y="0"/>
                    </a:moveTo>
                    <a:cubicBezTo>
                      <a:pt x="111" y="0"/>
                      <a:pt x="106" y="3"/>
                      <a:pt x="101" y="7"/>
                    </a:cubicBezTo>
                    <a:cubicBezTo>
                      <a:pt x="51" y="7"/>
                      <a:pt x="1" y="32"/>
                      <a:pt x="1" y="82"/>
                    </a:cubicBezTo>
                    <a:lnTo>
                      <a:pt x="26" y="107"/>
                    </a:lnTo>
                    <a:cubicBezTo>
                      <a:pt x="26" y="157"/>
                      <a:pt x="51" y="208"/>
                      <a:pt x="101" y="208"/>
                    </a:cubicBezTo>
                    <a:cubicBezTo>
                      <a:pt x="151" y="183"/>
                      <a:pt x="176" y="157"/>
                      <a:pt x="176" y="107"/>
                    </a:cubicBezTo>
                    <a:lnTo>
                      <a:pt x="176" y="82"/>
                    </a:lnTo>
                    <a:cubicBezTo>
                      <a:pt x="176" y="41"/>
                      <a:pt x="143" y="0"/>
                      <a:pt x="1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14"/>
              <p:cNvSpPr/>
              <p:nvPr/>
            </p:nvSpPr>
            <p:spPr>
              <a:xfrm>
                <a:off x="2204400" y="884475"/>
                <a:ext cx="4425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12" extrusionOk="0">
                    <a:moveTo>
                      <a:pt x="100" y="1"/>
                    </a:moveTo>
                    <a:cubicBezTo>
                      <a:pt x="91" y="1"/>
                      <a:pt x="83" y="4"/>
                      <a:pt x="76" y="11"/>
                    </a:cubicBezTo>
                    <a:cubicBezTo>
                      <a:pt x="26" y="11"/>
                      <a:pt x="1" y="61"/>
                      <a:pt x="1" y="111"/>
                    </a:cubicBezTo>
                    <a:lnTo>
                      <a:pt x="1" y="136"/>
                    </a:lnTo>
                    <a:cubicBezTo>
                      <a:pt x="26" y="186"/>
                      <a:pt x="51" y="211"/>
                      <a:pt x="101" y="211"/>
                    </a:cubicBezTo>
                    <a:cubicBezTo>
                      <a:pt x="151" y="186"/>
                      <a:pt x="176" y="136"/>
                      <a:pt x="176" y="111"/>
                    </a:cubicBezTo>
                    <a:lnTo>
                      <a:pt x="176" y="61"/>
                    </a:lnTo>
                    <a:cubicBezTo>
                      <a:pt x="158" y="24"/>
                      <a:pt x="126" y="1"/>
                      <a:pt x="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14"/>
              <p:cNvSpPr/>
              <p:nvPr/>
            </p:nvSpPr>
            <p:spPr>
              <a:xfrm>
                <a:off x="2166800" y="83170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86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67"/>
                      <a:pt x="1" y="117"/>
                      <a:pt x="51" y="142"/>
                    </a:cubicBezTo>
                    <a:lnTo>
                      <a:pt x="76" y="167"/>
                    </a:lnTo>
                    <a:cubicBezTo>
                      <a:pt x="101" y="167"/>
                      <a:pt x="101" y="192"/>
                      <a:pt x="126" y="192"/>
                    </a:cubicBezTo>
                    <a:cubicBezTo>
                      <a:pt x="151" y="192"/>
                      <a:pt x="176" y="167"/>
                      <a:pt x="201" y="142"/>
                    </a:cubicBezTo>
                    <a:cubicBezTo>
                      <a:pt x="226" y="92"/>
                      <a:pt x="201" y="42"/>
                      <a:pt x="176" y="17"/>
                    </a:cubicBezTo>
                    <a:lnTo>
                      <a:pt x="126" y="17"/>
                    </a:lnTo>
                    <a:cubicBezTo>
                      <a:pt x="116" y="6"/>
                      <a:pt x="101" y="0"/>
                      <a:pt x="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14"/>
              <p:cNvSpPr/>
              <p:nvPr/>
            </p:nvSpPr>
            <p:spPr>
              <a:xfrm>
                <a:off x="2194375" y="8598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91" y="1"/>
                    </a:moveTo>
                    <a:cubicBezTo>
                      <a:pt x="76" y="1"/>
                      <a:pt x="61" y="7"/>
                      <a:pt x="51" y="17"/>
                    </a:cubicBezTo>
                    <a:cubicBezTo>
                      <a:pt x="1" y="42"/>
                      <a:pt x="1" y="93"/>
                      <a:pt x="26" y="143"/>
                    </a:cubicBezTo>
                    <a:lnTo>
                      <a:pt x="26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176" y="168"/>
                      <a:pt x="201" y="118"/>
                      <a:pt x="176" y="67"/>
                    </a:cubicBezTo>
                    <a:lnTo>
                      <a:pt x="151" y="42"/>
                    </a:lnTo>
                    <a:cubicBezTo>
                      <a:pt x="136" y="13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14"/>
              <p:cNvSpPr/>
              <p:nvPr/>
            </p:nvSpPr>
            <p:spPr>
              <a:xfrm>
                <a:off x="2142375" y="8208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26" y="0"/>
                    </a:moveTo>
                    <a:cubicBezTo>
                      <a:pt x="76" y="0"/>
                      <a:pt x="25" y="25"/>
                      <a:pt x="25" y="76"/>
                    </a:cubicBezTo>
                    <a:cubicBezTo>
                      <a:pt x="0" y="101"/>
                      <a:pt x="25" y="151"/>
                      <a:pt x="76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26"/>
                    </a:cubicBezTo>
                    <a:cubicBezTo>
                      <a:pt x="226" y="76"/>
                      <a:pt x="201" y="25"/>
                      <a:pt x="151" y="25"/>
                    </a:cubicBez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14"/>
              <p:cNvSpPr/>
              <p:nvPr/>
            </p:nvSpPr>
            <p:spPr>
              <a:xfrm>
                <a:off x="2206275" y="911050"/>
                <a:ext cx="5050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01" extrusionOk="0">
                    <a:moveTo>
                      <a:pt x="101" y="0"/>
                    </a:moveTo>
                    <a:cubicBezTo>
                      <a:pt x="51" y="0"/>
                      <a:pt x="26" y="26"/>
                      <a:pt x="26" y="76"/>
                    </a:cubicBezTo>
                    <a:lnTo>
                      <a:pt x="26" y="101"/>
                    </a:lnTo>
                    <a:cubicBezTo>
                      <a:pt x="1" y="151"/>
                      <a:pt x="51" y="201"/>
                      <a:pt x="101" y="201"/>
                    </a:cubicBezTo>
                    <a:cubicBezTo>
                      <a:pt x="151" y="201"/>
                      <a:pt x="176" y="151"/>
                      <a:pt x="176" y="126"/>
                    </a:cubicBezTo>
                    <a:lnTo>
                      <a:pt x="201" y="76"/>
                    </a:lnTo>
                    <a:cubicBezTo>
                      <a:pt x="201" y="26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14"/>
              <p:cNvSpPr/>
              <p:nvPr/>
            </p:nvSpPr>
            <p:spPr>
              <a:xfrm>
                <a:off x="2129225" y="8183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0"/>
                    </a:moveTo>
                    <a:cubicBezTo>
                      <a:pt x="75" y="0"/>
                      <a:pt x="25" y="25"/>
                      <a:pt x="25" y="75"/>
                    </a:cubicBezTo>
                    <a:cubicBezTo>
                      <a:pt x="0" y="125"/>
                      <a:pt x="50" y="176"/>
                      <a:pt x="100" y="176"/>
                    </a:cubicBezTo>
                    <a:lnTo>
                      <a:pt x="125" y="176"/>
                    </a:lnTo>
                    <a:cubicBezTo>
                      <a:pt x="176" y="176"/>
                      <a:pt x="226" y="151"/>
                      <a:pt x="226" y="100"/>
                    </a:cubicBezTo>
                    <a:cubicBezTo>
                      <a:pt x="226" y="50"/>
                      <a:pt x="201" y="25"/>
                      <a:pt x="1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14"/>
              <p:cNvSpPr/>
              <p:nvPr/>
            </p:nvSpPr>
            <p:spPr>
              <a:xfrm>
                <a:off x="2116050" y="817700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51" y="25"/>
                      <a:pt x="1" y="50"/>
                      <a:pt x="1" y="100"/>
                    </a:cubicBezTo>
                    <a:cubicBezTo>
                      <a:pt x="26" y="150"/>
                      <a:pt x="51" y="176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50"/>
                      <a:pt x="226" y="100"/>
                    </a:cubicBezTo>
                    <a:cubicBezTo>
                      <a:pt x="226" y="50"/>
                      <a:pt x="176" y="0"/>
                      <a:pt x="1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14"/>
              <p:cNvSpPr/>
              <p:nvPr/>
            </p:nvSpPr>
            <p:spPr>
              <a:xfrm>
                <a:off x="2186850" y="849175"/>
                <a:ext cx="5050" cy="487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5" extrusionOk="0">
                    <a:moveTo>
                      <a:pt x="98" y="0"/>
                    </a:moveTo>
                    <a:cubicBezTo>
                      <a:pt x="76" y="0"/>
                      <a:pt x="51" y="7"/>
                      <a:pt x="26" y="19"/>
                    </a:cubicBezTo>
                    <a:cubicBezTo>
                      <a:pt x="1" y="44"/>
                      <a:pt x="1" y="94"/>
                      <a:pt x="26" y="145"/>
                    </a:cubicBezTo>
                    <a:lnTo>
                      <a:pt x="51" y="170"/>
                    </a:lnTo>
                    <a:cubicBezTo>
                      <a:pt x="51" y="170"/>
                      <a:pt x="76" y="195"/>
                      <a:pt x="101" y="195"/>
                    </a:cubicBezTo>
                    <a:cubicBezTo>
                      <a:pt x="126" y="195"/>
                      <a:pt x="151" y="195"/>
                      <a:pt x="151" y="170"/>
                    </a:cubicBezTo>
                    <a:cubicBezTo>
                      <a:pt x="201" y="145"/>
                      <a:pt x="201" y="94"/>
                      <a:pt x="176" y="44"/>
                    </a:cubicBezTo>
                    <a:lnTo>
                      <a:pt x="151" y="19"/>
                    </a:lnTo>
                    <a:cubicBezTo>
                      <a:pt x="139" y="7"/>
                      <a:pt x="120" y="0"/>
                      <a:pt x="9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14"/>
              <p:cNvSpPr/>
              <p:nvPr/>
            </p:nvSpPr>
            <p:spPr>
              <a:xfrm>
                <a:off x="2102900" y="81957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76" y="0"/>
                    </a:moveTo>
                    <a:cubicBezTo>
                      <a:pt x="25" y="25"/>
                      <a:pt x="0" y="50"/>
                      <a:pt x="0" y="101"/>
                    </a:cubicBezTo>
                    <a:cubicBezTo>
                      <a:pt x="25" y="151"/>
                      <a:pt x="51" y="176"/>
                      <a:pt x="101" y="176"/>
                    </a:cubicBezTo>
                    <a:lnTo>
                      <a:pt x="151" y="176"/>
                    </a:lnTo>
                    <a:cubicBezTo>
                      <a:pt x="201" y="151"/>
                      <a:pt x="226" y="101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14"/>
              <p:cNvSpPr/>
              <p:nvPr/>
            </p:nvSpPr>
            <p:spPr>
              <a:xfrm>
                <a:off x="2177450" y="839300"/>
                <a:ext cx="50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9" extrusionOk="0">
                    <a:moveTo>
                      <a:pt x="79" y="1"/>
                    </a:moveTo>
                    <a:cubicBezTo>
                      <a:pt x="57" y="1"/>
                      <a:pt x="38" y="13"/>
                      <a:pt x="26" y="38"/>
                    </a:cubicBezTo>
                    <a:cubicBezTo>
                      <a:pt x="1" y="63"/>
                      <a:pt x="1" y="114"/>
                      <a:pt x="26" y="164"/>
                    </a:cubicBezTo>
                    <a:lnTo>
                      <a:pt x="51" y="189"/>
                    </a:lnTo>
                    <a:lnTo>
                      <a:pt x="126" y="189"/>
                    </a:lnTo>
                    <a:cubicBezTo>
                      <a:pt x="151" y="189"/>
                      <a:pt x="151" y="189"/>
                      <a:pt x="176" y="164"/>
                    </a:cubicBezTo>
                    <a:cubicBezTo>
                      <a:pt x="201" y="139"/>
                      <a:pt x="201" y="88"/>
                      <a:pt x="176" y="38"/>
                    </a:cubicBezTo>
                    <a:lnTo>
                      <a:pt x="151" y="38"/>
                    </a:lnTo>
                    <a:cubicBezTo>
                      <a:pt x="126" y="13"/>
                      <a:pt x="101" y="1"/>
                      <a:pt x="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14"/>
              <p:cNvSpPr/>
              <p:nvPr/>
            </p:nvSpPr>
            <p:spPr>
              <a:xfrm>
                <a:off x="2204400" y="924200"/>
                <a:ext cx="50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26" y="1"/>
                    </a:moveTo>
                    <a:cubicBezTo>
                      <a:pt x="76" y="1"/>
                      <a:pt x="26" y="26"/>
                      <a:pt x="26" y="76"/>
                    </a:cubicBezTo>
                    <a:cubicBezTo>
                      <a:pt x="1" y="126"/>
                      <a:pt x="26" y="176"/>
                      <a:pt x="76" y="176"/>
                    </a:cubicBezTo>
                    <a:lnTo>
                      <a:pt x="101" y="176"/>
                    </a:lnTo>
                    <a:cubicBezTo>
                      <a:pt x="126" y="176"/>
                      <a:pt x="176" y="151"/>
                      <a:pt x="176" y="126"/>
                    </a:cubicBezTo>
                    <a:lnTo>
                      <a:pt x="176" y="101"/>
                    </a:lnTo>
                    <a:cubicBezTo>
                      <a:pt x="201" y="51"/>
                      <a:pt x="151" y="26"/>
                      <a:pt x="1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9" name="Google Shape;389;p14"/>
          <p:cNvSpPr/>
          <p:nvPr/>
        </p:nvSpPr>
        <p:spPr>
          <a:xfrm>
            <a:off x="744201" y="543375"/>
            <a:ext cx="7704000" cy="398523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4"/>
          <p:cNvSpPr txBox="1">
            <a:spLocks noGrp="1"/>
          </p:cNvSpPr>
          <p:nvPr>
            <p:ph type="subTitle" idx="1"/>
          </p:nvPr>
        </p:nvSpPr>
        <p:spPr>
          <a:xfrm>
            <a:off x="2348550" y="1697550"/>
            <a:ext cx="4446900" cy="2532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 userDrawn="1">
  <p:cSld name="CUSTOM_2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">
    <p:bg>
      <p:bgPr>
        <a:solidFill>
          <a:schemeClr val="accent4"/>
        </a:solidFill>
        <a:effectLst/>
      </p:bgPr>
    </p:bg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16"/>
          <p:cNvGrpSpPr/>
          <p:nvPr/>
        </p:nvGrpSpPr>
        <p:grpSpPr>
          <a:xfrm>
            <a:off x="-12" y="131167"/>
            <a:ext cx="9142211" cy="4842962"/>
            <a:chOff x="-5687" y="9542"/>
            <a:chExt cx="9142211" cy="4842962"/>
          </a:xfrm>
        </p:grpSpPr>
        <p:sp>
          <p:nvSpPr>
            <p:cNvPr id="437" name="Google Shape;437;p16"/>
            <p:cNvSpPr/>
            <p:nvPr/>
          </p:nvSpPr>
          <p:spPr>
            <a:xfrm>
              <a:off x="1806366" y="116075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6"/>
            <p:cNvSpPr/>
            <p:nvPr/>
          </p:nvSpPr>
          <p:spPr>
            <a:xfrm>
              <a:off x="8829453" y="2721434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-5687" y="896105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6"/>
            <p:cNvSpPr/>
            <p:nvPr/>
          </p:nvSpPr>
          <p:spPr>
            <a:xfrm>
              <a:off x="288505" y="3244270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6"/>
            <p:cNvSpPr/>
            <p:nvPr/>
          </p:nvSpPr>
          <p:spPr>
            <a:xfrm>
              <a:off x="507463" y="4671734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6"/>
            <p:cNvSpPr/>
            <p:nvPr/>
          </p:nvSpPr>
          <p:spPr>
            <a:xfrm>
              <a:off x="5761975" y="4633252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6"/>
            <p:cNvSpPr/>
            <p:nvPr/>
          </p:nvSpPr>
          <p:spPr>
            <a:xfrm>
              <a:off x="8730124" y="1007278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6"/>
            <p:cNvSpPr/>
            <p:nvPr/>
          </p:nvSpPr>
          <p:spPr>
            <a:xfrm>
              <a:off x="7245315" y="112447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5" name="Google Shape;445;p16"/>
            <p:cNvSpPr/>
            <p:nvPr/>
          </p:nvSpPr>
          <p:spPr>
            <a:xfrm>
              <a:off x="2591005" y="4596720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6"/>
            <p:cNvSpPr/>
            <p:nvPr/>
          </p:nvSpPr>
          <p:spPr>
            <a:xfrm>
              <a:off x="7883758" y="9542"/>
              <a:ext cx="1252766" cy="503663"/>
            </a:xfrm>
            <a:custGeom>
              <a:avLst/>
              <a:gdLst/>
              <a:ahLst/>
              <a:cxnLst/>
              <a:rect l="l" t="t" r="r" b="b"/>
              <a:pathLst>
                <a:path w="12407" h="4988" extrusionOk="0">
                  <a:moveTo>
                    <a:pt x="9102" y="179"/>
                  </a:moveTo>
                  <a:cubicBezTo>
                    <a:pt x="9220" y="179"/>
                    <a:pt x="9337" y="194"/>
                    <a:pt x="9449" y="226"/>
                  </a:cubicBezTo>
                  <a:cubicBezTo>
                    <a:pt x="10226" y="426"/>
                    <a:pt x="10803" y="1078"/>
                    <a:pt x="10828" y="1780"/>
                  </a:cubicBezTo>
                  <a:cubicBezTo>
                    <a:pt x="10828" y="1830"/>
                    <a:pt x="10853" y="1855"/>
                    <a:pt x="10878" y="1855"/>
                  </a:cubicBezTo>
                  <a:cubicBezTo>
                    <a:pt x="10890" y="1868"/>
                    <a:pt x="10903" y="1874"/>
                    <a:pt x="10916" y="1874"/>
                  </a:cubicBezTo>
                  <a:cubicBezTo>
                    <a:pt x="10928" y="1874"/>
                    <a:pt x="10941" y="1868"/>
                    <a:pt x="10953" y="1855"/>
                  </a:cubicBezTo>
                  <a:cubicBezTo>
                    <a:pt x="11037" y="1822"/>
                    <a:pt x="11126" y="1805"/>
                    <a:pt x="11218" y="1805"/>
                  </a:cubicBezTo>
                  <a:cubicBezTo>
                    <a:pt x="11401" y="1805"/>
                    <a:pt x="11596" y="1872"/>
                    <a:pt x="11780" y="2005"/>
                  </a:cubicBezTo>
                  <a:cubicBezTo>
                    <a:pt x="12081" y="2231"/>
                    <a:pt x="12231" y="2607"/>
                    <a:pt x="12181" y="2933"/>
                  </a:cubicBezTo>
                  <a:cubicBezTo>
                    <a:pt x="12069" y="3540"/>
                    <a:pt x="11431" y="3925"/>
                    <a:pt x="10849" y="3925"/>
                  </a:cubicBezTo>
                  <a:cubicBezTo>
                    <a:pt x="10782" y="3925"/>
                    <a:pt x="10716" y="3920"/>
                    <a:pt x="10652" y="3910"/>
                  </a:cubicBezTo>
                  <a:cubicBezTo>
                    <a:pt x="10602" y="3910"/>
                    <a:pt x="10577" y="3935"/>
                    <a:pt x="10552" y="3960"/>
                  </a:cubicBezTo>
                  <a:cubicBezTo>
                    <a:pt x="10301" y="4361"/>
                    <a:pt x="9825" y="4662"/>
                    <a:pt x="9274" y="4712"/>
                  </a:cubicBezTo>
                  <a:cubicBezTo>
                    <a:pt x="9185" y="4725"/>
                    <a:pt x="9097" y="4731"/>
                    <a:pt x="9009" y="4731"/>
                  </a:cubicBezTo>
                  <a:cubicBezTo>
                    <a:pt x="8575" y="4731"/>
                    <a:pt x="8162" y="4578"/>
                    <a:pt x="7870" y="4286"/>
                  </a:cubicBezTo>
                  <a:cubicBezTo>
                    <a:pt x="7845" y="4286"/>
                    <a:pt x="7820" y="4261"/>
                    <a:pt x="7795" y="4261"/>
                  </a:cubicBezTo>
                  <a:cubicBezTo>
                    <a:pt x="7770" y="4261"/>
                    <a:pt x="7745" y="4286"/>
                    <a:pt x="7745" y="4286"/>
                  </a:cubicBezTo>
                  <a:cubicBezTo>
                    <a:pt x="7440" y="4639"/>
                    <a:pt x="6980" y="4815"/>
                    <a:pt x="6490" y="4815"/>
                  </a:cubicBezTo>
                  <a:cubicBezTo>
                    <a:pt x="6457" y="4815"/>
                    <a:pt x="6425" y="4814"/>
                    <a:pt x="6392" y="4812"/>
                  </a:cubicBezTo>
                  <a:cubicBezTo>
                    <a:pt x="5865" y="4787"/>
                    <a:pt x="5389" y="4537"/>
                    <a:pt x="5113" y="4161"/>
                  </a:cubicBezTo>
                  <a:cubicBezTo>
                    <a:pt x="5088" y="4136"/>
                    <a:pt x="5088" y="4136"/>
                    <a:pt x="5063" y="4136"/>
                  </a:cubicBezTo>
                  <a:cubicBezTo>
                    <a:pt x="5038" y="4136"/>
                    <a:pt x="5038" y="4111"/>
                    <a:pt x="5038" y="4111"/>
                  </a:cubicBezTo>
                  <a:cubicBezTo>
                    <a:pt x="5013" y="4111"/>
                    <a:pt x="5013" y="4136"/>
                    <a:pt x="4988" y="4136"/>
                  </a:cubicBezTo>
                  <a:cubicBezTo>
                    <a:pt x="4626" y="4476"/>
                    <a:pt x="4156" y="4654"/>
                    <a:pt x="3639" y="4654"/>
                  </a:cubicBezTo>
                  <a:cubicBezTo>
                    <a:pt x="3547" y="4654"/>
                    <a:pt x="3454" y="4648"/>
                    <a:pt x="3359" y="4637"/>
                  </a:cubicBezTo>
                  <a:cubicBezTo>
                    <a:pt x="2707" y="4537"/>
                    <a:pt x="2181" y="4211"/>
                    <a:pt x="1880" y="3735"/>
                  </a:cubicBezTo>
                  <a:cubicBezTo>
                    <a:pt x="1863" y="3717"/>
                    <a:pt x="1832" y="3699"/>
                    <a:pt x="1807" y="3699"/>
                  </a:cubicBezTo>
                  <a:cubicBezTo>
                    <a:pt x="1797" y="3699"/>
                    <a:pt x="1787" y="3702"/>
                    <a:pt x="1780" y="3710"/>
                  </a:cubicBezTo>
                  <a:cubicBezTo>
                    <a:pt x="1635" y="3794"/>
                    <a:pt x="1472" y="3838"/>
                    <a:pt x="1303" y="3838"/>
                  </a:cubicBezTo>
                  <a:cubicBezTo>
                    <a:pt x="1122" y="3838"/>
                    <a:pt x="934" y="3788"/>
                    <a:pt x="753" y="3685"/>
                  </a:cubicBezTo>
                  <a:cubicBezTo>
                    <a:pt x="402" y="3509"/>
                    <a:pt x="201" y="3183"/>
                    <a:pt x="176" y="2832"/>
                  </a:cubicBezTo>
                  <a:cubicBezTo>
                    <a:pt x="176" y="2507"/>
                    <a:pt x="402" y="2181"/>
                    <a:pt x="727" y="1980"/>
                  </a:cubicBezTo>
                  <a:cubicBezTo>
                    <a:pt x="920" y="1870"/>
                    <a:pt x="1121" y="1813"/>
                    <a:pt x="1312" y="1813"/>
                  </a:cubicBezTo>
                  <a:cubicBezTo>
                    <a:pt x="1469" y="1813"/>
                    <a:pt x="1620" y="1851"/>
                    <a:pt x="1755" y="1930"/>
                  </a:cubicBezTo>
                  <a:lnTo>
                    <a:pt x="1830" y="1930"/>
                  </a:lnTo>
                  <a:cubicBezTo>
                    <a:pt x="1855" y="1930"/>
                    <a:pt x="1880" y="1905"/>
                    <a:pt x="1880" y="1880"/>
                  </a:cubicBezTo>
                  <a:cubicBezTo>
                    <a:pt x="2006" y="1329"/>
                    <a:pt x="2457" y="903"/>
                    <a:pt x="2983" y="752"/>
                  </a:cubicBezTo>
                  <a:cubicBezTo>
                    <a:pt x="3088" y="727"/>
                    <a:pt x="3197" y="715"/>
                    <a:pt x="3305" y="715"/>
                  </a:cubicBezTo>
                  <a:cubicBezTo>
                    <a:pt x="3740" y="715"/>
                    <a:pt x="4181" y="908"/>
                    <a:pt x="4462" y="1228"/>
                  </a:cubicBezTo>
                  <a:cubicBezTo>
                    <a:pt x="4480" y="1246"/>
                    <a:pt x="4497" y="1264"/>
                    <a:pt x="4524" y="1264"/>
                  </a:cubicBezTo>
                  <a:cubicBezTo>
                    <a:pt x="4535" y="1264"/>
                    <a:pt x="4547" y="1261"/>
                    <a:pt x="4562" y="1254"/>
                  </a:cubicBezTo>
                  <a:cubicBezTo>
                    <a:pt x="4587" y="1254"/>
                    <a:pt x="4612" y="1228"/>
                    <a:pt x="4612" y="1203"/>
                  </a:cubicBezTo>
                  <a:cubicBezTo>
                    <a:pt x="4788" y="727"/>
                    <a:pt x="5214" y="351"/>
                    <a:pt x="5715" y="251"/>
                  </a:cubicBezTo>
                  <a:cubicBezTo>
                    <a:pt x="5792" y="238"/>
                    <a:pt x="5870" y="232"/>
                    <a:pt x="5948" y="232"/>
                  </a:cubicBezTo>
                  <a:cubicBezTo>
                    <a:pt x="6484" y="232"/>
                    <a:pt x="7038" y="525"/>
                    <a:pt x="7344" y="1028"/>
                  </a:cubicBezTo>
                  <a:cubicBezTo>
                    <a:pt x="7369" y="1053"/>
                    <a:pt x="7394" y="1053"/>
                    <a:pt x="7419" y="1078"/>
                  </a:cubicBezTo>
                  <a:cubicBezTo>
                    <a:pt x="7444" y="1078"/>
                    <a:pt x="7469" y="1053"/>
                    <a:pt x="7494" y="1028"/>
                  </a:cubicBezTo>
                  <a:cubicBezTo>
                    <a:pt x="7810" y="586"/>
                    <a:pt x="8480" y="179"/>
                    <a:pt x="9102" y="179"/>
                  </a:cubicBezTo>
                  <a:close/>
                  <a:moveTo>
                    <a:pt x="9104" y="0"/>
                  </a:moveTo>
                  <a:cubicBezTo>
                    <a:pt x="8459" y="0"/>
                    <a:pt x="7793" y="371"/>
                    <a:pt x="7419" y="827"/>
                  </a:cubicBezTo>
                  <a:cubicBezTo>
                    <a:pt x="7079" y="360"/>
                    <a:pt x="6523" y="72"/>
                    <a:pt x="5979" y="72"/>
                  </a:cubicBezTo>
                  <a:cubicBezTo>
                    <a:pt x="5882" y="72"/>
                    <a:pt x="5785" y="82"/>
                    <a:pt x="5690" y="101"/>
                  </a:cubicBezTo>
                  <a:cubicBezTo>
                    <a:pt x="5164" y="201"/>
                    <a:pt x="4712" y="552"/>
                    <a:pt x="4512" y="1028"/>
                  </a:cubicBezTo>
                  <a:cubicBezTo>
                    <a:pt x="4188" y="723"/>
                    <a:pt x="3763" y="549"/>
                    <a:pt x="3335" y="549"/>
                  </a:cubicBezTo>
                  <a:cubicBezTo>
                    <a:pt x="3200" y="549"/>
                    <a:pt x="3065" y="566"/>
                    <a:pt x="2933" y="602"/>
                  </a:cubicBezTo>
                  <a:cubicBezTo>
                    <a:pt x="2382" y="727"/>
                    <a:pt x="1905" y="1178"/>
                    <a:pt x="1730" y="1730"/>
                  </a:cubicBezTo>
                  <a:cubicBezTo>
                    <a:pt x="1601" y="1670"/>
                    <a:pt x="1461" y="1642"/>
                    <a:pt x="1317" y="1642"/>
                  </a:cubicBezTo>
                  <a:cubicBezTo>
                    <a:pt x="1096" y="1642"/>
                    <a:pt x="865" y="1709"/>
                    <a:pt x="652" y="1830"/>
                  </a:cubicBezTo>
                  <a:cubicBezTo>
                    <a:pt x="251" y="2056"/>
                    <a:pt x="1" y="2431"/>
                    <a:pt x="26" y="2832"/>
                  </a:cubicBezTo>
                  <a:cubicBezTo>
                    <a:pt x="26" y="3233"/>
                    <a:pt x="276" y="3609"/>
                    <a:pt x="677" y="3835"/>
                  </a:cubicBezTo>
                  <a:cubicBezTo>
                    <a:pt x="878" y="3950"/>
                    <a:pt x="1103" y="4007"/>
                    <a:pt x="1320" y="4007"/>
                  </a:cubicBezTo>
                  <a:cubicBezTo>
                    <a:pt x="1482" y="4007"/>
                    <a:pt x="1640" y="3975"/>
                    <a:pt x="1780" y="3910"/>
                  </a:cubicBezTo>
                  <a:cubicBezTo>
                    <a:pt x="2131" y="4386"/>
                    <a:pt x="2682" y="4712"/>
                    <a:pt x="3334" y="4787"/>
                  </a:cubicBezTo>
                  <a:cubicBezTo>
                    <a:pt x="3451" y="4806"/>
                    <a:pt x="3568" y="4815"/>
                    <a:pt x="3684" y="4815"/>
                  </a:cubicBezTo>
                  <a:cubicBezTo>
                    <a:pt x="4188" y="4815"/>
                    <a:pt x="4671" y="4642"/>
                    <a:pt x="5038" y="4336"/>
                  </a:cubicBezTo>
                  <a:cubicBezTo>
                    <a:pt x="5339" y="4712"/>
                    <a:pt x="5840" y="4963"/>
                    <a:pt x="6392" y="4988"/>
                  </a:cubicBezTo>
                  <a:lnTo>
                    <a:pt x="6492" y="4988"/>
                  </a:lnTo>
                  <a:cubicBezTo>
                    <a:pt x="6993" y="4988"/>
                    <a:pt x="7494" y="4812"/>
                    <a:pt x="7820" y="4487"/>
                  </a:cubicBezTo>
                  <a:cubicBezTo>
                    <a:pt x="8132" y="4757"/>
                    <a:pt x="8565" y="4907"/>
                    <a:pt x="9019" y="4907"/>
                  </a:cubicBezTo>
                  <a:cubicBezTo>
                    <a:pt x="9112" y="4907"/>
                    <a:pt x="9205" y="4900"/>
                    <a:pt x="9299" y="4888"/>
                  </a:cubicBezTo>
                  <a:cubicBezTo>
                    <a:pt x="9875" y="4812"/>
                    <a:pt x="10377" y="4537"/>
                    <a:pt x="10677" y="4086"/>
                  </a:cubicBezTo>
                  <a:cubicBezTo>
                    <a:pt x="10741" y="4094"/>
                    <a:pt x="10806" y="4098"/>
                    <a:pt x="10869" y="4098"/>
                  </a:cubicBezTo>
                  <a:cubicBezTo>
                    <a:pt x="11578" y="4098"/>
                    <a:pt x="12240" y="3602"/>
                    <a:pt x="12332" y="2958"/>
                  </a:cubicBezTo>
                  <a:cubicBezTo>
                    <a:pt x="12407" y="2582"/>
                    <a:pt x="12231" y="2156"/>
                    <a:pt x="11880" y="1880"/>
                  </a:cubicBezTo>
                  <a:cubicBezTo>
                    <a:pt x="11685" y="1720"/>
                    <a:pt x="11465" y="1636"/>
                    <a:pt x="11255" y="1636"/>
                  </a:cubicBezTo>
                  <a:cubicBezTo>
                    <a:pt x="11168" y="1636"/>
                    <a:pt x="11084" y="1650"/>
                    <a:pt x="11003" y="1680"/>
                  </a:cubicBezTo>
                  <a:cubicBezTo>
                    <a:pt x="10928" y="928"/>
                    <a:pt x="10301" y="276"/>
                    <a:pt x="9499" y="50"/>
                  </a:cubicBezTo>
                  <a:cubicBezTo>
                    <a:pt x="9370" y="16"/>
                    <a:pt x="9237" y="0"/>
                    <a:pt x="9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7" name="Google Shape;447;p16"/>
          <p:cNvSpPr/>
          <p:nvPr/>
        </p:nvSpPr>
        <p:spPr>
          <a:xfrm>
            <a:off x="711571" y="619325"/>
            <a:ext cx="7704000" cy="3904850"/>
          </a:xfrm>
          <a:prstGeom prst="roundRect">
            <a:avLst>
              <a:gd name="adj" fmla="val 1315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16"/>
          <p:cNvSpPr txBox="1">
            <a:spLocks noGrp="1"/>
          </p:cNvSpPr>
          <p:nvPr>
            <p:ph type="subTitle" idx="1"/>
          </p:nvPr>
        </p:nvSpPr>
        <p:spPr>
          <a:xfrm>
            <a:off x="2048638" y="3206553"/>
            <a:ext cx="21552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450" name="Google Shape;450;p16"/>
          <p:cNvSpPr txBox="1">
            <a:spLocks noGrp="1"/>
          </p:cNvSpPr>
          <p:nvPr>
            <p:ph type="subTitle" idx="2"/>
          </p:nvPr>
        </p:nvSpPr>
        <p:spPr>
          <a:xfrm>
            <a:off x="2048640" y="3676350"/>
            <a:ext cx="2155200" cy="62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16"/>
          <p:cNvSpPr txBox="1">
            <a:spLocks noGrp="1"/>
          </p:cNvSpPr>
          <p:nvPr>
            <p:ph type="subTitle" idx="3"/>
          </p:nvPr>
        </p:nvSpPr>
        <p:spPr>
          <a:xfrm>
            <a:off x="5796363" y="3206555"/>
            <a:ext cx="21552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452" name="Google Shape;452;p16"/>
          <p:cNvSpPr txBox="1">
            <a:spLocks noGrp="1"/>
          </p:cNvSpPr>
          <p:nvPr>
            <p:ph type="subTitle" idx="4"/>
          </p:nvPr>
        </p:nvSpPr>
        <p:spPr>
          <a:xfrm>
            <a:off x="5796365" y="3676353"/>
            <a:ext cx="2155200" cy="62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16"/>
          <p:cNvSpPr txBox="1">
            <a:spLocks noGrp="1"/>
          </p:cNvSpPr>
          <p:nvPr>
            <p:ph type="subTitle" idx="5"/>
          </p:nvPr>
        </p:nvSpPr>
        <p:spPr>
          <a:xfrm>
            <a:off x="2048638" y="1525050"/>
            <a:ext cx="21552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454" name="Google Shape;454;p16"/>
          <p:cNvSpPr txBox="1">
            <a:spLocks noGrp="1"/>
          </p:cNvSpPr>
          <p:nvPr>
            <p:ph type="subTitle" idx="6"/>
          </p:nvPr>
        </p:nvSpPr>
        <p:spPr>
          <a:xfrm>
            <a:off x="2048640" y="1994847"/>
            <a:ext cx="2155200" cy="62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16"/>
          <p:cNvSpPr txBox="1">
            <a:spLocks noGrp="1"/>
          </p:cNvSpPr>
          <p:nvPr>
            <p:ph type="subTitle" idx="7"/>
          </p:nvPr>
        </p:nvSpPr>
        <p:spPr>
          <a:xfrm>
            <a:off x="5796363" y="1525050"/>
            <a:ext cx="21552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000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456" name="Google Shape;456;p16"/>
          <p:cNvSpPr txBox="1">
            <a:spLocks noGrp="1"/>
          </p:cNvSpPr>
          <p:nvPr>
            <p:ph type="subTitle" idx="8"/>
          </p:nvPr>
        </p:nvSpPr>
        <p:spPr>
          <a:xfrm>
            <a:off x="5796365" y="1994848"/>
            <a:ext cx="2155200" cy="62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CUSTOM_6">
    <p:bg>
      <p:bgPr>
        <a:solidFill>
          <a:schemeClr val="accent4"/>
        </a:solidFill>
        <a:effectLst/>
      </p:bgPr>
    </p:bg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8">
    <p:bg>
      <p:bgPr>
        <a:solidFill>
          <a:schemeClr val="lt1"/>
        </a:solidFill>
        <a:effectLst/>
      </p:bgPr>
    </p:bg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21"/>
          <p:cNvGrpSpPr/>
          <p:nvPr/>
        </p:nvGrpSpPr>
        <p:grpSpPr>
          <a:xfrm>
            <a:off x="0" y="103903"/>
            <a:ext cx="9013606" cy="4788280"/>
            <a:chOff x="0" y="103903"/>
            <a:chExt cx="9013606" cy="4788280"/>
          </a:xfrm>
        </p:grpSpPr>
        <p:sp>
          <p:nvSpPr>
            <p:cNvPr id="597" name="Google Shape;597;p21"/>
            <p:cNvSpPr/>
            <p:nvPr/>
          </p:nvSpPr>
          <p:spPr>
            <a:xfrm>
              <a:off x="156152" y="933611"/>
              <a:ext cx="1083100" cy="435540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1"/>
            <p:cNvSpPr/>
            <p:nvPr/>
          </p:nvSpPr>
          <p:spPr>
            <a:xfrm>
              <a:off x="5955922" y="4385736"/>
              <a:ext cx="1083100" cy="435540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1"/>
            <p:cNvSpPr/>
            <p:nvPr/>
          </p:nvSpPr>
          <p:spPr>
            <a:xfrm>
              <a:off x="3863765" y="10390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1"/>
            <p:cNvSpPr/>
            <p:nvPr/>
          </p:nvSpPr>
          <p:spPr>
            <a:xfrm>
              <a:off x="8877858" y="2715309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1"/>
            <p:cNvSpPr/>
            <p:nvPr/>
          </p:nvSpPr>
          <p:spPr>
            <a:xfrm>
              <a:off x="1325352" y="213570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1"/>
            <p:cNvSpPr/>
            <p:nvPr/>
          </p:nvSpPr>
          <p:spPr>
            <a:xfrm>
              <a:off x="5637280" y="364609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1"/>
            <p:cNvSpPr/>
            <p:nvPr/>
          </p:nvSpPr>
          <p:spPr>
            <a:xfrm>
              <a:off x="2863855" y="4493877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1"/>
            <p:cNvSpPr/>
            <p:nvPr/>
          </p:nvSpPr>
          <p:spPr>
            <a:xfrm>
              <a:off x="7367874" y="104708"/>
              <a:ext cx="908069" cy="712281"/>
            </a:xfrm>
            <a:custGeom>
              <a:avLst/>
              <a:gdLst/>
              <a:ahLst/>
              <a:cxnLst/>
              <a:rect l="l" t="t" r="r" b="b"/>
              <a:pathLst>
                <a:path w="10402" h="8159" extrusionOk="0">
                  <a:moveTo>
                    <a:pt x="6560" y="1"/>
                  </a:moveTo>
                  <a:cubicBezTo>
                    <a:pt x="5921" y="1"/>
                    <a:pt x="5272" y="298"/>
                    <a:pt x="4812" y="815"/>
                  </a:cubicBezTo>
                  <a:cubicBezTo>
                    <a:pt x="4637" y="539"/>
                    <a:pt x="4336" y="339"/>
                    <a:pt x="3960" y="264"/>
                  </a:cubicBezTo>
                  <a:cubicBezTo>
                    <a:pt x="3838" y="239"/>
                    <a:pt x="3714" y="227"/>
                    <a:pt x="3592" y="227"/>
                  </a:cubicBezTo>
                  <a:cubicBezTo>
                    <a:pt x="3088" y="227"/>
                    <a:pt x="2599" y="432"/>
                    <a:pt x="2256" y="815"/>
                  </a:cubicBezTo>
                  <a:cubicBezTo>
                    <a:pt x="1855" y="1241"/>
                    <a:pt x="1704" y="1868"/>
                    <a:pt x="1830" y="2419"/>
                  </a:cubicBezTo>
                  <a:cubicBezTo>
                    <a:pt x="1789" y="2415"/>
                    <a:pt x="1749" y="2414"/>
                    <a:pt x="1709" y="2414"/>
                  </a:cubicBezTo>
                  <a:cubicBezTo>
                    <a:pt x="1205" y="2414"/>
                    <a:pt x="755" y="2696"/>
                    <a:pt x="476" y="3021"/>
                  </a:cubicBezTo>
                  <a:cubicBezTo>
                    <a:pt x="151" y="3422"/>
                    <a:pt x="0" y="3948"/>
                    <a:pt x="0" y="4549"/>
                  </a:cubicBezTo>
                  <a:cubicBezTo>
                    <a:pt x="0" y="4825"/>
                    <a:pt x="50" y="5051"/>
                    <a:pt x="125" y="5226"/>
                  </a:cubicBezTo>
                  <a:cubicBezTo>
                    <a:pt x="351" y="5828"/>
                    <a:pt x="1028" y="6204"/>
                    <a:pt x="1955" y="6329"/>
                  </a:cubicBezTo>
                  <a:cubicBezTo>
                    <a:pt x="1855" y="6780"/>
                    <a:pt x="2055" y="7256"/>
                    <a:pt x="2506" y="7632"/>
                  </a:cubicBezTo>
                  <a:cubicBezTo>
                    <a:pt x="2857" y="7933"/>
                    <a:pt x="3359" y="8108"/>
                    <a:pt x="3985" y="8158"/>
                  </a:cubicBezTo>
                  <a:lnTo>
                    <a:pt x="4261" y="8158"/>
                  </a:lnTo>
                  <a:cubicBezTo>
                    <a:pt x="4637" y="8158"/>
                    <a:pt x="4963" y="8108"/>
                    <a:pt x="5238" y="7958"/>
                  </a:cubicBezTo>
                  <a:cubicBezTo>
                    <a:pt x="5589" y="7782"/>
                    <a:pt x="5865" y="7457"/>
                    <a:pt x="5940" y="7131"/>
                  </a:cubicBezTo>
                  <a:cubicBezTo>
                    <a:pt x="6299" y="7576"/>
                    <a:pt x="6857" y="7822"/>
                    <a:pt x="7414" y="7822"/>
                  </a:cubicBezTo>
                  <a:cubicBezTo>
                    <a:pt x="7673" y="7822"/>
                    <a:pt x="7932" y="7769"/>
                    <a:pt x="8171" y="7657"/>
                  </a:cubicBezTo>
                  <a:cubicBezTo>
                    <a:pt x="8973" y="7306"/>
                    <a:pt x="9424" y="6354"/>
                    <a:pt x="9198" y="5502"/>
                  </a:cubicBezTo>
                  <a:cubicBezTo>
                    <a:pt x="9424" y="5452"/>
                    <a:pt x="9624" y="5351"/>
                    <a:pt x="9800" y="5176"/>
                  </a:cubicBezTo>
                  <a:cubicBezTo>
                    <a:pt x="9775" y="5126"/>
                    <a:pt x="9750" y="5076"/>
                    <a:pt x="9725" y="5026"/>
                  </a:cubicBezTo>
                  <a:cubicBezTo>
                    <a:pt x="9549" y="5201"/>
                    <a:pt x="9324" y="5326"/>
                    <a:pt x="9098" y="5351"/>
                  </a:cubicBezTo>
                  <a:cubicBezTo>
                    <a:pt x="9073" y="5351"/>
                    <a:pt x="9048" y="5351"/>
                    <a:pt x="9023" y="5376"/>
                  </a:cubicBezTo>
                  <a:cubicBezTo>
                    <a:pt x="8998" y="5402"/>
                    <a:pt x="8998" y="5427"/>
                    <a:pt x="9023" y="5452"/>
                  </a:cubicBezTo>
                  <a:cubicBezTo>
                    <a:pt x="9248" y="6229"/>
                    <a:pt x="8847" y="7181"/>
                    <a:pt x="8120" y="7507"/>
                  </a:cubicBezTo>
                  <a:cubicBezTo>
                    <a:pt x="7906" y="7607"/>
                    <a:pt x="7674" y="7654"/>
                    <a:pt x="7441" y="7654"/>
                  </a:cubicBezTo>
                  <a:cubicBezTo>
                    <a:pt x="6857" y="7654"/>
                    <a:pt x="6270" y="7357"/>
                    <a:pt x="5965" y="6855"/>
                  </a:cubicBezTo>
                  <a:cubicBezTo>
                    <a:pt x="5947" y="6837"/>
                    <a:pt x="5917" y="6820"/>
                    <a:pt x="5892" y="6820"/>
                  </a:cubicBezTo>
                  <a:cubicBezTo>
                    <a:pt x="5882" y="6820"/>
                    <a:pt x="5872" y="6823"/>
                    <a:pt x="5865" y="6830"/>
                  </a:cubicBezTo>
                  <a:cubicBezTo>
                    <a:pt x="5840" y="6830"/>
                    <a:pt x="5815" y="6855"/>
                    <a:pt x="5815" y="6905"/>
                  </a:cubicBezTo>
                  <a:cubicBezTo>
                    <a:pt x="5790" y="7256"/>
                    <a:pt x="5539" y="7607"/>
                    <a:pt x="5163" y="7808"/>
                  </a:cubicBezTo>
                  <a:cubicBezTo>
                    <a:pt x="4925" y="7927"/>
                    <a:pt x="4640" y="7998"/>
                    <a:pt x="4283" y="7998"/>
                  </a:cubicBezTo>
                  <a:cubicBezTo>
                    <a:pt x="4189" y="7998"/>
                    <a:pt x="4090" y="7993"/>
                    <a:pt x="3985" y="7983"/>
                  </a:cubicBezTo>
                  <a:cubicBezTo>
                    <a:pt x="3409" y="7933"/>
                    <a:pt x="2932" y="7782"/>
                    <a:pt x="2607" y="7507"/>
                  </a:cubicBezTo>
                  <a:cubicBezTo>
                    <a:pt x="2281" y="7231"/>
                    <a:pt x="1980" y="6755"/>
                    <a:pt x="2156" y="6279"/>
                  </a:cubicBezTo>
                  <a:cubicBezTo>
                    <a:pt x="2156" y="6254"/>
                    <a:pt x="2156" y="6229"/>
                    <a:pt x="2130" y="6204"/>
                  </a:cubicBezTo>
                  <a:cubicBezTo>
                    <a:pt x="2130" y="6178"/>
                    <a:pt x="2105" y="6153"/>
                    <a:pt x="2080" y="6153"/>
                  </a:cubicBezTo>
                  <a:cubicBezTo>
                    <a:pt x="1629" y="6128"/>
                    <a:pt x="602" y="5953"/>
                    <a:pt x="276" y="5176"/>
                  </a:cubicBezTo>
                  <a:cubicBezTo>
                    <a:pt x="201" y="5000"/>
                    <a:pt x="176" y="4800"/>
                    <a:pt x="176" y="4549"/>
                  </a:cubicBezTo>
                  <a:cubicBezTo>
                    <a:pt x="176" y="3998"/>
                    <a:pt x="326" y="3497"/>
                    <a:pt x="602" y="3146"/>
                  </a:cubicBezTo>
                  <a:cubicBezTo>
                    <a:pt x="877" y="2795"/>
                    <a:pt x="1303" y="2594"/>
                    <a:pt x="1704" y="2594"/>
                  </a:cubicBezTo>
                  <a:cubicBezTo>
                    <a:pt x="1780" y="2594"/>
                    <a:pt x="1855" y="2594"/>
                    <a:pt x="1930" y="2620"/>
                  </a:cubicBezTo>
                  <a:cubicBezTo>
                    <a:pt x="1955" y="2620"/>
                    <a:pt x="1980" y="2620"/>
                    <a:pt x="2005" y="2594"/>
                  </a:cubicBezTo>
                  <a:cubicBezTo>
                    <a:pt x="2030" y="2569"/>
                    <a:pt x="2030" y="2544"/>
                    <a:pt x="2030" y="2494"/>
                  </a:cubicBezTo>
                  <a:cubicBezTo>
                    <a:pt x="1855" y="1968"/>
                    <a:pt x="2005" y="1341"/>
                    <a:pt x="2381" y="915"/>
                  </a:cubicBezTo>
                  <a:cubicBezTo>
                    <a:pt x="2693" y="583"/>
                    <a:pt x="3159" y="388"/>
                    <a:pt x="3637" y="388"/>
                  </a:cubicBezTo>
                  <a:cubicBezTo>
                    <a:pt x="3736" y="388"/>
                    <a:pt x="3836" y="397"/>
                    <a:pt x="3935" y="414"/>
                  </a:cubicBezTo>
                  <a:cubicBezTo>
                    <a:pt x="4211" y="489"/>
                    <a:pt x="4562" y="665"/>
                    <a:pt x="4712" y="990"/>
                  </a:cubicBezTo>
                  <a:cubicBezTo>
                    <a:pt x="4712" y="1041"/>
                    <a:pt x="4737" y="1041"/>
                    <a:pt x="4762" y="1066"/>
                  </a:cubicBezTo>
                  <a:cubicBezTo>
                    <a:pt x="4787" y="1066"/>
                    <a:pt x="4837" y="1041"/>
                    <a:pt x="4837" y="1016"/>
                  </a:cubicBezTo>
                  <a:cubicBezTo>
                    <a:pt x="5271" y="483"/>
                    <a:pt x="5938" y="168"/>
                    <a:pt x="6582" y="168"/>
                  </a:cubicBezTo>
                  <a:cubicBezTo>
                    <a:pt x="6755" y="168"/>
                    <a:pt x="6928" y="191"/>
                    <a:pt x="7093" y="239"/>
                  </a:cubicBezTo>
                  <a:cubicBezTo>
                    <a:pt x="7895" y="489"/>
                    <a:pt x="8496" y="1241"/>
                    <a:pt x="8572" y="2093"/>
                  </a:cubicBezTo>
                  <a:cubicBezTo>
                    <a:pt x="8572" y="2118"/>
                    <a:pt x="8597" y="2143"/>
                    <a:pt x="8622" y="2168"/>
                  </a:cubicBezTo>
                  <a:lnTo>
                    <a:pt x="8697" y="2168"/>
                  </a:lnTo>
                  <a:cubicBezTo>
                    <a:pt x="8811" y="2108"/>
                    <a:pt x="8931" y="2082"/>
                    <a:pt x="9052" y="2082"/>
                  </a:cubicBezTo>
                  <a:cubicBezTo>
                    <a:pt x="9384" y="2082"/>
                    <a:pt x="9716" y="2280"/>
                    <a:pt x="9900" y="2519"/>
                  </a:cubicBezTo>
                  <a:cubicBezTo>
                    <a:pt x="10226" y="2945"/>
                    <a:pt x="10226" y="3497"/>
                    <a:pt x="10201" y="3898"/>
                  </a:cubicBezTo>
                  <a:cubicBezTo>
                    <a:pt x="10151" y="4274"/>
                    <a:pt x="10025" y="4625"/>
                    <a:pt x="9800" y="4900"/>
                  </a:cubicBezTo>
                  <a:cubicBezTo>
                    <a:pt x="9825" y="4975"/>
                    <a:pt x="9850" y="5026"/>
                    <a:pt x="9900" y="5101"/>
                  </a:cubicBezTo>
                  <a:cubicBezTo>
                    <a:pt x="10151" y="4775"/>
                    <a:pt x="10326" y="4324"/>
                    <a:pt x="10351" y="3923"/>
                  </a:cubicBezTo>
                  <a:cubicBezTo>
                    <a:pt x="10401" y="3497"/>
                    <a:pt x="10376" y="2895"/>
                    <a:pt x="10050" y="2419"/>
                  </a:cubicBezTo>
                  <a:cubicBezTo>
                    <a:pt x="9836" y="2127"/>
                    <a:pt x="9456" y="1911"/>
                    <a:pt x="9062" y="1911"/>
                  </a:cubicBezTo>
                  <a:cubicBezTo>
                    <a:pt x="8949" y="1911"/>
                    <a:pt x="8834" y="1929"/>
                    <a:pt x="8722" y="1968"/>
                  </a:cubicBezTo>
                  <a:cubicBezTo>
                    <a:pt x="8622" y="1091"/>
                    <a:pt x="7970" y="339"/>
                    <a:pt x="7143" y="88"/>
                  </a:cubicBezTo>
                  <a:cubicBezTo>
                    <a:pt x="6954" y="29"/>
                    <a:pt x="6757" y="1"/>
                    <a:pt x="6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1"/>
            <p:cNvSpPr/>
            <p:nvPr/>
          </p:nvSpPr>
          <p:spPr>
            <a:xfrm>
              <a:off x="4629630" y="4749884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6" name="Google Shape;606;p21"/>
            <p:cNvGrpSpPr/>
            <p:nvPr/>
          </p:nvGrpSpPr>
          <p:grpSpPr>
            <a:xfrm>
              <a:off x="7907662" y="1099397"/>
              <a:ext cx="1032663" cy="712280"/>
              <a:chOff x="1966925" y="760050"/>
              <a:chExt cx="244400" cy="168575"/>
            </a:xfrm>
          </p:grpSpPr>
          <p:sp>
            <p:nvSpPr>
              <p:cNvPr id="607" name="Google Shape;607;p21"/>
              <p:cNvSpPr/>
              <p:nvPr/>
            </p:nvSpPr>
            <p:spPr>
              <a:xfrm>
                <a:off x="1966925" y="763550"/>
                <a:ext cx="5050" cy="405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62" extrusionOk="0">
                    <a:moveTo>
                      <a:pt x="115" y="1"/>
                    </a:moveTo>
                    <a:cubicBezTo>
                      <a:pt x="103" y="1"/>
                      <a:pt x="89" y="4"/>
                      <a:pt x="76" y="11"/>
                    </a:cubicBezTo>
                    <a:lnTo>
                      <a:pt x="51" y="11"/>
                    </a:lnTo>
                    <a:cubicBezTo>
                      <a:pt x="26" y="11"/>
                      <a:pt x="1" y="61"/>
                      <a:pt x="1" y="111"/>
                    </a:cubicBezTo>
                    <a:cubicBezTo>
                      <a:pt x="26" y="161"/>
                      <a:pt x="51" y="161"/>
                      <a:pt x="101" y="161"/>
                    </a:cubicBezTo>
                    <a:lnTo>
                      <a:pt x="126" y="161"/>
                    </a:lnTo>
                    <a:cubicBezTo>
                      <a:pt x="176" y="161"/>
                      <a:pt x="201" y="111"/>
                      <a:pt x="176" y="61"/>
                    </a:cubicBezTo>
                    <a:cubicBezTo>
                      <a:pt x="176" y="24"/>
                      <a:pt x="149" y="1"/>
                      <a:pt x="1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21"/>
              <p:cNvSpPr/>
              <p:nvPr/>
            </p:nvSpPr>
            <p:spPr>
              <a:xfrm>
                <a:off x="2033975" y="766075"/>
                <a:ext cx="567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86" extrusionOk="0">
                    <a:moveTo>
                      <a:pt x="87" y="0"/>
                    </a:moveTo>
                    <a:cubicBezTo>
                      <a:pt x="52" y="0"/>
                      <a:pt x="26" y="23"/>
                      <a:pt x="26" y="60"/>
                    </a:cubicBezTo>
                    <a:cubicBezTo>
                      <a:pt x="1" y="110"/>
                      <a:pt x="26" y="160"/>
                      <a:pt x="76" y="160"/>
                    </a:cubicBezTo>
                    <a:lnTo>
                      <a:pt x="101" y="185"/>
                    </a:lnTo>
                    <a:lnTo>
                      <a:pt x="126" y="185"/>
                    </a:lnTo>
                    <a:cubicBezTo>
                      <a:pt x="176" y="185"/>
                      <a:pt x="201" y="160"/>
                      <a:pt x="201" y="110"/>
                    </a:cubicBezTo>
                    <a:cubicBezTo>
                      <a:pt x="226" y="85"/>
                      <a:pt x="201" y="35"/>
                      <a:pt x="151" y="10"/>
                    </a:cubicBezTo>
                    <a:lnTo>
                      <a:pt x="126" y="10"/>
                    </a:lnTo>
                    <a:cubicBezTo>
                      <a:pt x="112" y="3"/>
                      <a:pt x="99" y="0"/>
                      <a:pt x="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21"/>
              <p:cNvSpPr/>
              <p:nvPr/>
            </p:nvSpPr>
            <p:spPr>
              <a:xfrm>
                <a:off x="1979475" y="761125"/>
                <a:ext cx="565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3" extrusionOk="0">
                    <a:moveTo>
                      <a:pt x="153" y="1"/>
                    </a:moveTo>
                    <a:cubicBezTo>
                      <a:pt x="144" y="1"/>
                      <a:pt x="135" y="3"/>
                      <a:pt x="125" y="7"/>
                    </a:cubicBezTo>
                    <a:lnTo>
                      <a:pt x="100" y="7"/>
                    </a:lnTo>
                    <a:cubicBezTo>
                      <a:pt x="50" y="7"/>
                      <a:pt x="0" y="58"/>
                      <a:pt x="25" y="108"/>
                    </a:cubicBezTo>
                    <a:cubicBezTo>
                      <a:pt x="25" y="133"/>
                      <a:pt x="50" y="183"/>
                      <a:pt x="100" y="183"/>
                    </a:cubicBezTo>
                    <a:lnTo>
                      <a:pt x="125" y="183"/>
                    </a:lnTo>
                    <a:lnTo>
                      <a:pt x="150" y="158"/>
                    </a:lnTo>
                    <a:cubicBezTo>
                      <a:pt x="201" y="158"/>
                      <a:pt x="226" y="108"/>
                      <a:pt x="226" y="83"/>
                    </a:cubicBezTo>
                    <a:cubicBezTo>
                      <a:pt x="226" y="42"/>
                      <a:pt x="192" y="1"/>
                      <a:pt x="1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21"/>
              <p:cNvSpPr/>
              <p:nvPr/>
            </p:nvSpPr>
            <p:spPr>
              <a:xfrm>
                <a:off x="2084725" y="810175"/>
                <a:ext cx="567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1" extrusionOk="0">
                    <a:moveTo>
                      <a:pt x="76" y="0"/>
                    </a:moveTo>
                    <a:cubicBezTo>
                      <a:pt x="26" y="25"/>
                      <a:pt x="1" y="76"/>
                      <a:pt x="26" y="126"/>
                    </a:cubicBezTo>
                    <a:lnTo>
                      <a:pt x="51" y="151"/>
                    </a:lnTo>
                    <a:cubicBezTo>
                      <a:pt x="51" y="176"/>
                      <a:pt x="101" y="201"/>
                      <a:pt x="126" y="201"/>
                    </a:cubicBezTo>
                    <a:lnTo>
                      <a:pt x="151" y="201"/>
                    </a:lnTo>
                    <a:cubicBezTo>
                      <a:pt x="201" y="176"/>
                      <a:pt x="226" y="126"/>
                      <a:pt x="201" y="76"/>
                    </a:cubicBezTo>
                    <a:lnTo>
                      <a:pt x="176" y="50"/>
                    </a:lnTo>
                    <a:cubicBezTo>
                      <a:pt x="151" y="0"/>
                      <a:pt x="101" y="0"/>
                      <a:pt x="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21"/>
              <p:cNvSpPr/>
              <p:nvPr/>
            </p:nvSpPr>
            <p:spPr>
              <a:xfrm>
                <a:off x="2046500" y="77155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91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92"/>
                      <a:pt x="26" y="142"/>
                      <a:pt x="76" y="167"/>
                    </a:cubicBezTo>
                    <a:lnTo>
                      <a:pt x="101" y="167"/>
                    </a:lnTo>
                    <a:cubicBezTo>
                      <a:pt x="101" y="192"/>
                      <a:pt x="126" y="192"/>
                      <a:pt x="126" y="192"/>
                    </a:cubicBezTo>
                    <a:cubicBezTo>
                      <a:pt x="176" y="192"/>
                      <a:pt x="201" y="167"/>
                      <a:pt x="201" y="142"/>
                    </a:cubicBezTo>
                    <a:cubicBezTo>
                      <a:pt x="226" y="92"/>
                      <a:pt x="226" y="42"/>
                      <a:pt x="176" y="16"/>
                    </a:cubicBezTo>
                    <a:lnTo>
                      <a:pt x="151" y="16"/>
                    </a:lnTo>
                    <a:cubicBezTo>
                      <a:pt x="130" y="6"/>
                      <a:pt x="110" y="0"/>
                      <a:pt x="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21"/>
              <p:cNvSpPr/>
              <p:nvPr/>
            </p:nvSpPr>
            <p:spPr>
              <a:xfrm>
                <a:off x="2058400" y="779050"/>
                <a:ext cx="567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3" extrusionOk="0">
                    <a:moveTo>
                      <a:pt x="91" y="1"/>
                    </a:moveTo>
                    <a:cubicBezTo>
                      <a:pt x="64" y="1"/>
                      <a:pt x="41" y="13"/>
                      <a:pt x="26" y="42"/>
                    </a:cubicBezTo>
                    <a:cubicBezTo>
                      <a:pt x="1" y="67"/>
                      <a:pt x="1" y="143"/>
                      <a:pt x="51" y="168"/>
                    </a:cubicBezTo>
                    <a:lnTo>
                      <a:pt x="76" y="168"/>
                    </a:lnTo>
                    <a:cubicBezTo>
                      <a:pt x="76" y="193"/>
                      <a:pt x="101" y="193"/>
                      <a:pt x="126" y="193"/>
                    </a:cubicBezTo>
                    <a:cubicBezTo>
                      <a:pt x="151" y="193"/>
                      <a:pt x="176" y="168"/>
                      <a:pt x="176" y="168"/>
                    </a:cubicBezTo>
                    <a:cubicBezTo>
                      <a:pt x="227" y="118"/>
                      <a:pt x="201" y="67"/>
                      <a:pt x="176" y="42"/>
                    </a:cubicBezTo>
                    <a:lnTo>
                      <a:pt x="151" y="17"/>
                    </a:lnTo>
                    <a:cubicBezTo>
                      <a:pt x="131" y="7"/>
                      <a:pt x="110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21"/>
              <p:cNvSpPr/>
              <p:nvPr/>
            </p:nvSpPr>
            <p:spPr>
              <a:xfrm>
                <a:off x="2007025" y="760675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76" y="0"/>
                      <a:pt x="26" y="25"/>
                      <a:pt x="26" y="76"/>
                    </a:cubicBezTo>
                    <a:cubicBezTo>
                      <a:pt x="1" y="126"/>
                      <a:pt x="51" y="151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26"/>
                      <a:pt x="226" y="101"/>
                    </a:cubicBezTo>
                    <a:cubicBezTo>
                      <a:pt x="226" y="50"/>
                      <a:pt x="201" y="0"/>
                      <a:pt x="1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21"/>
              <p:cNvSpPr/>
              <p:nvPr/>
            </p:nvSpPr>
            <p:spPr>
              <a:xfrm>
                <a:off x="2020825" y="762550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1"/>
                    </a:moveTo>
                    <a:cubicBezTo>
                      <a:pt x="75" y="1"/>
                      <a:pt x="25" y="26"/>
                      <a:pt x="0" y="76"/>
                    </a:cubicBezTo>
                    <a:cubicBezTo>
                      <a:pt x="0" y="101"/>
                      <a:pt x="25" y="151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01"/>
                    </a:cubicBezTo>
                    <a:cubicBezTo>
                      <a:pt x="226" y="51"/>
                      <a:pt x="176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21"/>
              <p:cNvSpPr/>
              <p:nvPr/>
            </p:nvSpPr>
            <p:spPr>
              <a:xfrm>
                <a:off x="1993875" y="760050"/>
                <a:ext cx="502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76" y="0"/>
                    </a:moveTo>
                    <a:cubicBezTo>
                      <a:pt x="26" y="0"/>
                      <a:pt x="1" y="50"/>
                      <a:pt x="1" y="101"/>
                    </a:cubicBezTo>
                    <a:cubicBezTo>
                      <a:pt x="1" y="126"/>
                      <a:pt x="51" y="176"/>
                      <a:pt x="101" y="176"/>
                    </a:cubicBezTo>
                    <a:cubicBezTo>
                      <a:pt x="151" y="176"/>
                      <a:pt x="201" y="126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21"/>
              <p:cNvSpPr/>
              <p:nvPr/>
            </p:nvSpPr>
            <p:spPr>
              <a:xfrm>
                <a:off x="2068425" y="788150"/>
                <a:ext cx="5675" cy="51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5" extrusionOk="0">
                    <a:moveTo>
                      <a:pt x="94" y="0"/>
                    </a:moveTo>
                    <a:cubicBezTo>
                      <a:pt x="77" y="0"/>
                      <a:pt x="62" y="8"/>
                      <a:pt x="51" y="29"/>
                    </a:cubicBezTo>
                    <a:cubicBezTo>
                      <a:pt x="1" y="54"/>
                      <a:pt x="1" y="104"/>
                      <a:pt x="51" y="155"/>
                    </a:cubicBezTo>
                    <a:lnTo>
                      <a:pt x="76" y="180"/>
                    </a:lnTo>
                    <a:cubicBezTo>
                      <a:pt x="76" y="180"/>
                      <a:pt x="101" y="205"/>
                      <a:pt x="126" y="205"/>
                    </a:cubicBezTo>
                    <a:cubicBezTo>
                      <a:pt x="151" y="205"/>
                      <a:pt x="176" y="180"/>
                      <a:pt x="176" y="180"/>
                    </a:cubicBezTo>
                    <a:cubicBezTo>
                      <a:pt x="227" y="129"/>
                      <a:pt x="227" y="79"/>
                      <a:pt x="201" y="54"/>
                    </a:cubicBezTo>
                    <a:lnTo>
                      <a:pt x="176" y="29"/>
                    </a:lnTo>
                    <a:cubicBezTo>
                      <a:pt x="147" y="15"/>
                      <a:pt x="119" y="0"/>
                      <a:pt x="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21"/>
              <p:cNvSpPr/>
              <p:nvPr/>
            </p:nvSpPr>
            <p:spPr>
              <a:xfrm>
                <a:off x="2077825" y="7984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86" y="1"/>
                    </a:moveTo>
                    <a:cubicBezTo>
                      <a:pt x="68" y="1"/>
                      <a:pt x="47" y="7"/>
                      <a:pt x="26" y="17"/>
                    </a:cubicBezTo>
                    <a:cubicBezTo>
                      <a:pt x="1" y="42"/>
                      <a:pt x="1" y="92"/>
                      <a:pt x="26" y="143"/>
                    </a:cubicBezTo>
                    <a:lnTo>
                      <a:pt x="51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201" y="168"/>
                      <a:pt x="201" y="92"/>
                      <a:pt x="176" y="67"/>
                    </a:cubicBezTo>
                    <a:lnTo>
                      <a:pt x="151" y="42"/>
                    </a:lnTo>
                    <a:cubicBezTo>
                      <a:pt x="137" y="13"/>
                      <a:pt x="113" y="1"/>
                      <a:pt x="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21"/>
              <p:cNvSpPr/>
              <p:nvPr/>
            </p:nvSpPr>
            <p:spPr>
              <a:xfrm>
                <a:off x="2090375" y="823325"/>
                <a:ext cx="56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7" extrusionOk="0">
                    <a:moveTo>
                      <a:pt x="75" y="1"/>
                    </a:moveTo>
                    <a:cubicBezTo>
                      <a:pt x="25" y="1"/>
                      <a:pt x="0" y="76"/>
                      <a:pt x="25" y="101"/>
                    </a:cubicBezTo>
                    <a:cubicBezTo>
                      <a:pt x="25" y="126"/>
                      <a:pt x="50" y="151"/>
                      <a:pt x="75" y="151"/>
                    </a:cubicBezTo>
                    <a:cubicBezTo>
                      <a:pt x="75" y="151"/>
                      <a:pt x="100" y="176"/>
                      <a:pt x="100" y="176"/>
                    </a:cubicBezTo>
                    <a:cubicBezTo>
                      <a:pt x="125" y="176"/>
                      <a:pt x="125" y="151"/>
                      <a:pt x="151" y="151"/>
                    </a:cubicBezTo>
                    <a:cubicBezTo>
                      <a:pt x="201" y="151"/>
                      <a:pt x="226" y="101"/>
                      <a:pt x="201" y="51"/>
                    </a:cubicBezTo>
                    <a:cubicBezTo>
                      <a:pt x="201" y="26"/>
                      <a:pt x="151" y="1"/>
                      <a:pt x="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21"/>
              <p:cNvSpPr/>
              <p:nvPr/>
            </p:nvSpPr>
            <p:spPr>
              <a:xfrm>
                <a:off x="2154900" y="825200"/>
                <a:ext cx="5675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7" extrusionOk="0">
                    <a:moveTo>
                      <a:pt x="126" y="1"/>
                    </a:moveTo>
                    <a:cubicBezTo>
                      <a:pt x="101" y="1"/>
                      <a:pt x="51" y="1"/>
                      <a:pt x="26" y="51"/>
                    </a:cubicBezTo>
                    <a:cubicBezTo>
                      <a:pt x="1" y="101"/>
                      <a:pt x="26" y="151"/>
                      <a:pt x="76" y="176"/>
                    </a:cubicBezTo>
                    <a:lnTo>
                      <a:pt x="126" y="176"/>
                    </a:lnTo>
                    <a:cubicBezTo>
                      <a:pt x="151" y="176"/>
                      <a:pt x="201" y="176"/>
                      <a:pt x="201" y="126"/>
                    </a:cubicBezTo>
                    <a:cubicBezTo>
                      <a:pt x="226" y="101"/>
                      <a:pt x="201" y="51"/>
                      <a:pt x="176" y="26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21"/>
              <p:cNvSpPr/>
              <p:nvPr/>
            </p:nvSpPr>
            <p:spPr>
              <a:xfrm>
                <a:off x="2200025" y="871950"/>
                <a:ext cx="50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6" extrusionOk="0">
                    <a:moveTo>
                      <a:pt x="100" y="1"/>
                    </a:moveTo>
                    <a:cubicBezTo>
                      <a:pt x="91" y="1"/>
                      <a:pt x="82" y="4"/>
                      <a:pt x="75" y="11"/>
                    </a:cubicBezTo>
                    <a:cubicBezTo>
                      <a:pt x="25" y="11"/>
                      <a:pt x="0" y="61"/>
                      <a:pt x="25" y="111"/>
                    </a:cubicBezTo>
                    <a:lnTo>
                      <a:pt x="25" y="136"/>
                    </a:lnTo>
                    <a:cubicBezTo>
                      <a:pt x="50" y="186"/>
                      <a:pt x="75" y="186"/>
                      <a:pt x="100" y="186"/>
                    </a:cubicBezTo>
                    <a:lnTo>
                      <a:pt x="151" y="186"/>
                    </a:lnTo>
                    <a:cubicBezTo>
                      <a:pt x="176" y="186"/>
                      <a:pt x="201" y="136"/>
                      <a:pt x="201" y="86"/>
                    </a:cubicBezTo>
                    <a:lnTo>
                      <a:pt x="176" y="61"/>
                    </a:lnTo>
                    <a:cubicBezTo>
                      <a:pt x="157" y="24"/>
                      <a:pt x="125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21"/>
              <p:cNvSpPr/>
              <p:nvPr/>
            </p:nvSpPr>
            <p:spPr>
              <a:xfrm>
                <a:off x="2206275" y="897725"/>
                <a:ext cx="4425" cy="52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8" extrusionOk="0">
                    <a:moveTo>
                      <a:pt x="117" y="0"/>
                    </a:moveTo>
                    <a:cubicBezTo>
                      <a:pt x="111" y="0"/>
                      <a:pt x="106" y="3"/>
                      <a:pt x="101" y="7"/>
                    </a:cubicBezTo>
                    <a:cubicBezTo>
                      <a:pt x="51" y="7"/>
                      <a:pt x="1" y="32"/>
                      <a:pt x="1" y="82"/>
                    </a:cubicBezTo>
                    <a:lnTo>
                      <a:pt x="26" y="107"/>
                    </a:lnTo>
                    <a:cubicBezTo>
                      <a:pt x="26" y="157"/>
                      <a:pt x="51" y="208"/>
                      <a:pt x="101" y="208"/>
                    </a:cubicBezTo>
                    <a:cubicBezTo>
                      <a:pt x="151" y="183"/>
                      <a:pt x="176" y="157"/>
                      <a:pt x="176" y="107"/>
                    </a:cubicBezTo>
                    <a:lnTo>
                      <a:pt x="176" y="82"/>
                    </a:lnTo>
                    <a:cubicBezTo>
                      <a:pt x="176" y="41"/>
                      <a:pt x="143" y="0"/>
                      <a:pt x="1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21"/>
              <p:cNvSpPr/>
              <p:nvPr/>
            </p:nvSpPr>
            <p:spPr>
              <a:xfrm>
                <a:off x="2204400" y="884475"/>
                <a:ext cx="4425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12" extrusionOk="0">
                    <a:moveTo>
                      <a:pt x="100" y="1"/>
                    </a:moveTo>
                    <a:cubicBezTo>
                      <a:pt x="91" y="1"/>
                      <a:pt x="83" y="4"/>
                      <a:pt x="76" y="11"/>
                    </a:cubicBezTo>
                    <a:cubicBezTo>
                      <a:pt x="26" y="11"/>
                      <a:pt x="1" y="61"/>
                      <a:pt x="1" y="111"/>
                    </a:cubicBezTo>
                    <a:lnTo>
                      <a:pt x="1" y="136"/>
                    </a:lnTo>
                    <a:cubicBezTo>
                      <a:pt x="26" y="186"/>
                      <a:pt x="51" y="211"/>
                      <a:pt x="101" y="211"/>
                    </a:cubicBezTo>
                    <a:cubicBezTo>
                      <a:pt x="151" y="186"/>
                      <a:pt x="176" y="136"/>
                      <a:pt x="176" y="111"/>
                    </a:cubicBezTo>
                    <a:lnTo>
                      <a:pt x="176" y="61"/>
                    </a:lnTo>
                    <a:cubicBezTo>
                      <a:pt x="158" y="24"/>
                      <a:pt x="126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21"/>
              <p:cNvSpPr/>
              <p:nvPr/>
            </p:nvSpPr>
            <p:spPr>
              <a:xfrm>
                <a:off x="2166800" y="83170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86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67"/>
                      <a:pt x="1" y="117"/>
                      <a:pt x="51" y="142"/>
                    </a:cubicBezTo>
                    <a:lnTo>
                      <a:pt x="76" y="167"/>
                    </a:lnTo>
                    <a:cubicBezTo>
                      <a:pt x="101" y="167"/>
                      <a:pt x="101" y="192"/>
                      <a:pt x="126" y="192"/>
                    </a:cubicBezTo>
                    <a:cubicBezTo>
                      <a:pt x="151" y="192"/>
                      <a:pt x="176" y="167"/>
                      <a:pt x="201" y="142"/>
                    </a:cubicBezTo>
                    <a:cubicBezTo>
                      <a:pt x="226" y="92"/>
                      <a:pt x="201" y="42"/>
                      <a:pt x="176" y="17"/>
                    </a:cubicBezTo>
                    <a:lnTo>
                      <a:pt x="126" y="17"/>
                    </a:lnTo>
                    <a:cubicBezTo>
                      <a:pt x="116" y="6"/>
                      <a:pt x="101" y="0"/>
                      <a:pt x="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21"/>
              <p:cNvSpPr/>
              <p:nvPr/>
            </p:nvSpPr>
            <p:spPr>
              <a:xfrm>
                <a:off x="2194375" y="8598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91" y="1"/>
                    </a:moveTo>
                    <a:cubicBezTo>
                      <a:pt x="76" y="1"/>
                      <a:pt x="61" y="7"/>
                      <a:pt x="51" y="17"/>
                    </a:cubicBezTo>
                    <a:cubicBezTo>
                      <a:pt x="1" y="42"/>
                      <a:pt x="1" y="93"/>
                      <a:pt x="26" y="143"/>
                    </a:cubicBezTo>
                    <a:lnTo>
                      <a:pt x="26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176" y="168"/>
                      <a:pt x="201" y="118"/>
                      <a:pt x="176" y="67"/>
                    </a:cubicBezTo>
                    <a:lnTo>
                      <a:pt x="151" y="42"/>
                    </a:lnTo>
                    <a:cubicBezTo>
                      <a:pt x="136" y="13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21"/>
              <p:cNvSpPr/>
              <p:nvPr/>
            </p:nvSpPr>
            <p:spPr>
              <a:xfrm>
                <a:off x="2142375" y="8208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26" y="0"/>
                    </a:moveTo>
                    <a:cubicBezTo>
                      <a:pt x="76" y="0"/>
                      <a:pt x="25" y="25"/>
                      <a:pt x="25" y="76"/>
                    </a:cubicBezTo>
                    <a:cubicBezTo>
                      <a:pt x="0" y="101"/>
                      <a:pt x="25" y="151"/>
                      <a:pt x="76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26"/>
                    </a:cubicBezTo>
                    <a:cubicBezTo>
                      <a:pt x="226" y="76"/>
                      <a:pt x="201" y="25"/>
                      <a:pt x="151" y="25"/>
                    </a:cubicBez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21"/>
              <p:cNvSpPr/>
              <p:nvPr/>
            </p:nvSpPr>
            <p:spPr>
              <a:xfrm>
                <a:off x="2206275" y="911050"/>
                <a:ext cx="5050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01" extrusionOk="0">
                    <a:moveTo>
                      <a:pt x="101" y="0"/>
                    </a:moveTo>
                    <a:cubicBezTo>
                      <a:pt x="51" y="0"/>
                      <a:pt x="26" y="26"/>
                      <a:pt x="26" y="76"/>
                    </a:cubicBezTo>
                    <a:lnTo>
                      <a:pt x="26" y="101"/>
                    </a:lnTo>
                    <a:cubicBezTo>
                      <a:pt x="1" y="151"/>
                      <a:pt x="51" y="201"/>
                      <a:pt x="101" y="201"/>
                    </a:cubicBezTo>
                    <a:cubicBezTo>
                      <a:pt x="151" y="201"/>
                      <a:pt x="176" y="151"/>
                      <a:pt x="176" y="126"/>
                    </a:cubicBezTo>
                    <a:lnTo>
                      <a:pt x="201" y="76"/>
                    </a:lnTo>
                    <a:cubicBezTo>
                      <a:pt x="201" y="26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21"/>
              <p:cNvSpPr/>
              <p:nvPr/>
            </p:nvSpPr>
            <p:spPr>
              <a:xfrm>
                <a:off x="2129225" y="8183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0"/>
                    </a:moveTo>
                    <a:cubicBezTo>
                      <a:pt x="75" y="0"/>
                      <a:pt x="25" y="25"/>
                      <a:pt x="25" y="75"/>
                    </a:cubicBezTo>
                    <a:cubicBezTo>
                      <a:pt x="0" y="125"/>
                      <a:pt x="50" y="176"/>
                      <a:pt x="100" y="176"/>
                    </a:cubicBezTo>
                    <a:lnTo>
                      <a:pt x="125" y="176"/>
                    </a:lnTo>
                    <a:cubicBezTo>
                      <a:pt x="176" y="176"/>
                      <a:pt x="226" y="151"/>
                      <a:pt x="226" y="100"/>
                    </a:cubicBezTo>
                    <a:cubicBezTo>
                      <a:pt x="226" y="50"/>
                      <a:pt x="201" y="25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21"/>
              <p:cNvSpPr/>
              <p:nvPr/>
            </p:nvSpPr>
            <p:spPr>
              <a:xfrm>
                <a:off x="2116050" y="817700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51" y="25"/>
                      <a:pt x="1" y="50"/>
                      <a:pt x="1" y="100"/>
                    </a:cubicBezTo>
                    <a:cubicBezTo>
                      <a:pt x="26" y="150"/>
                      <a:pt x="51" y="176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50"/>
                      <a:pt x="226" y="100"/>
                    </a:cubicBezTo>
                    <a:cubicBezTo>
                      <a:pt x="226" y="50"/>
                      <a:pt x="176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21"/>
              <p:cNvSpPr/>
              <p:nvPr/>
            </p:nvSpPr>
            <p:spPr>
              <a:xfrm>
                <a:off x="2186850" y="849175"/>
                <a:ext cx="5050" cy="487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5" extrusionOk="0">
                    <a:moveTo>
                      <a:pt x="98" y="0"/>
                    </a:moveTo>
                    <a:cubicBezTo>
                      <a:pt x="76" y="0"/>
                      <a:pt x="51" y="7"/>
                      <a:pt x="26" y="19"/>
                    </a:cubicBezTo>
                    <a:cubicBezTo>
                      <a:pt x="1" y="44"/>
                      <a:pt x="1" y="94"/>
                      <a:pt x="26" y="145"/>
                    </a:cubicBezTo>
                    <a:lnTo>
                      <a:pt x="51" y="170"/>
                    </a:lnTo>
                    <a:cubicBezTo>
                      <a:pt x="51" y="170"/>
                      <a:pt x="76" y="195"/>
                      <a:pt x="101" y="195"/>
                    </a:cubicBezTo>
                    <a:cubicBezTo>
                      <a:pt x="126" y="195"/>
                      <a:pt x="151" y="195"/>
                      <a:pt x="151" y="170"/>
                    </a:cubicBezTo>
                    <a:cubicBezTo>
                      <a:pt x="201" y="145"/>
                      <a:pt x="201" y="94"/>
                      <a:pt x="176" y="44"/>
                    </a:cubicBezTo>
                    <a:lnTo>
                      <a:pt x="151" y="19"/>
                    </a:lnTo>
                    <a:cubicBezTo>
                      <a:pt x="139" y="7"/>
                      <a:pt x="120" y="0"/>
                      <a:pt x="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21"/>
              <p:cNvSpPr/>
              <p:nvPr/>
            </p:nvSpPr>
            <p:spPr>
              <a:xfrm>
                <a:off x="2102900" y="81957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76" y="0"/>
                    </a:moveTo>
                    <a:cubicBezTo>
                      <a:pt x="25" y="25"/>
                      <a:pt x="0" y="50"/>
                      <a:pt x="0" y="101"/>
                    </a:cubicBezTo>
                    <a:cubicBezTo>
                      <a:pt x="25" y="151"/>
                      <a:pt x="51" y="176"/>
                      <a:pt x="101" y="176"/>
                    </a:cubicBezTo>
                    <a:lnTo>
                      <a:pt x="151" y="176"/>
                    </a:lnTo>
                    <a:cubicBezTo>
                      <a:pt x="201" y="151"/>
                      <a:pt x="226" y="101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21"/>
              <p:cNvSpPr/>
              <p:nvPr/>
            </p:nvSpPr>
            <p:spPr>
              <a:xfrm>
                <a:off x="2177450" y="839300"/>
                <a:ext cx="50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9" extrusionOk="0">
                    <a:moveTo>
                      <a:pt x="79" y="1"/>
                    </a:moveTo>
                    <a:cubicBezTo>
                      <a:pt x="57" y="1"/>
                      <a:pt x="38" y="13"/>
                      <a:pt x="26" y="38"/>
                    </a:cubicBezTo>
                    <a:cubicBezTo>
                      <a:pt x="1" y="63"/>
                      <a:pt x="1" y="114"/>
                      <a:pt x="26" y="164"/>
                    </a:cubicBezTo>
                    <a:lnTo>
                      <a:pt x="51" y="189"/>
                    </a:lnTo>
                    <a:lnTo>
                      <a:pt x="126" y="189"/>
                    </a:lnTo>
                    <a:cubicBezTo>
                      <a:pt x="151" y="189"/>
                      <a:pt x="151" y="189"/>
                      <a:pt x="176" y="164"/>
                    </a:cubicBezTo>
                    <a:cubicBezTo>
                      <a:pt x="201" y="139"/>
                      <a:pt x="201" y="88"/>
                      <a:pt x="176" y="38"/>
                    </a:cubicBezTo>
                    <a:lnTo>
                      <a:pt x="151" y="38"/>
                    </a:lnTo>
                    <a:cubicBezTo>
                      <a:pt x="126" y="13"/>
                      <a:pt x="101" y="1"/>
                      <a:pt x="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21"/>
              <p:cNvSpPr/>
              <p:nvPr/>
            </p:nvSpPr>
            <p:spPr>
              <a:xfrm>
                <a:off x="2204400" y="924200"/>
                <a:ext cx="50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26" y="1"/>
                    </a:moveTo>
                    <a:cubicBezTo>
                      <a:pt x="76" y="1"/>
                      <a:pt x="26" y="26"/>
                      <a:pt x="26" y="76"/>
                    </a:cubicBezTo>
                    <a:cubicBezTo>
                      <a:pt x="1" y="126"/>
                      <a:pt x="26" y="176"/>
                      <a:pt x="76" y="176"/>
                    </a:cubicBezTo>
                    <a:lnTo>
                      <a:pt x="101" y="176"/>
                    </a:lnTo>
                    <a:cubicBezTo>
                      <a:pt x="126" y="176"/>
                      <a:pt x="176" y="151"/>
                      <a:pt x="176" y="126"/>
                    </a:cubicBezTo>
                    <a:lnTo>
                      <a:pt x="176" y="101"/>
                    </a:lnTo>
                    <a:cubicBezTo>
                      <a:pt x="201" y="51"/>
                      <a:pt x="151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3" name="Google Shape;633;p21"/>
            <p:cNvSpPr/>
            <p:nvPr/>
          </p:nvSpPr>
          <p:spPr>
            <a:xfrm>
              <a:off x="719995" y="4749884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1"/>
            <p:cNvSpPr/>
            <p:nvPr/>
          </p:nvSpPr>
          <p:spPr>
            <a:xfrm>
              <a:off x="8423990" y="4385716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1"/>
            <p:cNvSpPr/>
            <p:nvPr/>
          </p:nvSpPr>
          <p:spPr>
            <a:xfrm>
              <a:off x="1447190" y="2710941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6" name="Google Shape;636;p21"/>
            <p:cNvGrpSpPr/>
            <p:nvPr/>
          </p:nvGrpSpPr>
          <p:grpSpPr>
            <a:xfrm>
              <a:off x="0" y="3574822"/>
              <a:ext cx="1032663" cy="712280"/>
              <a:chOff x="1966925" y="760050"/>
              <a:chExt cx="244400" cy="168575"/>
            </a:xfrm>
          </p:grpSpPr>
          <p:sp>
            <p:nvSpPr>
              <p:cNvPr id="637" name="Google Shape;637;p21"/>
              <p:cNvSpPr/>
              <p:nvPr/>
            </p:nvSpPr>
            <p:spPr>
              <a:xfrm>
                <a:off x="1966925" y="763550"/>
                <a:ext cx="5050" cy="405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62" extrusionOk="0">
                    <a:moveTo>
                      <a:pt x="115" y="1"/>
                    </a:moveTo>
                    <a:cubicBezTo>
                      <a:pt x="103" y="1"/>
                      <a:pt x="89" y="4"/>
                      <a:pt x="76" y="11"/>
                    </a:cubicBezTo>
                    <a:lnTo>
                      <a:pt x="51" y="11"/>
                    </a:lnTo>
                    <a:cubicBezTo>
                      <a:pt x="26" y="11"/>
                      <a:pt x="1" y="61"/>
                      <a:pt x="1" y="111"/>
                    </a:cubicBezTo>
                    <a:cubicBezTo>
                      <a:pt x="26" y="161"/>
                      <a:pt x="51" y="161"/>
                      <a:pt x="101" y="161"/>
                    </a:cubicBezTo>
                    <a:lnTo>
                      <a:pt x="126" y="161"/>
                    </a:lnTo>
                    <a:cubicBezTo>
                      <a:pt x="176" y="161"/>
                      <a:pt x="201" y="111"/>
                      <a:pt x="176" y="61"/>
                    </a:cubicBezTo>
                    <a:cubicBezTo>
                      <a:pt x="176" y="24"/>
                      <a:pt x="149" y="1"/>
                      <a:pt x="1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21"/>
              <p:cNvSpPr/>
              <p:nvPr/>
            </p:nvSpPr>
            <p:spPr>
              <a:xfrm>
                <a:off x="2033975" y="766075"/>
                <a:ext cx="567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86" extrusionOk="0">
                    <a:moveTo>
                      <a:pt x="87" y="0"/>
                    </a:moveTo>
                    <a:cubicBezTo>
                      <a:pt x="52" y="0"/>
                      <a:pt x="26" y="23"/>
                      <a:pt x="26" y="60"/>
                    </a:cubicBezTo>
                    <a:cubicBezTo>
                      <a:pt x="1" y="110"/>
                      <a:pt x="26" y="160"/>
                      <a:pt x="76" y="160"/>
                    </a:cubicBezTo>
                    <a:lnTo>
                      <a:pt x="101" y="185"/>
                    </a:lnTo>
                    <a:lnTo>
                      <a:pt x="126" y="185"/>
                    </a:lnTo>
                    <a:cubicBezTo>
                      <a:pt x="176" y="185"/>
                      <a:pt x="201" y="160"/>
                      <a:pt x="201" y="110"/>
                    </a:cubicBezTo>
                    <a:cubicBezTo>
                      <a:pt x="226" y="85"/>
                      <a:pt x="201" y="35"/>
                      <a:pt x="151" y="10"/>
                    </a:cubicBezTo>
                    <a:lnTo>
                      <a:pt x="126" y="10"/>
                    </a:lnTo>
                    <a:cubicBezTo>
                      <a:pt x="112" y="3"/>
                      <a:pt x="99" y="0"/>
                      <a:pt x="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21"/>
              <p:cNvSpPr/>
              <p:nvPr/>
            </p:nvSpPr>
            <p:spPr>
              <a:xfrm>
                <a:off x="1979475" y="761125"/>
                <a:ext cx="565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3" extrusionOk="0">
                    <a:moveTo>
                      <a:pt x="153" y="1"/>
                    </a:moveTo>
                    <a:cubicBezTo>
                      <a:pt x="144" y="1"/>
                      <a:pt x="135" y="3"/>
                      <a:pt x="125" y="7"/>
                    </a:cubicBezTo>
                    <a:lnTo>
                      <a:pt x="100" y="7"/>
                    </a:lnTo>
                    <a:cubicBezTo>
                      <a:pt x="50" y="7"/>
                      <a:pt x="0" y="58"/>
                      <a:pt x="25" y="108"/>
                    </a:cubicBezTo>
                    <a:cubicBezTo>
                      <a:pt x="25" y="133"/>
                      <a:pt x="50" y="183"/>
                      <a:pt x="100" y="183"/>
                    </a:cubicBezTo>
                    <a:lnTo>
                      <a:pt x="125" y="183"/>
                    </a:lnTo>
                    <a:lnTo>
                      <a:pt x="150" y="158"/>
                    </a:lnTo>
                    <a:cubicBezTo>
                      <a:pt x="201" y="158"/>
                      <a:pt x="226" y="108"/>
                      <a:pt x="226" y="83"/>
                    </a:cubicBezTo>
                    <a:cubicBezTo>
                      <a:pt x="226" y="42"/>
                      <a:pt x="192" y="1"/>
                      <a:pt x="1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21"/>
              <p:cNvSpPr/>
              <p:nvPr/>
            </p:nvSpPr>
            <p:spPr>
              <a:xfrm>
                <a:off x="2084725" y="810175"/>
                <a:ext cx="567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1" extrusionOk="0">
                    <a:moveTo>
                      <a:pt x="76" y="0"/>
                    </a:moveTo>
                    <a:cubicBezTo>
                      <a:pt x="26" y="25"/>
                      <a:pt x="1" y="76"/>
                      <a:pt x="26" y="126"/>
                    </a:cubicBezTo>
                    <a:lnTo>
                      <a:pt x="51" y="151"/>
                    </a:lnTo>
                    <a:cubicBezTo>
                      <a:pt x="51" y="176"/>
                      <a:pt x="101" y="201"/>
                      <a:pt x="126" y="201"/>
                    </a:cubicBezTo>
                    <a:lnTo>
                      <a:pt x="151" y="201"/>
                    </a:lnTo>
                    <a:cubicBezTo>
                      <a:pt x="201" y="176"/>
                      <a:pt x="226" y="126"/>
                      <a:pt x="201" y="76"/>
                    </a:cubicBezTo>
                    <a:lnTo>
                      <a:pt x="176" y="50"/>
                    </a:lnTo>
                    <a:cubicBezTo>
                      <a:pt x="151" y="0"/>
                      <a:pt x="101" y="0"/>
                      <a:pt x="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21"/>
              <p:cNvSpPr/>
              <p:nvPr/>
            </p:nvSpPr>
            <p:spPr>
              <a:xfrm>
                <a:off x="2046500" y="77155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91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92"/>
                      <a:pt x="26" y="142"/>
                      <a:pt x="76" y="167"/>
                    </a:cubicBezTo>
                    <a:lnTo>
                      <a:pt x="101" y="167"/>
                    </a:lnTo>
                    <a:cubicBezTo>
                      <a:pt x="101" y="192"/>
                      <a:pt x="126" y="192"/>
                      <a:pt x="126" y="192"/>
                    </a:cubicBezTo>
                    <a:cubicBezTo>
                      <a:pt x="176" y="192"/>
                      <a:pt x="201" y="167"/>
                      <a:pt x="201" y="142"/>
                    </a:cubicBezTo>
                    <a:cubicBezTo>
                      <a:pt x="226" y="92"/>
                      <a:pt x="226" y="42"/>
                      <a:pt x="176" y="16"/>
                    </a:cubicBezTo>
                    <a:lnTo>
                      <a:pt x="151" y="16"/>
                    </a:lnTo>
                    <a:cubicBezTo>
                      <a:pt x="130" y="6"/>
                      <a:pt x="110" y="0"/>
                      <a:pt x="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21"/>
              <p:cNvSpPr/>
              <p:nvPr/>
            </p:nvSpPr>
            <p:spPr>
              <a:xfrm>
                <a:off x="2058400" y="779050"/>
                <a:ext cx="567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3" extrusionOk="0">
                    <a:moveTo>
                      <a:pt x="91" y="1"/>
                    </a:moveTo>
                    <a:cubicBezTo>
                      <a:pt x="64" y="1"/>
                      <a:pt x="41" y="13"/>
                      <a:pt x="26" y="42"/>
                    </a:cubicBezTo>
                    <a:cubicBezTo>
                      <a:pt x="1" y="67"/>
                      <a:pt x="1" y="143"/>
                      <a:pt x="51" y="168"/>
                    </a:cubicBezTo>
                    <a:lnTo>
                      <a:pt x="76" y="168"/>
                    </a:lnTo>
                    <a:cubicBezTo>
                      <a:pt x="76" y="193"/>
                      <a:pt x="101" y="193"/>
                      <a:pt x="126" y="193"/>
                    </a:cubicBezTo>
                    <a:cubicBezTo>
                      <a:pt x="151" y="193"/>
                      <a:pt x="176" y="168"/>
                      <a:pt x="176" y="168"/>
                    </a:cubicBezTo>
                    <a:cubicBezTo>
                      <a:pt x="227" y="118"/>
                      <a:pt x="201" y="67"/>
                      <a:pt x="176" y="42"/>
                    </a:cubicBezTo>
                    <a:lnTo>
                      <a:pt x="151" y="17"/>
                    </a:lnTo>
                    <a:cubicBezTo>
                      <a:pt x="131" y="7"/>
                      <a:pt x="110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21"/>
              <p:cNvSpPr/>
              <p:nvPr/>
            </p:nvSpPr>
            <p:spPr>
              <a:xfrm>
                <a:off x="2007025" y="760675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76" y="0"/>
                      <a:pt x="26" y="25"/>
                      <a:pt x="26" y="76"/>
                    </a:cubicBezTo>
                    <a:cubicBezTo>
                      <a:pt x="1" y="126"/>
                      <a:pt x="51" y="151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26"/>
                      <a:pt x="226" y="101"/>
                    </a:cubicBezTo>
                    <a:cubicBezTo>
                      <a:pt x="226" y="50"/>
                      <a:pt x="201" y="0"/>
                      <a:pt x="1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21"/>
              <p:cNvSpPr/>
              <p:nvPr/>
            </p:nvSpPr>
            <p:spPr>
              <a:xfrm>
                <a:off x="2020825" y="762550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1"/>
                    </a:moveTo>
                    <a:cubicBezTo>
                      <a:pt x="75" y="1"/>
                      <a:pt x="25" y="26"/>
                      <a:pt x="0" y="76"/>
                    </a:cubicBezTo>
                    <a:cubicBezTo>
                      <a:pt x="0" y="101"/>
                      <a:pt x="25" y="151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01"/>
                    </a:cubicBezTo>
                    <a:cubicBezTo>
                      <a:pt x="226" y="51"/>
                      <a:pt x="176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21"/>
              <p:cNvSpPr/>
              <p:nvPr/>
            </p:nvSpPr>
            <p:spPr>
              <a:xfrm>
                <a:off x="1993875" y="760050"/>
                <a:ext cx="502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76" y="0"/>
                    </a:moveTo>
                    <a:cubicBezTo>
                      <a:pt x="26" y="0"/>
                      <a:pt x="1" y="50"/>
                      <a:pt x="1" y="101"/>
                    </a:cubicBezTo>
                    <a:cubicBezTo>
                      <a:pt x="1" y="126"/>
                      <a:pt x="51" y="176"/>
                      <a:pt x="101" y="176"/>
                    </a:cubicBezTo>
                    <a:cubicBezTo>
                      <a:pt x="151" y="176"/>
                      <a:pt x="201" y="126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21"/>
              <p:cNvSpPr/>
              <p:nvPr/>
            </p:nvSpPr>
            <p:spPr>
              <a:xfrm>
                <a:off x="2068425" y="788150"/>
                <a:ext cx="5675" cy="51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5" extrusionOk="0">
                    <a:moveTo>
                      <a:pt x="94" y="0"/>
                    </a:moveTo>
                    <a:cubicBezTo>
                      <a:pt x="77" y="0"/>
                      <a:pt x="62" y="8"/>
                      <a:pt x="51" y="29"/>
                    </a:cubicBezTo>
                    <a:cubicBezTo>
                      <a:pt x="1" y="54"/>
                      <a:pt x="1" y="104"/>
                      <a:pt x="51" y="155"/>
                    </a:cubicBezTo>
                    <a:lnTo>
                      <a:pt x="76" y="180"/>
                    </a:lnTo>
                    <a:cubicBezTo>
                      <a:pt x="76" y="180"/>
                      <a:pt x="101" y="205"/>
                      <a:pt x="126" y="205"/>
                    </a:cubicBezTo>
                    <a:cubicBezTo>
                      <a:pt x="151" y="205"/>
                      <a:pt x="176" y="180"/>
                      <a:pt x="176" y="180"/>
                    </a:cubicBezTo>
                    <a:cubicBezTo>
                      <a:pt x="227" y="129"/>
                      <a:pt x="227" y="79"/>
                      <a:pt x="201" y="54"/>
                    </a:cubicBezTo>
                    <a:lnTo>
                      <a:pt x="176" y="29"/>
                    </a:lnTo>
                    <a:cubicBezTo>
                      <a:pt x="147" y="15"/>
                      <a:pt x="119" y="0"/>
                      <a:pt x="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21"/>
              <p:cNvSpPr/>
              <p:nvPr/>
            </p:nvSpPr>
            <p:spPr>
              <a:xfrm>
                <a:off x="2077825" y="7984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86" y="1"/>
                    </a:moveTo>
                    <a:cubicBezTo>
                      <a:pt x="68" y="1"/>
                      <a:pt x="47" y="7"/>
                      <a:pt x="26" y="17"/>
                    </a:cubicBezTo>
                    <a:cubicBezTo>
                      <a:pt x="1" y="42"/>
                      <a:pt x="1" y="92"/>
                      <a:pt x="26" y="143"/>
                    </a:cubicBezTo>
                    <a:lnTo>
                      <a:pt x="51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201" y="168"/>
                      <a:pt x="201" y="92"/>
                      <a:pt x="176" y="67"/>
                    </a:cubicBezTo>
                    <a:lnTo>
                      <a:pt x="151" y="42"/>
                    </a:lnTo>
                    <a:cubicBezTo>
                      <a:pt x="137" y="13"/>
                      <a:pt x="113" y="1"/>
                      <a:pt x="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21"/>
              <p:cNvSpPr/>
              <p:nvPr/>
            </p:nvSpPr>
            <p:spPr>
              <a:xfrm>
                <a:off x="2090375" y="823325"/>
                <a:ext cx="56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7" extrusionOk="0">
                    <a:moveTo>
                      <a:pt x="75" y="1"/>
                    </a:moveTo>
                    <a:cubicBezTo>
                      <a:pt x="25" y="1"/>
                      <a:pt x="0" y="76"/>
                      <a:pt x="25" y="101"/>
                    </a:cubicBezTo>
                    <a:cubicBezTo>
                      <a:pt x="25" y="126"/>
                      <a:pt x="50" y="151"/>
                      <a:pt x="75" y="151"/>
                    </a:cubicBezTo>
                    <a:cubicBezTo>
                      <a:pt x="75" y="151"/>
                      <a:pt x="100" y="176"/>
                      <a:pt x="100" y="176"/>
                    </a:cubicBezTo>
                    <a:cubicBezTo>
                      <a:pt x="125" y="176"/>
                      <a:pt x="125" y="151"/>
                      <a:pt x="151" y="151"/>
                    </a:cubicBezTo>
                    <a:cubicBezTo>
                      <a:pt x="201" y="151"/>
                      <a:pt x="226" y="101"/>
                      <a:pt x="201" y="51"/>
                    </a:cubicBezTo>
                    <a:cubicBezTo>
                      <a:pt x="201" y="26"/>
                      <a:pt x="151" y="1"/>
                      <a:pt x="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21"/>
              <p:cNvSpPr/>
              <p:nvPr/>
            </p:nvSpPr>
            <p:spPr>
              <a:xfrm>
                <a:off x="2154900" y="825200"/>
                <a:ext cx="5675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7" extrusionOk="0">
                    <a:moveTo>
                      <a:pt x="126" y="1"/>
                    </a:moveTo>
                    <a:cubicBezTo>
                      <a:pt x="101" y="1"/>
                      <a:pt x="51" y="1"/>
                      <a:pt x="26" y="51"/>
                    </a:cubicBezTo>
                    <a:cubicBezTo>
                      <a:pt x="1" y="101"/>
                      <a:pt x="26" y="151"/>
                      <a:pt x="76" y="176"/>
                    </a:cubicBezTo>
                    <a:lnTo>
                      <a:pt x="126" y="176"/>
                    </a:lnTo>
                    <a:cubicBezTo>
                      <a:pt x="151" y="176"/>
                      <a:pt x="201" y="176"/>
                      <a:pt x="201" y="126"/>
                    </a:cubicBezTo>
                    <a:cubicBezTo>
                      <a:pt x="226" y="101"/>
                      <a:pt x="201" y="51"/>
                      <a:pt x="176" y="26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21"/>
              <p:cNvSpPr/>
              <p:nvPr/>
            </p:nvSpPr>
            <p:spPr>
              <a:xfrm>
                <a:off x="2200025" y="871950"/>
                <a:ext cx="50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6" extrusionOk="0">
                    <a:moveTo>
                      <a:pt x="100" y="1"/>
                    </a:moveTo>
                    <a:cubicBezTo>
                      <a:pt x="91" y="1"/>
                      <a:pt x="82" y="4"/>
                      <a:pt x="75" y="11"/>
                    </a:cubicBezTo>
                    <a:cubicBezTo>
                      <a:pt x="25" y="11"/>
                      <a:pt x="0" y="61"/>
                      <a:pt x="25" y="111"/>
                    </a:cubicBezTo>
                    <a:lnTo>
                      <a:pt x="25" y="136"/>
                    </a:lnTo>
                    <a:cubicBezTo>
                      <a:pt x="50" y="186"/>
                      <a:pt x="75" y="186"/>
                      <a:pt x="100" y="186"/>
                    </a:cubicBezTo>
                    <a:lnTo>
                      <a:pt x="151" y="186"/>
                    </a:lnTo>
                    <a:cubicBezTo>
                      <a:pt x="176" y="186"/>
                      <a:pt x="201" y="136"/>
                      <a:pt x="201" y="86"/>
                    </a:cubicBezTo>
                    <a:lnTo>
                      <a:pt x="176" y="61"/>
                    </a:lnTo>
                    <a:cubicBezTo>
                      <a:pt x="157" y="24"/>
                      <a:pt x="125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21"/>
              <p:cNvSpPr/>
              <p:nvPr/>
            </p:nvSpPr>
            <p:spPr>
              <a:xfrm>
                <a:off x="2206275" y="897725"/>
                <a:ext cx="4425" cy="52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8" extrusionOk="0">
                    <a:moveTo>
                      <a:pt x="117" y="0"/>
                    </a:moveTo>
                    <a:cubicBezTo>
                      <a:pt x="111" y="0"/>
                      <a:pt x="106" y="3"/>
                      <a:pt x="101" y="7"/>
                    </a:cubicBezTo>
                    <a:cubicBezTo>
                      <a:pt x="51" y="7"/>
                      <a:pt x="1" y="32"/>
                      <a:pt x="1" y="82"/>
                    </a:cubicBezTo>
                    <a:lnTo>
                      <a:pt x="26" y="107"/>
                    </a:lnTo>
                    <a:cubicBezTo>
                      <a:pt x="26" y="157"/>
                      <a:pt x="51" y="208"/>
                      <a:pt x="101" y="208"/>
                    </a:cubicBezTo>
                    <a:cubicBezTo>
                      <a:pt x="151" y="183"/>
                      <a:pt x="176" y="157"/>
                      <a:pt x="176" y="107"/>
                    </a:cubicBezTo>
                    <a:lnTo>
                      <a:pt x="176" y="82"/>
                    </a:lnTo>
                    <a:cubicBezTo>
                      <a:pt x="176" y="41"/>
                      <a:pt x="143" y="0"/>
                      <a:pt x="1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21"/>
              <p:cNvSpPr/>
              <p:nvPr/>
            </p:nvSpPr>
            <p:spPr>
              <a:xfrm>
                <a:off x="2204400" y="884475"/>
                <a:ext cx="4425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12" extrusionOk="0">
                    <a:moveTo>
                      <a:pt x="100" y="1"/>
                    </a:moveTo>
                    <a:cubicBezTo>
                      <a:pt x="91" y="1"/>
                      <a:pt x="83" y="4"/>
                      <a:pt x="76" y="11"/>
                    </a:cubicBezTo>
                    <a:cubicBezTo>
                      <a:pt x="26" y="11"/>
                      <a:pt x="1" y="61"/>
                      <a:pt x="1" y="111"/>
                    </a:cubicBezTo>
                    <a:lnTo>
                      <a:pt x="1" y="136"/>
                    </a:lnTo>
                    <a:cubicBezTo>
                      <a:pt x="26" y="186"/>
                      <a:pt x="51" y="211"/>
                      <a:pt x="101" y="211"/>
                    </a:cubicBezTo>
                    <a:cubicBezTo>
                      <a:pt x="151" y="186"/>
                      <a:pt x="176" y="136"/>
                      <a:pt x="176" y="111"/>
                    </a:cubicBezTo>
                    <a:lnTo>
                      <a:pt x="176" y="61"/>
                    </a:lnTo>
                    <a:cubicBezTo>
                      <a:pt x="158" y="24"/>
                      <a:pt x="126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21"/>
              <p:cNvSpPr/>
              <p:nvPr/>
            </p:nvSpPr>
            <p:spPr>
              <a:xfrm>
                <a:off x="2166800" y="83170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86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67"/>
                      <a:pt x="1" y="117"/>
                      <a:pt x="51" y="142"/>
                    </a:cubicBezTo>
                    <a:lnTo>
                      <a:pt x="76" y="167"/>
                    </a:lnTo>
                    <a:cubicBezTo>
                      <a:pt x="101" y="167"/>
                      <a:pt x="101" y="192"/>
                      <a:pt x="126" y="192"/>
                    </a:cubicBezTo>
                    <a:cubicBezTo>
                      <a:pt x="151" y="192"/>
                      <a:pt x="176" y="167"/>
                      <a:pt x="201" y="142"/>
                    </a:cubicBezTo>
                    <a:cubicBezTo>
                      <a:pt x="226" y="92"/>
                      <a:pt x="201" y="42"/>
                      <a:pt x="176" y="17"/>
                    </a:cubicBezTo>
                    <a:lnTo>
                      <a:pt x="126" y="17"/>
                    </a:lnTo>
                    <a:cubicBezTo>
                      <a:pt x="116" y="6"/>
                      <a:pt x="101" y="0"/>
                      <a:pt x="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21"/>
              <p:cNvSpPr/>
              <p:nvPr/>
            </p:nvSpPr>
            <p:spPr>
              <a:xfrm>
                <a:off x="2194375" y="8598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91" y="1"/>
                    </a:moveTo>
                    <a:cubicBezTo>
                      <a:pt x="76" y="1"/>
                      <a:pt x="61" y="7"/>
                      <a:pt x="51" y="17"/>
                    </a:cubicBezTo>
                    <a:cubicBezTo>
                      <a:pt x="1" y="42"/>
                      <a:pt x="1" y="93"/>
                      <a:pt x="26" y="143"/>
                    </a:cubicBezTo>
                    <a:lnTo>
                      <a:pt x="26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176" y="168"/>
                      <a:pt x="201" y="118"/>
                      <a:pt x="176" y="67"/>
                    </a:cubicBezTo>
                    <a:lnTo>
                      <a:pt x="151" y="42"/>
                    </a:lnTo>
                    <a:cubicBezTo>
                      <a:pt x="136" y="13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21"/>
              <p:cNvSpPr/>
              <p:nvPr/>
            </p:nvSpPr>
            <p:spPr>
              <a:xfrm>
                <a:off x="2142375" y="8208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26" y="0"/>
                    </a:moveTo>
                    <a:cubicBezTo>
                      <a:pt x="76" y="0"/>
                      <a:pt x="25" y="25"/>
                      <a:pt x="25" y="76"/>
                    </a:cubicBezTo>
                    <a:cubicBezTo>
                      <a:pt x="0" y="101"/>
                      <a:pt x="25" y="151"/>
                      <a:pt x="76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26"/>
                    </a:cubicBezTo>
                    <a:cubicBezTo>
                      <a:pt x="226" y="76"/>
                      <a:pt x="201" y="25"/>
                      <a:pt x="151" y="25"/>
                    </a:cubicBez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21"/>
              <p:cNvSpPr/>
              <p:nvPr/>
            </p:nvSpPr>
            <p:spPr>
              <a:xfrm>
                <a:off x="2206275" y="911050"/>
                <a:ext cx="5050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01" extrusionOk="0">
                    <a:moveTo>
                      <a:pt x="101" y="0"/>
                    </a:moveTo>
                    <a:cubicBezTo>
                      <a:pt x="51" y="0"/>
                      <a:pt x="26" y="26"/>
                      <a:pt x="26" y="76"/>
                    </a:cubicBezTo>
                    <a:lnTo>
                      <a:pt x="26" y="101"/>
                    </a:lnTo>
                    <a:cubicBezTo>
                      <a:pt x="1" y="151"/>
                      <a:pt x="51" y="201"/>
                      <a:pt x="101" y="201"/>
                    </a:cubicBezTo>
                    <a:cubicBezTo>
                      <a:pt x="151" y="201"/>
                      <a:pt x="176" y="151"/>
                      <a:pt x="176" y="126"/>
                    </a:cubicBezTo>
                    <a:lnTo>
                      <a:pt x="201" y="76"/>
                    </a:lnTo>
                    <a:cubicBezTo>
                      <a:pt x="201" y="26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21"/>
              <p:cNvSpPr/>
              <p:nvPr/>
            </p:nvSpPr>
            <p:spPr>
              <a:xfrm>
                <a:off x="2129225" y="8183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0"/>
                    </a:moveTo>
                    <a:cubicBezTo>
                      <a:pt x="75" y="0"/>
                      <a:pt x="25" y="25"/>
                      <a:pt x="25" y="75"/>
                    </a:cubicBezTo>
                    <a:cubicBezTo>
                      <a:pt x="0" y="125"/>
                      <a:pt x="50" y="176"/>
                      <a:pt x="100" y="176"/>
                    </a:cubicBezTo>
                    <a:lnTo>
                      <a:pt x="125" y="176"/>
                    </a:lnTo>
                    <a:cubicBezTo>
                      <a:pt x="176" y="176"/>
                      <a:pt x="226" y="151"/>
                      <a:pt x="226" y="100"/>
                    </a:cubicBezTo>
                    <a:cubicBezTo>
                      <a:pt x="226" y="50"/>
                      <a:pt x="201" y="25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21"/>
              <p:cNvSpPr/>
              <p:nvPr/>
            </p:nvSpPr>
            <p:spPr>
              <a:xfrm>
                <a:off x="2116050" y="817700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51" y="25"/>
                      <a:pt x="1" y="50"/>
                      <a:pt x="1" y="100"/>
                    </a:cubicBezTo>
                    <a:cubicBezTo>
                      <a:pt x="26" y="150"/>
                      <a:pt x="51" y="176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50"/>
                      <a:pt x="226" y="100"/>
                    </a:cubicBezTo>
                    <a:cubicBezTo>
                      <a:pt x="226" y="50"/>
                      <a:pt x="176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21"/>
              <p:cNvSpPr/>
              <p:nvPr/>
            </p:nvSpPr>
            <p:spPr>
              <a:xfrm>
                <a:off x="2186850" y="849175"/>
                <a:ext cx="5050" cy="487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5" extrusionOk="0">
                    <a:moveTo>
                      <a:pt x="98" y="0"/>
                    </a:moveTo>
                    <a:cubicBezTo>
                      <a:pt x="76" y="0"/>
                      <a:pt x="51" y="7"/>
                      <a:pt x="26" y="19"/>
                    </a:cubicBezTo>
                    <a:cubicBezTo>
                      <a:pt x="1" y="44"/>
                      <a:pt x="1" y="94"/>
                      <a:pt x="26" y="145"/>
                    </a:cubicBezTo>
                    <a:lnTo>
                      <a:pt x="51" y="170"/>
                    </a:lnTo>
                    <a:cubicBezTo>
                      <a:pt x="51" y="170"/>
                      <a:pt x="76" y="195"/>
                      <a:pt x="101" y="195"/>
                    </a:cubicBezTo>
                    <a:cubicBezTo>
                      <a:pt x="126" y="195"/>
                      <a:pt x="151" y="195"/>
                      <a:pt x="151" y="170"/>
                    </a:cubicBezTo>
                    <a:cubicBezTo>
                      <a:pt x="201" y="145"/>
                      <a:pt x="201" y="94"/>
                      <a:pt x="176" y="44"/>
                    </a:cubicBezTo>
                    <a:lnTo>
                      <a:pt x="151" y="19"/>
                    </a:lnTo>
                    <a:cubicBezTo>
                      <a:pt x="139" y="7"/>
                      <a:pt x="120" y="0"/>
                      <a:pt x="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21"/>
              <p:cNvSpPr/>
              <p:nvPr/>
            </p:nvSpPr>
            <p:spPr>
              <a:xfrm>
                <a:off x="2102900" y="81957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76" y="0"/>
                    </a:moveTo>
                    <a:cubicBezTo>
                      <a:pt x="25" y="25"/>
                      <a:pt x="0" y="50"/>
                      <a:pt x="0" y="101"/>
                    </a:cubicBezTo>
                    <a:cubicBezTo>
                      <a:pt x="25" y="151"/>
                      <a:pt x="51" y="176"/>
                      <a:pt x="101" y="176"/>
                    </a:cubicBezTo>
                    <a:lnTo>
                      <a:pt x="151" y="176"/>
                    </a:lnTo>
                    <a:cubicBezTo>
                      <a:pt x="201" y="151"/>
                      <a:pt x="226" y="101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21"/>
              <p:cNvSpPr/>
              <p:nvPr/>
            </p:nvSpPr>
            <p:spPr>
              <a:xfrm>
                <a:off x="2177450" y="839300"/>
                <a:ext cx="50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9" extrusionOk="0">
                    <a:moveTo>
                      <a:pt x="79" y="1"/>
                    </a:moveTo>
                    <a:cubicBezTo>
                      <a:pt x="57" y="1"/>
                      <a:pt x="38" y="13"/>
                      <a:pt x="26" y="38"/>
                    </a:cubicBezTo>
                    <a:cubicBezTo>
                      <a:pt x="1" y="63"/>
                      <a:pt x="1" y="114"/>
                      <a:pt x="26" y="164"/>
                    </a:cubicBezTo>
                    <a:lnTo>
                      <a:pt x="51" y="189"/>
                    </a:lnTo>
                    <a:lnTo>
                      <a:pt x="126" y="189"/>
                    </a:lnTo>
                    <a:cubicBezTo>
                      <a:pt x="151" y="189"/>
                      <a:pt x="151" y="189"/>
                      <a:pt x="176" y="164"/>
                    </a:cubicBezTo>
                    <a:cubicBezTo>
                      <a:pt x="201" y="139"/>
                      <a:pt x="201" y="88"/>
                      <a:pt x="176" y="38"/>
                    </a:cubicBezTo>
                    <a:lnTo>
                      <a:pt x="151" y="38"/>
                    </a:lnTo>
                    <a:cubicBezTo>
                      <a:pt x="126" y="13"/>
                      <a:pt x="101" y="1"/>
                      <a:pt x="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21"/>
              <p:cNvSpPr/>
              <p:nvPr/>
            </p:nvSpPr>
            <p:spPr>
              <a:xfrm>
                <a:off x="2204400" y="924200"/>
                <a:ext cx="50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26" y="1"/>
                    </a:moveTo>
                    <a:cubicBezTo>
                      <a:pt x="76" y="1"/>
                      <a:pt x="26" y="26"/>
                      <a:pt x="26" y="76"/>
                    </a:cubicBezTo>
                    <a:cubicBezTo>
                      <a:pt x="1" y="126"/>
                      <a:pt x="26" y="176"/>
                      <a:pt x="76" y="176"/>
                    </a:cubicBezTo>
                    <a:lnTo>
                      <a:pt x="101" y="176"/>
                    </a:lnTo>
                    <a:cubicBezTo>
                      <a:pt x="126" y="176"/>
                      <a:pt x="176" y="151"/>
                      <a:pt x="176" y="126"/>
                    </a:cubicBezTo>
                    <a:lnTo>
                      <a:pt x="176" y="101"/>
                    </a:lnTo>
                    <a:cubicBezTo>
                      <a:pt x="201" y="51"/>
                      <a:pt x="151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63" name="Google Shape;663;p21"/>
          <p:cNvSpPr txBox="1">
            <a:spLocks noGrp="1"/>
          </p:cNvSpPr>
          <p:nvPr>
            <p:ph type="title"/>
          </p:nvPr>
        </p:nvSpPr>
        <p:spPr>
          <a:xfrm>
            <a:off x="2516100" y="1413125"/>
            <a:ext cx="4111800" cy="1744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anjari"/>
              <a:buNone/>
              <a:defRPr sz="2400" b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anjari"/>
              <a:buNone/>
              <a:defRPr sz="24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anjari"/>
              <a:buNone/>
              <a:defRPr sz="24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anjari"/>
              <a:buNone/>
              <a:defRPr sz="24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anjari"/>
              <a:buNone/>
              <a:defRPr sz="24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anjari"/>
              <a:buNone/>
              <a:defRPr sz="24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anjari"/>
              <a:buNone/>
              <a:defRPr sz="24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anjari"/>
              <a:buNone/>
              <a:defRPr sz="24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anjari"/>
              <a:buNone/>
              <a:defRPr sz="24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  <p:sp>
        <p:nvSpPr>
          <p:cNvPr id="664" name="Google Shape;664;p21"/>
          <p:cNvSpPr txBox="1">
            <a:spLocks noGrp="1"/>
          </p:cNvSpPr>
          <p:nvPr>
            <p:ph type="title" idx="2"/>
          </p:nvPr>
        </p:nvSpPr>
        <p:spPr>
          <a:xfrm>
            <a:off x="2516100" y="3157675"/>
            <a:ext cx="41118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9">
    <p:bg>
      <p:bgPr>
        <a:solidFill>
          <a:schemeClr val="accent4"/>
        </a:solidFill>
        <a:effectLst/>
      </p:bgPr>
    </p:bg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22"/>
          <p:cNvGrpSpPr/>
          <p:nvPr/>
        </p:nvGrpSpPr>
        <p:grpSpPr>
          <a:xfrm>
            <a:off x="158043" y="3407913"/>
            <a:ext cx="8852017" cy="1652944"/>
            <a:chOff x="158043" y="3407913"/>
            <a:chExt cx="8852017" cy="1652944"/>
          </a:xfrm>
        </p:grpSpPr>
        <p:sp>
          <p:nvSpPr>
            <p:cNvPr id="667" name="Google Shape;667;p22"/>
            <p:cNvSpPr/>
            <p:nvPr/>
          </p:nvSpPr>
          <p:spPr>
            <a:xfrm>
              <a:off x="1415726" y="4433599"/>
              <a:ext cx="1252766" cy="503777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2"/>
            <p:cNvSpPr/>
            <p:nvPr/>
          </p:nvSpPr>
          <p:spPr>
            <a:xfrm>
              <a:off x="8848123" y="340791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2"/>
            <p:cNvSpPr/>
            <p:nvPr/>
          </p:nvSpPr>
          <p:spPr>
            <a:xfrm>
              <a:off x="7959369" y="3828119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2"/>
            <p:cNvSpPr/>
            <p:nvPr/>
          </p:nvSpPr>
          <p:spPr>
            <a:xfrm>
              <a:off x="1005211" y="4838510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1" name="Google Shape;671;p22"/>
            <p:cNvSpPr/>
            <p:nvPr/>
          </p:nvSpPr>
          <p:spPr>
            <a:xfrm>
              <a:off x="7969965" y="4249605"/>
              <a:ext cx="908069" cy="712281"/>
            </a:xfrm>
            <a:custGeom>
              <a:avLst/>
              <a:gdLst/>
              <a:ahLst/>
              <a:cxnLst/>
              <a:rect l="l" t="t" r="r" b="b"/>
              <a:pathLst>
                <a:path w="10402" h="8159" extrusionOk="0">
                  <a:moveTo>
                    <a:pt x="6560" y="1"/>
                  </a:moveTo>
                  <a:cubicBezTo>
                    <a:pt x="5921" y="1"/>
                    <a:pt x="5272" y="298"/>
                    <a:pt x="4812" y="815"/>
                  </a:cubicBezTo>
                  <a:cubicBezTo>
                    <a:pt x="4637" y="539"/>
                    <a:pt x="4336" y="339"/>
                    <a:pt x="3960" y="264"/>
                  </a:cubicBezTo>
                  <a:cubicBezTo>
                    <a:pt x="3838" y="239"/>
                    <a:pt x="3714" y="227"/>
                    <a:pt x="3592" y="227"/>
                  </a:cubicBezTo>
                  <a:cubicBezTo>
                    <a:pt x="3088" y="227"/>
                    <a:pt x="2599" y="432"/>
                    <a:pt x="2256" y="815"/>
                  </a:cubicBezTo>
                  <a:cubicBezTo>
                    <a:pt x="1855" y="1241"/>
                    <a:pt x="1704" y="1868"/>
                    <a:pt x="1830" y="2419"/>
                  </a:cubicBezTo>
                  <a:cubicBezTo>
                    <a:pt x="1789" y="2415"/>
                    <a:pt x="1749" y="2414"/>
                    <a:pt x="1709" y="2414"/>
                  </a:cubicBezTo>
                  <a:cubicBezTo>
                    <a:pt x="1205" y="2414"/>
                    <a:pt x="755" y="2696"/>
                    <a:pt x="476" y="3021"/>
                  </a:cubicBezTo>
                  <a:cubicBezTo>
                    <a:pt x="151" y="3422"/>
                    <a:pt x="0" y="3948"/>
                    <a:pt x="0" y="4549"/>
                  </a:cubicBezTo>
                  <a:cubicBezTo>
                    <a:pt x="0" y="4825"/>
                    <a:pt x="50" y="5051"/>
                    <a:pt x="125" y="5226"/>
                  </a:cubicBezTo>
                  <a:cubicBezTo>
                    <a:pt x="351" y="5828"/>
                    <a:pt x="1028" y="6204"/>
                    <a:pt x="1955" y="6329"/>
                  </a:cubicBezTo>
                  <a:cubicBezTo>
                    <a:pt x="1855" y="6780"/>
                    <a:pt x="2055" y="7256"/>
                    <a:pt x="2506" y="7632"/>
                  </a:cubicBezTo>
                  <a:cubicBezTo>
                    <a:pt x="2857" y="7933"/>
                    <a:pt x="3359" y="8108"/>
                    <a:pt x="3985" y="8158"/>
                  </a:cubicBezTo>
                  <a:lnTo>
                    <a:pt x="4261" y="8158"/>
                  </a:lnTo>
                  <a:cubicBezTo>
                    <a:pt x="4637" y="8158"/>
                    <a:pt x="4963" y="8108"/>
                    <a:pt x="5238" y="7958"/>
                  </a:cubicBezTo>
                  <a:cubicBezTo>
                    <a:pt x="5589" y="7782"/>
                    <a:pt x="5865" y="7457"/>
                    <a:pt x="5940" y="7131"/>
                  </a:cubicBezTo>
                  <a:cubicBezTo>
                    <a:pt x="6299" y="7576"/>
                    <a:pt x="6857" y="7822"/>
                    <a:pt x="7414" y="7822"/>
                  </a:cubicBezTo>
                  <a:cubicBezTo>
                    <a:pt x="7673" y="7822"/>
                    <a:pt x="7932" y="7769"/>
                    <a:pt x="8171" y="7657"/>
                  </a:cubicBezTo>
                  <a:cubicBezTo>
                    <a:pt x="8973" y="7306"/>
                    <a:pt x="9424" y="6354"/>
                    <a:pt x="9198" y="5502"/>
                  </a:cubicBezTo>
                  <a:cubicBezTo>
                    <a:pt x="9424" y="5452"/>
                    <a:pt x="9624" y="5351"/>
                    <a:pt x="9800" y="5176"/>
                  </a:cubicBezTo>
                  <a:cubicBezTo>
                    <a:pt x="9775" y="5126"/>
                    <a:pt x="9750" y="5076"/>
                    <a:pt x="9725" y="5026"/>
                  </a:cubicBezTo>
                  <a:cubicBezTo>
                    <a:pt x="9549" y="5201"/>
                    <a:pt x="9324" y="5326"/>
                    <a:pt x="9098" y="5351"/>
                  </a:cubicBezTo>
                  <a:cubicBezTo>
                    <a:pt x="9073" y="5351"/>
                    <a:pt x="9048" y="5351"/>
                    <a:pt x="9023" y="5376"/>
                  </a:cubicBezTo>
                  <a:cubicBezTo>
                    <a:pt x="8998" y="5402"/>
                    <a:pt x="8998" y="5427"/>
                    <a:pt x="9023" y="5452"/>
                  </a:cubicBezTo>
                  <a:cubicBezTo>
                    <a:pt x="9248" y="6229"/>
                    <a:pt x="8847" y="7181"/>
                    <a:pt x="8120" y="7507"/>
                  </a:cubicBezTo>
                  <a:cubicBezTo>
                    <a:pt x="7906" y="7607"/>
                    <a:pt x="7674" y="7654"/>
                    <a:pt x="7441" y="7654"/>
                  </a:cubicBezTo>
                  <a:cubicBezTo>
                    <a:pt x="6857" y="7654"/>
                    <a:pt x="6270" y="7357"/>
                    <a:pt x="5965" y="6855"/>
                  </a:cubicBezTo>
                  <a:cubicBezTo>
                    <a:pt x="5947" y="6837"/>
                    <a:pt x="5917" y="6820"/>
                    <a:pt x="5892" y="6820"/>
                  </a:cubicBezTo>
                  <a:cubicBezTo>
                    <a:pt x="5882" y="6820"/>
                    <a:pt x="5872" y="6823"/>
                    <a:pt x="5865" y="6830"/>
                  </a:cubicBezTo>
                  <a:cubicBezTo>
                    <a:pt x="5840" y="6830"/>
                    <a:pt x="5815" y="6855"/>
                    <a:pt x="5815" y="6905"/>
                  </a:cubicBezTo>
                  <a:cubicBezTo>
                    <a:pt x="5790" y="7256"/>
                    <a:pt x="5539" y="7607"/>
                    <a:pt x="5163" y="7808"/>
                  </a:cubicBezTo>
                  <a:cubicBezTo>
                    <a:pt x="4925" y="7927"/>
                    <a:pt x="4640" y="7998"/>
                    <a:pt x="4283" y="7998"/>
                  </a:cubicBezTo>
                  <a:cubicBezTo>
                    <a:pt x="4189" y="7998"/>
                    <a:pt x="4090" y="7993"/>
                    <a:pt x="3985" y="7983"/>
                  </a:cubicBezTo>
                  <a:cubicBezTo>
                    <a:pt x="3409" y="7933"/>
                    <a:pt x="2932" y="7782"/>
                    <a:pt x="2607" y="7507"/>
                  </a:cubicBezTo>
                  <a:cubicBezTo>
                    <a:pt x="2281" y="7231"/>
                    <a:pt x="1980" y="6755"/>
                    <a:pt x="2156" y="6279"/>
                  </a:cubicBezTo>
                  <a:cubicBezTo>
                    <a:pt x="2156" y="6254"/>
                    <a:pt x="2156" y="6229"/>
                    <a:pt x="2130" y="6204"/>
                  </a:cubicBezTo>
                  <a:cubicBezTo>
                    <a:pt x="2130" y="6178"/>
                    <a:pt x="2105" y="6153"/>
                    <a:pt x="2080" y="6153"/>
                  </a:cubicBezTo>
                  <a:cubicBezTo>
                    <a:pt x="1629" y="6128"/>
                    <a:pt x="602" y="5953"/>
                    <a:pt x="276" y="5176"/>
                  </a:cubicBezTo>
                  <a:cubicBezTo>
                    <a:pt x="201" y="5000"/>
                    <a:pt x="176" y="4800"/>
                    <a:pt x="176" y="4549"/>
                  </a:cubicBezTo>
                  <a:cubicBezTo>
                    <a:pt x="176" y="3998"/>
                    <a:pt x="326" y="3497"/>
                    <a:pt x="602" y="3146"/>
                  </a:cubicBezTo>
                  <a:cubicBezTo>
                    <a:pt x="877" y="2795"/>
                    <a:pt x="1303" y="2594"/>
                    <a:pt x="1704" y="2594"/>
                  </a:cubicBezTo>
                  <a:cubicBezTo>
                    <a:pt x="1780" y="2594"/>
                    <a:pt x="1855" y="2594"/>
                    <a:pt x="1930" y="2620"/>
                  </a:cubicBezTo>
                  <a:cubicBezTo>
                    <a:pt x="1955" y="2620"/>
                    <a:pt x="1980" y="2620"/>
                    <a:pt x="2005" y="2594"/>
                  </a:cubicBezTo>
                  <a:cubicBezTo>
                    <a:pt x="2030" y="2569"/>
                    <a:pt x="2030" y="2544"/>
                    <a:pt x="2030" y="2494"/>
                  </a:cubicBezTo>
                  <a:cubicBezTo>
                    <a:pt x="1855" y="1968"/>
                    <a:pt x="2005" y="1341"/>
                    <a:pt x="2381" y="915"/>
                  </a:cubicBezTo>
                  <a:cubicBezTo>
                    <a:pt x="2693" y="583"/>
                    <a:pt x="3159" y="388"/>
                    <a:pt x="3637" y="388"/>
                  </a:cubicBezTo>
                  <a:cubicBezTo>
                    <a:pt x="3736" y="388"/>
                    <a:pt x="3836" y="397"/>
                    <a:pt x="3935" y="414"/>
                  </a:cubicBezTo>
                  <a:cubicBezTo>
                    <a:pt x="4211" y="489"/>
                    <a:pt x="4562" y="665"/>
                    <a:pt x="4712" y="990"/>
                  </a:cubicBezTo>
                  <a:cubicBezTo>
                    <a:pt x="4712" y="1041"/>
                    <a:pt x="4737" y="1041"/>
                    <a:pt x="4762" y="1066"/>
                  </a:cubicBezTo>
                  <a:cubicBezTo>
                    <a:pt x="4787" y="1066"/>
                    <a:pt x="4837" y="1041"/>
                    <a:pt x="4837" y="1016"/>
                  </a:cubicBezTo>
                  <a:cubicBezTo>
                    <a:pt x="5271" y="483"/>
                    <a:pt x="5938" y="168"/>
                    <a:pt x="6582" y="168"/>
                  </a:cubicBezTo>
                  <a:cubicBezTo>
                    <a:pt x="6755" y="168"/>
                    <a:pt x="6928" y="191"/>
                    <a:pt x="7093" y="239"/>
                  </a:cubicBezTo>
                  <a:cubicBezTo>
                    <a:pt x="7895" y="489"/>
                    <a:pt x="8496" y="1241"/>
                    <a:pt x="8572" y="2093"/>
                  </a:cubicBezTo>
                  <a:cubicBezTo>
                    <a:pt x="8572" y="2118"/>
                    <a:pt x="8597" y="2143"/>
                    <a:pt x="8622" y="2168"/>
                  </a:cubicBezTo>
                  <a:lnTo>
                    <a:pt x="8697" y="2168"/>
                  </a:lnTo>
                  <a:cubicBezTo>
                    <a:pt x="8811" y="2108"/>
                    <a:pt x="8931" y="2082"/>
                    <a:pt x="9052" y="2082"/>
                  </a:cubicBezTo>
                  <a:cubicBezTo>
                    <a:pt x="9384" y="2082"/>
                    <a:pt x="9716" y="2280"/>
                    <a:pt x="9900" y="2519"/>
                  </a:cubicBezTo>
                  <a:cubicBezTo>
                    <a:pt x="10226" y="2945"/>
                    <a:pt x="10226" y="3497"/>
                    <a:pt x="10201" y="3898"/>
                  </a:cubicBezTo>
                  <a:cubicBezTo>
                    <a:pt x="10151" y="4274"/>
                    <a:pt x="10025" y="4625"/>
                    <a:pt x="9800" y="4900"/>
                  </a:cubicBezTo>
                  <a:cubicBezTo>
                    <a:pt x="9825" y="4975"/>
                    <a:pt x="9850" y="5026"/>
                    <a:pt x="9900" y="5101"/>
                  </a:cubicBezTo>
                  <a:cubicBezTo>
                    <a:pt x="10151" y="4775"/>
                    <a:pt x="10326" y="4324"/>
                    <a:pt x="10351" y="3923"/>
                  </a:cubicBezTo>
                  <a:cubicBezTo>
                    <a:pt x="10401" y="3497"/>
                    <a:pt x="10376" y="2895"/>
                    <a:pt x="10050" y="2419"/>
                  </a:cubicBezTo>
                  <a:cubicBezTo>
                    <a:pt x="9836" y="2127"/>
                    <a:pt x="9456" y="1911"/>
                    <a:pt x="9062" y="1911"/>
                  </a:cubicBezTo>
                  <a:cubicBezTo>
                    <a:pt x="8949" y="1911"/>
                    <a:pt x="8834" y="1929"/>
                    <a:pt x="8722" y="1968"/>
                  </a:cubicBezTo>
                  <a:cubicBezTo>
                    <a:pt x="8622" y="1091"/>
                    <a:pt x="7970" y="339"/>
                    <a:pt x="7143" y="88"/>
                  </a:cubicBezTo>
                  <a:cubicBezTo>
                    <a:pt x="6954" y="29"/>
                    <a:pt x="6757" y="1"/>
                    <a:pt x="65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2"/>
            <p:cNvSpPr/>
            <p:nvPr/>
          </p:nvSpPr>
          <p:spPr>
            <a:xfrm>
              <a:off x="7046485" y="4861020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2"/>
            <p:cNvSpPr/>
            <p:nvPr/>
          </p:nvSpPr>
          <p:spPr>
            <a:xfrm>
              <a:off x="769955" y="4098489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2"/>
            <p:cNvSpPr/>
            <p:nvPr/>
          </p:nvSpPr>
          <p:spPr>
            <a:xfrm>
              <a:off x="507463" y="4671734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2"/>
            <p:cNvSpPr/>
            <p:nvPr/>
          </p:nvSpPr>
          <p:spPr>
            <a:xfrm>
              <a:off x="6247848" y="4103176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2"/>
            <p:cNvSpPr/>
            <p:nvPr/>
          </p:nvSpPr>
          <p:spPr>
            <a:xfrm>
              <a:off x="8751707" y="4027258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2"/>
            <p:cNvSpPr/>
            <p:nvPr/>
          </p:nvSpPr>
          <p:spPr>
            <a:xfrm>
              <a:off x="3455037" y="4810857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2"/>
            <p:cNvSpPr/>
            <p:nvPr/>
          </p:nvSpPr>
          <p:spPr>
            <a:xfrm>
              <a:off x="158043" y="3483384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2"/>
            <p:cNvSpPr/>
            <p:nvPr/>
          </p:nvSpPr>
          <p:spPr>
            <a:xfrm>
              <a:off x="5008961" y="4888044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0" name="Google Shape;680;p22"/>
          <p:cNvSpPr txBox="1">
            <a:spLocks noGrp="1"/>
          </p:cNvSpPr>
          <p:nvPr>
            <p:ph type="title"/>
          </p:nvPr>
        </p:nvSpPr>
        <p:spPr>
          <a:xfrm>
            <a:off x="391117" y="1173082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681" name="Google Shape;681;p22"/>
          <p:cNvSpPr txBox="1">
            <a:spLocks noGrp="1"/>
          </p:cNvSpPr>
          <p:nvPr>
            <p:ph type="subTitle" idx="1"/>
          </p:nvPr>
        </p:nvSpPr>
        <p:spPr>
          <a:xfrm>
            <a:off x="1122750" y="1977000"/>
            <a:ext cx="2811600" cy="165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0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4"/>
          <p:cNvGrpSpPr/>
          <p:nvPr/>
        </p:nvGrpSpPr>
        <p:grpSpPr>
          <a:xfrm>
            <a:off x="258150" y="144448"/>
            <a:ext cx="8840866" cy="4926601"/>
            <a:chOff x="258150" y="144448"/>
            <a:chExt cx="8840866" cy="4926601"/>
          </a:xfrm>
        </p:grpSpPr>
        <p:sp>
          <p:nvSpPr>
            <p:cNvPr id="698" name="Google Shape;698;p24"/>
            <p:cNvSpPr/>
            <p:nvPr/>
          </p:nvSpPr>
          <p:spPr>
            <a:xfrm>
              <a:off x="258150" y="829420"/>
              <a:ext cx="923698" cy="725851"/>
            </a:xfrm>
            <a:custGeom>
              <a:avLst/>
              <a:gdLst/>
              <a:ahLst/>
              <a:cxnLst/>
              <a:rect l="l" t="t" r="r" b="b"/>
              <a:pathLst>
                <a:path w="10402" h="8174" extrusionOk="0">
                  <a:moveTo>
                    <a:pt x="6574" y="1"/>
                  </a:moveTo>
                  <a:cubicBezTo>
                    <a:pt x="5931" y="1"/>
                    <a:pt x="5275" y="284"/>
                    <a:pt x="4812" y="805"/>
                  </a:cubicBezTo>
                  <a:cubicBezTo>
                    <a:pt x="4637" y="529"/>
                    <a:pt x="4336" y="329"/>
                    <a:pt x="3960" y="254"/>
                  </a:cubicBezTo>
                  <a:cubicBezTo>
                    <a:pt x="3838" y="229"/>
                    <a:pt x="3714" y="217"/>
                    <a:pt x="3592" y="217"/>
                  </a:cubicBezTo>
                  <a:cubicBezTo>
                    <a:pt x="3088" y="217"/>
                    <a:pt x="2599" y="422"/>
                    <a:pt x="2256" y="805"/>
                  </a:cubicBezTo>
                  <a:cubicBezTo>
                    <a:pt x="1855" y="1231"/>
                    <a:pt x="1704" y="1858"/>
                    <a:pt x="1830" y="2409"/>
                  </a:cubicBezTo>
                  <a:cubicBezTo>
                    <a:pt x="1789" y="2405"/>
                    <a:pt x="1749" y="2403"/>
                    <a:pt x="1709" y="2403"/>
                  </a:cubicBezTo>
                  <a:cubicBezTo>
                    <a:pt x="1206" y="2403"/>
                    <a:pt x="755" y="2687"/>
                    <a:pt x="476" y="3036"/>
                  </a:cubicBezTo>
                  <a:cubicBezTo>
                    <a:pt x="151" y="3411"/>
                    <a:pt x="0" y="3938"/>
                    <a:pt x="0" y="4539"/>
                  </a:cubicBezTo>
                  <a:cubicBezTo>
                    <a:pt x="0" y="4815"/>
                    <a:pt x="50" y="5041"/>
                    <a:pt x="125" y="5241"/>
                  </a:cubicBezTo>
                  <a:cubicBezTo>
                    <a:pt x="351" y="5817"/>
                    <a:pt x="1028" y="6218"/>
                    <a:pt x="1955" y="6319"/>
                  </a:cubicBezTo>
                  <a:cubicBezTo>
                    <a:pt x="1855" y="6770"/>
                    <a:pt x="2055" y="7246"/>
                    <a:pt x="2506" y="7622"/>
                  </a:cubicBezTo>
                  <a:cubicBezTo>
                    <a:pt x="2857" y="7923"/>
                    <a:pt x="3359" y="8098"/>
                    <a:pt x="3985" y="8148"/>
                  </a:cubicBezTo>
                  <a:cubicBezTo>
                    <a:pt x="4085" y="8148"/>
                    <a:pt x="4161" y="8173"/>
                    <a:pt x="4261" y="8173"/>
                  </a:cubicBezTo>
                  <a:cubicBezTo>
                    <a:pt x="4637" y="8173"/>
                    <a:pt x="4963" y="8098"/>
                    <a:pt x="5238" y="7948"/>
                  </a:cubicBezTo>
                  <a:cubicBezTo>
                    <a:pt x="5589" y="7772"/>
                    <a:pt x="5865" y="7472"/>
                    <a:pt x="5940" y="7121"/>
                  </a:cubicBezTo>
                  <a:cubicBezTo>
                    <a:pt x="6299" y="7566"/>
                    <a:pt x="6857" y="7812"/>
                    <a:pt x="7414" y="7812"/>
                  </a:cubicBezTo>
                  <a:cubicBezTo>
                    <a:pt x="7673" y="7812"/>
                    <a:pt x="7932" y="7758"/>
                    <a:pt x="8171" y="7647"/>
                  </a:cubicBezTo>
                  <a:cubicBezTo>
                    <a:pt x="8973" y="7296"/>
                    <a:pt x="9424" y="6344"/>
                    <a:pt x="9198" y="5492"/>
                  </a:cubicBezTo>
                  <a:cubicBezTo>
                    <a:pt x="9424" y="5467"/>
                    <a:pt x="9624" y="5341"/>
                    <a:pt x="9800" y="5191"/>
                  </a:cubicBezTo>
                  <a:cubicBezTo>
                    <a:pt x="9775" y="5141"/>
                    <a:pt x="9750" y="5066"/>
                    <a:pt x="9725" y="5015"/>
                  </a:cubicBezTo>
                  <a:cubicBezTo>
                    <a:pt x="9549" y="5191"/>
                    <a:pt x="9324" y="5316"/>
                    <a:pt x="9098" y="5341"/>
                  </a:cubicBezTo>
                  <a:cubicBezTo>
                    <a:pt x="9073" y="5341"/>
                    <a:pt x="9048" y="5366"/>
                    <a:pt x="9023" y="5366"/>
                  </a:cubicBezTo>
                  <a:cubicBezTo>
                    <a:pt x="8998" y="5391"/>
                    <a:pt x="8998" y="5416"/>
                    <a:pt x="9023" y="5442"/>
                  </a:cubicBezTo>
                  <a:cubicBezTo>
                    <a:pt x="9248" y="6218"/>
                    <a:pt x="8847" y="7171"/>
                    <a:pt x="8120" y="7497"/>
                  </a:cubicBezTo>
                  <a:cubicBezTo>
                    <a:pt x="7905" y="7597"/>
                    <a:pt x="7671" y="7644"/>
                    <a:pt x="7437" y="7644"/>
                  </a:cubicBezTo>
                  <a:cubicBezTo>
                    <a:pt x="6854" y="7644"/>
                    <a:pt x="6269" y="7353"/>
                    <a:pt x="5965" y="6870"/>
                  </a:cubicBezTo>
                  <a:cubicBezTo>
                    <a:pt x="5940" y="6820"/>
                    <a:pt x="5890" y="6820"/>
                    <a:pt x="5865" y="6820"/>
                  </a:cubicBezTo>
                  <a:cubicBezTo>
                    <a:pt x="5840" y="6820"/>
                    <a:pt x="5815" y="6870"/>
                    <a:pt x="5815" y="6895"/>
                  </a:cubicBezTo>
                  <a:cubicBezTo>
                    <a:pt x="5790" y="7246"/>
                    <a:pt x="5539" y="7622"/>
                    <a:pt x="5163" y="7797"/>
                  </a:cubicBezTo>
                  <a:cubicBezTo>
                    <a:pt x="4925" y="7916"/>
                    <a:pt x="4640" y="7988"/>
                    <a:pt x="4283" y="7988"/>
                  </a:cubicBezTo>
                  <a:cubicBezTo>
                    <a:pt x="4189" y="7988"/>
                    <a:pt x="4090" y="7983"/>
                    <a:pt x="3985" y="7973"/>
                  </a:cubicBezTo>
                  <a:cubicBezTo>
                    <a:pt x="3409" y="7948"/>
                    <a:pt x="2932" y="7772"/>
                    <a:pt x="2607" y="7497"/>
                  </a:cubicBezTo>
                  <a:cubicBezTo>
                    <a:pt x="2281" y="7221"/>
                    <a:pt x="1980" y="6745"/>
                    <a:pt x="2156" y="6269"/>
                  </a:cubicBezTo>
                  <a:cubicBezTo>
                    <a:pt x="2156" y="6244"/>
                    <a:pt x="2156" y="6218"/>
                    <a:pt x="2130" y="6193"/>
                  </a:cubicBezTo>
                  <a:cubicBezTo>
                    <a:pt x="2130" y="6168"/>
                    <a:pt x="2105" y="6168"/>
                    <a:pt x="2080" y="6168"/>
                  </a:cubicBezTo>
                  <a:cubicBezTo>
                    <a:pt x="1629" y="6118"/>
                    <a:pt x="602" y="5943"/>
                    <a:pt x="276" y="5166"/>
                  </a:cubicBezTo>
                  <a:cubicBezTo>
                    <a:pt x="201" y="4990"/>
                    <a:pt x="176" y="4790"/>
                    <a:pt x="176" y="4539"/>
                  </a:cubicBezTo>
                  <a:cubicBezTo>
                    <a:pt x="176" y="3988"/>
                    <a:pt x="326" y="3487"/>
                    <a:pt x="602" y="3136"/>
                  </a:cubicBezTo>
                  <a:cubicBezTo>
                    <a:pt x="877" y="2785"/>
                    <a:pt x="1303" y="2584"/>
                    <a:pt x="1704" y="2584"/>
                  </a:cubicBezTo>
                  <a:cubicBezTo>
                    <a:pt x="1780" y="2584"/>
                    <a:pt x="1855" y="2584"/>
                    <a:pt x="1930" y="2609"/>
                  </a:cubicBezTo>
                  <a:cubicBezTo>
                    <a:pt x="1955" y="2609"/>
                    <a:pt x="1980" y="2609"/>
                    <a:pt x="2005" y="2584"/>
                  </a:cubicBezTo>
                  <a:cubicBezTo>
                    <a:pt x="2030" y="2559"/>
                    <a:pt x="2030" y="2534"/>
                    <a:pt x="2030" y="2509"/>
                  </a:cubicBezTo>
                  <a:cubicBezTo>
                    <a:pt x="1855" y="1958"/>
                    <a:pt x="2005" y="1331"/>
                    <a:pt x="2381" y="930"/>
                  </a:cubicBezTo>
                  <a:cubicBezTo>
                    <a:pt x="2682" y="589"/>
                    <a:pt x="3129" y="392"/>
                    <a:pt x="3591" y="392"/>
                  </a:cubicBezTo>
                  <a:cubicBezTo>
                    <a:pt x="3705" y="392"/>
                    <a:pt x="3821" y="404"/>
                    <a:pt x="3935" y="429"/>
                  </a:cubicBezTo>
                  <a:cubicBezTo>
                    <a:pt x="4211" y="479"/>
                    <a:pt x="4562" y="655"/>
                    <a:pt x="4712" y="1005"/>
                  </a:cubicBezTo>
                  <a:cubicBezTo>
                    <a:pt x="4712" y="1031"/>
                    <a:pt x="4737" y="1056"/>
                    <a:pt x="4762" y="1056"/>
                  </a:cubicBezTo>
                  <a:cubicBezTo>
                    <a:pt x="4787" y="1056"/>
                    <a:pt x="4837" y="1031"/>
                    <a:pt x="4837" y="1031"/>
                  </a:cubicBezTo>
                  <a:cubicBezTo>
                    <a:pt x="5264" y="488"/>
                    <a:pt x="5916" y="170"/>
                    <a:pt x="6548" y="170"/>
                  </a:cubicBezTo>
                  <a:cubicBezTo>
                    <a:pt x="6734" y="170"/>
                    <a:pt x="6917" y="197"/>
                    <a:pt x="7093" y="254"/>
                  </a:cubicBezTo>
                  <a:cubicBezTo>
                    <a:pt x="7895" y="479"/>
                    <a:pt x="8496" y="1256"/>
                    <a:pt x="8572" y="2083"/>
                  </a:cubicBezTo>
                  <a:cubicBezTo>
                    <a:pt x="8572" y="2108"/>
                    <a:pt x="8597" y="2133"/>
                    <a:pt x="8622" y="2158"/>
                  </a:cubicBezTo>
                  <a:lnTo>
                    <a:pt x="8697" y="2158"/>
                  </a:lnTo>
                  <a:cubicBezTo>
                    <a:pt x="8810" y="2099"/>
                    <a:pt x="8929" y="2072"/>
                    <a:pt x="9049" y="2072"/>
                  </a:cubicBezTo>
                  <a:cubicBezTo>
                    <a:pt x="9382" y="2072"/>
                    <a:pt x="9716" y="2276"/>
                    <a:pt x="9900" y="2534"/>
                  </a:cubicBezTo>
                  <a:cubicBezTo>
                    <a:pt x="10226" y="2960"/>
                    <a:pt x="10226" y="3512"/>
                    <a:pt x="10201" y="3888"/>
                  </a:cubicBezTo>
                  <a:cubicBezTo>
                    <a:pt x="10151" y="4264"/>
                    <a:pt x="10025" y="4640"/>
                    <a:pt x="9800" y="4915"/>
                  </a:cubicBezTo>
                  <a:cubicBezTo>
                    <a:pt x="9825" y="4965"/>
                    <a:pt x="9850" y="5015"/>
                    <a:pt x="9900" y="5091"/>
                  </a:cubicBezTo>
                  <a:cubicBezTo>
                    <a:pt x="10151" y="4765"/>
                    <a:pt x="10326" y="4339"/>
                    <a:pt x="10351" y="3913"/>
                  </a:cubicBezTo>
                  <a:cubicBezTo>
                    <a:pt x="10401" y="3487"/>
                    <a:pt x="10376" y="2885"/>
                    <a:pt x="10050" y="2434"/>
                  </a:cubicBezTo>
                  <a:cubicBezTo>
                    <a:pt x="9833" y="2138"/>
                    <a:pt x="9445" y="1904"/>
                    <a:pt x="9044" y="1904"/>
                  </a:cubicBezTo>
                  <a:cubicBezTo>
                    <a:pt x="8937" y="1904"/>
                    <a:pt x="8828" y="1921"/>
                    <a:pt x="8722" y="1958"/>
                  </a:cubicBezTo>
                  <a:cubicBezTo>
                    <a:pt x="8622" y="1106"/>
                    <a:pt x="7970" y="329"/>
                    <a:pt x="7143" y="78"/>
                  </a:cubicBezTo>
                  <a:cubicBezTo>
                    <a:pt x="6958" y="26"/>
                    <a:pt x="6767" y="1"/>
                    <a:pt x="65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4"/>
            <p:cNvSpPr/>
            <p:nvPr/>
          </p:nvSpPr>
          <p:spPr>
            <a:xfrm>
              <a:off x="720005" y="2495025"/>
              <a:ext cx="164098" cy="153133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29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4"/>
            <p:cNvSpPr/>
            <p:nvPr/>
          </p:nvSpPr>
          <p:spPr>
            <a:xfrm>
              <a:off x="4778875" y="203743"/>
              <a:ext cx="164098" cy="155256"/>
            </a:xfrm>
            <a:custGeom>
              <a:avLst/>
              <a:gdLst/>
              <a:ahLst/>
              <a:cxnLst/>
              <a:rect l="l" t="t" r="r" b="b"/>
              <a:pathLst>
                <a:path w="1855" h="1755" extrusionOk="0">
                  <a:moveTo>
                    <a:pt x="852" y="0"/>
                  </a:moveTo>
                  <a:cubicBezTo>
                    <a:pt x="501" y="552"/>
                    <a:pt x="201" y="1128"/>
                    <a:pt x="0" y="1755"/>
                  </a:cubicBezTo>
                  <a:lnTo>
                    <a:pt x="1855" y="1755"/>
                  </a:lnTo>
                  <a:cubicBezTo>
                    <a:pt x="1579" y="1153"/>
                    <a:pt x="1253" y="577"/>
                    <a:pt x="877" y="51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4"/>
            <p:cNvSpPr/>
            <p:nvPr/>
          </p:nvSpPr>
          <p:spPr>
            <a:xfrm>
              <a:off x="2708300" y="4917916"/>
              <a:ext cx="161886" cy="153133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4"/>
            <p:cNvSpPr/>
            <p:nvPr/>
          </p:nvSpPr>
          <p:spPr>
            <a:xfrm>
              <a:off x="6718827" y="4662493"/>
              <a:ext cx="164186" cy="153044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6"/>
                    <a:pt x="201" y="1128"/>
                    <a:pt x="0" y="1729"/>
                  </a:cubicBezTo>
                  <a:lnTo>
                    <a:pt x="1855" y="1729"/>
                  </a:lnTo>
                  <a:cubicBezTo>
                    <a:pt x="1579" y="1128"/>
                    <a:pt x="1254" y="576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4"/>
            <p:cNvSpPr/>
            <p:nvPr/>
          </p:nvSpPr>
          <p:spPr>
            <a:xfrm>
              <a:off x="1412987" y="144448"/>
              <a:ext cx="161975" cy="153133"/>
            </a:xfrm>
            <a:custGeom>
              <a:avLst/>
              <a:gdLst/>
              <a:ahLst/>
              <a:cxnLst/>
              <a:rect l="l" t="t" r="r" b="b"/>
              <a:pathLst>
                <a:path w="1831" h="1731" extrusionOk="0">
                  <a:moveTo>
                    <a:pt x="853" y="1"/>
                  </a:moveTo>
                  <a:cubicBezTo>
                    <a:pt x="477" y="527"/>
                    <a:pt x="176" y="1129"/>
                    <a:pt x="1" y="1730"/>
                  </a:cubicBezTo>
                  <a:lnTo>
                    <a:pt x="1830" y="1730"/>
                  </a:lnTo>
                  <a:cubicBezTo>
                    <a:pt x="1580" y="1154"/>
                    <a:pt x="1229" y="577"/>
                    <a:pt x="853" y="26"/>
                  </a:cubicBezTo>
                  <a:lnTo>
                    <a:pt x="8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4"/>
            <p:cNvSpPr/>
            <p:nvPr/>
          </p:nvSpPr>
          <p:spPr>
            <a:xfrm>
              <a:off x="3815815" y="4459304"/>
              <a:ext cx="135348" cy="144198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4"/>
            <p:cNvSpPr/>
            <p:nvPr/>
          </p:nvSpPr>
          <p:spPr>
            <a:xfrm>
              <a:off x="8356327" y="4191966"/>
              <a:ext cx="135348" cy="144198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4"/>
            <p:cNvSpPr/>
            <p:nvPr/>
          </p:nvSpPr>
          <p:spPr>
            <a:xfrm>
              <a:off x="8601765" y="2499491"/>
              <a:ext cx="135348" cy="144198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4"/>
            <p:cNvSpPr/>
            <p:nvPr/>
          </p:nvSpPr>
          <p:spPr>
            <a:xfrm>
              <a:off x="8934918" y="596938"/>
              <a:ext cx="164098" cy="153133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29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9" name="Google Shape;709;p24"/>
          <p:cNvSpPr txBox="1">
            <a:spLocks noGrp="1"/>
          </p:cNvSpPr>
          <p:nvPr>
            <p:ph type="title"/>
          </p:nvPr>
        </p:nvSpPr>
        <p:spPr>
          <a:xfrm>
            <a:off x="2556300" y="688275"/>
            <a:ext cx="4031400" cy="86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0" name="Google Shape;710;p24"/>
          <p:cNvSpPr txBox="1">
            <a:spLocks noGrp="1"/>
          </p:cNvSpPr>
          <p:nvPr>
            <p:ph type="subTitle" idx="1"/>
          </p:nvPr>
        </p:nvSpPr>
        <p:spPr>
          <a:xfrm>
            <a:off x="3166200" y="2250275"/>
            <a:ext cx="2811600" cy="30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4"/>
          <p:cNvSpPr txBox="1">
            <a:spLocks noGrp="1"/>
          </p:cNvSpPr>
          <p:nvPr>
            <p:ph type="subTitle" idx="2"/>
          </p:nvPr>
        </p:nvSpPr>
        <p:spPr>
          <a:xfrm>
            <a:off x="3405300" y="2553400"/>
            <a:ext cx="2333400" cy="74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12" name="Google Shape;712;p24"/>
          <p:cNvSpPr txBox="1"/>
          <p:nvPr/>
        </p:nvSpPr>
        <p:spPr>
          <a:xfrm>
            <a:off x="2815950" y="3388550"/>
            <a:ext cx="3512100" cy="7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1"/>
                </a:solidFill>
                <a:latin typeface="Manjari"/>
                <a:ea typeface="Manjari"/>
                <a:cs typeface="Manjari"/>
                <a:sym typeface="Manjari"/>
              </a:rPr>
              <a:t>CREDITS: This presentation template was created by </a:t>
            </a:r>
            <a:r>
              <a:rPr lang="en" sz="1200" b="1">
                <a:solidFill>
                  <a:schemeClr val="lt2"/>
                </a:solidFill>
                <a:uFill>
                  <a:noFill/>
                </a:uFill>
                <a:latin typeface="Manjari"/>
                <a:ea typeface="Manjari"/>
                <a:cs typeface="Manjari"/>
                <a:sym typeface="Manja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 b="1">
                <a:solidFill>
                  <a:schemeClr val="lt1"/>
                </a:solidFill>
                <a:latin typeface="Manjari"/>
                <a:ea typeface="Manjari"/>
                <a:cs typeface="Manjari"/>
                <a:sym typeface="Manjari"/>
              </a:rPr>
              <a:t>, including icons by </a:t>
            </a:r>
            <a:r>
              <a:rPr lang="en" sz="1200" b="1">
                <a:solidFill>
                  <a:schemeClr val="lt2"/>
                </a:solidFill>
                <a:uFill>
                  <a:noFill/>
                </a:uFill>
                <a:latin typeface="Manjari"/>
                <a:ea typeface="Manjari"/>
                <a:cs typeface="Manjari"/>
                <a:sym typeface="Manja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b="1">
                <a:solidFill>
                  <a:schemeClr val="lt1"/>
                </a:solidFill>
                <a:latin typeface="Manjari"/>
                <a:ea typeface="Manjari"/>
                <a:cs typeface="Manjari"/>
                <a:sym typeface="Manjari"/>
              </a:rPr>
              <a:t>, infographics &amp; images by </a:t>
            </a:r>
            <a:r>
              <a:rPr lang="en" sz="1200" b="1">
                <a:solidFill>
                  <a:schemeClr val="lt2"/>
                </a:solidFill>
                <a:uFill>
                  <a:noFill/>
                </a:uFill>
                <a:latin typeface="Manjari"/>
                <a:ea typeface="Manjari"/>
                <a:cs typeface="Manjari"/>
                <a:sym typeface="Manja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lt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11">
    <p:bg>
      <p:bgPr>
        <a:solidFill>
          <a:schemeClr val="accent4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5" name="Google Shape;715;p25"/>
          <p:cNvSpPr txBox="1">
            <a:spLocks noGrp="1"/>
          </p:cNvSpPr>
          <p:nvPr>
            <p:ph type="subTitle" idx="1"/>
          </p:nvPr>
        </p:nvSpPr>
        <p:spPr>
          <a:xfrm>
            <a:off x="720000" y="1977000"/>
            <a:ext cx="2811600" cy="165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16" name="Google Shape;716;p25"/>
          <p:cNvSpPr txBox="1">
            <a:spLocks noGrp="1"/>
          </p:cNvSpPr>
          <p:nvPr>
            <p:ph type="subTitle" idx="2"/>
          </p:nvPr>
        </p:nvSpPr>
        <p:spPr>
          <a:xfrm>
            <a:off x="5612400" y="1977000"/>
            <a:ext cx="2811600" cy="165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2"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8" name="Google Shape;718;p26"/>
          <p:cNvGrpSpPr/>
          <p:nvPr/>
        </p:nvGrpSpPr>
        <p:grpSpPr>
          <a:xfrm>
            <a:off x="-100690" y="-243418"/>
            <a:ext cx="9114296" cy="5135601"/>
            <a:chOff x="-100690" y="-243418"/>
            <a:chExt cx="9114296" cy="5135601"/>
          </a:xfrm>
        </p:grpSpPr>
        <p:sp>
          <p:nvSpPr>
            <p:cNvPr id="719" name="Google Shape;719;p26"/>
            <p:cNvSpPr/>
            <p:nvPr/>
          </p:nvSpPr>
          <p:spPr>
            <a:xfrm>
              <a:off x="-100690" y="895848"/>
              <a:ext cx="1083100" cy="435540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6"/>
            <p:cNvSpPr/>
            <p:nvPr/>
          </p:nvSpPr>
          <p:spPr>
            <a:xfrm>
              <a:off x="5955922" y="4385736"/>
              <a:ext cx="1083100" cy="435540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6"/>
            <p:cNvSpPr/>
            <p:nvPr/>
          </p:nvSpPr>
          <p:spPr>
            <a:xfrm>
              <a:off x="3863765" y="10390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6"/>
            <p:cNvSpPr/>
            <p:nvPr/>
          </p:nvSpPr>
          <p:spPr>
            <a:xfrm>
              <a:off x="8877858" y="2715309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6"/>
            <p:cNvSpPr/>
            <p:nvPr/>
          </p:nvSpPr>
          <p:spPr>
            <a:xfrm>
              <a:off x="1325352" y="213570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6"/>
            <p:cNvSpPr/>
            <p:nvPr/>
          </p:nvSpPr>
          <p:spPr>
            <a:xfrm>
              <a:off x="5637280" y="364609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6"/>
            <p:cNvSpPr/>
            <p:nvPr/>
          </p:nvSpPr>
          <p:spPr>
            <a:xfrm>
              <a:off x="2863855" y="4493877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6"/>
            <p:cNvSpPr/>
            <p:nvPr/>
          </p:nvSpPr>
          <p:spPr>
            <a:xfrm>
              <a:off x="7268048" y="-243418"/>
              <a:ext cx="908069" cy="712281"/>
            </a:xfrm>
            <a:custGeom>
              <a:avLst/>
              <a:gdLst/>
              <a:ahLst/>
              <a:cxnLst/>
              <a:rect l="l" t="t" r="r" b="b"/>
              <a:pathLst>
                <a:path w="10402" h="8159" extrusionOk="0">
                  <a:moveTo>
                    <a:pt x="6560" y="1"/>
                  </a:moveTo>
                  <a:cubicBezTo>
                    <a:pt x="5921" y="1"/>
                    <a:pt x="5272" y="298"/>
                    <a:pt x="4812" y="815"/>
                  </a:cubicBezTo>
                  <a:cubicBezTo>
                    <a:pt x="4637" y="539"/>
                    <a:pt x="4336" y="339"/>
                    <a:pt x="3960" y="264"/>
                  </a:cubicBezTo>
                  <a:cubicBezTo>
                    <a:pt x="3838" y="239"/>
                    <a:pt x="3714" y="227"/>
                    <a:pt x="3592" y="227"/>
                  </a:cubicBezTo>
                  <a:cubicBezTo>
                    <a:pt x="3088" y="227"/>
                    <a:pt x="2599" y="432"/>
                    <a:pt x="2256" y="815"/>
                  </a:cubicBezTo>
                  <a:cubicBezTo>
                    <a:pt x="1855" y="1241"/>
                    <a:pt x="1704" y="1868"/>
                    <a:pt x="1830" y="2419"/>
                  </a:cubicBezTo>
                  <a:cubicBezTo>
                    <a:pt x="1789" y="2415"/>
                    <a:pt x="1749" y="2414"/>
                    <a:pt x="1709" y="2414"/>
                  </a:cubicBezTo>
                  <a:cubicBezTo>
                    <a:pt x="1205" y="2414"/>
                    <a:pt x="755" y="2696"/>
                    <a:pt x="476" y="3021"/>
                  </a:cubicBezTo>
                  <a:cubicBezTo>
                    <a:pt x="151" y="3422"/>
                    <a:pt x="0" y="3948"/>
                    <a:pt x="0" y="4549"/>
                  </a:cubicBezTo>
                  <a:cubicBezTo>
                    <a:pt x="0" y="4825"/>
                    <a:pt x="50" y="5051"/>
                    <a:pt x="125" y="5226"/>
                  </a:cubicBezTo>
                  <a:cubicBezTo>
                    <a:pt x="351" y="5828"/>
                    <a:pt x="1028" y="6204"/>
                    <a:pt x="1955" y="6329"/>
                  </a:cubicBezTo>
                  <a:cubicBezTo>
                    <a:pt x="1855" y="6780"/>
                    <a:pt x="2055" y="7256"/>
                    <a:pt x="2506" y="7632"/>
                  </a:cubicBezTo>
                  <a:cubicBezTo>
                    <a:pt x="2857" y="7933"/>
                    <a:pt x="3359" y="8108"/>
                    <a:pt x="3985" y="8158"/>
                  </a:cubicBezTo>
                  <a:lnTo>
                    <a:pt x="4261" y="8158"/>
                  </a:lnTo>
                  <a:cubicBezTo>
                    <a:pt x="4637" y="8158"/>
                    <a:pt x="4963" y="8108"/>
                    <a:pt x="5238" y="7958"/>
                  </a:cubicBezTo>
                  <a:cubicBezTo>
                    <a:pt x="5589" y="7782"/>
                    <a:pt x="5865" y="7457"/>
                    <a:pt x="5940" y="7131"/>
                  </a:cubicBezTo>
                  <a:cubicBezTo>
                    <a:pt x="6299" y="7576"/>
                    <a:pt x="6857" y="7822"/>
                    <a:pt x="7414" y="7822"/>
                  </a:cubicBezTo>
                  <a:cubicBezTo>
                    <a:pt x="7673" y="7822"/>
                    <a:pt x="7932" y="7769"/>
                    <a:pt x="8171" y="7657"/>
                  </a:cubicBezTo>
                  <a:cubicBezTo>
                    <a:pt x="8973" y="7306"/>
                    <a:pt x="9424" y="6354"/>
                    <a:pt x="9198" y="5502"/>
                  </a:cubicBezTo>
                  <a:cubicBezTo>
                    <a:pt x="9424" y="5452"/>
                    <a:pt x="9624" y="5351"/>
                    <a:pt x="9800" y="5176"/>
                  </a:cubicBezTo>
                  <a:cubicBezTo>
                    <a:pt x="9775" y="5126"/>
                    <a:pt x="9750" y="5076"/>
                    <a:pt x="9725" y="5026"/>
                  </a:cubicBezTo>
                  <a:cubicBezTo>
                    <a:pt x="9549" y="5201"/>
                    <a:pt x="9324" y="5326"/>
                    <a:pt x="9098" y="5351"/>
                  </a:cubicBezTo>
                  <a:cubicBezTo>
                    <a:pt x="9073" y="5351"/>
                    <a:pt x="9048" y="5351"/>
                    <a:pt x="9023" y="5376"/>
                  </a:cubicBezTo>
                  <a:cubicBezTo>
                    <a:pt x="8998" y="5402"/>
                    <a:pt x="8998" y="5427"/>
                    <a:pt x="9023" y="5452"/>
                  </a:cubicBezTo>
                  <a:cubicBezTo>
                    <a:pt x="9248" y="6229"/>
                    <a:pt x="8847" y="7181"/>
                    <a:pt x="8120" y="7507"/>
                  </a:cubicBezTo>
                  <a:cubicBezTo>
                    <a:pt x="7906" y="7607"/>
                    <a:pt x="7674" y="7654"/>
                    <a:pt x="7441" y="7654"/>
                  </a:cubicBezTo>
                  <a:cubicBezTo>
                    <a:pt x="6857" y="7654"/>
                    <a:pt x="6270" y="7357"/>
                    <a:pt x="5965" y="6855"/>
                  </a:cubicBezTo>
                  <a:cubicBezTo>
                    <a:pt x="5947" y="6837"/>
                    <a:pt x="5917" y="6820"/>
                    <a:pt x="5892" y="6820"/>
                  </a:cubicBezTo>
                  <a:cubicBezTo>
                    <a:pt x="5882" y="6820"/>
                    <a:pt x="5872" y="6823"/>
                    <a:pt x="5865" y="6830"/>
                  </a:cubicBezTo>
                  <a:cubicBezTo>
                    <a:pt x="5840" y="6830"/>
                    <a:pt x="5815" y="6855"/>
                    <a:pt x="5815" y="6905"/>
                  </a:cubicBezTo>
                  <a:cubicBezTo>
                    <a:pt x="5790" y="7256"/>
                    <a:pt x="5539" y="7607"/>
                    <a:pt x="5163" y="7808"/>
                  </a:cubicBezTo>
                  <a:cubicBezTo>
                    <a:pt x="4925" y="7927"/>
                    <a:pt x="4640" y="7998"/>
                    <a:pt x="4283" y="7998"/>
                  </a:cubicBezTo>
                  <a:cubicBezTo>
                    <a:pt x="4189" y="7998"/>
                    <a:pt x="4090" y="7993"/>
                    <a:pt x="3985" y="7983"/>
                  </a:cubicBezTo>
                  <a:cubicBezTo>
                    <a:pt x="3409" y="7933"/>
                    <a:pt x="2932" y="7782"/>
                    <a:pt x="2607" y="7507"/>
                  </a:cubicBezTo>
                  <a:cubicBezTo>
                    <a:pt x="2281" y="7231"/>
                    <a:pt x="1980" y="6755"/>
                    <a:pt x="2156" y="6279"/>
                  </a:cubicBezTo>
                  <a:cubicBezTo>
                    <a:pt x="2156" y="6254"/>
                    <a:pt x="2156" y="6229"/>
                    <a:pt x="2130" y="6204"/>
                  </a:cubicBezTo>
                  <a:cubicBezTo>
                    <a:pt x="2130" y="6178"/>
                    <a:pt x="2105" y="6153"/>
                    <a:pt x="2080" y="6153"/>
                  </a:cubicBezTo>
                  <a:cubicBezTo>
                    <a:pt x="1629" y="6128"/>
                    <a:pt x="602" y="5953"/>
                    <a:pt x="276" y="5176"/>
                  </a:cubicBezTo>
                  <a:cubicBezTo>
                    <a:pt x="201" y="5000"/>
                    <a:pt x="176" y="4800"/>
                    <a:pt x="176" y="4549"/>
                  </a:cubicBezTo>
                  <a:cubicBezTo>
                    <a:pt x="176" y="3998"/>
                    <a:pt x="326" y="3497"/>
                    <a:pt x="602" y="3146"/>
                  </a:cubicBezTo>
                  <a:cubicBezTo>
                    <a:pt x="877" y="2795"/>
                    <a:pt x="1303" y="2594"/>
                    <a:pt x="1704" y="2594"/>
                  </a:cubicBezTo>
                  <a:cubicBezTo>
                    <a:pt x="1780" y="2594"/>
                    <a:pt x="1855" y="2594"/>
                    <a:pt x="1930" y="2620"/>
                  </a:cubicBezTo>
                  <a:cubicBezTo>
                    <a:pt x="1955" y="2620"/>
                    <a:pt x="1980" y="2620"/>
                    <a:pt x="2005" y="2594"/>
                  </a:cubicBezTo>
                  <a:cubicBezTo>
                    <a:pt x="2030" y="2569"/>
                    <a:pt x="2030" y="2544"/>
                    <a:pt x="2030" y="2494"/>
                  </a:cubicBezTo>
                  <a:cubicBezTo>
                    <a:pt x="1855" y="1968"/>
                    <a:pt x="2005" y="1341"/>
                    <a:pt x="2381" y="915"/>
                  </a:cubicBezTo>
                  <a:cubicBezTo>
                    <a:pt x="2693" y="583"/>
                    <a:pt x="3159" y="388"/>
                    <a:pt x="3637" y="388"/>
                  </a:cubicBezTo>
                  <a:cubicBezTo>
                    <a:pt x="3736" y="388"/>
                    <a:pt x="3836" y="397"/>
                    <a:pt x="3935" y="414"/>
                  </a:cubicBezTo>
                  <a:cubicBezTo>
                    <a:pt x="4211" y="489"/>
                    <a:pt x="4562" y="665"/>
                    <a:pt x="4712" y="990"/>
                  </a:cubicBezTo>
                  <a:cubicBezTo>
                    <a:pt x="4712" y="1041"/>
                    <a:pt x="4737" y="1041"/>
                    <a:pt x="4762" y="1066"/>
                  </a:cubicBezTo>
                  <a:cubicBezTo>
                    <a:pt x="4787" y="1066"/>
                    <a:pt x="4837" y="1041"/>
                    <a:pt x="4837" y="1016"/>
                  </a:cubicBezTo>
                  <a:cubicBezTo>
                    <a:pt x="5271" y="483"/>
                    <a:pt x="5938" y="168"/>
                    <a:pt x="6582" y="168"/>
                  </a:cubicBezTo>
                  <a:cubicBezTo>
                    <a:pt x="6755" y="168"/>
                    <a:pt x="6928" y="191"/>
                    <a:pt x="7093" y="239"/>
                  </a:cubicBezTo>
                  <a:cubicBezTo>
                    <a:pt x="7895" y="489"/>
                    <a:pt x="8496" y="1241"/>
                    <a:pt x="8572" y="2093"/>
                  </a:cubicBezTo>
                  <a:cubicBezTo>
                    <a:pt x="8572" y="2118"/>
                    <a:pt x="8597" y="2143"/>
                    <a:pt x="8622" y="2168"/>
                  </a:cubicBezTo>
                  <a:lnTo>
                    <a:pt x="8697" y="2168"/>
                  </a:lnTo>
                  <a:cubicBezTo>
                    <a:pt x="8811" y="2108"/>
                    <a:pt x="8931" y="2082"/>
                    <a:pt x="9052" y="2082"/>
                  </a:cubicBezTo>
                  <a:cubicBezTo>
                    <a:pt x="9384" y="2082"/>
                    <a:pt x="9716" y="2280"/>
                    <a:pt x="9900" y="2519"/>
                  </a:cubicBezTo>
                  <a:cubicBezTo>
                    <a:pt x="10226" y="2945"/>
                    <a:pt x="10226" y="3497"/>
                    <a:pt x="10201" y="3898"/>
                  </a:cubicBezTo>
                  <a:cubicBezTo>
                    <a:pt x="10151" y="4274"/>
                    <a:pt x="10025" y="4625"/>
                    <a:pt x="9800" y="4900"/>
                  </a:cubicBezTo>
                  <a:cubicBezTo>
                    <a:pt x="9825" y="4975"/>
                    <a:pt x="9850" y="5026"/>
                    <a:pt x="9900" y="5101"/>
                  </a:cubicBezTo>
                  <a:cubicBezTo>
                    <a:pt x="10151" y="4775"/>
                    <a:pt x="10326" y="4324"/>
                    <a:pt x="10351" y="3923"/>
                  </a:cubicBezTo>
                  <a:cubicBezTo>
                    <a:pt x="10401" y="3497"/>
                    <a:pt x="10376" y="2895"/>
                    <a:pt x="10050" y="2419"/>
                  </a:cubicBezTo>
                  <a:cubicBezTo>
                    <a:pt x="9836" y="2127"/>
                    <a:pt x="9456" y="1911"/>
                    <a:pt x="9062" y="1911"/>
                  </a:cubicBezTo>
                  <a:cubicBezTo>
                    <a:pt x="8949" y="1911"/>
                    <a:pt x="8834" y="1929"/>
                    <a:pt x="8722" y="1968"/>
                  </a:cubicBezTo>
                  <a:cubicBezTo>
                    <a:pt x="8622" y="1091"/>
                    <a:pt x="7970" y="339"/>
                    <a:pt x="7143" y="88"/>
                  </a:cubicBezTo>
                  <a:cubicBezTo>
                    <a:pt x="6954" y="29"/>
                    <a:pt x="6757" y="1"/>
                    <a:pt x="6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6"/>
            <p:cNvSpPr/>
            <p:nvPr/>
          </p:nvSpPr>
          <p:spPr>
            <a:xfrm>
              <a:off x="4629630" y="4749884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8" name="Google Shape;728;p26"/>
            <p:cNvGrpSpPr/>
            <p:nvPr/>
          </p:nvGrpSpPr>
          <p:grpSpPr>
            <a:xfrm>
              <a:off x="7907662" y="1099397"/>
              <a:ext cx="1032663" cy="712280"/>
              <a:chOff x="1966925" y="760050"/>
              <a:chExt cx="244400" cy="168575"/>
            </a:xfrm>
          </p:grpSpPr>
          <p:sp>
            <p:nvSpPr>
              <p:cNvPr id="729" name="Google Shape;729;p26"/>
              <p:cNvSpPr/>
              <p:nvPr/>
            </p:nvSpPr>
            <p:spPr>
              <a:xfrm>
                <a:off x="1966925" y="763550"/>
                <a:ext cx="5050" cy="405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62" extrusionOk="0">
                    <a:moveTo>
                      <a:pt x="115" y="1"/>
                    </a:moveTo>
                    <a:cubicBezTo>
                      <a:pt x="103" y="1"/>
                      <a:pt x="89" y="4"/>
                      <a:pt x="76" y="11"/>
                    </a:cubicBezTo>
                    <a:lnTo>
                      <a:pt x="51" y="11"/>
                    </a:lnTo>
                    <a:cubicBezTo>
                      <a:pt x="26" y="11"/>
                      <a:pt x="1" y="61"/>
                      <a:pt x="1" y="111"/>
                    </a:cubicBezTo>
                    <a:cubicBezTo>
                      <a:pt x="26" y="161"/>
                      <a:pt x="51" y="161"/>
                      <a:pt x="101" y="161"/>
                    </a:cubicBezTo>
                    <a:lnTo>
                      <a:pt x="126" y="161"/>
                    </a:lnTo>
                    <a:cubicBezTo>
                      <a:pt x="176" y="161"/>
                      <a:pt x="201" y="111"/>
                      <a:pt x="176" y="61"/>
                    </a:cubicBezTo>
                    <a:cubicBezTo>
                      <a:pt x="176" y="24"/>
                      <a:pt x="149" y="1"/>
                      <a:pt x="1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26"/>
              <p:cNvSpPr/>
              <p:nvPr/>
            </p:nvSpPr>
            <p:spPr>
              <a:xfrm>
                <a:off x="2033975" y="766075"/>
                <a:ext cx="567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86" extrusionOk="0">
                    <a:moveTo>
                      <a:pt x="87" y="0"/>
                    </a:moveTo>
                    <a:cubicBezTo>
                      <a:pt x="52" y="0"/>
                      <a:pt x="26" y="23"/>
                      <a:pt x="26" y="60"/>
                    </a:cubicBezTo>
                    <a:cubicBezTo>
                      <a:pt x="1" y="110"/>
                      <a:pt x="26" y="160"/>
                      <a:pt x="76" y="160"/>
                    </a:cubicBezTo>
                    <a:lnTo>
                      <a:pt x="101" y="185"/>
                    </a:lnTo>
                    <a:lnTo>
                      <a:pt x="126" y="185"/>
                    </a:lnTo>
                    <a:cubicBezTo>
                      <a:pt x="176" y="185"/>
                      <a:pt x="201" y="160"/>
                      <a:pt x="201" y="110"/>
                    </a:cubicBezTo>
                    <a:cubicBezTo>
                      <a:pt x="226" y="85"/>
                      <a:pt x="201" y="35"/>
                      <a:pt x="151" y="10"/>
                    </a:cubicBezTo>
                    <a:lnTo>
                      <a:pt x="126" y="10"/>
                    </a:lnTo>
                    <a:cubicBezTo>
                      <a:pt x="112" y="3"/>
                      <a:pt x="99" y="0"/>
                      <a:pt x="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26"/>
              <p:cNvSpPr/>
              <p:nvPr/>
            </p:nvSpPr>
            <p:spPr>
              <a:xfrm>
                <a:off x="1979475" y="761125"/>
                <a:ext cx="565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3" extrusionOk="0">
                    <a:moveTo>
                      <a:pt x="153" y="1"/>
                    </a:moveTo>
                    <a:cubicBezTo>
                      <a:pt x="144" y="1"/>
                      <a:pt x="135" y="3"/>
                      <a:pt x="125" y="7"/>
                    </a:cubicBezTo>
                    <a:lnTo>
                      <a:pt x="100" y="7"/>
                    </a:lnTo>
                    <a:cubicBezTo>
                      <a:pt x="50" y="7"/>
                      <a:pt x="0" y="58"/>
                      <a:pt x="25" y="108"/>
                    </a:cubicBezTo>
                    <a:cubicBezTo>
                      <a:pt x="25" y="133"/>
                      <a:pt x="50" y="183"/>
                      <a:pt x="100" y="183"/>
                    </a:cubicBezTo>
                    <a:lnTo>
                      <a:pt x="125" y="183"/>
                    </a:lnTo>
                    <a:lnTo>
                      <a:pt x="150" y="158"/>
                    </a:lnTo>
                    <a:cubicBezTo>
                      <a:pt x="201" y="158"/>
                      <a:pt x="226" y="108"/>
                      <a:pt x="226" y="83"/>
                    </a:cubicBezTo>
                    <a:cubicBezTo>
                      <a:pt x="226" y="42"/>
                      <a:pt x="192" y="1"/>
                      <a:pt x="1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26"/>
              <p:cNvSpPr/>
              <p:nvPr/>
            </p:nvSpPr>
            <p:spPr>
              <a:xfrm>
                <a:off x="2084725" y="810175"/>
                <a:ext cx="567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1" extrusionOk="0">
                    <a:moveTo>
                      <a:pt x="76" y="0"/>
                    </a:moveTo>
                    <a:cubicBezTo>
                      <a:pt x="26" y="25"/>
                      <a:pt x="1" y="76"/>
                      <a:pt x="26" y="126"/>
                    </a:cubicBezTo>
                    <a:lnTo>
                      <a:pt x="51" y="151"/>
                    </a:lnTo>
                    <a:cubicBezTo>
                      <a:pt x="51" y="176"/>
                      <a:pt x="101" y="201"/>
                      <a:pt x="126" y="201"/>
                    </a:cubicBezTo>
                    <a:lnTo>
                      <a:pt x="151" y="201"/>
                    </a:lnTo>
                    <a:cubicBezTo>
                      <a:pt x="201" y="176"/>
                      <a:pt x="226" y="126"/>
                      <a:pt x="201" y="76"/>
                    </a:cubicBezTo>
                    <a:lnTo>
                      <a:pt x="176" y="50"/>
                    </a:lnTo>
                    <a:cubicBezTo>
                      <a:pt x="151" y="0"/>
                      <a:pt x="101" y="0"/>
                      <a:pt x="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26"/>
              <p:cNvSpPr/>
              <p:nvPr/>
            </p:nvSpPr>
            <p:spPr>
              <a:xfrm>
                <a:off x="2046500" y="77155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91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92"/>
                      <a:pt x="26" y="142"/>
                      <a:pt x="76" y="167"/>
                    </a:cubicBezTo>
                    <a:lnTo>
                      <a:pt x="101" y="167"/>
                    </a:lnTo>
                    <a:cubicBezTo>
                      <a:pt x="101" y="192"/>
                      <a:pt x="126" y="192"/>
                      <a:pt x="126" y="192"/>
                    </a:cubicBezTo>
                    <a:cubicBezTo>
                      <a:pt x="176" y="192"/>
                      <a:pt x="201" y="167"/>
                      <a:pt x="201" y="142"/>
                    </a:cubicBezTo>
                    <a:cubicBezTo>
                      <a:pt x="226" y="92"/>
                      <a:pt x="226" y="42"/>
                      <a:pt x="176" y="16"/>
                    </a:cubicBezTo>
                    <a:lnTo>
                      <a:pt x="151" y="16"/>
                    </a:lnTo>
                    <a:cubicBezTo>
                      <a:pt x="130" y="6"/>
                      <a:pt x="110" y="0"/>
                      <a:pt x="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26"/>
              <p:cNvSpPr/>
              <p:nvPr/>
            </p:nvSpPr>
            <p:spPr>
              <a:xfrm>
                <a:off x="2058400" y="779050"/>
                <a:ext cx="567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3" extrusionOk="0">
                    <a:moveTo>
                      <a:pt x="91" y="1"/>
                    </a:moveTo>
                    <a:cubicBezTo>
                      <a:pt x="64" y="1"/>
                      <a:pt x="41" y="13"/>
                      <a:pt x="26" y="42"/>
                    </a:cubicBezTo>
                    <a:cubicBezTo>
                      <a:pt x="1" y="67"/>
                      <a:pt x="1" y="143"/>
                      <a:pt x="51" y="168"/>
                    </a:cubicBezTo>
                    <a:lnTo>
                      <a:pt x="76" y="168"/>
                    </a:lnTo>
                    <a:cubicBezTo>
                      <a:pt x="76" y="193"/>
                      <a:pt x="101" y="193"/>
                      <a:pt x="126" y="193"/>
                    </a:cubicBezTo>
                    <a:cubicBezTo>
                      <a:pt x="151" y="193"/>
                      <a:pt x="176" y="168"/>
                      <a:pt x="176" y="168"/>
                    </a:cubicBezTo>
                    <a:cubicBezTo>
                      <a:pt x="227" y="118"/>
                      <a:pt x="201" y="67"/>
                      <a:pt x="176" y="42"/>
                    </a:cubicBezTo>
                    <a:lnTo>
                      <a:pt x="151" y="17"/>
                    </a:lnTo>
                    <a:cubicBezTo>
                      <a:pt x="131" y="7"/>
                      <a:pt x="110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26"/>
              <p:cNvSpPr/>
              <p:nvPr/>
            </p:nvSpPr>
            <p:spPr>
              <a:xfrm>
                <a:off x="2007025" y="760675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76" y="0"/>
                      <a:pt x="26" y="25"/>
                      <a:pt x="26" y="76"/>
                    </a:cubicBezTo>
                    <a:cubicBezTo>
                      <a:pt x="1" y="126"/>
                      <a:pt x="51" y="151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26"/>
                      <a:pt x="226" y="101"/>
                    </a:cubicBezTo>
                    <a:cubicBezTo>
                      <a:pt x="226" y="50"/>
                      <a:pt x="201" y="0"/>
                      <a:pt x="1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26"/>
              <p:cNvSpPr/>
              <p:nvPr/>
            </p:nvSpPr>
            <p:spPr>
              <a:xfrm>
                <a:off x="2020825" y="762550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1"/>
                    </a:moveTo>
                    <a:cubicBezTo>
                      <a:pt x="75" y="1"/>
                      <a:pt x="25" y="26"/>
                      <a:pt x="0" y="76"/>
                    </a:cubicBezTo>
                    <a:cubicBezTo>
                      <a:pt x="0" y="101"/>
                      <a:pt x="25" y="151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01"/>
                    </a:cubicBezTo>
                    <a:cubicBezTo>
                      <a:pt x="226" y="51"/>
                      <a:pt x="176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26"/>
              <p:cNvSpPr/>
              <p:nvPr/>
            </p:nvSpPr>
            <p:spPr>
              <a:xfrm>
                <a:off x="1993875" y="760050"/>
                <a:ext cx="502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76" y="0"/>
                    </a:moveTo>
                    <a:cubicBezTo>
                      <a:pt x="26" y="0"/>
                      <a:pt x="1" y="50"/>
                      <a:pt x="1" y="101"/>
                    </a:cubicBezTo>
                    <a:cubicBezTo>
                      <a:pt x="1" y="126"/>
                      <a:pt x="51" y="176"/>
                      <a:pt x="101" y="176"/>
                    </a:cubicBezTo>
                    <a:cubicBezTo>
                      <a:pt x="151" y="176"/>
                      <a:pt x="201" y="126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26"/>
              <p:cNvSpPr/>
              <p:nvPr/>
            </p:nvSpPr>
            <p:spPr>
              <a:xfrm>
                <a:off x="2068425" y="788150"/>
                <a:ext cx="5675" cy="51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5" extrusionOk="0">
                    <a:moveTo>
                      <a:pt x="94" y="0"/>
                    </a:moveTo>
                    <a:cubicBezTo>
                      <a:pt x="77" y="0"/>
                      <a:pt x="62" y="8"/>
                      <a:pt x="51" y="29"/>
                    </a:cubicBezTo>
                    <a:cubicBezTo>
                      <a:pt x="1" y="54"/>
                      <a:pt x="1" y="104"/>
                      <a:pt x="51" y="155"/>
                    </a:cubicBezTo>
                    <a:lnTo>
                      <a:pt x="76" y="180"/>
                    </a:lnTo>
                    <a:cubicBezTo>
                      <a:pt x="76" y="180"/>
                      <a:pt x="101" y="205"/>
                      <a:pt x="126" y="205"/>
                    </a:cubicBezTo>
                    <a:cubicBezTo>
                      <a:pt x="151" y="205"/>
                      <a:pt x="176" y="180"/>
                      <a:pt x="176" y="180"/>
                    </a:cubicBezTo>
                    <a:cubicBezTo>
                      <a:pt x="227" y="129"/>
                      <a:pt x="227" y="79"/>
                      <a:pt x="201" y="54"/>
                    </a:cubicBezTo>
                    <a:lnTo>
                      <a:pt x="176" y="29"/>
                    </a:lnTo>
                    <a:cubicBezTo>
                      <a:pt x="147" y="15"/>
                      <a:pt x="119" y="0"/>
                      <a:pt x="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26"/>
              <p:cNvSpPr/>
              <p:nvPr/>
            </p:nvSpPr>
            <p:spPr>
              <a:xfrm>
                <a:off x="2077825" y="7984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86" y="1"/>
                    </a:moveTo>
                    <a:cubicBezTo>
                      <a:pt x="68" y="1"/>
                      <a:pt x="47" y="7"/>
                      <a:pt x="26" y="17"/>
                    </a:cubicBezTo>
                    <a:cubicBezTo>
                      <a:pt x="1" y="42"/>
                      <a:pt x="1" y="92"/>
                      <a:pt x="26" y="143"/>
                    </a:cubicBezTo>
                    <a:lnTo>
                      <a:pt x="51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201" y="168"/>
                      <a:pt x="201" y="92"/>
                      <a:pt x="176" y="67"/>
                    </a:cubicBezTo>
                    <a:lnTo>
                      <a:pt x="151" y="42"/>
                    </a:lnTo>
                    <a:cubicBezTo>
                      <a:pt x="137" y="13"/>
                      <a:pt x="113" y="1"/>
                      <a:pt x="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26"/>
              <p:cNvSpPr/>
              <p:nvPr/>
            </p:nvSpPr>
            <p:spPr>
              <a:xfrm>
                <a:off x="2090375" y="823325"/>
                <a:ext cx="56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7" extrusionOk="0">
                    <a:moveTo>
                      <a:pt x="75" y="1"/>
                    </a:moveTo>
                    <a:cubicBezTo>
                      <a:pt x="25" y="1"/>
                      <a:pt x="0" y="76"/>
                      <a:pt x="25" y="101"/>
                    </a:cubicBezTo>
                    <a:cubicBezTo>
                      <a:pt x="25" y="126"/>
                      <a:pt x="50" y="151"/>
                      <a:pt x="75" y="151"/>
                    </a:cubicBezTo>
                    <a:cubicBezTo>
                      <a:pt x="75" y="151"/>
                      <a:pt x="100" y="176"/>
                      <a:pt x="100" y="176"/>
                    </a:cubicBezTo>
                    <a:cubicBezTo>
                      <a:pt x="125" y="176"/>
                      <a:pt x="125" y="151"/>
                      <a:pt x="151" y="151"/>
                    </a:cubicBezTo>
                    <a:cubicBezTo>
                      <a:pt x="201" y="151"/>
                      <a:pt x="226" y="101"/>
                      <a:pt x="201" y="51"/>
                    </a:cubicBezTo>
                    <a:cubicBezTo>
                      <a:pt x="201" y="26"/>
                      <a:pt x="151" y="1"/>
                      <a:pt x="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26"/>
              <p:cNvSpPr/>
              <p:nvPr/>
            </p:nvSpPr>
            <p:spPr>
              <a:xfrm>
                <a:off x="2154900" y="825200"/>
                <a:ext cx="5675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7" extrusionOk="0">
                    <a:moveTo>
                      <a:pt x="126" y="1"/>
                    </a:moveTo>
                    <a:cubicBezTo>
                      <a:pt x="101" y="1"/>
                      <a:pt x="51" y="1"/>
                      <a:pt x="26" y="51"/>
                    </a:cubicBezTo>
                    <a:cubicBezTo>
                      <a:pt x="1" y="101"/>
                      <a:pt x="26" y="151"/>
                      <a:pt x="76" y="176"/>
                    </a:cubicBezTo>
                    <a:lnTo>
                      <a:pt x="126" y="176"/>
                    </a:lnTo>
                    <a:cubicBezTo>
                      <a:pt x="151" y="176"/>
                      <a:pt x="201" y="176"/>
                      <a:pt x="201" y="126"/>
                    </a:cubicBezTo>
                    <a:cubicBezTo>
                      <a:pt x="226" y="101"/>
                      <a:pt x="201" y="51"/>
                      <a:pt x="176" y="26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26"/>
              <p:cNvSpPr/>
              <p:nvPr/>
            </p:nvSpPr>
            <p:spPr>
              <a:xfrm>
                <a:off x="2200025" y="871950"/>
                <a:ext cx="50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6" extrusionOk="0">
                    <a:moveTo>
                      <a:pt x="100" y="1"/>
                    </a:moveTo>
                    <a:cubicBezTo>
                      <a:pt x="91" y="1"/>
                      <a:pt x="82" y="4"/>
                      <a:pt x="75" y="11"/>
                    </a:cubicBezTo>
                    <a:cubicBezTo>
                      <a:pt x="25" y="11"/>
                      <a:pt x="0" y="61"/>
                      <a:pt x="25" y="111"/>
                    </a:cubicBezTo>
                    <a:lnTo>
                      <a:pt x="25" y="136"/>
                    </a:lnTo>
                    <a:cubicBezTo>
                      <a:pt x="50" y="186"/>
                      <a:pt x="75" y="186"/>
                      <a:pt x="100" y="186"/>
                    </a:cubicBezTo>
                    <a:lnTo>
                      <a:pt x="151" y="186"/>
                    </a:lnTo>
                    <a:cubicBezTo>
                      <a:pt x="176" y="186"/>
                      <a:pt x="201" y="136"/>
                      <a:pt x="201" y="86"/>
                    </a:cubicBezTo>
                    <a:lnTo>
                      <a:pt x="176" y="61"/>
                    </a:lnTo>
                    <a:cubicBezTo>
                      <a:pt x="157" y="24"/>
                      <a:pt x="125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26"/>
              <p:cNvSpPr/>
              <p:nvPr/>
            </p:nvSpPr>
            <p:spPr>
              <a:xfrm>
                <a:off x="2206275" y="897725"/>
                <a:ext cx="4425" cy="52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8" extrusionOk="0">
                    <a:moveTo>
                      <a:pt x="117" y="0"/>
                    </a:moveTo>
                    <a:cubicBezTo>
                      <a:pt x="111" y="0"/>
                      <a:pt x="106" y="3"/>
                      <a:pt x="101" y="7"/>
                    </a:cubicBezTo>
                    <a:cubicBezTo>
                      <a:pt x="51" y="7"/>
                      <a:pt x="1" y="32"/>
                      <a:pt x="1" y="82"/>
                    </a:cubicBezTo>
                    <a:lnTo>
                      <a:pt x="26" y="107"/>
                    </a:lnTo>
                    <a:cubicBezTo>
                      <a:pt x="26" y="157"/>
                      <a:pt x="51" y="208"/>
                      <a:pt x="101" y="208"/>
                    </a:cubicBezTo>
                    <a:cubicBezTo>
                      <a:pt x="151" y="183"/>
                      <a:pt x="176" y="157"/>
                      <a:pt x="176" y="107"/>
                    </a:cubicBezTo>
                    <a:lnTo>
                      <a:pt x="176" y="82"/>
                    </a:lnTo>
                    <a:cubicBezTo>
                      <a:pt x="176" y="41"/>
                      <a:pt x="143" y="0"/>
                      <a:pt x="1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26"/>
              <p:cNvSpPr/>
              <p:nvPr/>
            </p:nvSpPr>
            <p:spPr>
              <a:xfrm>
                <a:off x="2204400" y="884475"/>
                <a:ext cx="4425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12" extrusionOk="0">
                    <a:moveTo>
                      <a:pt x="100" y="1"/>
                    </a:moveTo>
                    <a:cubicBezTo>
                      <a:pt x="91" y="1"/>
                      <a:pt x="83" y="4"/>
                      <a:pt x="76" y="11"/>
                    </a:cubicBezTo>
                    <a:cubicBezTo>
                      <a:pt x="26" y="11"/>
                      <a:pt x="1" y="61"/>
                      <a:pt x="1" y="111"/>
                    </a:cubicBezTo>
                    <a:lnTo>
                      <a:pt x="1" y="136"/>
                    </a:lnTo>
                    <a:cubicBezTo>
                      <a:pt x="26" y="186"/>
                      <a:pt x="51" y="211"/>
                      <a:pt x="101" y="211"/>
                    </a:cubicBezTo>
                    <a:cubicBezTo>
                      <a:pt x="151" y="186"/>
                      <a:pt x="176" y="136"/>
                      <a:pt x="176" y="111"/>
                    </a:cubicBezTo>
                    <a:lnTo>
                      <a:pt x="176" y="61"/>
                    </a:lnTo>
                    <a:cubicBezTo>
                      <a:pt x="158" y="24"/>
                      <a:pt x="126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26"/>
              <p:cNvSpPr/>
              <p:nvPr/>
            </p:nvSpPr>
            <p:spPr>
              <a:xfrm>
                <a:off x="2166800" y="83170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86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67"/>
                      <a:pt x="1" y="117"/>
                      <a:pt x="51" y="142"/>
                    </a:cubicBezTo>
                    <a:lnTo>
                      <a:pt x="76" y="167"/>
                    </a:lnTo>
                    <a:cubicBezTo>
                      <a:pt x="101" y="167"/>
                      <a:pt x="101" y="192"/>
                      <a:pt x="126" y="192"/>
                    </a:cubicBezTo>
                    <a:cubicBezTo>
                      <a:pt x="151" y="192"/>
                      <a:pt x="176" y="167"/>
                      <a:pt x="201" y="142"/>
                    </a:cubicBezTo>
                    <a:cubicBezTo>
                      <a:pt x="226" y="92"/>
                      <a:pt x="201" y="42"/>
                      <a:pt x="176" y="17"/>
                    </a:cubicBezTo>
                    <a:lnTo>
                      <a:pt x="126" y="17"/>
                    </a:lnTo>
                    <a:cubicBezTo>
                      <a:pt x="116" y="6"/>
                      <a:pt x="101" y="0"/>
                      <a:pt x="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6"/>
              <p:cNvSpPr/>
              <p:nvPr/>
            </p:nvSpPr>
            <p:spPr>
              <a:xfrm>
                <a:off x="2194375" y="8598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91" y="1"/>
                    </a:moveTo>
                    <a:cubicBezTo>
                      <a:pt x="76" y="1"/>
                      <a:pt x="61" y="7"/>
                      <a:pt x="51" y="17"/>
                    </a:cubicBezTo>
                    <a:cubicBezTo>
                      <a:pt x="1" y="42"/>
                      <a:pt x="1" y="93"/>
                      <a:pt x="26" y="143"/>
                    </a:cubicBezTo>
                    <a:lnTo>
                      <a:pt x="26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176" y="168"/>
                      <a:pt x="201" y="118"/>
                      <a:pt x="176" y="67"/>
                    </a:cubicBezTo>
                    <a:lnTo>
                      <a:pt x="151" y="42"/>
                    </a:lnTo>
                    <a:cubicBezTo>
                      <a:pt x="136" y="13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26"/>
              <p:cNvSpPr/>
              <p:nvPr/>
            </p:nvSpPr>
            <p:spPr>
              <a:xfrm>
                <a:off x="2142375" y="8208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26" y="0"/>
                    </a:moveTo>
                    <a:cubicBezTo>
                      <a:pt x="76" y="0"/>
                      <a:pt x="25" y="25"/>
                      <a:pt x="25" y="76"/>
                    </a:cubicBezTo>
                    <a:cubicBezTo>
                      <a:pt x="0" y="101"/>
                      <a:pt x="25" y="151"/>
                      <a:pt x="76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26"/>
                    </a:cubicBezTo>
                    <a:cubicBezTo>
                      <a:pt x="226" y="76"/>
                      <a:pt x="201" y="25"/>
                      <a:pt x="151" y="25"/>
                    </a:cubicBez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26"/>
              <p:cNvSpPr/>
              <p:nvPr/>
            </p:nvSpPr>
            <p:spPr>
              <a:xfrm>
                <a:off x="2206275" y="911050"/>
                <a:ext cx="5050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01" extrusionOk="0">
                    <a:moveTo>
                      <a:pt x="101" y="0"/>
                    </a:moveTo>
                    <a:cubicBezTo>
                      <a:pt x="51" y="0"/>
                      <a:pt x="26" y="26"/>
                      <a:pt x="26" y="76"/>
                    </a:cubicBezTo>
                    <a:lnTo>
                      <a:pt x="26" y="101"/>
                    </a:lnTo>
                    <a:cubicBezTo>
                      <a:pt x="1" y="151"/>
                      <a:pt x="51" y="201"/>
                      <a:pt x="101" y="201"/>
                    </a:cubicBezTo>
                    <a:cubicBezTo>
                      <a:pt x="151" y="201"/>
                      <a:pt x="176" y="151"/>
                      <a:pt x="176" y="126"/>
                    </a:cubicBezTo>
                    <a:lnTo>
                      <a:pt x="201" y="76"/>
                    </a:lnTo>
                    <a:cubicBezTo>
                      <a:pt x="201" y="26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26"/>
              <p:cNvSpPr/>
              <p:nvPr/>
            </p:nvSpPr>
            <p:spPr>
              <a:xfrm>
                <a:off x="2129225" y="8183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0"/>
                    </a:moveTo>
                    <a:cubicBezTo>
                      <a:pt x="75" y="0"/>
                      <a:pt x="25" y="25"/>
                      <a:pt x="25" y="75"/>
                    </a:cubicBezTo>
                    <a:cubicBezTo>
                      <a:pt x="0" y="125"/>
                      <a:pt x="50" y="176"/>
                      <a:pt x="100" y="176"/>
                    </a:cubicBezTo>
                    <a:lnTo>
                      <a:pt x="125" y="176"/>
                    </a:lnTo>
                    <a:cubicBezTo>
                      <a:pt x="176" y="176"/>
                      <a:pt x="226" y="151"/>
                      <a:pt x="226" y="100"/>
                    </a:cubicBezTo>
                    <a:cubicBezTo>
                      <a:pt x="226" y="50"/>
                      <a:pt x="201" y="25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26"/>
              <p:cNvSpPr/>
              <p:nvPr/>
            </p:nvSpPr>
            <p:spPr>
              <a:xfrm>
                <a:off x="2116050" y="817700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51" y="25"/>
                      <a:pt x="1" y="50"/>
                      <a:pt x="1" y="100"/>
                    </a:cubicBezTo>
                    <a:cubicBezTo>
                      <a:pt x="26" y="150"/>
                      <a:pt x="51" y="176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50"/>
                      <a:pt x="226" y="100"/>
                    </a:cubicBezTo>
                    <a:cubicBezTo>
                      <a:pt x="226" y="50"/>
                      <a:pt x="176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26"/>
              <p:cNvSpPr/>
              <p:nvPr/>
            </p:nvSpPr>
            <p:spPr>
              <a:xfrm>
                <a:off x="2186850" y="849175"/>
                <a:ext cx="5050" cy="487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5" extrusionOk="0">
                    <a:moveTo>
                      <a:pt x="98" y="0"/>
                    </a:moveTo>
                    <a:cubicBezTo>
                      <a:pt x="76" y="0"/>
                      <a:pt x="51" y="7"/>
                      <a:pt x="26" y="19"/>
                    </a:cubicBezTo>
                    <a:cubicBezTo>
                      <a:pt x="1" y="44"/>
                      <a:pt x="1" y="94"/>
                      <a:pt x="26" y="145"/>
                    </a:cubicBezTo>
                    <a:lnTo>
                      <a:pt x="51" y="170"/>
                    </a:lnTo>
                    <a:cubicBezTo>
                      <a:pt x="51" y="170"/>
                      <a:pt x="76" y="195"/>
                      <a:pt x="101" y="195"/>
                    </a:cubicBezTo>
                    <a:cubicBezTo>
                      <a:pt x="126" y="195"/>
                      <a:pt x="151" y="195"/>
                      <a:pt x="151" y="170"/>
                    </a:cubicBezTo>
                    <a:cubicBezTo>
                      <a:pt x="201" y="145"/>
                      <a:pt x="201" y="94"/>
                      <a:pt x="176" y="44"/>
                    </a:cubicBezTo>
                    <a:lnTo>
                      <a:pt x="151" y="19"/>
                    </a:lnTo>
                    <a:cubicBezTo>
                      <a:pt x="139" y="7"/>
                      <a:pt x="120" y="0"/>
                      <a:pt x="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26"/>
              <p:cNvSpPr/>
              <p:nvPr/>
            </p:nvSpPr>
            <p:spPr>
              <a:xfrm>
                <a:off x="2102900" y="81957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76" y="0"/>
                    </a:moveTo>
                    <a:cubicBezTo>
                      <a:pt x="25" y="25"/>
                      <a:pt x="0" y="50"/>
                      <a:pt x="0" y="101"/>
                    </a:cubicBezTo>
                    <a:cubicBezTo>
                      <a:pt x="25" y="151"/>
                      <a:pt x="51" y="176"/>
                      <a:pt x="101" y="176"/>
                    </a:cubicBezTo>
                    <a:lnTo>
                      <a:pt x="151" y="176"/>
                    </a:lnTo>
                    <a:cubicBezTo>
                      <a:pt x="201" y="151"/>
                      <a:pt x="226" y="101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26"/>
              <p:cNvSpPr/>
              <p:nvPr/>
            </p:nvSpPr>
            <p:spPr>
              <a:xfrm>
                <a:off x="2177450" y="839300"/>
                <a:ext cx="50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9" extrusionOk="0">
                    <a:moveTo>
                      <a:pt x="79" y="1"/>
                    </a:moveTo>
                    <a:cubicBezTo>
                      <a:pt x="57" y="1"/>
                      <a:pt x="38" y="13"/>
                      <a:pt x="26" y="38"/>
                    </a:cubicBezTo>
                    <a:cubicBezTo>
                      <a:pt x="1" y="63"/>
                      <a:pt x="1" y="114"/>
                      <a:pt x="26" y="164"/>
                    </a:cubicBezTo>
                    <a:lnTo>
                      <a:pt x="51" y="189"/>
                    </a:lnTo>
                    <a:lnTo>
                      <a:pt x="126" y="189"/>
                    </a:lnTo>
                    <a:cubicBezTo>
                      <a:pt x="151" y="189"/>
                      <a:pt x="151" y="189"/>
                      <a:pt x="176" y="164"/>
                    </a:cubicBezTo>
                    <a:cubicBezTo>
                      <a:pt x="201" y="139"/>
                      <a:pt x="201" y="88"/>
                      <a:pt x="176" y="38"/>
                    </a:cubicBezTo>
                    <a:lnTo>
                      <a:pt x="151" y="38"/>
                    </a:lnTo>
                    <a:cubicBezTo>
                      <a:pt x="126" y="13"/>
                      <a:pt x="101" y="1"/>
                      <a:pt x="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26"/>
              <p:cNvSpPr/>
              <p:nvPr/>
            </p:nvSpPr>
            <p:spPr>
              <a:xfrm>
                <a:off x="2204400" y="924200"/>
                <a:ext cx="50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26" y="1"/>
                    </a:moveTo>
                    <a:cubicBezTo>
                      <a:pt x="76" y="1"/>
                      <a:pt x="26" y="26"/>
                      <a:pt x="26" y="76"/>
                    </a:cubicBezTo>
                    <a:cubicBezTo>
                      <a:pt x="1" y="126"/>
                      <a:pt x="26" y="176"/>
                      <a:pt x="76" y="176"/>
                    </a:cubicBezTo>
                    <a:lnTo>
                      <a:pt x="101" y="176"/>
                    </a:lnTo>
                    <a:cubicBezTo>
                      <a:pt x="126" y="176"/>
                      <a:pt x="176" y="151"/>
                      <a:pt x="176" y="126"/>
                    </a:cubicBezTo>
                    <a:lnTo>
                      <a:pt x="176" y="101"/>
                    </a:lnTo>
                    <a:cubicBezTo>
                      <a:pt x="201" y="51"/>
                      <a:pt x="151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55" name="Google Shape;755;p26"/>
            <p:cNvSpPr/>
            <p:nvPr/>
          </p:nvSpPr>
          <p:spPr>
            <a:xfrm>
              <a:off x="719995" y="4749884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6"/>
            <p:cNvSpPr/>
            <p:nvPr/>
          </p:nvSpPr>
          <p:spPr>
            <a:xfrm>
              <a:off x="8423990" y="4385716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6"/>
            <p:cNvSpPr/>
            <p:nvPr/>
          </p:nvSpPr>
          <p:spPr>
            <a:xfrm>
              <a:off x="1447190" y="2710941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8" name="Google Shape;758;p26"/>
            <p:cNvGrpSpPr/>
            <p:nvPr/>
          </p:nvGrpSpPr>
          <p:grpSpPr>
            <a:xfrm>
              <a:off x="0" y="3574822"/>
              <a:ext cx="1032663" cy="712280"/>
              <a:chOff x="1966925" y="760050"/>
              <a:chExt cx="244400" cy="168575"/>
            </a:xfrm>
          </p:grpSpPr>
          <p:sp>
            <p:nvSpPr>
              <p:cNvPr id="759" name="Google Shape;759;p26"/>
              <p:cNvSpPr/>
              <p:nvPr/>
            </p:nvSpPr>
            <p:spPr>
              <a:xfrm>
                <a:off x="1966925" y="763550"/>
                <a:ext cx="5050" cy="405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62" extrusionOk="0">
                    <a:moveTo>
                      <a:pt x="115" y="1"/>
                    </a:moveTo>
                    <a:cubicBezTo>
                      <a:pt x="103" y="1"/>
                      <a:pt x="89" y="4"/>
                      <a:pt x="76" y="11"/>
                    </a:cubicBezTo>
                    <a:lnTo>
                      <a:pt x="51" y="11"/>
                    </a:lnTo>
                    <a:cubicBezTo>
                      <a:pt x="26" y="11"/>
                      <a:pt x="1" y="61"/>
                      <a:pt x="1" y="111"/>
                    </a:cubicBezTo>
                    <a:cubicBezTo>
                      <a:pt x="26" y="161"/>
                      <a:pt x="51" y="161"/>
                      <a:pt x="101" y="161"/>
                    </a:cubicBezTo>
                    <a:lnTo>
                      <a:pt x="126" y="161"/>
                    </a:lnTo>
                    <a:cubicBezTo>
                      <a:pt x="176" y="161"/>
                      <a:pt x="201" y="111"/>
                      <a:pt x="176" y="61"/>
                    </a:cubicBezTo>
                    <a:cubicBezTo>
                      <a:pt x="176" y="24"/>
                      <a:pt x="149" y="1"/>
                      <a:pt x="1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26"/>
              <p:cNvSpPr/>
              <p:nvPr/>
            </p:nvSpPr>
            <p:spPr>
              <a:xfrm>
                <a:off x="2033975" y="766075"/>
                <a:ext cx="567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86" extrusionOk="0">
                    <a:moveTo>
                      <a:pt x="87" y="0"/>
                    </a:moveTo>
                    <a:cubicBezTo>
                      <a:pt x="52" y="0"/>
                      <a:pt x="26" y="23"/>
                      <a:pt x="26" y="60"/>
                    </a:cubicBezTo>
                    <a:cubicBezTo>
                      <a:pt x="1" y="110"/>
                      <a:pt x="26" y="160"/>
                      <a:pt x="76" y="160"/>
                    </a:cubicBezTo>
                    <a:lnTo>
                      <a:pt x="101" y="185"/>
                    </a:lnTo>
                    <a:lnTo>
                      <a:pt x="126" y="185"/>
                    </a:lnTo>
                    <a:cubicBezTo>
                      <a:pt x="176" y="185"/>
                      <a:pt x="201" y="160"/>
                      <a:pt x="201" y="110"/>
                    </a:cubicBezTo>
                    <a:cubicBezTo>
                      <a:pt x="226" y="85"/>
                      <a:pt x="201" y="35"/>
                      <a:pt x="151" y="10"/>
                    </a:cubicBezTo>
                    <a:lnTo>
                      <a:pt x="126" y="10"/>
                    </a:lnTo>
                    <a:cubicBezTo>
                      <a:pt x="112" y="3"/>
                      <a:pt x="99" y="0"/>
                      <a:pt x="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26"/>
              <p:cNvSpPr/>
              <p:nvPr/>
            </p:nvSpPr>
            <p:spPr>
              <a:xfrm>
                <a:off x="1979475" y="761125"/>
                <a:ext cx="565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3" extrusionOk="0">
                    <a:moveTo>
                      <a:pt x="153" y="1"/>
                    </a:moveTo>
                    <a:cubicBezTo>
                      <a:pt x="144" y="1"/>
                      <a:pt x="135" y="3"/>
                      <a:pt x="125" y="7"/>
                    </a:cubicBezTo>
                    <a:lnTo>
                      <a:pt x="100" y="7"/>
                    </a:lnTo>
                    <a:cubicBezTo>
                      <a:pt x="50" y="7"/>
                      <a:pt x="0" y="58"/>
                      <a:pt x="25" y="108"/>
                    </a:cubicBezTo>
                    <a:cubicBezTo>
                      <a:pt x="25" y="133"/>
                      <a:pt x="50" y="183"/>
                      <a:pt x="100" y="183"/>
                    </a:cubicBezTo>
                    <a:lnTo>
                      <a:pt x="125" y="183"/>
                    </a:lnTo>
                    <a:lnTo>
                      <a:pt x="150" y="158"/>
                    </a:lnTo>
                    <a:cubicBezTo>
                      <a:pt x="201" y="158"/>
                      <a:pt x="226" y="108"/>
                      <a:pt x="226" y="83"/>
                    </a:cubicBezTo>
                    <a:cubicBezTo>
                      <a:pt x="226" y="42"/>
                      <a:pt x="192" y="1"/>
                      <a:pt x="1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26"/>
              <p:cNvSpPr/>
              <p:nvPr/>
            </p:nvSpPr>
            <p:spPr>
              <a:xfrm>
                <a:off x="2084725" y="810175"/>
                <a:ext cx="567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1" extrusionOk="0">
                    <a:moveTo>
                      <a:pt x="76" y="0"/>
                    </a:moveTo>
                    <a:cubicBezTo>
                      <a:pt x="26" y="25"/>
                      <a:pt x="1" y="76"/>
                      <a:pt x="26" y="126"/>
                    </a:cubicBezTo>
                    <a:lnTo>
                      <a:pt x="51" y="151"/>
                    </a:lnTo>
                    <a:cubicBezTo>
                      <a:pt x="51" y="176"/>
                      <a:pt x="101" y="201"/>
                      <a:pt x="126" y="201"/>
                    </a:cubicBezTo>
                    <a:lnTo>
                      <a:pt x="151" y="201"/>
                    </a:lnTo>
                    <a:cubicBezTo>
                      <a:pt x="201" y="176"/>
                      <a:pt x="226" y="126"/>
                      <a:pt x="201" y="76"/>
                    </a:cubicBezTo>
                    <a:lnTo>
                      <a:pt x="176" y="50"/>
                    </a:lnTo>
                    <a:cubicBezTo>
                      <a:pt x="151" y="0"/>
                      <a:pt x="101" y="0"/>
                      <a:pt x="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26"/>
              <p:cNvSpPr/>
              <p:nvPr/>
            </p:nvSpPr>
            <p:spPr>
              <a:xfrm>
                <a:off x="2046500" y="77155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91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92"/>
                      <a:pt x="26" y="142"/>
                      <a:pt x="76" y="167"/>
                    </a:cubicBezTo>
                    <a:lnTo>
                      <a:pt x="101" y="167"/>
                    </a:lnTo>
                    <a:cubicBezTo>
                      <a:pt x="101" y="192"/>
                      <a:pt x="126" y="192"/>
                      <a:pt x="126" y="192"/>
                    </a:cubicBezTo>
                    <a:cubicBezTo>
                      <a:pt x="176" y="192"/>
                      <a:pt x="201" y="167"/>
                      <a:pt x="201" y="142"/>
                    </a:cubicBezTo>
                    <a:cubicBezTo>
                      <a:pt x="226" y="92"/>
                      <a:pt x="226" y="42"/>
                      <a:pt x="176" y="16"/>
                    </a:cubicBezTo>
                    <a:lnTo>
                      <a:pt x="151" y="16"/>
                    </a:lnTo>
                    <a:cubicBezTo>
                      <a:pt x="130" y="6"/>
                      <a:pt x="110" y="0"/>
                      <a:pt x="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26"/>
              <p:cNvSpPr/>
              <p:nvPr/>
            </p:nvSpPr>
            <p:spPr>
              <a:xfrm>
                <a:off x="2058400" y="779050"/>
                <a:ext cx="567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3" extrusionOk="0">
                    <a:moveTo>
                      <a:pt x="91" y="1"/>
                    </a:moveTo>
                    <a:cubicBezTo>
                      <a:pt x="64" y="1"/>
                      <a:pt x="41" y="13"/>
                      <a:pt x="26" y="42"/>
                    </a:cubicBezTo>
                    <a:cubicBezTo>
                      <a:pt x="1" y="67"/>
                      <a:pt x="1" y="143"/>
                      <a:pt x="51" y="168"/>
                    </a:cubicBezTo>
                    <a:lnTo>
                      <a:pt x="76" y="168"/>
                    </a:lnTo>
                    <a:cubicBezTo>
                      <a:pt x="76" y="193"/>
                      <a:pt x="101" y="193"/>
                      <a:pt x="126" y="193"/>
                    </a:cubicBezTo>
                    <a:cubicBezTo>
                      <a:pt x="151" y="193"/>
                      <a:pt x="176" y="168"/>
                      <a:pt x="176" y="168"/>
                    </a:cubicBezTo>
                    <a:cubicBezTo>
                      <a:pt x="227" y="118"/>
                      <a:pt x="201" y="67"/>
                      <a:pt x="176" y="42"/>
                    </a:cubicBezTo>
                    <a:lnTo>
                      <a:pt x="151" y="17"/>
                    </a:lnTo>
                    <a:cubicBezTo>
                      <a:pt x="131" y="7"/>
                      <a:pt x="110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26"/>
              <p:cNvSpPr/>
              <p:nvPr/>
            </p:nvSpPr>
            <p:spPr>
              <a:xfrm>
                <a:off x="2007025" y="760675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76" y="0"/>
                      <a:pt x="26" y="25"/>
                      <a:pt x="26" y="76"/>
                    </a:cubicBezTo>
                    <a:cubicBezTo>
                      <a:pt x="1" y="126"/>
                      <a:pt x="51" y="151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26"/>
                      <a:pt x="226" y="101"/>
                    </a:cubicBezTo>
                    <a:cubicBezTo>
                      <a:pt x="226" y="50"/>
                      <a:pt x="201" y="0"/>
                      <a:pt x="1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26"/>
              <p:cNvSpPr/>
              <p:nvPr/>
            </p:nvSpPr>
            <p:spPr>
              <a:xfrm>
                <a:off x="2020825" y="762550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1"/>
                    </a:moveTo>
                    <a:cubicBezTo>
                      <a:pt x="75" y="1"/>
                      <a:pt x="25" y="26"/>
                      <a:pt x="0" y="76"/>
                    </a:cubicBezTo>
                    <a:cubicBezTo>
                      <a:pt x="0" y="101"/>
                      <a:pt x="25" y="151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01"/>
                    </a:cubicBezTo>
                    <a:cubicBezTo>
                      <a:pt x="226" y="51"/>
                      <a:pt x="176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26"/>
              <p:cNvSpPr/>
              <p:nvPr/>
            </p:nvSpPr>
            <p:spPr>
              <a:xfrm>
                <a:off x="1993875" y="760050"/>
                <a:ext cx="502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76" y="0"/>
                    </a:moveTo>
                    <a:cubicBezTo>
                      <a:pt x="26" y="0"/>
                      <a:pt x="1" y="50"/>
                      <a:pt x="1" y="101"/>
                    </a:cubicBezTo>
                    <a:cubicBezTo>
                      <a:pt x="1" y="126"/>
                      <a:pt x="51" y="176"/>
                      <a:pt x="101" y="176"/>
                    </a:cubicBezTo>
                    <a:cubicBezTo>
                      <a:pt x="151" y="176"/>
                      <a:pt x="201" y="126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26"/>
              <p:cNvSpPr/>
              <p:nvPr/>
            </p:nvSpPr>
            <p:spPr>
              <a:xfrm>
                <a:off x="2068425" y="788150"/>
                <a:ext cx="5675" cy="51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5" extrusionOk="0">
                    <a:moveTo>
                      <a:pt x="94" y="0"/>
                    </a:moveTo>
                    <a:cubicBezTo>
                      <a:pt x="77" y="0"/>
                      <a:pt x="62" y="8"/>
                      <a:pt x="51" y="29"/>
                    </a:cubicBezTo>
                    <a:cubicBezTo>
                      <a:pt x="1" y="54"/>
                      <a:pt x="1" y="104"/>
                      <a:pt x="51" y="155"/>
                    </a:cubicBezTo>
                    <a:lnTo>
                      <a:pt x="76" y="180"/>
                    </a:lnTo>
                    <a:cubicBezTo>
                      <a:pt x="76" y="180"/>
                      <a:pt x="101" y="205"/>
                      <a:pt x="126" y="205"/>
                    </a:cubicBezTo>
                    <a:cubicBezTo>
                      <a:pt x="151" y="205"/>
                      <a:pt x="176" y="180"/>
                      <a:pt x="176" y="180"/>
                    </a:cubicBezTo>
                    <a:cubicBezTo>
                      <a:pt x="227" y="129"/>
                      <a:pt x="227" y="79"/>
                      <a:pt x="201" y="54"/>
                    </a:cubicBezTo>
                    <a:lnTo>
                      <a:pt x="176" y="29"/>
                    </a:lnTo>
                    <a:cubicBezTo>
                      <a:pt x="147" y="15"/>
                      <a:pt x="119" y="0"/>
                      <a:pt x="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26"/>
              <p:cNvSpPr/>
              <p:nvPr/>
            </p:nvSpPr>
            <p:spPr>
              <a:xfrm>
                <a:off x="2077825" y="7984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86" y="1"/>
                    </a:moveTo>
                    <a:cubicBezTo>
                      <a:pt x="68" y="1"/>
                      <a:pt x="47" y="7"/>
                      <a:pt x="26" y="17"/>
                    </a:cubicBezTo>
                    <a:cubicBezTo>
                      <a:pt x="1" y="42"/>
                      <a:pt x="1" y="92"/>
                      <a:pt x="26" y="143"/>
                    </a:cubicBezTo>
                    <a:lnTo>
                      <a:pt x="51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201" y="168"/>
                      <a:pt x="201" y="92"/>
                      <a:pt x="176" y="67"/>
                    </a:cubicBezTo>
                    <a:lnTo>
                      <a:pt x="151" y="42"/>
                    </a:lnTo>
                    <a:cubicBezTo>
                      <a:pt x="137" y="13"/>
                      <a:pt x="113" y="1"/>
                      <a:pt x="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26"/>
              <p:cNvSpPr/>
              <p:nvPr/>
            </p:nvSpPr>
            <p:spPr>
              <a:xfrm>
                <a:off x="2090375" y="823325"/>
                <a:ext cx="56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7" extrusionOk="0">
                    <a:moveTo>
                      <a:pt x="75" y="1"/>
                    </a:moveTo>
                    <a:cubicBezTo>
                      <a:pt x="25" y="1"/>
                      <a:pt x="0" y="76"/>
                      <a:pt x="25" y="101"/>
                    </a:cubicBezTo>
                    <a:cubicBezTo>
                      <a:pt x="25" y="126"/>
                      <a:pt x="50" y="151"/>
                      <a:pt x="75" y="151"/>
                    </a:cubicBezTo>
                    <a:cubicBezTo>
                      <a:pt x="75" y="151"/>
                      <a:pt x="100" y="176"/>
                      <a:pt x="100" y="176"/>
                    </a:cubicBezTo>
                    <a:cubicBezTo>
                      <a:pt x="125" y="176"/>
                      <a:pt x="125" y="151"/>
                      <a:pt x="151" y="151"/>
                    </a:cubicBezTo>
                    <a:cubicBezTo>
                      <a:pt x="201" y="151"/>
                      <a:pt x="226" y="101"/>
                      <a:pt x="201" y="51"/>
                    </a:cubicBezTo>
                    <a:cubicBezTo>
                      <a:pt x="201" y="26"/>
                      <a:pt x="151" y="1"/>
                      <a:pt x="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26"/>
              <p:cNvSpPr/>
              <p:nvPr/>
            </p:nvSpPr>
            <p:spPr>
              <a:xfrm>
                <a:off x="2154900" y="825200"/>
                <a:ext cx="5675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7" extrusionOk="0">
                    <a:moveTo>
                      <a:pt x="126" y="1"/>
                    </a:moveTo>
                    <a:cubicBezTo>
                      <a:pt x="101" y="1"/>
                      <a:pt x="51" y="1"/>
                      <a:pt x="26" y="51"/>
                    </a:cubicBezTo>
                    <a:cubicBezTo>
                      <a:pt x="1" y="101"/>
                      <a:pt x="26" y="151"/>
                      <a:pt x="76" y="176"/>
                    </a:cubicBezTo>
                    <a:lnTo>
                      <a:pt x="126" y="176"/>
                    </a:lnTo>
                    <a:cubicBezTo>
                      <a:pt x="151" y="176"/>
                      <a:pt x="201" y="176"/>
                      <a:pt x="201" y="126"/>
                    </a:cubicBezTo>
                    <a:cubicBezTo>
                      <a:pt x="226" y="101"/>
                      <a:pt x="201" y="51"/>
                      <a:pt x="176" y="26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26"/>
              <p:cNvSpPr/>
              <p:nvPr/>
            </p:nvSpPr>
            <p:spPr>
              <a:xfrm>
                <a:off x="2200025" y="871950"/>
                <a:ext cx="50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6" extrusionOk="0">
                    <a:moveTo>
                      <a:pt x="100" y="1"/>
                    </a:moveTo>
                    <a:cubicBezTo>
                      <a:pt x="91" y="1"/>
                      <a:pt x="82" y="4"/>
                      <a:pt x="75" y="11"/>
                    </a:cubicBezTo>
                    <a:cubicBezTo>
                      <a:pt x="25" y="11"/>
                      <a:pt x="0" y="61"/>
                      <a:pt x="25" y="111"/>
                    </a:cubicBezTo>
                    <a:lnTo>
                      <a:pt x="25" y="136"/>
                    </a:lnTo>
                    <a:cubicBezTo>
                      <a:pt x="50" y="186"/>
                      <a:pt x="75" y="186"/>
                      <a:pt x="100" y="186"/>
                    </a:cubicBezTo>
                    <a:lnTo>
                      <a:pt x="151" y="186"/>
                    </a:lnTo>
                    <a:cubicBezTo>
                      <a:pt x="176" y="186"/>
                      <a:pt x="201" y="136"/>
                      <a:pt x="201" y="86"/>
                    </a:cubicBezTo>
                    <a:lnTo>
                      <a:pt x="176" y="61"/>
                    </a:lnTo>
                    <a:cubicBezTo>
                      <a:pt x="157" y="24"/>
                      <a:pt x="125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26"/>
              <p:cNvSpPr/>
              <p:nvPr/>
            </p:nvSpPr>
            <p:spPr>
              <a:xfrm>
                <a:off x="2206275" y="897725"/>
                <a:ext cx="4425" cy="52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8" extrusionOk="0">
                    <a:moveTo>
                      <a:pt x="117" y="0"/>
                    </a:moveTo>
                    <a:cubicBezTo>
                      <a:pt x="111" y="0"/>
                      <a:pt x="106" y="3"/>
                      <a:pt x="101" y="7"/>
                    </a:cubicBezTo>
                    <a:cubicBezTo>
                      <a:pt x="51" y="7"/>
                      <a:pt x="1" y="32"/>
                      <a:pt x="1" y="82"/>
                    </a:cubicBezTo>
                    <a:lnTo>
                      <a:pt x="26" y="107"/>
                    </a:lnTo>
                    <a:cubicBezTo>
                      <a:pt x="26" y="157"/>
                      <a:pt x="51" y="208"/>
                      <a:pt x="101" y="208"/>
                    </a:cubicBezTo>
                    <a:cubicBezTo>
                      <a:pt x="151" y="183"/>
                      <a:pt x="176" y="157"/>
                      <a:pt x="176" y="107"/>
                    </a:cubicBezTo>
                    <a:lnTo>
                      <a:pt x="176" y="82"/>
                    </a:lnTo>
                    <a:cubicBezTo>
                      <a:pt x="176" y="41"/>
                      <a:pt x="143" y="0"/>
                      <a:pt x="1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26"/>
              <p:cNvSpPr/>
              <p:nvPr/>
            </p:nvSpPr>
            <p:spPr>
              <a:xfrm>
                <a:off x="2204400" y="884475"/>
                <a:ext cx="4425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12" extrusionOk="0">
                    <a:moveTo>
                      <a:pt x="100" y="1"/>
                    </a:moveTo>
                    <a:cubicBezTo>
                      <a:pt x="91" y="1"/>
                      <a:pt x="83" y="4"/>
                      <a:pt x="76" y="11"/>
                    </a:cubicBezTo>
                    <a:cubicBezTo>
                      <a:pt x="26" y="11"/>
                      <a:pt x="1" y="61"/>
                      <a:pt x="1" y="111"/>
                    </a:cubicBezTo>
                    <a:lnTo>
                      <a:pt x="1" y="136"/>
                    </a:lnTo>
                    <a:cubicBezTo>
                      <a:pt x="26" y="186"/>
                      <a:pt x="51" y="211"/>
                      <a:pt x="101" y="211"/>
                    </a:cubicBezTo>
                    <a:cubicBezTo>
                      <a:pt x="151" y="186"/>
                      <a:pt x="176" y="136"/>
                      <a:pt x="176" y="111"/>
                    </a:cubicBezTo>
                    <a:lnTo>
                      <a:pt x="176" y="61"/>
                    </a:lnTo>
                    <a:cubicBezTo>
                      <a:pt x="158" y="24"/>
                      <a:pt x="126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26"/>
              <p:cNvSpPr/>
              <p:nvPr/>
            </p:nvSpPr>
            <p:spPr>
              <a:xfrm>
                <a:off x="2166800" y="83170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86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67"/>
                      <a:pt x="1" y="117"/>
                      <a:pt x="51" y="142"/>
                    </a:cubicBezTo>
                    <a:lnTo>
                      <a:pt x="76" y="167"/>
                    </a:lnTo>
                    <a:cubicBezTo>
                      <a:pt x="101" y="167"/>
                      <a:pt x="101" y="192"/>
                      <a:pt x="126" y="192"/>
                    </a:cubicBezTo>
                    <a:cubicBezTo>
                      <a:pt x="151" y="192"/>
                      <a:pt x="176" y="167"/>
                      <a:pt x="201" y="142"/>
                    </a:cubicBezTo>
                    <a:cubicBezTo>
                      <a:pt x="226" y="92"/>
                      <a:pt x="201" y="42"/>
                      <a:pt x="176" y="17"/>
                    </a:cubicBezTo>
                    <a:lnTo>
                      <a:pt x="126" y="17"/>
                    </a:lnTo>
                    <a:cubicBezTo>
                      <a:pt x="116" y="6"/>
                      <a:pt x="101" y="0"/>
                      <a:pt x="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26"/>
              <p:cNvSpPr/>
              <p:nvPr/>
            </p:nvSpPr>
            <p:spPr>
              <a:xfrm>
                <a:off x="2194375" y="8598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91" y="1"/>
                    </a:moveTo>
                    <a:cubicBezTo>
                      <a:pt x="76" y="1"/>
                      <a:pt x="61" y="7"/>
                      <a:pt x="51" y="17"/>
                    </a:cubicBezTo>
                    <a:cubicBezTo>
                      <a:pt x="1" y="42"/>
                      <a:pt x="1" y="93"/>
                      <a:pt x="26" y="143"/>
                    </a:cubicBezTo>
                    <a:lnTo>
                      <a:pt x="26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176" y="168"/>
                      <a:pt x="201" y="118"/>
                      <a:pt x="176" y="67"/>
                    </a:cubicBezTo>
                    <a:lnTo>
                      <a:pt x="151" y="42"/>
                    </a:lnTo>
                    <a:cubicBezTo>
                      <a:pt x="136" y="13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26"/>
              <p:cNvSpPr/>
              <p:nvPr/>
            </p:nvSpPr>
            <p:spPr>
              <a:xfrm>
                <a:off x="2142375" y="8208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26" y="0"/>
                    </a:moveTo>
                    <a:cubicBezTo>
                      <a:pt x="76" y="0"/>
                      <a:pt x="25" y="25"/>
                      <a:pt x="25" y="76"/>
                    </a:cubicBezTo>
                    <a:cubicBezTo>
                      <a:pt x="0" y="101"/>
                      <a:pt x="25" y="151"/>
                      <a:pt x="76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26"/>
                    </a:cubicBezTo>
                    <a:cubicBezTo>
                      <a:pt x="226" y="76"/>
                      <a:pt x="201" y="25"/>
                      <a:pt x="151" y="25"/>
                    </a:cubicBez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26"/>
              <p:cNvSpPr/>
              <p:nvPr/>
            </p:nvSpPr>
            <p:spPr>
              <a:xfrm>
                <a:off x="2206275" y="911050"/>
                <a:ext cx="5050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01" extrusionOk="0">
                    <a:moveTo>
                      <a:pt x="101" y="0"/>
                    </a:moveTo>
                    <a:cubicBezTo>
                      <a:pt x="51" y="0"/>
                      <a:pt x="26" y="26"/>
                      <a:pt x="26" y="76"/>
                    </a:cubicBezTo>
                    <a:lnTo>
                      <a:pt x="26" y="101"/>
                    </a:lnTo>
                    <a:cubicBezTo>
                      <a:pt x="1" y="151"/>
                      <a:pt x="51" y="201"/>
                      <a:pt x="101" y="201"/>
                    </a:cubicBezTo>
                    <a:cubicBezTo>
                      <a:pt x="151" y="201"/>
                      <a:pt x="176" y="151"/>
                      <a:pt x="176" y="126"/>
                    </a:cubicBezTo>
                    <a:lnTo>
                      <a:pt x="201" y="76"/>
                    </a:lnTo>
                    <a:cubicBezTo>
                      <a:pt x="201" y="26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26"/>
              <p:cNvSpPr/>
              <p:nvPr/>
            </p:nvSpPr>
            <p:spPr>
              <a:xfrm>
                <a:off x="2129225" y="8183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0"/>
                    </a:moveTo>
                    <a:cubicBezTo>
                      <a:pt x="75" y="0"/>
                      <a:pt x="25" y="25"/>
                      <a:pt x="25" y="75"/>
                    </a:cubicBezTo>
                    <a:cubicBezTo>
                      <a:pt x="0" y="125"/>
                      <a:pt x="50" y="176"/>
                      <a:pt x="100" y="176"/>
                    </a:cubicBezTo>
                    <a:lnTo>
                      <a:pt x="125" y="176"/>
                    </a:lnTo>
                    <a:cubicBezTo>
                      <a:pt x="176" y="176"/>
                      <a:pt x="226" y="151"/>
                      <a:pt x="226" y="100"/>
                    </a:cubicBezTo>
                    <a:cubicBezTo>
                      <a:pt x="226" y="50"/>
                      <a:pt x="201" y="25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26"/>
              <p:cNvSpPr/>
              <p:nvPr/>
            </p:nvSpPr>
            <p:spPr>
              <a:xfrm>
                <a:off x="2116050" y="817700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51" y="25"/>
                      <a:pt x="1" y="50"/>
                      <a:pt x="1" y="100"/>
                    </a:cubicBezTo>
                    <a:cubicBezTo>
                      <a:pt x="26" y="150"/>
                      <a:pt x="51" y="176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50"/>
                      <a:pt x="226" y="100"/>
                    </a:cubicBezTo>
                    <a:cubicBezTo>
                      <a:pt x="226" y="50"/>
                      <a:pt x="176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26"/>
              <p:cNvSpPr/>
              <p:nvPr/>
            </p:nvSpPr>
            <p:spPr>
              <a:xfrm>
                <a:off x="2186850" y="849175"/>
                <a:ext cx="5050" cy="487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5" extrusionOk="0">
                    <a:moveTo>
                      <a:pt x="98" y="0"/>
                    </a:moveTo>
                    <a:cubicBezTo>
                      <a:pt x="76" y="0"/>
                      <a:pt x="51" y="7"/>
                      <a:pt x="26" y="19"/>
                    </a:cubicBezTo>
                    <a:cubicBezTo>
                      <a:pt x="1" y="44"/>
                      <a:pt x="1" y="94"/>
                      <a:pt x="26" y="145"/>
                    </a:cubicBezTo>
                    <a:lnTo>
                      <a:pt x="51" y="170"/>
                    </a:lnTo>
                    <a:cubicBezTo>
                      <a:pt x="51" y="170"/>
                      <a:pt x="76" y="195"/>
                      <a:pt x="101" y="195"/>
                    </a:cubicBezTo>
                    <a:cubicBezTo>
                      <a:pt x="126" y="195"/>
                      <a:pt x="151" y="195"/>
                      <a:pt x="151" y="170"/>
                    </a:cubicBezTo>
                    <a:cubicBezTo>
                      <a:pt x="201" y="145"/>
                      <a:pt x="201" y="94"/>
                      <a:pt x="176" y="44"/>
                    </a:cubicBezTo>
                    <a:lnTo>
                      <a:pt x="151" y="19"/>
                    </a:lnTo>
                    <a:cubicBezTo>
                      <a:pt x="139" y="7"/>
                      <a:pt x="120" y="0"/>
                      <a:pt x="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26"/>
              <p:cNvSpPr/>
              <p:nvPr/>
            </p:nvSpPr>
            <p:spPr>
              <a:xfrm>
                <a:off x="2102900" y="81957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76" y="0"/>
                    </a:moveTo>
                    <a:cubicBezTo>
                      <a:pt x="25" y="25"/>
                      <a:pt x="0" y="50"/>
                      <a:pt x="0" y="101"/>
                    </a:cubicBezTo>
                    <a:cubicBezTo>
                      <a:pt x="25" y="151"/>
                      <a:pt x="51" y="176"/>
                      <a:pt x="101" y="176"/>
                    </a:cubicBezTo>
                    <a:lnTo>
                      <a:pt x="151" y="176"/>
                    </a:lnTo>
                    <a:cubicBezTo>
                      <a:pt x="201" y="151"/>
                      <a:pt x="226" y="101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26"/>
              <p:cNvSpPr/>
              <p:nvPr/>
            </p:nvSpPr>
            <p:spPr>
              <a:xfrm>
                <a:off x="2177450" y="839300"/>
                <a:ext cx="50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9" extrusionOk="0">
                    <a:moveTo>
                      <a:pt x="79" y="1"/>
                    </a:moveTo>
                    <a:cubicBezTo>
                      <a:pt x="57" y="1"/>
                      <a:pt x="38" y="13"/>
                      <a:pt x="26" y="38"/>
                    </a:cubicBezTo>
                    <a:cubicBezTo>
                      <a:pt x="1" y="63"/>
                      <a:pt x="1" y="114"/>
                      <a:pt x="26" y="164"/>
                    </a:cubicBezTo>
                    <a:lnTo>
                      <a:pt x="51" y="189"/>
                    </a:lnTo>
                    <a:lnTo>
                      <a:pt x="126" y="189"/>
                    </a:lnTo>
                    <a:cubicBezTo>
                      <a:pt x="151" y="189"/>
                      <a:pt x="151" y="189"/>
                      <a:pt x="176" y="164"/>
                    </a:cubicBezTo>
                    <a:cubicBezTo>
                      <a:pt x="201" y="139"/>
                      <a:pt x="201" y="88"/>
                      <a:pt x="176" y="38"/>
                    </a:cubicBezTo>
                    <a:lnTo>
                      <a:pt x="151" y="38"/>
                    </a:lnTo>
                    <a:cubicBezTo>
                      <a:pt x="126" y="13"/>
                      <a:pt x="101" y="1"/>
                      <a:pt x="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26"/>
              <p:cNvSpPr/>
              <p:nvPr/>
            </p:nvSpPr>
            <p:spPr>
              <a:xfrm>
                <a:off x="2204400" y="924200"/>
                <a:ext cx="50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26" y="1"/>
                    </a:moveTo>
                    <a:cubicBezTo>
                      <a:pt x="76" y="1"/>
                      <a:pt x="26" y="26"/>
                      <a:pt x="26" y="76"/>
                    </a:cubicBezTo>
                    <a:cubicBezTo>
                      <a:pt x="1" y="126"/>
                      <a:pt x="26" y="176"/>
                      <a:pt x="76" y="176"/>
                    </a:cubicBezTo>
                    <a:lnTo>
                      <a:pt x="101" y="176"/>
                    </a:lnTo>
                    <a:cubicBezTo>
                      <a:pt x="126" y="176"/>
                      <a:pt x="176" y="151"/>
                      <a:pt x="176" y="126"/>
                    </a:cubicBezTo>
                    <a:lnTo>
                      <a:pt x="176" y="101"/>
                    </a:lnTo>
                    <a:cubicBezTo>
                      <a:pt x="201" y="51"/>
                      <a:pt x="151" y="26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_1">
    <p:bg>
      <p:bgPr>
        <a:solidFill>
          <a:schemeClr val="accent4"/>
        </a:solidFill>
        <a:effectLst/>
      </p:bgPr>
    </p:bg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6" name="Google Shape;786;p27"/>
          <p:cNvGrpSpPr/>
          <p:nvPr/>
        </p:nvGrpSpPr>
        <p:grpSpPr>
          <a:xfrm>
            <a:off x="-159814" y="108353"/>
            <a:ext cx="9360091" cy="4886410"/>
            <a:chOff x="-159814" y="108353"/>
            <a:chExt cx="9360091" cy="4886410"/>
          </a:xfrm>
        </p:grpSpPr>
        <p:sp>
          <p:nvSpPr>
            <p:cNvPr id="787" name="Google Shape;787;p27"/>
            <p:cNvSpPr/>
            <p:nvPr/>
          </p:nvSpPr>
          <p:spPr>
            <a:xfrm>
              <a:off x="2615226" y="4490986"/>
              <a:ext cx="1252766" cy="503777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7"/>
            <p:cNvSpPr/>
            <p:nvPr/>
          </p:nvSpPr>
          <p:spPr>
            <a:xfrm>
              <a:off x="2860336" y="20670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7"/>
            <p:cNvSpPr/>
            <p:nvPr/>
          </p:nvSpPr>
          <p:spPr>
            <a:xfrm>
              <a:off x="8712378" y="2296884"/>
              <a:ext cx="135748" cy="142299"/>
            </a:xfrm>
            <a:custGeom>
              <a:avLst/>
              <a:gdLst/>
              <a:ahLst/>
              <a:cxnLst/>
              <a:rect l="l" t="t" r="r" b="b"/>
              <a:pathLst>
                <a:path w="1555" h="1630" extrusionOk="0">
                  <a:moveTo>
                    <a:pt x="778" y="176"/>
                  </a:moveTo>
                  <a:cubicBezTo>
                    <a:pt x="1104" y="176"/>
                    <a:pt x="1354" y="552"/>
                    <a:pt x="1379" y="903"/>
                  </a:cubicBezTo>
                  <a:cubicBezTo>
                    <a:pt x="1379" y="978"/>
                    <a:pt x="1354" y="1053"/>
                    <a:pt x="1354" y="1103"/>
                  </a:cubicBezTo>
                  <a:cubicBezTo>
                    <a:pt x="1304" y="1254"/>
                    <a:pt x="1204" y="1354"/>
                    <a:pt x="1053" y="1404"/>
                  </a:cubicBezTo>
                  <a:cubicBezTo>
                    <a:pt x="985" y="1432"/>
                    <a:pt x="908" y="1452"/>
                    <a:pt x="829" y="1452"/>
                  </a:cubicBezTo>
                  <a:cubicBezTo>
                    <a:pt x="763" y="1452"/>
                    <a:pt x="695" y="1438"/>
                    <a:pt x="627" y="1404"/>
                  </a:cubicBezTo>
                  <a:cubicBezTo>
                    <a:pt x="427" y="1329"/>
                    <a:pt x="251" y="1128"/>
                    <a:pt x="226" y="903"/>
                  </a:cubicBezTo>
                  <a:cubicBezTo>
                    <a:pt x="176" y="727"/>
                    <a:pt x="251" y="502"/>
                    <a:pt x="402" y="351"/>
                  </a:cubicBezTo>
                  <a:cubicBezTo>
                    <a:pt x="502" y="226"/>
                    <a:pt x="627" y="176"/>
                    <a:pt x="753" y="176"/>
                  </a:cubicBezTo>
                  <a:close/>
                  <a:moveTo>
                    <a:pt x="778" y="1"/>
                  </a:moveTo>
                  <a:cubicBezTo>
                    <a:pt x="577" y="1"/>
                    <a:pt x="402" y="76"/>
                    <a:pt x="251" y="251"/>
                  </a:cubicBezTo>
                  <a:cubicBezTo>
                    <a:pt x="101" y="427"/>
                    <a:pt x="1" y="702"/>
                    <a:pt x="51" y="953"/>
                  </a:cubicBezTo>
                  <a:cubicBezTo>
                    <a:pt x="101" y="1229"/>
                    <a:pt x="302" y="1479"/>
                    <a:pt x="577" y="1580"/>
                  </a:cubicBezTo>
                  <a:cubicBezTo>
                    <a:pt x="652" y="1605"/>
                    <a:pt x="753" y="1630"/>
                    <a:pt x="853" y="1630"/>
                  </a:cubicBezTo>
                  <a:cubicBezTo>
                    <a:pt x="953" y="1630"/>
                    <a:pt x="1053" y="1605"/>
                    <a:pt x="1129" y="1580"/>
                  </a:cubicBezTo>
                  <a:cubicBezTo>
                    <a:pt x="1304" y="1504"/>
                    <a:pt x="1454" y="1354"/>
                    <a:pt x="1505" y="1153"/>
                  </a:cubicBezTo>
                  <a:cubicBezTo>
                    <a:pt x="1530" y="1078"/>
                    <a:pt x="1555" y="1003"/>
                    <a:pt x="1530" y="903"/>
                  </a:cubicBezTo>
                  <a:cubicBezTo>
                    <a:pt x="1530" y="477"/>
                    <a:pt x="1229" y="26"/>
                    <a:pt x="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7"/>
            <p:cNvSpPr/>
            <p:nvPr/>
          </p:nvSpPr>
          <p:spPr>
            <a:xfrm>
              <a:off x="272400" y="348880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7"/>
            <p:cNvSpPr/>
            <p:nvPr/>
          </p:nvSpPr>
          <p:spPr>
            <a:xfrm>
              <a:off x="7712426" y="738100"/>
              <a:ext cx="1252766" cy="503663"/>
            </a:xfrm>
            <a:custGeom>
              <a:avLst/>
              <a:gdLst/>
              <a:ahLst/>
              <a:cxnLst/>
              <a:rect l="l" t="t" r="r" b="b"/>
              <a:pathLst>
                <a:path w="12407" h="4988" extrusionOk="0">
                  <a:moveTo>
                    <a:pt x="9102" y="179"/>
                  </a:moveTo>
                  <a:cubicBezTo>
                    <a:pt x="9220" y="179"/>
                    <a:pt x="9337" y="194"/>
                    <a:pt x="9449" y="226"/>
                  </a:cubicBezTo>
                  <a:cubicBezTo>
                    <a:pt x="10226" y="426"/>
                    <a:pt x="10803" y="1078"/>
                    <a:pt x="10828" y="1780"/>
                  </a:cubicBezTo>
                  <a:cubicBezTo>
                    <a:pt x="10828" y="1830"/>
                    <a:pt x="10853" y="1855"/>
                    <a:pt x="10878" y="1855"/>
                  </a:cubicBezTo>
                  <a:cubicBezTo>
                    <a:pt x="10890" y="1868"/>
                    <a:pt x="10903" y="1874"/>
                    <a:pt x="10916" y="1874"/>
                  </a:cubicBezTo>
                  <a:cubicBezTo>
                    <a:pt x="10928" y="1874"/>
                    <a:pt x="10941" y="1868"/>
                    <a:pt x="10953" y="1855"/>
                  </a:cubicBezTo>
                  <a:cubicBezTo>
                    <a:pt x="11037" y="1822"/>
                    <a:pt x="11126" y="1805"/>
                    <a:pt x="11218" y="1805"/>
                  </a:cubicBezTo>
                  <a:cubicBezTo>
                    <a:pt x="11401" y="1805"/>
                    <a:pt x="11596" y="1872"/>
                    <a:pt x="11780" y="2005"/>
                  </a:cubicBezTo>
                  <a:cubicBezTo>
                    <a:pt x="12081" y="2231"/>
                    <a:pt x="12231" y="2607"/>
                    <a:pt x="12181" y="2933"/>
                  </a:cubicBezTo>
                  <a:cubicBezTo>
                    <a:pt x="12069" y="3540"/>
                    <a:pt x="11431" y="3925"/>
                    <a:pt x="10849" y="3925"/>
                  </a:cubicBezTo>
                  <a:cubicBezTo>
                    <a:pt x="10782" y="3925"/>
                    <a:pt x="10716" y="3920"/>
                    <a:pt x="10652" y="3910"/>
                  </a:cubicBezTo>
                  <a:cubicBezTo>
                    <a:pt x="10602" y="3910"/>
                    <a:pt x="10577" y="3935"/>
                    <a:pt x="10552" y="3960"/>
                  </a:cubicBezTo>
                  <a:cubicBezTo>
                    <a:pt x="10301" y="4361"/>
                    <a:pt x="9825" y="4662"/>
                    <a:pt x="9274" y="4712"/>
                  </a:cubicBezTo>
                  <a:cubicBezTo>
                    <a:pt x="9185" y="4725"/>
                    <a:pt x="9097" y="4731"/>
                    <a:pt x="9009" y="4731"/>
                  </a:cubicBezTo>
                  <a:cubicBezTo>
                    <a:pt x="8575" y="4731"/>
                    <a:pt x="8162" y="4578"/>
                    <a:pt x="7870" y="4286"/>
                  </a:cubicBezTo>
                  <a:cubicBezTo>
                    <a:pt x="7845" y="4286"/>
                    <a:pt x="7820" y="4261"/>
                    <a:pt x="7795" y="4261"/>
                  </a:cubicBezTo>
                  <a:cubicBezTo>
                    <a:pt x="7770" y="4261"/>
                    <a:pt x="7745" y="4286"/>
                    <a:pt x="7745" y="4286"/>
                  </a:cubicBezTo>
                  <a:cubicBezTo>
                    <a:pt x="7440" y="4639"/>
                    <a:pt x="6980" y="4815"/>
                    <a:pt x="6490" y="4815"/>
                  </a:cubicBezTo>
                  <a:cubicBezTo>
                    <a:pt x="6457" y="4815"/>
                    <a:pt x="6425" y="4814"/>
                    <a:pt x="6392" y="4812"/>
                  </a:cubicBezTo>
                  <a:cubicBezTo>
                    <a:pt x="5865" y="4787"/>
                    <a:pt x="5389" y="4537"/>
                    <a:pt x="5113" y="4161"/>
                  </a:cubicBezTo>
                  <a:cubicBezTo>
                    <a:pt x="5088" y="4136"/>
                    <a:pt x="5088" y="4136"/>
                    <a:pt x="5063" y="4136"/>
                  </a:cubicBezTo>
                  <a:cubicBezTo>
                    <a:pt x="5038" y="4136"/>
                    <a:pt x="5038" y="4111"/>
                    <a:pt x="5038" y="4111"/>
                  </a:cubicBezTo>
                  <a:cubicBezTo>
                    <a:pt x="5013" y="4111"/>
                    <a:pt x="5013" y="4136"/>
                    <a:pt x="4988" y="4136"/>
                  </a:cubicBezTo>
                  <a:cubicBezTo>
                    <a:pt x="4626" y="4476"/>
                    <a:pt x="4156" y="4654"/>
                    <a:pt x="3639" y="4654"/>
                  </a:cubicBezTo>
                  <a:cubicBezTo>
                    <a:pt x="3547" y="4654"/>
                    <a:pt x="3454" y="4648"/>
                    <a:pt x="3359" y="4637"/>
                  </a:cubicBezTo>
                  <a:cubicBezTo>
                    <a:pt x="2707" y="4537"/>
                    <a:pt x="2181" y="4211"/>
                    <a:pt x="1880" y="3735"/>
                  </a:cubicBezTo>
                  <a:cubicBezTo>
                    <a:pt x="1863" y="3717"/>
                    <a:pt x="1832" y="3699"/>
                    <a:pt x="1807" y="3699"/>
                  </a:cubicBezTo>
                  <a:cubicBezTo>
                    <a:pt x="1797" y="3699"/>
                    <a:pt x="1787" y="3702"/>
                    <a:pt x="1780" y="3710"/>
                  </a:cubicBezTo>
                  <a:cubicBezTo>
                    <a:pt x="1635" y="3794"/>
                    <a:pt x="1472" y="3838"/>
                    <a:pt x="1303" y="3838"/>
                  </a:cubicBezTo>
                  <a:cubicBezTo>
                    <a:pt x="1122" y="3838"/>
                    <a:pt x="934" y="3788"/>
                    <a:pt x="753" y="3685"/>
                  </a:cubicBezTo>
                  <a:cubicBezTo>
                    <a:pt x="402" y="3509"/>
                    <a:pt x="201" y="3183"/>
                    <a:pt x="176" y="2832"/>
                  </a:cubicBezTo>
                  <a:cubicBezTo>
                    <a:pt x="176" y="2507"/>
                    <a:pt x="402" y="2181"/>
                    <a:pt x="727" y="1980"/>
                  </a:cubicBezTo>
                  <a:cubicBezTo>
                    <a:pt x="920" y="1870"/>
                    <a:pt x="1121" y="1813"/>
                    <a:pt x="1312" y="1813"/>
                  </a:cubicBezTo>
                  <a:cubicBezTo>
                    <a:pt x="1469" y="1813"/>
                    <a:pt x="1620" y="1851"/>
                    <a:pt x="1755" y="1930"/>
                  </a:cubicBezTo>
                  <a:lnTo>
                    <a:pt x="1830" y="1930"/>
                  </a:lnTo>
                  <a:cubicBezTo>
                    <a:pt x="1855" y="1930"/>
                    <a:pt x="1880" y="1905"/>
                    <a:pt x="1880" y="1880"/>
                  </a:cubicBezTo>
                  <a:cubicBezTo>
                    <a:pt x="2006" y="1329"/>
                    <a:pt x="2457" y="903"/>
                    <a:pt x="2983" y="752"/>
                  </a:cubicBezTo>
                  <a:cubicBezTo>
                    <a:pt x="3088" y="727"/>
                    <a:pt x="3197" y="715"/>
                    <a:pt x="3305" y="715"/>
                  </a:cubicBezTo>
                  <a:cubicBezTo>
                    <a:pt x="3740" y="715"/>
                    <a:pt x="4181" y="908"/>
                    <a:pt x="4462" y="1228"/>
                  </a:cubicBezTo>
                  <a:cubicBezTo>
                    <a:pt x="4480" y="1246"/>
                    <a:pt x="4497" y="1264"/>
                    <a:pt x="4524" y="1264"/>
                  </a:cubicBezTo>
                  <a:cubicBezTo>
                    <a:pt x="4535" y="1264"/>
                    <a:pt x="4547" y="1261"/>
                    <a:pt x="4562" y="1254"/>
                  </a:cubicBezTo>
                  <a:cubicBezTo>
                    <a:pt x="4587" y="1254"/>
                    <a:pt x="4612" y="1228"/>
                    <a:pt x="4612" y="1203"/>
                  </a:cubicBezTo>
                  <a:cubicBezTo>
                    <a:pt x="4788" y="727"/>
                    <a:pt x="5214" y="351"/>
                    <a:pt x="5715" y="251"/>
                  </a:cubicBezTo>
                  <a:cubicBezTo>
                    <a:pt x="5792" y="238"/>
                    <a:pt x="5870" y="232"/>
                    <a:pt x="5948" y="232"/>
                  </a:cubicBezTo>
                  <a:cubicBezTo>
                    <a:pt x="6484" y="232"/>
                    <a:pt x="7038" y="525"/>
                    <a:pt x="7344" y="1028"/>
                  </a:cubicBezTo>
                  <a:cubicBezTo>
                    <a:pt x="7369" y="1053"/>
                    <a:pt x="7394" y="1053"/>
                    <a:pt x="7419" y="1078"/>
                  </a:cubicBezTo>
                  <a:cubicBezTo>
                    <a:pt x="7444" y="1078"/>
                    <a:pt x="7469" y="1053"/>
                    <a:pt x="7494" y="1028"/>
                  </a:cubicBezTo>
                  <a:cubicBezTo>
                    <a:pt x="7810" y="586"/>
                    <a:pt x="8480" y="179"/>
                    <a:pt x="9102" y="179"/>
                  </a:cubicBezTo>
                  <a:close/>
                  <a:moveTo>
                    <a:pt x="9104" y="0"/>
                  </a:moveTo>
                  <a:cubicBezTo>
                    <a:pt x="8459" y="0"/>
                    <a:pt x="7793" y="371"/>
                    <a:pt x="7419" y="827"/>
                  </a:cubicBezTo>
                  <a:cubicBezTo>
                    <a:pt x="7079" y="360"/>
                    <a:pt x="6523" y="72"/>
                    <a:pt x="5979" y="72"/>
                  </a:cubicBezTo>
                  <a:cubicBezTo>
                    <a:pt x="5882" y="72"/>
                    <a:pt x="5785" y="82"/>
                    <a:pt x="5690" y="101"/>
                  </a:cubicBezTo>
                  <a:cubicBezTo>
                    <a:pt x="5164" y="201"/>
                    <a:pt x="4712" y="552"/>
                    <a:pt x="4512" y="1028"/>
                  </a:cubicBezTo>
                  <a:cubicBezTo>
                    <a:pt x="4188" y="723"/>
                    <a:pt x="3763" y="549"/>
                    <a:pt x="3335" y="549"/>
                  </a:cubicBezTo>
                  <a:cubicBezTo>
                    <a:pt x="3200" y="549"/>
                    <a:pt x="3065" y="566"/>
                    <a:pt x="2933" y="602"/>
                  </a:cubicBezTo>
                  <a:cubicBezTo>
                    <a:pt x="2382" y="727"/>
                    <a:pt x="1905" y="1178"/>
                    <a:pt x="1730" y="1730"/>
                  </a:cubicBezTo>
                  <a:cubicBezTo>
                    <a:pt x="1601" y="1670"/>
                    <a:pt x="1461" y="1642"/>
                    <a:pt x="1317" y="1642"/>
                  </a:cubicBezTo>
                  <a:cubicBezTo>
                    <a:pt x="1096" y="1642"/>
                    <a:pt x="865" y="1709"/>
                    <a:pt x="652" y="1830"/>
                  </a:cubicBezTo>
                  <a:cubicBezTo>
                    <a:pt x="251" y="2056"/>
                    <a:pt x="1" y="2431"/>
                    <a:pt x="26" y="2832"/>
                  </a:cubicBezTo>
                  <a:cubicBezTo>
                    <a:pt x="26" y="3233"/>
                    <a:pt x="276" y="3609"/>
                    <a:pt x="677" y="3835"/>
                  </a:cubicBezTo>
                  <a:cubicBezTo>
                    <a:pt x="878" y="3950"/>
                    <a:pt x="1103" y="4007"/>
                    <a:pt x="1320" y="4007"/>
                  </a:cubicBezTo>
                  <a:cubicBezTo>
                    <a:pt x="1482" y="4007"/>
                    <a:pt x="1640" y="3975"/>
                    <a:pt x="1780" y="3910"/>
                  </a:cubicBezTo>
                  <a:cubicBezTo>
                    <a:pt x="2131" y="4386"/>
                    <a:pt x="2682" y="4712"/>
                    <a:pt x="3334" y="4787"/>
                  </a:cubicBezTo>
                  <a:cubicBezTo>
                    <a:pt x="3451" y="4806"/>
                    <a:pt x="3568" y="4815"/>
                    <a:pt x="3684" y="4815"/>
                  </a:cubicBezTo>
                  <a:cubicBezTo>
                    <a:pt x="4188" y="4815"/>
                    <a:pt x="4671" y="4642"/>
                    <a:pt x="5038" y="4336"/>
                  </a:cubicBezTo>
                  <a:cubicBezTo>
                    <a:pt x="5339" y="4712"/>
                    <a:pt x="5840" y="4963"/>
                    <a:pt x="6392" y="4988"/>
                  </a:cubicBezTo>
                  <a:lnTo>
                    <a:pt x="6492" y="4988"/>
                  </a:lnTo>
                  <a:cubicBezTo>
                    <a:pt x="6993" y="4988"/>
                    <a:pt x="7494" y="4812"/>
                    <a:pt x="7820" y="4487"/>
                  </a:cubicBezTo>
                  <a:cubicBezTo>
                    <a:pt x="8132" y="4757"/>
                    <a:pt x="8565" y="4907"/>
                    <a:pt x="9019" y="4907"/>
                  </a:cubicBezTo>
                  <a:cubicBezTo>
                    <a:pt x="9112" y="4907"/>
                    <a:pt x="9205" y="4900"/>
                    <a:pt x="9299" y="4888"/>
                  </a:cubicBezTo>
                  <a:cubicBezTo>
                    <a:pt x="9875" y="4812"/>
                    <a:pt x="10377" y="4537"/>
                    <a:pt x="10677" y="4086"/>
                  </a:cubicBezTo>
                  <a:cubicBezTo>
                    <a:pt x="10741" y="4094"/>
                    <a:pt x="10806" y="4098"/>
                    <a:pt x="10869" y="4098"/>
                  </a:cubicBezTo>
                  <a:cubicBezTo>
                    <a:pt x="11578" y="4098"/>
                    <a:pt x="12240" y="3602"/>
                    <a:pt x="12332" y="2958"/>
                  </a:cubicBezTo>
                  <a:cubicBezTo>
                    <a:pt x="12407" y="2582"/>
                    <a:pt x="12231" y="2156"/>
                    <a:pt x="11880" y="1880"/>
                  </a:cubicBezTo>
                  <a:cubicBezTo>
                    <a:pt x="11685" y="1720"/>
                    <a:pt x="11465" y="1636"/>
                    <a:pt x="11255" y="1636"/>
                  </a:cubicBezTo>
                  <a:cubicBezTo>
                    <a:pt x="11168" y="1636"/>
                    <a:pt x="11084" y="1650"/>
                    <a:pt x="11003" y="1680"/>
                  </a:cubicBezTo>
                  <a:cubicBezTo>
                    <a:pt x="10928" y="928"/>
                    <a:pt x="10301" y="276"/>
                    <a:pt x="9499" y="50"/>
                  </a:cubicBezTo>
                  <a:cubicBezTo>
                    <a:pt x="9370" y="16"/>
                    <a:pt x="9237" y="0"/>
                    <a:pt x="91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7"/>
            <p:cNvSpPr/>
            <p:nvPr/>
          </p:nvSpPr>
          <p:spPr>
            <a:xfrm>
              <a:off x="7799710" y="3071220"/>
              <a:ext cx="162024" cy="151029"/>
            </a:xfrm>
            <a:custGeom>
              <a:avLst/>
              <a:gdLst/>
              <a:ahLst/>
              <a:cxnLst/>
              <a:rect l="l" t="t" r="r" b="b"/>
              <a:pathLst>
                <a:path w="1856" h="1730" extrusionOk="0">
                  <a:moveTo>
                    <a:pt x="853" y="0"/>
                  </a:moveTo>
                  <a:cubicBezTo>
                    <a:pt x="477" y="527"/>
                    <a:pt x="201" y="1103"/>
                    <a:pt x="1" y="1730"/>
                  </a:cubicBezTo>
                  <a:lnTo>
                    <a:pt x="1856" y="1730"/>
                  </a:lnTo>
                  <a:cubicBezTo>
                    <a:pt x="1580" y="1128"/>
                    <a:pt x="1254" y="552"/>
                    <a:pt x="878" y="25"/>
                  </a:cubicBezTo>
                  <a:lnTo>
                    <a:pt x="8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7"/>
            <p:cNvSpPr/>
            <p:nvPr/>
          </p:nvSpPr>
          <p:spPr>
            <a:xfrm>
              <a:off x="507463" y="4671734"/>
              <a:ext cx="133565" cy="142299"/>
            </a:xfrm>
            <a:custGeom>
              <a:avLst/>
              <a:gdLst/>
              <a:ahLst/>
              <a:cxnLst/>
              <a:rect l="l" t="t" r="r" b="b"/>
              <a:pathLst>
                <a:path w="1530" h="1630" extrusionOk="0">
                  <a:moveTo>
                    <a:pt x="753" y="176"/>
                  </a:moveTo>
                  <a:cubicBezTo>
                    <a:pt x="1104" y="176"/>
                    <a:pt x="1329" y="552"/>
                    <a:pt x="1354" y="903"/>
                  </a:cubicBezTo>
                  <a:cubicBezTo>
                    <a:pt x="1354" y="978"/>
                    <a:pt x="1354" y="1053"/>
                    <a:pt x="1329" y="1103"/>
                  </a:cubicBezTo>
                  <a:cubicBezTo>
                    <a:pt x="1279" y="1254"/>
                    <a:pt x="1179" y="1354"/>
                    <a:pt x="1053" y="1404"/>
                  </a:cubicBezTo>
                  <a:cubicBezTo>
                    <a:pt x="971" y="1432"/>
                    <a:pt x="888" y="1452"/>
                    <a:pt x="810" y="1452"/>
                  </a:cubicBezTo>
                  <a:cubicBezTo>
                    <a:pt x="746" y="1452"/>
                    <a:pt x="684" y="1438"/>
                    <a:pt x="627" y="1404"/>
                  </a:cubicBezTo>
                  <a:cubicBezTo>
                    <a:pt x="402" y="1329"/>
                    <a:pt x="226" y="1128"/>
                    <a:pt x="201" y="903"/>
                  </a:cubicBezTo>
                  <a:cubicBezTo>
                    <a:pt x="176" y="727"/>
                    <a:pt x="226" y="502"/>
                    <a:pt x="377" y="351"/>
                  </a:cubicBezTo>
                  <a:cubicBezTo>
                    <a:pt x="477" y="226"/>
                    <a:pt x="602" y="176"/>
                    <a:pt x="728" y="176"/>
                  </a:cubicBezTo>
                  <a:close/>
                  <a:moveTo>
                    <a:pt x="753" y="1"/>
                  </a:moveTo>
                  <a:cubicBezTo>
                    <a:pt x="552" y="1"/>
                    <a:pt x="377" y="76"/>
                    <a:pt x="251" y="251"/>
                  </a:cubicBezTo>
                  <a:cubicBezTo>
                    <a:pt x="76" y="427"/>
                    <a:pt x="1" y="702"/>
                    <a:pt x="26" y="953"/>
                  </a:cubicBezTo>
                  <a:cubicBezTo>
                    <a:pt x="76" y="1229"/>
                    <a:pt x="277" y="1479"/>
                    <a:pt x="552" y="1580"/>
                  </a:cubicBezTo>
                  <a:cubicBezTo>
                    <a:pt x="652" y="1605"/>
                    <a:pt x="728" y="1630"/>
                    <a:pt x="828" y="1630"/>
                  </a:cubicBezTo>
                  <a:cubicBezTo>
                    <a:pt x="928" y="1630"/>
                    <a:pt x="1028" y="1605"/>
                    <a:pt x="1104" y="1580"/>
                  </a:cubicBezTo>
                  <a:cubicBezTo>
                    <a:pt x="1304" y="1504"/>
                    <a:pt x="1429" y="1354"/>
                    <a:pt x="1480" y="1153"/>
                  </a:cubicBezTo>
                  <a:cubicBezTo>
                    <a:pt x="1505" y="1078"/>
                    <a:pt x="1530" y="1003"/>
                    <a:pt x="1530" y="903"/>
                  </a:cubicBezTo>
                  <a:cubicBezTo>
                    <a:pt x="1505" y="477"/>
                    <a:pt x="1204" y="26"/>
                    <a:pt x="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7"/>
            <p:cNvSpPr/>
            <p:nvPr/>
          </p:nvSpPr>
          <p:spPr>
            <a:xfrm>
              <a:off x="5842200" y="4493877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7"/>
            <p:cNvSpPr/>
            <p:nvPr/>
          </p:nvSpPr>
          <p:spPr>
            <a:xfrm>
              <a:off x="8965200" y="4211255"/>
              <a:ext cx="235077" cy="222347"/>
            </a:xfrm>
            <a:custGeom>
              <a:avLst/>
              <a:gdLst/>
              <a:ahLst/>
              <a:cxnLst/>
              <a:rect l="l" t="t" r="r" b="b"/>
              <a:pathLst>
                <a:path w="1830" h="1731" extrusionOk="0">
                  <a:moveTo>
                    <a:pt x="852" y="1"/>
                  </a:moveTo>
                  <a:cubicBezTo>
                    <a:pt x="476" y="527"/>
                    <a:pt x="176" y="1129"/>
                    <a:pt x="0" y="1730"/>
                  </a:cubicBezTo>
                  <a:lnTo>
                    <a:pt x="1830" y="1730"/>
                  </a:lnTo>
                  <a:cubicBezTo>
                    <a:pt x="1554" y="1129"/>
                    <a:pt x="1228" y="552"/>
                    <a:pt x="852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7"/>
            <p:cNvSpPr/>
            <p:nvPr/>
          </p:nvSpPr>
          <p:spPr>
            <a:xfrm>
              <a:off x="7883536" y="108353"/>
              <a:ext cx="161937" cy="151029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0"/>
                  </a:moveTo>
                  <a:cubicBezTo>
                    <a:pt x="476" y="527"/>
                    <a:pt x="201" y="1103"/>
                    <a:pt x="0" y="1730"/>
                  </a:cubicBezTo>
                  <a:lnTo>
                    <a:pt x="1855" y="1730"/>
                  </a:lnTo>
                  <a:cubicBezTo>
                    <a:pt x="1579" y="1128"/>
                    <a:pt x="1253" y="552"/>
                    <a:pt x="877" y="25"/>
                  </a:cubicBezTo>
                  <a:lnTo>
                    <a:pt x="8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7"/>
            <p:cNvSpPr/>
            <p:nvPr/>
          </p:nvSpPr>
          <p:spPr>
            <a:xfrm>
              <a:off x="-67620" y="3519370"/>
              <a:ext cx="161937" cy="151116"/>
            </a:xfrm>
            <a:custGeom>
              <a:avLst/>
              <a:gdLst/>
              <a:ahLst/>
              <a:cxnLst/>
              <a:rect l="l" t="t" r="r" b="b"/>
              <a:pathLst>
                <a:path w="1855" h="1731" extrusionOk="0">
                  <a:moveTo>
                    <a:pt x="852" y="1"/>
                  </a:moveTo>
                  <a:cubicBezTo>
                    <a:pt x="502" y="527"/>
                    <a:pt x="201" y="1104"/>
                    <a:pt x="0" y="1730"/>
                  </a:cubicBezTo>
                  <a:lnTo>
                    <a:pt x="1855" y="1730"/>
                  </a:lnTo>
                  <a:cubicBezTo>
                    <a:pt x="1579" y="1129"/>
                    <a:pt x="1253" y="552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8" name="Google Shape;798;p27"/>
            <p:cNvGrpSpPr/>
            <p:nvPr/>
          </p:nvGrpSpPr>
          <p:grpSpPr>
            <a:xfrm rot="-3210415">
              <a:off x="-88437" y="1571975"/>
              <a:ext cx="956558" cy="659786"/>
              <a:chOff x="1966925" y="760050"/>
              <a:chExt cx="244400" cy="168575"/>
            </a:xfrm>
          </p:grpSpPr>
          <p:sp>
            <p:nvSpPr>
              <p:cNvPr id="799" name="Google Shape;799;p27"/>
              <p:cNvSpPr/>
              <p:nvPr/>
            </p:nvSpPr>
            <p:spPr>
              <a:xfrm>
                <a:off x="1966925" y="763550"/>
                <a:ext cx="5050" cy="405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62" extrusionOk="0">
                    <a:moveTo>
                      <a:pt x="115" y="1"/>
                    </a:moveTo>
                    <a:cubicBezTo>
                      <a:pt x="103" y="1"/>
                      <a:pt x="89" y="4"/>
                      <a:pt x="76" y="11"/>
                    </a:cubicBezTo>
                    <a:lnTo>
                      <a:pt x="51" y="11"/>
                    </a:lnTo>
                    <a:cubicBezTo>
                      <a:pt x="26" y="11"/>
                      <a:pt x="1" y="61"/>
                      <a:pt x="1" y="111"/>
                    </a:cubicBezTo>
                    <a:cubicBezTo>
                      <a:pt x="26" y="161"/>
                      <a:pt x="51" y="161"/>
                      <a:pt x="101" y="161"/>
                    </a:cubicBezTo>
                    <a:lnTo>
                      <a:pt x="126" y="161"/>
                    </a:lnTo>
                    <a:cubicBezTo>
                      <a:pt x="176" y="161"/>
                      <a:pt x="201" y="111"/>
                      <a:pt x="176" y="61"/>
                    </a:cubicBezTo>
                    <a:cubicBezTo>
                      <a:pt x="176" y="24"/>
                      <a:pt x="149" y="1"/>
                      <a:pt x="1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27"/>
              <p:cNvSpPr/>
              <p:nvPr/>
            </p:nvSpPr>
            <p:spPr>
              <a:xfrm>
                <a:off x="2033975" y="766075"/>
                <a:ext cx="567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86" extrusionOk="0">
                    <a:moveTo>
                      <a:pt x="87" y="0"/>
                    </a:moveTo>
                    <a:cubicBezTo>
                      <a:pt x="52" y="0"/>
                      <a:pt x="26" y="23"/>
                      <a:pt x="26" y="60"/>
                    </a:cubicBezTo>
                    <a:cubicBezTo>
                      <a:pt x="1" y="110"/>
                      <a:pt x="26" y="160"/>
                      <a:pt x="76" y="160"/>
                    </a:cubicBezTo>
                    <a:lnTo>
                      <a:pt x="101" y="185"/>
                    </a:lnTo>
                    <a:lnTo>
                      <a:pt x="126" y="185"/>
                    </a:lnTo>
                    <a:cubicBezTo>
                      <a:pt x="176" y="185"/>
                      <a:pt x="201" y="160"/>
                      <a:pt x="201" y="110"/>
                    </a:cubicBezTo>
                    <a:cubicBezTo>
                      <a:pt x="226" y="85"/>
                      <a:pt x="201" y="35"/>
                      <a:pt x="151" y="10"/>
                    </a:cubicBezTo>
                    <a:lnTo>
                      <a:pt x="126" y="10"/>
                    </a:lnTo>
                    <a:cubicBezTo>
                      <a:pt x="112" y="3"/>
                      <a:pt x="99" y="0"/>
                      <a:pt x="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27"/>
              <p:cNvSpPr/>
              <p:nvPr/>
            </p:nvSpPr>
            <p:spPr>
              <a:xfrm>
                <a:off x="1979475" y="761125"/>
                <a:ext cx="565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3" extrusionOk="0">
                    <a:moveTo>
                      <a:pt x="153" y="1"/>
                    </a:moveTo>
                    <a:cubicBezTo>
                      <a:pt x="144" y="1"/>
                      <a:pt x="135" y="3"/>
                      <a:pt x="125" y="7"/>
                    </a:cubicBezTo>
                    <a:lnTo>
                      <a:pt x="100" y="7"/>
                    </a:lnTo>
                    <a:cubicBezTo>
                      <a:pt x="50" y="7"/>
                      <a:pt x="0" y="58"/>
                      <a:pt x="25" y="108"/>
                    </a:cubicBezTo>
                    <a:cubicBezTo>
                      <a:pt x="25" y="133"/>
                      <a:pt x="50" y="183"/>
                      <a:pt x="100" y="183"/>
                    </a:cubicBezTo>
                    <a:lnTo>
                      <a:pt x="125" y="183"/>
                    </a:lnTo>
                    <a:lnTo>
                      <a:pt x="150" y="158"/>
                    </a:lnTo>
                    <a:cubicBezTo>
                      <a:pt x="201" y="158"/>
                      <a:pt x="226" y="108"/>
                      <a:pt x="226" y="83"/>
                    </a:cubicBezTo>
                    <a:cubicBezTo>
                      <a:pt x="226" y="42"/>
                      <a:pt x="192" y="1"/>
                      <a:pt x="1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27"/>
              <p:cNvSpPr/>
              <p:nvPr/>
            </p:nvSpPr>
            <p:spPr>
              <a:xfrm>
                <a:off x="2084725" y="810175"/>
                <a:ext cx="567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1" extrusionOk="0">
                    <a:moveTo>
                      <a:pt x="76" y="0"/>
                    </a:moveTo>
                    <a:cubicBezTo>
                      <a:pt x="26" y="25"/>
                      <a:pt x="1" y="76"/>
                      <a:pt x="26" y="126"/>
                    </a:cubicBezTo>
                    <a:lnTo>
                      <a:pt x="51" y="151"/>
                    </a:lnTo>
                    <a:cubicBezTo>
                      <a:pt x="51" y="176"/>
                      <a:pt x="101" y="201"/>
                      <a:pt x="126" y="201"/>
                    </a:cubicBezTo>
                    <a:lnTo>
                      <a:pt x="151" y="201"/>
                    </a:lnTo>
                    <a:cubicBezTo>
                      <a:pt x="201" y="176"/>
                      <a:pt x="226" y="126"/>
                      <a:pt x="201" y="76"/>
                    </a:cubicBezTo>
                    <a:lnTo>
                      <a:pt x="176" y="50"/>
                    </a:lnTo>
                    <a:cubicBezTo>
                      <a:pt x="151" y="0"/>
                      <a:pt x="101" y="0"/>
                      <a:pt x="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27"/>
              <p:cNvSpPr/>
              <p:nvPr/>
            </p:nvSpPr>
            <p:spPr>
              <a:xfrm>
                <a:off x="2046500" y="77155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91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92"/>
                      <a:pt x="26" y="142"/>
                      <a:pt x="76" y="167"/>
                    </a:cubicBezTo>
                    <a:lnTo>
                      <a:pt x="101" y="167"/>
                    </a:lnTo>
                    <a:cubicBezTo>
                      <a:pt x="101" y="192"/>
                      <a:pt x="126" y="192"/>
                      <a:pt x="126" y="192"/>
                    </a:cubicBezTo>
                    <a:cubicBezTo>
                      <a:pt x="176" y="192"/>
                      <a:pt x="201" y="167"/>
                      <a:pt x="201" y="142"/>
                    </a:cubicBezTo>
                    <a:cubicBezTo>
                      <a:pt x="226" y="92"/>
                      <a:pt x="226" y="42"/>
                      <a:pt x="176" y="16"/>
                    </a:cubicBezTo>
                    <a:lnTo>
                      <a:pt x="151" y="16"/>
                    </a:lnTo>
                    <a:cubicBezTo>
                      <a:pt x="130" y="6"/>
                      <a:pt x="110" y="0"/>
                      <a:pt x="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27"/>
              <p:cNvSpPr/>
              <p:nvPr/>
            </p:nvSpPr>
            <p:spPr>
              <a:xfrm>
                <a:off x="2058400" y="779050"/>
                <a:ext cx="567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3" extrusionOk="0">
                    <a:moveTo>
                      <a:pt x="91" y="1"/>
                    </a:moveTo>
                    <a:cubicBezTo>
                      <a:pt x="64" y="1"/>
                      <a:pt x="41" y="13"/>
                      <a:pt x="26" y="42"/>
                    </a:cubicBezTo>
                    <a:cubicBezTo>
                      <a:pt x="1" y="67"/>
                      <a:pt x="1" y="143"/>
                      <a:pt x="51" y="168"/>
                    </a:cubicBezTo>
                    <a:lnTo>
                      <a:pt x="76" y="168"/>
                    </a:lnTo>
                    <a:cubicBezTo>
                      <a:pt x="76" y="193"/>
                      <a:pt x="101" y="193"/>
                      <a:pt x="126" y="193"/>
                    </a:cubicBezTo>
                    <a:cubicBezTo>
                      <a:pt x="151" y="193"/>
                      <a:pt x="176" y="168"/>
                      <a:pt x="176" y="168"/>
                    </a:cubicBezTo>
                    <a:cubicBezTo>
                      <a:pt x="227" y="118"/>
                      <a:pt x="201" y="67"/>
                      <a:pt x="176" y="42"/>
                    </a:cubicBezTo>
                    <a:lnTo>
                      <a:pt x="151" y="17"/>
                    </a:lnTo>
                    <a:cubicBezTo>
                      <a:pt x="131" y="7"/>
                      <a:pt x="110" y="1"/>
                      <a:pt x="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27"/>
              <p:cNvSpPr/>
              <p:nvPr/>
            </p:nvSpPr>
            <p:spPr>
              <a:xfrm>
                <a:off x="2007025" y="760675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76" y="0"/>
                      <a:pt x="26" y="25"/>
                      <a:pt x="26" y="76"/>
                    </a:cubicBezTo>
                    <a:cubicBezTo>
                      <a:pt x="1" y="126"/>
                      <a:pt x="51" y="151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26"/>
                      <a:pt x="226" y="101"/>
                    </a:cubicBezTo>
                    <a:cubicBezTo>
                      <a:pt x="226" y="50"/>
                      <a:pt x="201" y="0"/>
                      <a:pt x="15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27"/>
              <p:cNvSpPr/>
              <p:nvPr/>
            </p:nvSpPr>
            <p:spPr>
              <a:xfrm>
                <a:off x="2020825" y="762550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1"/>
                    </a:moveTo>
                    <a:cubicBezTo>
                      <a:pt x="75" y="1"/>
                      <a:pt x="25" y="26"/>
                      <a:pt x="0" y="76"/>
                    </a:cubicBezTo>
                    <a:cubicBezTo>
                      <a:pt x="0" y="101"/>
                      <a:pt x="25" y="151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01"/>
                    </a:cubicBezTo>
                    <a:cubicBezTo>
                      <a:pt x="226" y="51"/>
                      <a:pt x="176" y="26"/>
                      <a:pt x="1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27"/>
              <p:cNvSpPr/>
              <p:nvPr/>
            </p:nvSpPr>
            <p:spPr>
              <a:xfrm>
                <a:off x="1993875" y="760050"/>
                <a:ext cx="502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76" y="0"/>
                    </a:moveTo>
                    <a:cubicBezTo>
                      <a:pt x="26" y="0"/>
                      <a:pt x="1" y="50"/>
                      <a:pt x="1" y="101"/>
                    </a:cubicBezTo>
                    <a:cubicBezTo>
                      <a:pt x="1" y="126"/>
                      <a:pt x="51" y="176"/>
                      <a:pt x="101" y="176"/>
                    </a:cubicBezTo>
                    <a:cubicBezTo>
                      <a:pt x="151" y="176"/>
                      <a:pt x="201" y="126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27"/>
              <p:cNvSpPr/>
              <p:nvPr/>
            </p:nvSpPr>
            <p:spPr>
              <a:xfrm>
                <a:off x="2068425" y="788150"/>
                <a:ext cx="5675" cy="51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05" extrusionOk="0">
                    <a:moveTo>
                      <a:pt x="94" y="0"/>
                    </a:moveTo>
                    <a:cubicBezTo>
                      <a:pt x="77" y="0"/>
                      <a:pt x="62" y="8"/>
                      <a:pt x="51" y="29"/>
                    </a:cubicBezTo>
                    <a:cubicBezTo>
                      <a:pt x="1" y="54"/>
                      <a:pt x="1" y="104"/>
                      <a:pt x="51" y="155"/>
                    </a:cubicBezTo>
                    <a:lnTo>
                      <a:pt x="76" y="180"/>
                    </a:lnTo>
                    <a:cubicBezTo>
                      <a:pt x="76" y="180"/>
                      <a:pt x="101" y="205"/>
                      <a:pt x="126" y="205"/>
                    </a:cubicBezTo>
                    <a:cubicBezTo>
                      <a:pt x="151" y="205"/>
                      <a:pt x="176" y="180"/>
                      <a:pt x="176" y="180"/>
                    </a:cubicBezTo>
                    <a:cubicBezTo>
                      <a:pt x="227" y="129"/>
                      <a:pt x="227" y="79"/>
                      <a:pt x="201" y="54"/>
                    </a:cubicBezTo>
                    <a:lnTo>
                      <a:pt x="176" y="29"/>
                    </a:lnTo>
                    <a:cubicBezTo>
                      <a:pt x="147" y="15"/>
                      <a:pt x="119" y="0"/>
                      <a:pt x="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27"/>
              <p:cNvSpPr/>
              <p:nvPr/>
            </p:nvSpPr>
            <p:spPr>
              <a:xfrm>
                <a:off x="2077825" y="7984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86" y="1"/>
                    </a:moveTo>
                    <a:cubicBezTo>
                      <a:pt x="68" y="1"/>
                      <a:pt x="47" y="7"/>
                      <a:pt x="26" y="17"/>
                    </a:cubicBezTo>
                    <a:cubicBezTo>
                      <a:pt x="1" y="42"/>
                      <a:pt x="1" y="92"/>
                      <a:pt x="26" y="143"/>
                    </a:cubicBezTo>
                    <a:lnTo>
                      <a:pt x="51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201" y="168"/>
                      <a:pt x="201" y="92"/>
                      <a:pt x="176" y="67"/>
                    </a:cubicBezTo>
                    <a:lnTo>
                      <a:pt x="151" y="42"/>
                    </a:lnTo>
                    <a:cubicBezTo>
                      <a:pt x="137" y="13"/>
                      <a:pt x="113" y="1"/>
                      <a:pt x="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27"/>
              <p:cNvSpPr/>
              <p:nvPr/>
            </p:nvSpPr>
            <p:spPr>
              <a:xfrm>
                <a:off x="2090375" y="823325"/>
                <a:ext cx="56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7" extrusionOk="0">
                    <a:moveTo>
                      <a:pt x="75" y="1"/>
                    </a:moveTo>
                    <a:cubicBezTo>
                      <a:pt x="25" y="1"/>
                      <a:pt x="0" y="76"/>
                      <a:pt x="25" y="101"/>
                    </a:cubicBezTo>
                    <a:cubicBezTo>
                      <a:pt x="25" y="126"/>
                      <a:pt x="50" y="151"/>
                      <a:pt x="75" y="151"/>
                    </a:cubicBezTo>
                    <a:cubicBezTo>
                      <a:pt x="75" y="151"/>
                      <a:pt x="100" y="176"/>
                      <a:pt x="100" y="176"/>
                    </a:cubicBezTo>
                    <a:cubicBezTo>
                      <a:pt x="125" y="176"/>
                      <a:pt x="125" y="151"/>
                      <a:pt x="151" y="151"/>
                    </a:cubicBezTo>
                    <a:cubicBezTo>
                      <a:pt x="201" y="151"/>
                      <a:pt x="226" y="101"/>
                      <a:pt x="201" y="51"/>
                    </a:cubicBezTo>
                    <a:cubicBezTo>
                      <a:pt x="201" y="26"/>
                      <a:pt x="151" y="1"/>
                      <a:pt x="1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27"/>
              <p:cNvSpPr/>
              <p:nvPr/>
            </p:nvSpPr>
            <p:spPr>
              <a:xfrm>
                <a:off x="2154900" y="825200"/>
                <a:ext cx="5675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7" extrusionOk="0">
                    <a:moveTo>
                      <a:pt x="126" y="1"/>
                    </a:moveTo>
                    <a:cubicBezTo>
                      <a:pt x="101" y="1"/>
                      <a:pt x="51" y="1"/>
                      <a:pt x="26" y="51"/>
                    </a:cubicBezTo>
                    <a:cubicBezTo>
                      <a:pt x="1" y="101"/>
                      <a:pt x="26" y="151"/>
                      <a:pt x="76" y="176"/>
                    </a:cubicBezTo>
                    <a:lnTo>
                      <a:pt x="126" y="176"/>
                    </a:lnTo>
                    <a:cubicBezTo>
                      <a:pt x="151" y="176"/>
                      <a:pt x="201" y="176"/>
                      <a:pt x="201" y="126"/>
                    </a:cubicBezTo>
                    <a:cubicBezTo>
                      <a:pt x="226" y="101"/>
                      <a:pt x="201" y="51"/>
                      <a:pt x="176" y="26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27"/>
              <p:cNvSpPr/>
              <p:nvPr/>
            </p:nvSpPr>
            <p:spPr>
              <a:xfrm>
                <a:off x="2200025" y="871950"/>
                <a:ext cx="50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6" extrusionOk="0">
                    <a:moveTo>
                      <a:pt x="100" y="1"/>
                    </a:moveTo>
                    <a:cubicBezTo>
                      <a:pt x="91" y="1"/>
                      <a:pt x="82" y="4"/>
                      <a:pt x="75" y="11"/>
                    </a:cubicBezTo>
                    <a:cubicBezTo>
                      <a:pt x="25" y="11"/>
                      <a:pt x="0" y="61"/>
                      <a:pt x="25" y="111"/>
                    </a:cubicBezTo>
                    <a:lnTo>
                      <a:pt x="25" y="136"/>
                    </a:lnTo>
                    <a:cubicBezTo>
                      <a:pt x="50" y="186"/>
                      <a:pt x="75" y="186"/>
                      <a:pt x="100" y="186"/>
                    </a:cubicBezTo>
                    <a:lnTo>
                      <a:pt x="151" y="186"/>
                    </a:lnTo>
                    <a:cubicBezTo>
                      <a:pt x="176" y="186"/>
                      <a:pt x="201" y="136"/>
                      <a:pt x="201" y="86"/>
                    </a:cubicBezTo>
                    <a:lnTo>
                      <a:pt x="176" y="61"/>
                    </a:lnTo>
                    <a:cubicBezTo>
                      <a:pt x="157" y="24"/>
                      <a:pt x="125" y="1"/>
                      <a:pt x="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27"/>
              <p:cNvSpPr/>
              <p:nvPr/>
            </p:nvSpPr>
            <p:spPr>
              <a:xfrm>
                <a:off x="2206275" y="897725"/>
                <a:ext cx="4425" cy="52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8" extrusionOk="0">
                    <a:moveTo>
                      <a:pt x="117" y="0"/>
                    </a:moveTo>
                    <a:cubicBezTo>
                      <a:pt x="111" y="0"/>
                      <a:pt x="106" y="3"/>
                      <a:pt x="101" y="7"/>
                    </a:cubicBezTo>
                    <a:cubicBezTo>
                      <a:pt x="51" y="7"/>
                      <a:pt x="1" y="32"/>
                      <a:pt x="1" y="82"/>
                    </a:cubicBezTo>
                    <a:lnTo>
                      <a:pt x="26" y="107"/>
                    </a:lnTo>
                    <a:cubicBezTo>
                      <a:pt x="26" y="157"/>
                      <a:pt x="51" y="208"/>
                      <a:pt x="101" y="208"/>
                    </a:cubicBezTo>
                    <a:cubicBezTo>
                      <a:pt x="151" y="183"/>
                      <a:pt x="176" y="157"/>
                      <a:pt x="176" y="107"/>
                    </a:cubicBezTo>
                    <a:lnTo>
                      <a:pt x="176" y="82"/>
                    </a:lnTo>
                    <a:cubicBezTo>
                      <a:pt x="176" y="41"/>
                      <a:pt x="143" y="0"/>
                      <a:pt x="1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27"/>
              <p:cNvSpPr/>
              <p:nvPr/>
            </p:nvSpPr>
            <p:spPr>
              <a:xfrm>
                <a:off x="2204400" y="884475"/>
                <a:ext cx="4425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12" extrusionOk="0">
                    <a:moveTo>
                      <a:pt x="100" y="1"/>
                    </a:moveTo>
                    <a:cubicBezTo>
                      <a:pt x="91" y="1"/>
                      <a:pt x="83" y="4"/>
                      <a:pt x="76" y="11"/>
                    </a:cubicBezTo>
                    <a:cubicBezTo>
                      <a:pt x="26" y="11"/>
                      <a:pt x="1" y="61"/>
                      <a:pt x="1" y="111"/>
                    </a:cubicBezTo>
                    <a:lnTo>
                      <a:pt x="1" y="136"/>
                    </a:lnTo>
                    <a:cubicBezTo>
                      <a:pt x="26" y="186"/>
                      <a:pt x="51" y="211"/>
                      <a:pt x="101" y="211"/>
                    </a:cubicBezTo>
                    <a:cubicBezTo>
                      <a:pt x="151" y="186"/>
                      <a:pt x="176" y="136"/>
                      <a:pt x="176" y="111"/>
                    </a:cubicBezTo>
                    <a:lnTo>
                      <a:pt x="176" y="61"/>
                    </a:lnTo>
                    <a:cubicBezTo>
                      <a:pt x="158" y="24"/>
                      <a:pt x="126" y="1"/>
                      <a:pt x="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27"/>
              <p:cNvSpPr/>
              <p:nvPr/>
            </p:nvSpPr>
            <p:spPr>
              <a:xfrm>
                <a:off x="2166800" y="831700"/>
                <a:ext cx="567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2" extrusionOk="0">
                    <a:moveTo>
                      <a:pt x="86" y="0"/>
                    </a:moveTo>
                    <a:cubicBezTo>
                      <a:pt x="64" y="0"/>
                      <a:pt x="41" y="12"/>
                      <a:pt x="26" y="42"/>
                    </a:cubicBezTo>
                    <a:cubicBezTo>
                      <a:pt x="1" y="67"/>
                      <a:pt x="1" y="117"/>
                      <a:pt x="51" y="142"/>
                    </a:cubicBezTo>
                    <a:lnTo>
                      <a:pt x="76" y="167"/>
                    </a:lnTo>
                    <a:cubicBezTo>
                      <a:pt x="101" y="167"/>
                      <a:pt x="101" y="192"/>
                      <a:pt x="126" y="192"/>
                    </a:cubicBezTo>
                    <a:cubicBezTo>
                      <a:pt x="151" y="192"/>
                      <a:pt x="176" y="167"/>
                      <a:pt x="201" y="142"/>
                    </a:cubicBezTo>
                    <a:cubicBezTo>
                      <a:pt x="226" y="92"/>
                      <a:pt x="201" y="42"/>
                      <a:pt x="176" y="17"/>
                    </a:cubicBezTo>
                    <a:lnTo>
                      <a:pt x="126" y="17"/>
                    </a:lnTo>
                    <a:cubicBezTo>
                      <a:pt x="116" y="6"/>
                      <a:pt x="101" y="0"/>
                      <a:pt x="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27"/>
              <p:cNvSpPr/>
              <p:nvPr/>
            </p:nvSpPr>
            <p:spPr>
              <a:xfrm>
                <a:off x="2194375" y="859875"/>
                <a:ext cx="505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3" extrusionOk="0">
                    <a:moveTo>
                      <a:pt x="91" y="1"/>
                    </a:moveTo>
                    <a:cubicBezTo>
                      <a:pt x="76" y="1"/>
                      <a:pt x="61" y="7"/>
                      <a:pt x="51" y="17"/>
                    </a:cubicBezTo>
                    <a:cubicBezTo>
                      <a:pt x="1" y="42"/>
                      <a:pt x="1" y="93"/>
                      <a:pt x="26" y="143"/>
                    </a:cubicBezTo>
                    <a:lnTo>
                      <a:pt x="26" y="168"/>
                    </a:lnTo>
                    <a:cubicBezTo>
                      <a:pt x="51" y="193"/>
                      <a:pt x="76" y="193"/>
                      <a:pt x="101" y="193"/>
                    </a:cubicBezTo>
                    <a:lnTo>
                      <a:pt x="151" y="193"/>
                    </a:lnTo>
                    <a:cubicBezTo>
                      <a:pt x="176" y="168"/>
                      <a:pt x="201" y="118"/>
                      <a:pt x="176" y="67"/>
                    </a:cubicBezTo>
                    <a:lnTo>
                      <a:pt x="151" y="42"/>
                    </a:lnTo>
                    <a:cubicBezTo>
                      <a:pt x="136" y="13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27"/>
              <p:cNvSpPr/>
              <p:nvPr/>
            </p:nvSpPr>
            <p:spPr>
              <a:xfrm>
                <a:off x="2142375" y="8208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26" y="0"/>
                    </a:moveTo>
                    <a:cubicBezTo>
                      <a:pt x="76" y="0"/>
                      <a:pt x="25" y="25"/>
                      <a:pt x="25" y="76"/>
                    </a:cubicBezTo>
                    <a:cubicBezTo>
                      <a:pt x="0" y="101"/>
                      <a:pt x="25" y="151"/>
                      <a:pt x="76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26"/>
                    </a:cubicBezTo>
                    <a:cubicBezTo>
                      <a:pt x="226" y="76"/>
                      <a:pt x="201" y="25"/>
                      <a:pt x="151" y="25"/>
                    </a:cubicBez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27"/>
              <p:cNvSpPr/>
              <p:nvPr/>
            </p:nvSpPr>
            <p:spPr>
              <a:xfrm>
                <a:off x="2206275" y="911050"/>
                <a:ext cx="5050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01" extrusionOk="0">
                    <a:moveTo>
                      <a:pt x="101" y="0"/>
                    </a:moveTo>
                    <a:cubicBezTo>
                      <a:pt x="51" y="0"/>
                      <a:pt x="26" y="26"/>
                      <a:pt x="26" y="76"/>
                    </a:cubicBezTo>
                    <a:lnTo>
                      <a:pt x="26" y="101"/>
                    </a:lnTo>
                    <a:cubicBezTo>
                      <a:pt x="1" y="151"/>
                      <a:pt x="51" y="201"/>
                      <a:pt x="101" y="201"/>
                    </a:cubicBezTo>
                    <a:cubicBezTo>
                      <a:pt x="151" y="201"/>
                      <a:pt x="176" y="151"/>
                      <a:pt x="176" y="126"/>
                    </a:cubicBezTo>
                    <a:lnTo>
                      <a:pt x="201" y="76"/>
                    </a:lnTo>
                    <a:cubicBezTo>
                      <a:pt x="201" y="26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27"/>
              <p:cNvSpPr/>
              <p:nvPr/>
            </p:nvSpPr>
            <p:spPr>
              <a:xfrm>
                <a:off x="2129225" y="81832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100" y="0"/>
                    </a:moveTo>
                    <a:cubicBezTo>
                      <a:pt x="75" y="0"/>
                      <a:pt x="25" y="25"/>
                      <a:pt x="25" y="75"/>
                    </a:cubicBezTo>
                    <a:cubicBezTo>
                      <a:pt x="0" y="125"/>
                      <a:pt x="50" y="176"/>
                      <a:pt x="100" y="176"/>
                    </a:cubicBezTo>
                    <a:lnTo>
                      <a:pt x="125" y="176"/>
                    </a:lnTo>
                    <a:cubicBezTo>
                      <a:pt x="176" y="176"/>
                      <a:pt x="226" y="151"/>
                      <a:pt x="226" y="100"/>
                    </a:cubicBezTo>
                    <a:cubicBezTo>
                      <a:pt x="226" y="50"/>
                      <a:pt x="201" y="25"/>
                      <a:pt x="1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27"/>
              <p:cNvSpPr/>
              <p:nvPr/>
            </p:nvSpPr>
            <p:spPr>
              <a:xfrm>
                <a:off x="2116050" y="817700"/>
                <a:ext cx="56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76" extrusionOk="0">
                    <a:moveTo>
                      <a:pt x="101" y="0"/>
                    </a:moveTo>
                    <a:cubicBezTo>
                      <a:pt x="51" y="25"/>
                      <a:pt x="1" y="50"/>
                      <a:pt x="1" y="100"/>
                    </a:cubicBezTo>
                    <a:cubicBezTo>
                      <a:pt x="26" y="150"/>
                      <a:pt x="51" y="176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26" y="150"/>
                      <a:pt x="226" y="100"/>
                    </a:cubicBezTo>
                    <a:cubicBezTo>
                      <a:pt x="226" y="50"/>
                      <a:pt x="176" y="0"/>
                      <a:pt x="1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27"/>
              <p:cNvSpPr/>
              <p:nvPr/>
            </p:nvSpPr>
            <p:spPr>
              <a:xfrm>
                <a:off x="2186850" y="849175"/>
                <a:ext cx="5050" cy="487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95" extrusionOk="0">
                    <a:moveTo>
                      <a:pt x="98" y="0"/>
                    </a:moveTo>
                    <a:cubicBezTo>
                      <a:pt x="76" y="0"/>
                      <a:pt x="51" y="7"/>
                      <a:pt x="26" y="19"/>
                    </a:cubicBezTo>
                    <a:cubicBezTo>
                      <a:pt x="1" y="44"/>
                      <a:pt x="1" y="94"/>
                      <a:pt x="26" y="145"/>
                    </a:cubicBezTo>
                    <a:lnTo>
                      <a:pt x="51" y="170"/>
                    </a:lnTo>
                    <a:cubicBezTo>
                      <a:pt x="51" y="170"/>
                      <a:pt x="76" y="195"/>
                      <a:pt x="101" y="195"/>
                    </a:cubicBezTo>
                    <a:cubicBezTo>
                      <a:pt x="126" y="195"/>
                      <a:pt x="151" y="195"/>
                      <a:pt x="151" y="170"/>
                    </a:cubicBezTo>
                    <a:cubicBezTo>
                      <a:pt x="201" y="145"/>
                      <a:pt x="201" y="94"/>
                      <a:pt x="176" y="44"/>
                    </a:cubicBezTo>
                    <a:lnTo>
                      <a:pt x="151" y="19"/>
                    </a:lnTo>
                    <a:cubicBezTo>
                      <a:pt x="139" y="7"/>
                      <a:pt x="120" y="0"/>
                      <a:pt x="9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27"/>
              <p:cNvSpPr/>
              <p:nvPr/>
            </p:nvSpPr>
            <p:spPr>
              <a:xfrm>
                <a:off x="2102900" y="819575"/>
                <a:ext cx="5650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76" extrusionOk="0">
                    <a:moveTo>
                      <a:pt x="76" y="0"/>
                    </a:moveTo>
                    <a:cubicBezTo>
                      <a:pt x="25" y="25"/>
                      <a:pt x="0" y="50"/>
                      <a:pt x="0" y="101"/>
                    </a:cubicBezTo>
                    <a:cubicBezTo>
                      <a:pt x="25" y="151"/>
                      <a:pt x="51" y="176"/>
                      <a:pt x="101" y="176"/>
                    </a:cubicBezTo>
                    <a:lnTo>
                      <a:pt x="151" y="176"/>
                    </a:lnTo>
                    <a:cubicBezTo>
                      <a:pt x="201" y="151"/>
                      <a:pt x="226" y="101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27"/>
              <p:cNvSpPr/>
              <p:nvPr/>
            </p:nvSpPr>
            <p:spPr>
              <a:xfrm>
                <a:off x="2177450" y="839300"/>
                <a:ext cx="50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9" extrusionOk="0">
                    <a:moveTo>
                      <a:pt x="79" y="1"/>
                    </a:moveTo>
                    <a:cubicBezTo>
                      <a:pt x="57" y="1"/>
                      <a:pt x="38" y="13"/>
                      <a:pt x="26" y="38"/>
                    </a:cubicBezTo>
                    <a:cubicBezTo>
                      <a:pt x="1" y="63"/>
                      <a:pt x="1" y="114"/>
                      <a:pt x="26" y="164"/>
                    </a:cubicBezTo>
                    <a:lnTo>
                      <a:pt x="51" y="189"/>
                    </a:lnTo>
                    <a:lnTo>
                      <a:pt x="126" y="189"/>
                    </a:lnTo>
                    <a:cubicBezTo>
                      <a:pt x="151" y="189"/>
                      <a:pt x="151" y="189"/>
                      <a:pt x="176" y="164"/>
                    </a:cubicBezTo>
                    <a:cubicBezTo>
                      <a:pt x="201" y="139"/>
                      <a:pt x="201" y="88"/>
                      <a:pt x="176" y="38"/>
                    </a:cubicBezTo>
                    <a:lnTo>
                      <a:pt x="151" y="38"/>
                    </a:lnTo>
                    <a:cubicBezTo>
                      <a:pt x="126" y="13"/>
                      <a:pt x="101" y="1"/>
                      <a:pt x="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27"/>
              <p:cNvSpPr/>
              <p:nvPr/>
            </p:nvSpPr>
            <p:spPr>
              <a:xfrm>
                <a:off x="2204400" y="924200"/>
                <a:ext cx="5050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26" y="1"/>
                    </a:moveTo>
                    <a:cubicBezTo>
                      <a:pt x="76" y="1"/>
                      <a:pt x="26" y="26"/>
                      <a:pt x="26" y="76"/>
                    </a:cubicBezTo>
                    <a:cubicBezTo>
                      <a:pt x="1" y="126"/>
                      <a:pt x="26" y="176"/>
                      <a:pt x="76" y="176"/>
                    </a:cubicBezTo>
                    <a:lnTo>
                      <a:pt x="101" y="176"/>
                    </a:lnTo>
                    <a:cubicBezTo>
                      <a:pt x="126" y="176"/>
                      <a:pt x="176" y="151"/>
                      <a:pt x="176" y="126"/>
                    </a:cubicBezTo>
                    <a:lnTo>
                      <a:pt x="176" y="101"/>
                    </a:lnTo>
                    <a:cubicBezTo>
                      <a:pt x="201" y="51"/>
                      <a:pt x="151" y="26"/>
                      <a:pt x="1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galoo"/>
              <a:buNone/>
              <a:defRPr sz="3600" b="1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njari"/>
              <a:buChar char="●"/>
              <a:defRPr sz="16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njari"/>
              <a:buChar char="○"/>
              <a:defRPr sz="16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njari"/>
              <a:buChar char="■"/>
              <a:defRPr sz="16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njari"/>
              <a:buChar char="●"/>
              <a:defRPr sz="16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njari"/>
              <a:buChar char="○"/>
              <a:defRPr sz="16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njari"/>
              <a:buChar char="■"/>
              <a:defRPr sz="16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njari"/>
              <a:buChar char="●"/>
              <a:defRPr sz="16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njari"/>
              <a:buChar char="○"/>
              <a:defRPr sz="16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Manjari"/>
              <a:buChar char="■"/>
              <a:defRPr sz="160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5" r:id="rId11"/>
    <p:sldLayoutId id="2147483667" r:id="rId12"/>
    <p:sldLayoutId id="2147483668" r:id="rId13"/>
    <p:sldLayoutId id="2147483670" r:id="rId14"/>
    <p:sldLayoutId id="2147483671" r:id="rId15"/>
    <p:sldLayoutId id="2147483672" r:id="rId16"/>
    <p:sldLayoutId id="2147483673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5" name="Google Shape;835;p30"/>
          <p:cNvGrpSpPr/>
          <p:nvPr/>
        </p:nvGrpSpPr>
        <p:grpSpPr>
          <a:xfrm>
            <a:off x="260659" y="3070328"/>
            <a:ext cx="1544497" cy="1530207"/>
            <a:chOff x="1707525" y="952400"/>
            <a:chExt cx="337750" cy="334625"/>
          </a:xfrm>
        </p:grpSpPr>
        <p:sp>
          <p:nvSpPr>
            <p:cNvPr id="836" name="Google Shape;836;p30"/>
            <p:cNvSpPr/>
            <p:nvPr/>
          </p:nvSpPr>
          <p:spPr>
            <a:xfrm>
              <a:off x="1735100" y="969775"/>
              <a:ext cx="276975" cy="299025"/>
            </a:xfrm>
            <a:custGeom>
              <a:avLst/>
              <a:gdLst/>
              <a:ahLst/>
              <a:cxnLst/>
              <a:rect l="l" t="t" r="r" b="b"/>
              <a:pathLst>
                <a:path w="11079" h="11961" extrusionOk="0">
                  <a:moveTo>
                    <a:pt x="2781" y="1783"/>
                  </a:moveTo>
                  <a:cubicBezTo>
                    <a:pt x="2848" y="1783"/>
                    <a:pt x="2908" y="1870"/>
                    <a:pt x="2908" y="1937"/>
                  </a:cubicBezTo>
                  <a:cubicBezTo>
                    <a:pt x="2892" y="1986"/>
                    <a:pt x="2834" y="2013"/>
                    <a:pt x="2781" y="2013"/>
                  </a:cubicBezTo>
                  <a:cubicBezTo>
                    <a:pt x="2752" y="2013"/>
                    <a:pt x="2725" y="2005"/>
                    <a:pt x="2707" y="1987"/>
                  </a:cubicBezTo>
                  <a:cubicBezTo>
                    <a:pt x="2657" y="1912"/>
                    <a:pt x="2707" y="1837"/>
                    <a:pt x="2732" y="1787"/>
                  </a:cubicBezTo>
                  <a:lnTo>
                    <a:pt x="2757" y="1787"/>
                  </a:lnTo>
                  <a:cubicBezTo>
                    <a:pt x="2766" y="1784"/>
                    <a:pt x="2774" y="1783"/>
                    <a:pt x="2781" y="1783"/>
                  </a:cubicBezTo>
                  <a:close/>
                  <a:moveTo>
                    <a:pt x="7368" y="1783"/>
                  </a:moveTo>
                  <a:cubicBezTo>
                    <a:pt x="7434" y="1783"/>
                    <a:pt x="7492" y="1870"/>
                    <a:pt x="7469" y="1937"/>
                  </a:cubicBezTo>
                  <a:cubicBezTo>
                    <a:pt x="7453" y="1986"/>
                    <a:pt x="7395" y="2013"/>
                    <a:pt x="7349" y="2013"/>
                  </a:cubicBezTo>
                  <a:cubicBezTo>
                    <a:pt x="7324" y="2013"/>
                    <a:pt x="7303" y="2005"/>
                    <a:pt x="7294" y="1987"/>
                  </a:cubicBezTo>
                  <a:cubicBezTo>
                    <a:pt x="7244" y="1912"/>
                    <a:pt x="7269" y="1837"/>
                    <a:pt x="7319" y="1787"/>
                  </a:cubicBezTo>
                  <a:lnTo>
                    <a:pt x="7344" y="1787"/>
                  </a:lnTo>
                  <a:cubicBezTo>
                    <a:pt x="7352" y="1784"/>
                    <a:pt x="7360" y="1783"/>
                    <a:pt x="7368" y="1783"/>
                  </a:cubicBezTo>
                  <a:close/>
                  <a:moveTo>
                    <a:pt x="2457" y="2589"/>
                  </a:moveTo>
                  <a:cubicBezTo>
                    <a:pt x="2482" y="2589"/>
                    <a:pt x="2482" y="2589"/>
                    <a:pt x="2507" y="2614"/>
                  </a:cubicBezTo>
                  <a:lnTo>
                    <a:pt x="2557" y="2614"/>
                  </a:lnTo>
                  <a:cubicBezTo>
                    <a:pt x="2607" y="2639"/>
                    <a:pt x="2657" y="2664"/>
                    <a:pt x="2682" y="2714"/>
                  </a:cubicBezTo>
                  <a:cubicBezTo>
                    <a:pt x="2707" y="2764"/>
                    <a:pt x="2682" y="2839"/>
                    <a:pt x="2657" y="2890"/>
                  </a:cubicBezTo>
                  <a:cubicBezTo>
                    <a:pt x="2607" y="2940"/>
                    <a:pt x="2557" y="2965"/>
                    <a:pt x="2507" y="2965"/>
                  </a:cubicBezTo>
                  <a:cubicBezTo>
                    <a:pt x="2465" y="2975"/>
                    <a:pt x="2419" y="2981"/>
                    <a:pt x="2373" y="2981"/>
                  </a:cubicBezTo>
                  <a:cubicBezTo>
                    <a:pt x="2307" y="2981"/>
                    <a:pt x="2240" y="2969"/>
                    <a:pt x="2181" y="2940"/>
                  </a:cubicBezTo>
                  <a:cubicBezTo>
                    <a:pt x="2131" y="2915"/>
                    <a:pt x="2056" y="2865"/>
                    <a:pt x="2056" y="2789"/>
                  </a:cubicBezTo>
                  <a:cubicBezTo>
                    <a:pt x="2056" y="2739"/>
                    <a:pt x="2106" y="2689"/>
                    <a:pt x="2156" y="2664"/>
                  </a:cubicBezTo>
                  <a:cubicBezTo>
                    <a:pt x="2156" y="2639"/>
                    <a:pt x="2181" y="2639"/>
                    <a:pt x="2206" y="2614"/>
                  </a:cubicBezTo>
                  <a:cubicBezTo>
                    <a:pt x="2281" y="2589"/>
                    <a:pt x="2382" y="2589"/>
                    <a:pt x="2457" y="2589"/>
                  </a:cubicBezTo>
                  <a:close/>
                  <a:moveTo>
                    <a:pt x="7895" y="2454"/>
                  </a:moveTo>
                  <a:cubicBezTo>
                    <a:pt x="7928" y="2454"/>
                    <a:pt x="7962" y="2457"/>
                    <a:pt x="7996" y="2463"/>
                  </a:cubicBezTo>
                  <a:cubicBezTo>
                    <a:pt x="8021" y="2463"/>
                    <a:pt x="8046" y="2489"/>
                    <a:pt x="8071" y="2489"/>
                  </a:cubicBezTo>
                  <a:cubicBezTo>
                    <a:pt x="8071" y="2489"/>
                    <a:pt x="8121" y="2489"/>
                    <a:pt x="8146" y="2514"/>
                  </a:cubicBezTo>
                  <a:cubicBezTo>
                    <a:pt x="8196" y="2539"/>
                    <a:pt x="8271" y="2564"/>
                    <a:pt x="8296" y="2639"/>
                  </a:cubicBezTo>
                  <a:cubicBezTo>
                    <a:pt x="8346" y="2714"/>
                    <a:pt x="8321" y="2814"/>
                    <a:pt x="8271" y="2865"/>
                  </a:cubicBezTo>
                  <a:cubicBezTo>
                    <a:pt x="8221" y="2940"/>
                    <a:pt x="8146" y="2965"/>
                    <a:pt x="8071" y="2990"/>
                  </a:cubicBezTo>
                  <a:cubicBezTo>
                    <a:pt x="8018" y="3008"/>
                    <a:pt x="7964" y="3016"/>
                    <a:pt x="7911" y="3016"/>
                  </a:cubicBezTo>
                  <a:cubicBezTo>
                    <a:pt x="7814" y="3016"/>
                    <a:pt x="7717" y="2988"/>
                    <a:pt x="7620" y="2940"/>
                  </a:cubicBezTo>
                  <a:cubicBezTo>
                    <a:pt x="7544" y="2915"/>
                    <a:pt x="7469" y="2839"/>
                    <a:pt x="7444" y="2739"/>
                  </a:cubicBezTo>
                  <a:cubicBezTo>
                    <a:pt x="7444" y="2664"/>
                    <a:pt x="7494" y="2589"/>
                    <a:pt x="7570" y="2539"/>
                  </a:cubicBezTo>
                  <a:cubicBezTo>
                    <a:pt x="7595" y="2539"/>
                    <a:pt x="7620" y="2514"/>
                    <a:pt x="7645" y="2514"/>
                  </a:cubicBezTo>
                  <a:cubicBezTo>
                    <a:pt x="7718" y="2477"/>
                    <a:pt x="7805" y="2454"/>
                    <a:pt x="7895" y="2454"/>
                  </a:cubicBezTo>
                  <a:close/>
                  <a:moveTo>
                    <a:pt x="6982" y="2773"/>
                  </a:moveTo>
                  <a:cubicBezTo>
                    <a:pt x="7001" y="2773"/>
                    <a:pt x="7018" y="2785"/>
                    <a:pt x="7018" y="2814"/>
                  </a:cubicBezTo>
                  <a:cubicBezTo>
                    <a:pt x="7043" y="2839"/>
                    <a:pt x="7043" y="2865"/>
                    <a:pt x="7018" y="2890"/>
                  </a:cubicBezTo>
                  <a:cubicBezTo>
                    <a:pt x="6392" y="3291"/>
                    <a:pt x="5665" y="3516"/>
                    <a:pt x="4913" y="3516"/>
                  </a:cubicBezTo>
                  <a:cubicBezTo>
                    <a:pt x="4537" y="3516"/>
                    <a:pt x="4161" y="3466"/>
                    <a:pt x="3810" y="3341"/>
                  </a:cubicBezTo>
                  <a:cubicBezTo>
                    <a:pt x="3509" y="3240"/>
                    <a:pt x="3284" y="3140"/>
                    <a:pt x="3108" y="2990"/>
                  </a:cubicBezTo>
                  <a:cubicBezTo>
                    <a:pt x="3083" y="2965"/>
                    <a:pt x="3083" y="2915"/>
                    <a:pt x="3108" y="2890"/>
                  </a:cubicBezTo>
                  <a:cubicBezTo>
                    <a:pt x="3121" y="2877"/>
                    <a:pt x="3133" y="2871"/>
                    <a:pt x="3146" y="2871"/>
                  </a:cubicBezTo>
                  <a:cubicBezTo>
                    <a:pt x="3158" y="2871"/>
                    <a:pt x="3171" y="2877"/>
                    <a:pt x="3184" y="2890"/>
                  </a:cubicBezTo>
                  <a:cubicBezTo>
                    <a:pt x="3359" y="3015"/>
                    <a:pt x="3559" y="3140"/>
                    <a:pt x="3835" y="3215"/>
                  </a:cubicBezTo>
                  <a:cubicBezTo>
                    <a:pt x="4190" y="3328"/>
                    <a:pt x="4563" y="3384"/>
                    <a:pt x="4936" y="3384"/>
                  </a:cubicBezTo>
                  <a:cubicBezTo>
                    <a:pt x="5643" y="3384"/>
                    <a:pt x="6352" y="3183"/>
                    <a:pt x="6943" y="2789"/>
                  </a:cubicBezTo>
                  <a:cubicBezTo>
                    <a:pt x="6953" y="2779"/>
                    <a:pt x="6968" y="2773"/>
                    <a:pt x="6982" y="2773"/>
                  </a:cubicBezTo>
                  <a:close/>
                  <a:moveTo>
                    <a:pt x="5855" y="5812"/>
                  </a:moveTo>
                  <a:cubicBezTo>
                    <a:pt x="6059" y="5812"/>
                    <a:pt x="6273" y="5952"/>
                    <a:pt x="6316" y="6148"/>
                  </a:cubicBezTo>
                  <a:cubicBezTo>
                    <a:pt x="6392" y="6373"/>
                    <a:pt x="6241" y="6649"/>
                    <a:pt x="6016" y="6699"/>
                  </a:cubicBezTo>
                  <a:cubicBezTo>
                    <a:pt x="5976" y="6712"/>
                    <a:pt x="5934" y="6719"/>
                    <a:pt x="5892" y="6719"/>
                  </a:cubicBezTo>
                  <a:cubicBezTo>
                    <a:pt x="5699" y="6719"/>
                    <a:pt x="5501" y="6584"/>
                    <a:pt x="5439" y="6398"/>
                  </a:cubicBezTo>
                  <a:cubicBezTo>
                    <a:pt x="5389" y="6173"/>
                    <a:pt x="5514" y="5897"/>
                    <a:pt x="5740" y="5822"/>
                  </a:cubicBezTo>
                  <a:lnTo>
                    <a:pt x="5765" y="5822"/>
                  </a:lnTo>
                  <a:cubicBezTo>
                    <a:pt x="5794" y="5815"/>
                    <a:pt x="5825" y="5812"/>
                    <a:pt x="5855" y="5812"/>
                  </a:cubicBezTo>
                  <a:close/>
                  <a:moveTo>
                    <a:pt x="8729" y="5206"/>
                  </a:moveTo>
                  <a:cubicBezTo>
                    <a:pt x="9181" y="5206"/>
                    <a:pt x="9638" y="5417"/>
                    <a:pt x="9825" y="5822"/>
                  </a:cubicBezTo>
                  <a:cubicBezTo>
                    <a:pt x="10001" y="6223"/>
                    <a:pt x="9976" y="6699"/>
                    <a:pt x="9825" y="7100"/>
                  </a:cubicBezTo>
                  <a:cubicBezTo>
                    <a:pt x="9700" y="7426"/>
                    <a:pt x="9524" y="7752"/>
                    <a:pt x="9249" y="7952"/>
                  </a:cubicBezTo>
                  <a:cubicBezTo>
                    <a:pt x="9048" y="8086"/>
                    <a:pt x="8814" y="8164"/>
                    <a:pt x="8584" y="8164"/>
                  </a:cubicBezTo>
                  <a:cubicBezTo>
                    <a:pt x="8469" y="8164"/>
                    <a:pt x="8355" y="8144"/>
                    <a:pt x="8246" y="8103"/>
                  </a:cubicBezTo>
                  <a:cubicBezTo>
                    <a:pt x="7971" y="7977"/>
                    <a:pt x="7795" y="7702"/>
                    <a:pt x="7695" y="7426"/>
                  </a:cubicBezTo>
                  <a:cubicBezTo>
                    <a:pt x="7519" y="7000"/>
                    <a:pt x="7544" y="6524"/>
                    <a:pt x="7645" y="6073"/>
                  </a:cubicBezTo>
                  <a:cubicBezTo>
                    <a:pt x="7695" y="5847"/>
                    <a:pt x="7795" y="5596"/>
                    <a:pt x="7971" y="5446"/>
                  </a:cubicBezTo>
                  <a:cubicBezTo>
                    <a:pt x="8179" y="5285"/>
                    <a:pt x="8453" y="5206"/>
                    <a:pt x="8729" y="5206"/>
                  </a:cubicBezTo>
                  <a:close/>
                  <a:moveTo>
                    <a:pt x="4652" y="8246"/>
                  </a:moveTo>
                  <a:cubicBezTo>
                    <a:pt x="5034" y="8246"/>
                    <a:pt x="5415" y="8529"/>
                    <a:pt x="5389" y="9080"/>
                  </a:cubicBezTo>
                  <a:cubicBezTo>
                    <a:pt x="5366" y="9457"/>
                    <a:pt x="5010" y="9811"/>
                    <a:pt x="4635" y="9811"/>
                  </a:cubicBezTo>
                  <a:cubicBezTo>
                    <a:pt x="4611" y="9811"/>
                    <a:pt x="4586" y="9810"/>
                    <a:pt x="4562" y="9807"/>
                  </a:cubicBezTo>
                  <a:cubicBezTo>
                    <a:pt x="4186" y="9757"/>
                    <a:pt x="3910" y="9381"/>
                    <a:pt x="3910" y="9030"/>
                  </a:cubicBezTo>
                  <a:cubicBezTo>
                    <a:pt x="3923" y="8504"/>
                    <a:pt x="4288" y="8246"/>
                    <a:pt x="4652" y="8246"/>
                  </a:cubicBezTo>
                  <a:close/>
                  <a:moveTo>
                    <a:pt x="5994" y="0"/>
                  </a:moveTo>
                  <a:cubicBezTo>
                    <a:pt x="4945" y="0"/>
                    <a:pt x="3846" y="292"/>
                    <a:pt x="2908" y="784"/>
                  </a:cubicBezTo>
                  <a:cubicBezTo>
                    <a:pt x="2983" y="809"/>
                    <a:pt x="3033" y="859"/>
                    <a:pt x="3108" y="859"/>
                  </a:cubicBezTo>
                  <a:cubicBezTo>
                    <a:pt x="3008" y="1085"/>
                    <a:pt x="2808" y="1286"/>
                    <a:pt x="2557" y="1311"/>
                  </a:cubicBezTo>
                  <a:cubicBezTo>
                    <a:pt x="2507" y="1311"/>
                    <a:pt x="2407" y="1311"/>
                    <a:pt x="2432" y="1260"/>
                  </a:cubicBezTo>
                  <a:lnTo>
                    <a:pt x="2432" y="1260"/>
                  </a:lnTo>
                  <a:cubicBezTo>
                    <a:pt x="2418" y="1265"/>
                    <a:pt x="2405" y="1267"/>
                    <a:pt x="2393" y="1267"/>
                  </a:cubicBezTo>
                  <a:cubicBezTo>
                    <a:pt x="2338" y="1267"/>
                    <a:pt x="2297" y="1226"/>
                    <a:pt x="2256" y="1185"/>
                  </a:cubicBezTo>
                  <a:cubicBezTo>
                    <a:pt x="1930" y="1411"/>
                    <a:pt x="1630" y="1661"/>
                    <a:pt x="1379" y="1962"/>
                  </a:cubicBezTo>
                  <a:cubicBezTo>
                    <a:pt x="752" y="2664"/>
                    <a:pt x="351" y="3566"/>
                    <a:pt x="176" y="4494"/>
                  </a:cubicBezTo>
                  <a:cubicBezTo>
                    <a:pt x="151" y="4544"/>
                    <a:pt x="151" y="4594"/>
                    <a:pt x="126" y="4644"/>
                  </a:cubicBezTo>
                  <a:cubicBezTo>
                    <a:pt x="176" y="4619"/>
                    <a:pt x="201" y="4594"/>
                    <a:pt x="226" y="4569"/>
                  </a:cubicBezTo>
                  <a:cubicBezTo>
                    <a:pt x="239" y="4556"/>
                    <a:pt x="257" y="4550"/>
                    <a:pt x="276" y="4550"/>
                  </a:cubicBezTo>
                  <a:cubicBezTo>
                    <a:pt x="295" y="4550"/>
                    <a:pt x="314" y="4556"/>
                    <a:pt x="326" y="4569"/>
                  </a:cubicBezTo>
                  <a:cubicBezTo>
                    <a:pt x="351" y="4594"/>
                    <a:pt x="351" y="4644"/>
                    <a:pt x="326" y="4669"/>
                  </a:cubicBezTo>
                  <a:cubicBezTo>
                    <a:pt x="251" y="4719"/>
                    <a:pt x="176" y="4794"/>
                    <a:pt x="101" y="4870"/>
                  </a:cubicBezTo>
                  <a:cubicBezTo>
                    <a:pt x="1" y="5596"/>
                    <a:pt x="1" y="6323"/>
                    <a:pt x="126" y="7050"/>
                  </a:cubicBezTo>
                  <a:cubicBezTo>
                    <a:pt x="326" y="6824"/>
                    <a:pt x="627" y="6699"/>
                    <a:pt x="928" y="6699"/>
                  </a:cubicBezTo>
                  <a:cubicBezTo>
                    <a:pt x="1329" y="6699"/>
                    <a:pt x="1705" y="6875"/>
                    <a:pt x="1981" y="7125"/>
                  </a:cubicBezTo>
                  <a:cubicBezTo>
                    <a:pt x="2507" y="7576"/>
                    <a:pt x="2833" y="8253"/>
                    <a:pt x="2757" y="8930"/>
                  </a:cubicBezTo>
                  <a:cubicBezTo>
                    <a:pt x="2682" y="9531"/>
                    <a:pt x="2256" y="10058"/>
                    <a:pt x="1705" y="10258"/>
                  </a:cubicBezTo>
                  <a:cubicBezTo>
                    <a:pt x="1855" y="10408"/>
                    <a:pt x="2006" y="10559"/>
                    <a:pt x="2181" y="10684"/>
                  </a:cubicBezTo>
                  <a:cubicBezTo>
                    <a:pt x="2808" y="11210"/>
                    <a:pt x="3534" y="11586"/>
                    <a:pt x="4336" y="11787"/>
                  </a:cubicBezTo>
                  <a:cubicBezTo>
                    <a:pt x="4336" y="11636"/>
                    <a:pt x="4336" y="11486"/>
                    <a:pt x="4336" y="11336"/>
                  </a:cubicBezTo>
                  <a:cubicBezTo>
                    <a:pt x="4336" y="11311"/>
                    <a:pt x="4361" y="11286"/>
                    <a:pt x="4387" y="11286"/>
                  </a:cubicBezTo>
                  <a:cubicBezTo>
                    <a:pt x="4437" y="11286"/>
                    <a:pt x="4462" y="11311"/>
                    <a:pt x="4462" y="11336"/>
                  </a:cubicBezTo>
                  <a:cubicBezTo>
                    <a:pt x="4462" y="11486"/>
                    <a:pt x="4462" y="11662"/>
                    <a:pt x="4462" y="11812"/>
                  </a:cubicBezTo>
                  <a:cubicBezTo>
                    <a:pt x="4895" y="11910"/>
                    <a:pt x="5336" y="11961"/>
                    <a:pt x="5776" y="11961"/>
                  </a:cubicBezTo>
                  <a:cubicBezTo>
                    <a:pt x="6125" y="11961"/>
                    <a:pt x="6474" y="11929"/>
                    <a:pt x="6818" y="11862"/>
                  </a:cubicBezTo>
                  <a:lnTo>
                    <a:pt x="6818" y="11486"/>
                  </a:lnTo>
                  <a:cubicBezTo>
                    <a:pt x="6818" y="11461"/>
                    <a:pt x="6843" y="11411"/>
                    <a:pt x="6868" y="11411"/>
                  </a:cubicBezTo>
                  <a:cubicBezTo>
                    <a:pt x="6918" y="11411"/>
                    <a:pt x="6943" y="11461"/>
                    <a:pt x="6943" y="11486"/>
                  </a:cubicBezTo>
                  <a:lnTo>
                    <a:pt x="6943" y="11837"/>
                  </a:lnTo>
                  <a:cubicBezTo>
                    <a:pt x="7519" y="11687"/>
                    <a:pt x="8046" y="11461"/>
                    <a:pt x="8547" y="11135"/>
                  </a:cubicBezTo>
                  <a:cubicBezTo>
                    <a:pt x="9575" y="10433"/>
                    <a:pt x="10326" y="9331"/>
                    <a:pt x="10702" y="8128"/>
                  </a:cubicBezTo>
                  <a:cubicBezTo>
                    <a:pt x="11078" y="6925"/>
                    <a:pt x="11078" y="5646"/>
                    <a:pt x="10878" y="4393"/>
                  </a:cubicBezTo>
                  <a:cubicBezTo>
                    <a:pt x="10853" y="4368"/>
                    <a:pt x="10853" y="4318"/>
                    <a:pt x="10853" y="4293"/>
                  </a:cubicBezTo>
                  <a:cubicBezTo>
                    <a:pt x="10778" y="4218"/>
                    <a:pt x="10702" y="4168"/>
                    <a:pt x="10652" y="4093"/>
                  </a:cubicBezTo>
                  <a:cubicBezTo>
                    <a:pt x="10602" y="4068"/>
                    <a:pt x="10602" y="4042"/>
                    <a:pt x="10627" y="4017"/>
                  </a:cubicBezTo>
                  <a:cubicBezTo>
                    <a:pt x="10645" y="4000"/>
                    <a:pt x="10675" y="3982"/>
                    <a:pt x="10700" y="3982"/>
                  </a:cubicBezTo>
                  <a:cubicBezTo>
                    <a:pt x="10711" y="3982"/>
                    <a:pt x="10720" y="3985"/>
                    <a:pt x="10727" y="3992"/>
                  </a:cubicBezTo>
                  <a:cubicBezTo>
                    <a:pt x="10753" y="4017"/>
                    <a:pt x="10778" y="4042"/>
                    <a:pt x="10803" y="4068"/>
                  </a:cubicBezTo>
                  <a:cubicBezTo>
                    <a:pt x="10702" y="3667"/>
                    <a:pt x="10602" y="3291"/>
                    <a:pt x="10427" y="2915"/>
                  </a:cubicBezTo>
                  <a:cubicBezTo>
                    <a:pt x="10001" y="1937"/>
                    <a:pt x="9249" y="1110"/>
                    <a:pt x="8296" y="584"/>
                  </a:cubicBezTo>
                  <a:cubicBezTo>
                    <a:pt x="8296" y="584"/>
                    <a:pt x="8296" y="609"/>
                    <a:pt x="8296" y="609"/>
                  </a:cubicBezTo>
                  <a:cubicBezTo>
                    <a:pt x="8271" y="709"/>
                    <a:pt x="8221" y="809"/>
                    <a:pt x="8121" y="834"/>
                  </a:cubicBezTo>
                  <a:cubicBezTo>
                    <a:pt x="8146" y="885"/>
                    <a:pt x="8046" y="885"/>
                    <a:pt x="7996" y="885"/>
                  </a:cubicBezTo>
                  <a:cubicBezTo>
                    <a:pt x="7979" y="887"/>
                    <a:pt x="7961" y="888"/>
                    <a:pt x="7943" y="888"/>
                  </a:cubicBezTo>
                  <a:cubicBezTo>
                    <a:pt x="7754" y="888"/>
                    <a:pt x="7536" y="767"/>
                    <a:pt x="7444" y="584"/>
                  </a:cubicBezTo>
                  <a:cubicBezTo>
                    <a:pt x="7570" y="534"/>
                    <a:pt x="7645" y="433"/>
                    <a:pt x="7720" y="308"/>
                  </a:cubicBezTo>
                  <a:cubicBezTo>
                    <a:pt x="7188" y="97"/>
                    <a:pt x="6599" y="0"/>
                    <a:pt x="59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0"/>
            <p:cNvSpPr/>
            <p:nvPr/>
          </p:nvSpPr>
          <p:spPr>
            <a:xfrm>
              <a:off x="1738225" y="1137250"/>
              <a:ext cx="67700" cy="89000"/>
            </a:xfrm>
            <a:custGeom>
              <a:avLst/>
              <a:gdLst/>
              <a:ahLst/>
              <a:cxnLst/>
              <a:rect l="l" t="t" r="r" b="b"/>
              <a:pathLst>
                <a:path w="2708" h="3560" extrusionOk="0">
                  <a:moveTo>
                    <a:pt x="803" y="0"/>
                  </a:moveTo>
                  <a:cubicBezTo>
                    <a:pt x="502" y="0"/>
                    <a:pt x="201" y="125"/>
                    <a:pt x="1" y="351"/>
                  </a:cubicBezTo>
                  <a:cubicBezTo>
                    <a:pt x="226" y="1554"/>
                    <a:pt x="753" y="2682"/>
                    <a:pt x="1580" y="3559"/>
                  </a:cubicBezTo>
                  <a:cubicBezTo>
                    <a:pt x="2131" y="3359"/>
                    <a:pt x="2557" y="2832"/>
                    <a:pt x="2632" y="2231"/>
                  </a:cubicBezTo>
                  <a:cubicBezTo>
                    <a:pt x="2708" y="1554"/>
                    <a:pt x="2382" y="877"/>
                    <a:pt x="1856" y="426"/>
                  </a:cubicBezTo>
                  <a:cubicBezTo>
                    <a:pt x="1580" y="176"/>
                    <a:pt x="1204" y="0"/>
                    <a:pt x="8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0"/>
            <p:cNvSpPr/>
            <p:nvPr/>
          </p:nvSpPr>
          <p:spPr>
            <a:xfrm>
              <a:off x="1923075" y="1099900"/>
              <a:ext cx="62050" cy="73975"/>
            </a:xfrm>
            <a:custGeom>
              <a:avLst/>
              <a:gdLst/>
              <a:ahLst/>
              <a:cxnLst/>
              <a:rect l="l" t="t" r="r" b="b"/>
              <a:pathLst>
                <a:path w="2482" h="2959" extrusionOk="0">
                  <a:moveTo>
                    <a:pt x="1210" y="1"/>
                  </a:moveTo>
                  <a:cubicBezTo>
                    <a:pt x="934" y="1"/>
                    <a:pt x="660" y="80"/>
                    <a:pt x="452" y="241"/>
                  </a:cubicBezTo>
                  <a:cubicBezTo>
                    <a:pt x="251" y="391"/>
                    <a:pt x="176" y="642"/>
                    <a:pt x="126" y="868"/>
                  </a:cubicBezTo>
                  <a:cubicBezTo>
                    <a:pt x="25" y="1319"/>
                    <a:pt x="0" y="1795"/>
                    <a:pt x="176" y="2221"/>
                  </a:cubicBezTo>
                  <a:cubicBezTo>
                    <a:pt x="276" y="2497"/>
                    <a:pt x="452" y="2772"/>
                    <a:pt x="727" y="2898"/>
                  </a:cubicBezTo>
                  <a:cubicBezTo>
                    <a:pt x="836" y="2939"/>
                    <a:pt x="950" y="2959"/>
                    <a:pt x="1065" y="2959"/>
                  </a:cubicBezTo>
                  <a:cubicBezTo>
                    <a:pt x="1295" y="2959"/>
                    <a:pt x="1529" y="2881"/>
                    <a:pt x="1730" y="2747"/>
                  </a:cubicBezTo>
                  <a:cubicBezTo>
                    <a:pt x="2005" y="2547"/>
                    <a:pt x="2181" y="2221"/>
                    <a:pt x="2306" y="1895"/>
                  </a:cubicBezTo>
                  <a:cubicBezTo>
                    <a:pt x="2457" y="1494"/>
                    <a:pt x="2482" y="1018"/>
                    <a:pt x="2306" y="617"/>
                  </a:cubicBezTo>
                  <a:cubicBezTo>
                    <a:pt x="2119" y="212"/>
                    <a:pt x="1662" y="1"/>
                    <a:pt x="12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0"/>
            <p:cNvSpPr/>
            <p:nvPr/>
          </p:nvSpPr>
          <p:spPr>
            <a:xfrm>
              <a:off x="1832850" y="1175925"/>
              <a:ext cx="37625" cy="39150"/>
            </a:xfrm>
            <a:custGeom>
              <a:avLst/>
              <a:gdLst/>
              <a:ahLst/>
              <a:cxnLst/>
              <a:rect l="l" t="t" r="r" b="b"/>
              <a:pathLst>
                <a:path w="1505" h="1566" extrusionOk="0">
                  <a:moveTo>
                    <a:pt x="742" y="0"/>
                  </a:moveTo>
                  <a:cubicBezTo>
                    <a:pt x="378" y="0"/>
                    <a:pt x="13" y="258"/>
                    <a:pt x="0" y="784"/>
                  </a:cubicBezTo>
                  <a:cubicBezTo>
                    <a:pt x="0" y="1135"/>
                    <a:pt x="276" y="1511"/>
                    <a:pt x="652" y="1561"/>
                  </a:cubicBezTo>
                  <a:cubicBezTo>
                    <a:pt x="676" y="1564"/>
                    <a:pt x="701" y="1565"/>
                    <a:pt x="725" y="1565"/>
                  </a:cubicBezTo>
                  <a:cubicBezTo>
                    <a:pt x="1100" y="1565"/>
                    <a:pt x="1456" y="1211"/>
                    <a:pt x="1479" y="834"/>
                  </a:cubicBezTo>
                  <a:cubicBezTo>
                    <a:pt x="1505" y="283"/>
                    <a:pt x="1124" y="0"/>
                    <a:pt x="7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0"/>
            <p:cNvSpPr/>
            <p:nvPr/>
          </p:nvSpPr>
          <p:spPr>
            <a:xfrm>
              <a:off x="1869825" y="1115075"/>
              <a:ext cx="25075" cy="22675"/>
            </a:xfrm>
            <a:custGeom>
              <a:avLst/>
              <a:gdLst/>
              <a:ahLst/>
              <a:cxnLst/>
              <a:rect l="l" t="t" r="r" b="b"/>
              <a:pathLst>
                <a:path w="1003" h="907" extrusionOk="0">
                  <a:moveTo>
                    <a:pt x="466" y="0"/>
                  </a:moveTo>
                  <a:cubicBezTo>
                    <a:pt x="436" y="0"/>
                    <a:pt x="405" y="3"/>
                    <a:pt x="376" y="10"/>
                  </a:cubicBezTo>
                  <a:lnTo>
                    <a:pt x="351" y="10"/>
                  </a:lnTo>
                  <a:cubicBezTo>
                    <a:pt x="125" y="85"/>
                    <a:pt x="0" y="361"/>
                    <a:pt x="50" y="586"/>
                  </a:cubicBezTo>
                  <a:cubicBezTo>
                    <a:pt x="112" y="772"/>
                    <a:pt x="310" y="907"/>
                    <a:pt x="503" y="907"/>
                  </a:cubicBezTo>
                  <a:cubicBezTo>
                    <a:pt x="545" y="907"/>
                    <a:pt x="587" y="900"/>
                    <a:pt x="627" y="887"/>
                  </a:cubicBezTo>
                  <a:cubicBezTo>
                    <a:pt x="852" y="837"/>
                    <a:pt x="1003" y="561"/>
                    <a:pt x="927" y="336"/>
                  </a:cubicBezTo>
                  <a:cubicBezTo>
                    <a:pt x="884" y="140"/>
                    <a:pt x="670" y="0"/>
                    <a:pt x="4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0"/>
            <p:cNvSpPr/>
            <p:nvPr/>
          </p:nvSpPr>
          <p:spPr>
            <a:xfrm>
              <a:off x="1835975" y="1251900"/>
              <a:ext cx="10675" cy="35125"/>
            </a:xfrm>
            <a:custGeom>
              <a:avLst/>
              <a:gdLst/>
              <a:ahLst/>
              <a:cxnLst/>
              <a:rect l="l" t="t" r="r" b="b"/>
              <a:pathLst>
                <a:path w="427" h="1405" extrusionOk="0">
                  <a:moveTo>
                    <a:pt x="352" y="1"/>
                  </a:moveTo>
                  <a:cubicBezTo>
                    <a:pt x="326" y="1"/>
                    <a:pt x="301" y="26"/>
                    <a:pt x="301" y="51"/>
                  </a:cubicBezTo>
                  <a:cubicBezTo>
                    <a:pt x="301" y="201"/>
                    <a:pt x="301" y="351"/>
                    <a:pt x="301" y="502"/>
                  </a:cubicBezTo>
                  <a:cubicBezTo>
                    <a:pt x="301" y="752"/>
                    <a:pt x="301" y="1003"/>
                    <a:pt x="301" y="1279"/>
                  </a:cubicBezTo>
                  <a:lnTo>
                    <a:pt x="76" y="1279"/>
                  </a:lnTo>
                  <a:cubicBezTo>
                    <a:pt x="26" y="1279"/>
                    <a:pt x="1" y="1304"/>
                    <a:pt x="1" y="1329"/>
                  </a:cubicBezTo>
                  <a:cubicBezTo>
                    <a:pt x="1" y="1379"/>
                    <a:pt x="26" y="1404"/>
                    <a:pt x="51" y="1404"/>
                  </a:cubicBezTo>
                  <a:lnTo>
                    <a:pt x="151" y="1404"/>
                  </a:lnTo>
                  <a:cubicBezTo>
                    <a:pt x="226" y="1404"/>
                    <a:pt x="301" y="1404"/>
                    <a:pt x="377" y="1379"/>
                  </a:cubicBezTo>
                  <a:cubicBezTo>
                    <a:pt x="402" y="1379"/>
                    <a:pt x="427" y="1354"/>
                    <a:pt x="427" y="1329"/>
                  </a:cubicBezTo>
                  <a:cubicBezTo>
                    <a:pt x="427" y="1053"/>
                    <a:pt x="427" y="803"/>
                    <a:pt x="427" y="527"/>
                  </a:cubicBezTo>
                  <a:cubicBezTo>
                    <a:pt x="427" y="377"/>
                    <a:pt x="427" y="201"/>
                    <a:pt x="427" y="51"/>
                  </a:cubicBezTo>
                  <a:cubicBezTo>
                    <a:pt x="427" y="26"/>
                    <a:pt x="402" y="1"/>
                    <a:pt x="3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0"/>
            <p:cNvSpPr/>
            <p:nvPr/>
          </p:nvSpPr>
          <p:spPr>
            <a:xfrm>
              <a:off x="1905525" y="1255025"/>
              <a:ext cx="13175" cy="32000"/>
            </a:xfrm>
            <a:custGeom>
              <a:avLst/>
              <a:gdLst/>
              <a:ahLst/>
              <a:cxnLst/>
              <a:rect l="l" t="t" r="r" b="b"/>
              <a:pathLst>
                <a:path w="527" h="1280" extrusionOk="0">
                  <a:moveTo>
                    <a:pt x="51" y="1"/>
                  </a:moveTo>
                  <a:cubicBezTo>
                    <a:pt x="26" y="1"/>
                    <a:pt x="1" y="51"/>
                    <a:pt x="1" y="76"/>
                  </a:cubicBezTo>
                  <a:lnTo>
                    <a:pt x="1" y="452"/>
                  </a:lnTo>
                  <a:lnTo>
                    <a:pt x="1" y="1229"/>
                  </a:lnTo>
                  <a:cubicBezTo>
                    <a:pt x="1" y="1254"/>
                    <a:pt x="26" y="1279"/>
                    <a:pt x="51" y="1279"/>
                  </a:cubicBezTo>
                  <a:lnTo>
                    <a:pt x="452" y="1279"/>
                  </a:lnTo>
                  <a:cubicBezTo>
                    <a:pt x="502" y="1279"/>
                    <a:pt x="527" y="1254"/>
                    <a:pt x="527" y="1229"/>
                  </a:cubicBezTo>
                  <a:cubicBezTo>
                    <a:pt x="527" y="1204"/>
                    <a:pt x="502" y="1154"/>
                    <a:pt x="452" y="1154"/>
                  </a:cubicBezTo>
                  <a:lnTo>
                    <a:pt x="126" y="1154"/>
                  </a:lnTo>
                  <a:lnTo>
                    <a:pt x="126" y="427"/>
                  </a:lnTo>
                  <a:lnTo>
                    <a:pt x="126" y="76"/>
                  </a:lnTo>
                  <a:cubicBezTo>
                    <a:pt x="126" y="51"/>
                    <a:pt x="101" y="1"/>
                    <a:pt x="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0"/>
            <p:cNvSpPr/>
            <p:nvPr/>
          </p:nvSpPr>
          <p:spPr>
            <a:xfrm>
              <a:off x="1921200" y="1031100"/>
              <a:ext cx="21950" cy="14075"/>
            </a:xfrm>
            <a:custGeom>
              <a:avLst/>
              <a:gdLst/>
              <a:ahLst/>
              <a:cxnLst/>
              <a:rect l="l" t="t" r="r" b="b"/>
              <a:pathLst>
                <a:path w="878" h="563" extrusionOk="0">
                  <a:moveTo>
                    <a:pt x="451" y="1"/>
                  </a:moveTo>
                  <a:cubicBezTo>
                    <a:pt x="361" y="1"/>
                    <a:pt x="274" y="24"/>
                    <a:pt x="201" y="61"/>
                  </a:cubicBezTo>
                  <a:cubicBezTo>
                    <a:pt x="176" y="61"/>
                    <a:pt x="151" y="86"/>
                    <a:pt x="126" y="86"/>
                  </a:cubicBezTo>
                  <a:cubicBezTo>
                    <a:pt x="50" y="136"/>
                    <a:pt x="0" y="211"/>
                    <a:pt x="0" y="286"/>
                  </a:cubicBezTo>
                  <a:cubicBezTo>
                    <a:pt x="25" y="386"/>
                    <a:pt x="100" y="462"/>
                    <a:pt x="176" y="487"/>
                  </a:cubicBezTo>
                  <a:cubicBezTo>
                    <a:pt x="273" y="535"/>
                    <a:pt x="370" y="563"/>
                    <a:pt x="467" y="563"/>
                  </a:cubicBezTo>
                  <a:cubicBezTo>
                    <a:pt x="520" y="563"/>
                    <a:pt x="574" y="555"/>
                    <a:pt x="627" y="537"/>
                  </a:cubicBezTo>
                  <a:cubicBezTo>
                    <a:pt x="702" y="512"/>
                    <a:pt x="777" y="487"/>
                    <a:pt x="827" y="412"/>
                  </a:cubicBezTo>
                  <a:cubicBezTo>
                    <a:pt x="877" y="361"/>
                    <a:pt x="877" y="261"/>
                    <a:pt x="852" y="186"/>
                  </a:cubicBezTo>
                  <a:cubicBezTo>
                    <a:pt x="827" y="111"/>
                    <a:pt x="752" y="86"/>
                    <a:pt x="702" y="61"/>
                  </a:cubicBezTo>
                  <a:cubicBezTo>
                    <a:pt x="677" y="36"/>
                    <a:pt x="627" y="36"/>
                    <a:pt x="627" y="36"/>
                  </a:cubicBezTo>
                  <a:cubicBezTo>
                    <a:pt x="602" y="36"/>
                    <a:pt x="577" y="10"/>
                    <a:pt x="552" y="10"/>
                  </a:cubicBezTo>
                  <a:cubicBezTo>
                    <a:pt x="518" y="4"/>
                    <a:pt x="484" y="1"/>
                    <a:pt x="45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0"/>
            <p:cNvSpPr/>
            <p:nvPr/>
          </p:nvSpPr>
          <p:spPr>
            <a:xfrm>
              <a:off x="1786475" y="1034475"/>
              <a:ext cx="16325" cy="9850"/>
            </a:xfrm>
            <a:custGeom>
              <a:avLst/>
              <a:gdLst/>
              <a:ahLst/>
              <a:cxnLst/>
              <a:rect l="l" t="t" r="r" b="b"/>
              <a:pathLst>
                <a:path w="653" h="394" extrusionOk="0">
                  <a:moveTo>
                    <a:pt x="402" y="1"/>
                  </a:moveTo>
                  <a:cubicBezTo>
                    <a:pt x="327" y="1"/>
                    <a:pt x="226" y="1"/>
                    <a:pt x="151" y="26"/>
                  </a:cubicBezTo>
                  <a:cubicBezTo>
                    <a:pt x="126" y="51"/>
                    <a:pt x="101" y="51"/>
                    <a:pt x="101" y="76"/>
                  </a:cubicBezTo>
                  <a:cubicBezTo>
                    <a:pt x="51" y="101"/>
                    <a:pt x="1" y="151"/>
                    <a:pt x="1" y="201"/>
                  </a:cubicBezTo>
                  <a:cubicBezTo>
                    <a:pt x="1" y="277"/>
                    <a:pt x="76" y="327"/>
                    <a:pt x="126" y="352"/>
                  </a:cubicBezTo>
                  <a:cubicBezTo>
                    <a:pt x="185" y="381"/>
                    <a:pt x="252" y="393"/>
                    <a:pt x="318" y="393"/>
                  </a:cubicBezTo>
                  <a:cubicBezTo>
                    <a:pt x="364" y="393"/>
                    <a:pt x="410" y="387"/>
                    <a:pt x="452" y="377"/>
                  </a:cubicBezTo>
                  <a:cubicBezTo>
                    <a:pt x="502" y="377"/>
                    <a:pt x="552" y="352"/>
                    <a:pt x="602" y="302"/>
                  </a:cubicBezTo>
                  <a:cubicBezTo>
                    <a:pt x="627" y="251"/>
                    <a:pt x="652" y="176"/>
                    <a:pt x="627" y="126"/>
                  </a:cubicBezTo>
                  <a:cubicBezTo>
                    <a:pt x="602" y="76"/>
                    <a:pt x="552" y="51"/>
                    <a:pt x="502" y="26"/>
                  </a:cubicBezTo>
                  <a:lnTo>
                    <a:pt x="452" y="26"/>
                  </a:lnTo>
                  <a:cubicBezTo>
                    <a:pt x="427" y="1"/>
                    <a:pt x="427" y="1"/>
                    <a:pt x="40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0"/>
            <p:cNvSpPr/>
            <p:nvPr/>
          </p:nvSpPr>
          <p:spPr>
            <a:xfrm>
              <a:off x="1801525" y="1014325"/>
              <a:ext cx="6275" cy="5800"/>
            </a:xfrm>
            <a:custGeom>
              <a:avLst/>
              <a:gdLst/>
              <a:ahLst/>
              <a:cxnLst/>
              <a:rect l="l" t="t" r="r" b="b"/>
              <a:pathLst>
                <a:path w="251" h="232" extrusionOk="0">
                  <a:moveTo>
                    <a:pt x="124" y="1"/>
                  </a:moveTo>
                  <a:cubicBezTo>
                    <a:pt x="117" y="1"/>
                    <a:pt x="109" y="2"/>
                    <a:pt x="100" y="5"/>
                  </a:cubicBezTo>
                  <a:lnTo>
                    <a:pt x="75" y="5"/>
                  </a:lnTo>
                  <a:cubicBezTo>
                    <a:pt x="50" y="55"/>
                    <a:pt x="0" y="130"/>
                    <a:pt x="50" y="205"/>
                  </a:cubicBezTo>
                  <a:cubicBezTo>
                    <a:pt x="68" y="223"/>
                    <a:pt x="95" y="231"/>
                    <a:pt x="124" y="231"/>
                  </a:cubicBezTo>
                  <a:cubicBezTo>
                    <a:pt x="177" y="231"/>
                    <a:pt x="235" y="204"/>
                    <a:pt x="251" y="155"/>
                  </a:cubicBezTo>
                  <a:cubicBezTo>
                    <a:pt x="251" y="88"/>
                    <a:pt x="191" y="1"/>
                    <a:pt x="12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0"/>
            <p:cNvSpPr/>
            <p:nvPr/>
          </p:nvSpPr>
          <p:spPr>
            <a:xfrm>
              <a:off x="1916175" y="1014325"/>
              <a:ext cx="6225" cy="5800"/>
            </a:xfrm>
            <a:custGeom>
              <a:avLst/>
              <a:gdLst/>
              <a:ahLst/>
              <a:cxnLst/>
              <a:rect l="l" t="t" r="r" b="b"/>
              <a:pathLst>
                <a:path w="249" h="232" extrusionOk="0">
                  <a:moveTo>
                    <a:pt x="125" y="1"/>
                  </a:moveTo>
                  <a:cubicBezTo>
                    <a:pt x="117" y="1"/>
                    <a:pt x="109" y="2"/>
                    <a:pt x="101" y="5"/>
                  </a:cubicBezTo>
                  <a:lnTo>
                    <a:pt x="76" y="5"/>
                  </a:lnTo>
                  <a:cubicBezTo>
                    <a:pt x="26" y="55"/>
                    <a:pt x="1" y="130"/>
                    <a:pt x="26" y="205"/>
                  </a:cubicBezTo>
                  <a:cubicBezTo>
                    <a:pt x="44" y="223"/>
                    <a:pt x="71" y="231"/>
                    <a:pt x="100" y="231"/>
                  </a:cubicBezTo>
                  <a:cubicBezTo>
                    <a:pt x="152" y="231"/>
                    <a:pt x="210" y="204"/>
                    <a:pt x="226" y="155"/>
                  </a:cubicBezTo>
                  <a:cubicBezTo>
                    <a:pt x="249" y="88"/>
                    <a:pt x="191" y="1"/>
                    <a:pt x="1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0"/>
            <p:cNvSpPr/>
            <p:nvPr/>
          </p:nvSpPr>
          <p:spPr>
            <a:xfrm>
              <a:off x="1812175" y="1039075"/>
              <a:ext cx="99025" cy="18625"/>
            </a:xfrm>
            <a:custGeom>
              <a:avLst/>
              <a:gdLst/>
              <a:ahLst/>
              <a:cxnLst/>
              <a:rect l="l" t="t" r="r" b="b"/>
              <a:pathLst>
                <a:path w="3961" h="745" extrusionOk="0">
                  <a:moveTo>
                    <a:pt x="3899" y="1"/>
                  </a:moveTo>
                  <a:cubicBezTo>
                    <a:pt x="3885" y="1"/>
                    <a:pt x="3870" y="7"/>
                    <a:pt x="3860" y="17"/>
                  </a:cubicBezTo>
                  <a:cubicBezTo>
                    <a:pt x="3269" y="411"/>
                    <a:pt x="2560" y="612"/>
                    <a:pt x="1853" y="612"/>
                  </a:cubicBezTo>
                  <a:cubicBezTo>
                    <a:pt x="1480" y="612"/>
                    <a:pt x="1107" y="556"/>
                    <a:pt x="752" y="443"/>
                  </a:cubicBezTo>
                  <a:cubicBezTo>
                    <a:pt x="476" y="368"/>
                    <a:pt x="276" y="243"/>
                    <a:pt x="101" y="118"/>
                  </a:cubicBezTo>
                  <a:cubicBezTo>
                    <a:pt x="88" y="105"/>
                    <a:pt x="75" y="99"/>
                    <a:pt x="63" y="99"/>
                  </a:cubicBezTo>
                  <a:cubicBezTo>
                    <a:pt x="50" y="99"/>
                    <a:pt x="38" y="105"/>
                    <a:pt x="25" y="118"/>
                  </a:cubicBezTo>
                  <a:cubicBezTo>
                    <a:pt x="0" y="143"/>
                    <a:pt x="0" y="193"/>
                    <a:pt x="25" y="218"/>
                  </a:cubicBezTo>
                  <a:cubicBezTo>
                    <a:pt x="201" y="368"/>
                    <a:pt x="426" y="468"/>
                    <a:pt x="727" y="569"/>
                  </a:cubicBezTo>
                  <a:cubicBezTo>
                    <a:pt x="1078" y="694"/>
                    <a:pt x="1454" y="744"/>
                    <a:pt x="1830" y="744"/>
                  </a:cubicBezTo>
                  <a:cubicBezTo>
                    <a:pt x="2582" y="744"/>
                    <a:pt x="3309" y="519"/>
                    <a:pt x="3935" y="118"/>
                  </a:cubicBezTo>
                  <a:cubicBezTo>
                    <a:pt x="3960" y="93"/>
                    <a:pt x="3960" y="67"/>
                    <a:pt x="3935" y="42"/>
                  </a:cubicBezTo>
                  <a:cubicBezTo>
                    <a:pt x="3935" y="13"/>
                    <a:pt x="3918" y="1"/>
                    <a:pt x="38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0"/>
            <p:cNvSpPr/>
            <p:nvPr/>
          </p:nvSpPr>
          <p:spPr>
            <a:xfrm>
              <a:off x="1785850" y="958675"/>
              <a:ext cx="26350" cy="43875"/>
            </a:xfrm>
            <a:custGeom>
              <a:avLst/>
              <a:gdLst/>
              <a:ahLst/>
              <a:cxnLst/>
              <a:rect l="l" t="t" r="r" b="b"/>
              <a:pathLst>
                <a:path w="1054" h="1755" extrusionOk="0">
                  <a:moveTo>
                    <a:pt x="477" y="0"/>
                  </a:moveTo>
                  <a:cubicBezTo>
                    <a:pt x="276" y="201"/>
                    <a:pt x="126" y="426"/>
                    <a:pt x="51" y="702"/>
                  </a:cubicBezTo>
                  <a:cubicBezTo>
                    <a:pt x="1" y="978"/>
                    <a:pt x="26" y="1253"/>
                    <a:pt x="151" y="1504"/>
                  </a:cubicBezTo>
                  <a:cubicBezTo>
                    <a:pt x="176" y="1554"/>
                    <a:pt x="201" y="1604"/>
                    <a:pt x="226" y="1629"/>
                  </a:cubicBezTo>
                  <a:cubicBezTo>
                    <a:pt x="267" y="1670"/>
                    <a:pt x="308" y="1711"/>
                    <a:pt x="363" y="1711"/>
                  </a:cubicBezTo>
                  <a:cubicBezTo>
                    <a:pt x="375" y="1711"/>
                    <a:pt x="388" y="1709"/>
                    <a:pt x="402" y="1704"/>
                  </a:cubicBezTo>
                  <a:lnTo>
                    <a:pt x="402" y="1704"/>
                  </a:lnTo>
                  <a:cubicBezTo>
                    <a:pt x="377" y="1755"/>
                    <a:pt x="477" y="1755"/>
                    <a:pt x="527" y="1755"/>
                  </a:cubicBezTo>
                  <a:cubicBezTo>
                    <a:pt x="778" y="1730"/>
                    <a:pt x="978" y="1529"/>
                    <a:pt x="1053" y="1303"/>
                  </a:cubicBezTo>
                  <a:cubicBezTo>
                    <a:pt x="1003" y="1303"/>
                    <a:pt x="928" y="1253"/>
                    <a:pt x="878" y="1228"/>
                  </a:cubicBezTo>
                  <a:cubicBezTo>
                    <a:pt x="727" y="1128"/>
                    <a:pt x="627" y="1003"/>
                    <a:pt x="552" y="827"/>
                  </a:cubicBezTo>
                  <a:cubicBezTo>
                    <a:pt x="452" y="602"/>
                    <a:pt x="427" y="351"/>
                    <a:pt x="477" y="126"/>
                  </a:cubicBezTo>
                  <a:cubicBezTo>
                    <a:pt x="477" y="75"/>
                    <a:pt x="452" y="50"/>
                    <a:pt x="4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0"/>
            <p:cNvSpPr/>
            <p:nvPr/>
          </p:nvSpPr>
          <p:spPr>
            <a:xfrm>
              <a:off x="1921200" y="952400"/>
              <a:ext cx="22575" cy="39575"/>
            </a:xfrm>
            <a:custGeom>
              <a:avLst/>
              <a:gdLst/>
              <a:ahLst/>
              <a:cxnLst/>
              <a:rect l="l" t="t" r="r" b="b"/>
              <a:pathLst>
                <a:path w="903" h="1583" extrusionOk="0">
                  <a:moveTo>
                    <a:pt x="276" y="1"/>
                  </a:moveTo>
                  <a:lnTo>
                    <a:pt x="276" y="1"/>
                  </a:lnTo>
                  <a:cubicBezTo>
                    <a:pt x="301" y="26"/>
                    <a:pt x="301" y="76"/>
                    <a:pt x="326" y="101"/>
                  </a:cubicBezTo>
                  <a:cubicBezTo>
                    <a:pt x="401" y="326"/>
                    <a:pt x="426" y="552"/>
                    <a:pt x="376" y="752"/>
                  </a:cubicBezTo>
                  <a:cubicBezTo>
                    <a:pt x="351" y="853"/>
                    <a:pt x="326" y="928"/>
                    <a:pt x="276" y="1003"/>
                  </a:cubicBezTo>
                  <a:cubicBezTo>
                    <a:pt x="201" y="1128"/>
                    <a:pt x="126" y="1229"/>
                    <a:pt x="0" y="1279"/>
                  </a:cubicBezTo>
                  <a:cubicBezTo>
                    <a:pt x="92" y="1462"/>
                    <a:pt x="310" y="1583"/>
                    <a:pt x="499" y="1583"/>
                  </a:cubicBezTo>
                  <a:cubicBezTo>
                    <a:pt x="517" y="1583"/>
                    <a:pt x="535" y="1582"/>
                    <a:pt x="552" y="1580"/>
                  </a:cubicBezTo>
                  <a:cubicBezTo>
                    <a:pt x="602" y="1580"/>
                    <a:pt x="702" y="1580"/>
                    <a:pt x="677" y="1529"/>
                  </a:cubicBezTo>
                  <a:cubicBezTo>
                    <a:pt x="777" y="1504"/>
                    <a:pt x="827" y="1404"/>
                    <a:pt x="852" y="1304"/>
                  </a:cubicBezTo>
                  <a:cubicBezTo>
                    <a:pt x="852" y="1304"/>
                    <a:pt x="852" y="1279"/>
                    <a:pt x="852" y="1279"/>
                  </a:cubicBezTo>
                  <a:cubicBezTo>
                    <a:pt x="902" y="1028"/>
                    <a:pt x="877" y="778"/>
                    <a:pt x="777" y="552"/>
                  </a:cubicBezTo>
                  <a:cubicBezTo>
                    <a:pt x="677" y="326"/>
                    <a:pt x="501" y="126"/>
                    <a:pt x="2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0"/>
            <p:cNvSpPr/>
            <p:nvPr/>
          </p:nvSpPr>
          <p:spPr>
            <a:xfrm>
              <a:off x="2000150" y="1069300"/>
              <a:ext cx="45125" cy="78625"/>
            </a:xfrm>
            <a:custGeom>
              <a:avLst/>
              <a:gdLst/>
              <a:ahLst/>
              <a:cxnLst/>
              <a:rect l="l" t="t" r="r" b="b"/>
              <a:pathLst>
                <a:path w="1805" h="3145" extrusionOk="0">
                  <a:moveTo>
                    <a:pt x="1554" y="2768"/>
                  </a:moveTo>
                  <a:cubicBezTo>
                    <a:pt x="1579" y="2768"/>
                    <a:pt x="1604" y="2768"/>
                    <a:pt x="1629" y="2793"/>
                  </a:cubicBezTo>
                  <a:cubicBezTo>
                    <a:pt x="1679" y="2843"/>
                    <a:pt x="1679" y="2894"/>
                    <a:pt x="1654" y="2969"/>
                  </a:cubicBezTo>
                  <a:cubicBezTo>
                    <a:pt x="1654" y="2969"/>
                    <a:pt x="1629" y="2994"/>
                    <a:pt x="1629" y="2994"/>
                  </a:cubicBezTo>
                  <a:cubicBezTo>
                    <a:pt x="1604" y="3006"/>
                    <a:pt x="1582" y="3011"/>
                    <a:pt x="1563" y="3011"/>
                  </a:cubicBezTo>
                  <a:cubicBezTo>
                    <a:pt x="1507" y="3011"/>
                    <a:pt x="1479" y="2969"/>
                    <a:pt x="1479" y="2969"/>
                  </a:cubicBezTo>
                  <a:cubicBezTo>
                    <a:pt x="1429" y="2919"/>
                    <a:pt x="1404" y="2843"/>
                    <a:pt x="1479" y="2768"/>
                  </a:cubicBezTo>
                  <a:close/>
                  <a:moveTo>
                    <a:pt x="98" y="1"/>
                  </a:moveTo>
                  <a:cubicBezTo>
                    <a:pt x="73" y="1"/>
                    <a:pt x="43" y="19"/>
                    <a:pt x="25" y="36"/>
                  </a:cubicBezTo>
                  <a:cubicBezTo>
                    <a:pt x="0" y="61"/>
                    <a:pt x="0" y="87"/>
                    <a:pt x="50" y="112"/>
                  </a:cubicBezTo>
                  <a:cubicBezTo>
                    <a:pt x="100" y="187"/>
                    <a:pt x="176" y="237"/>
                    <a:pt x="251" y="312"/>
                  </a:cubicBezTo>
                  <a:cubicBezTo>
                    <a:pt x="927" y="964"/>
                    <a:pt x="1303" y="1691"/>
                    <a:pt x="1454" y="2668"/>
                  </a:cubicBezTo>
                  <a:lnTo>
                    <a:pt x="1404" y="2668"/>
                  </a:lnTo>
                  <a:cubicBezTo>
                    <a:pt x="1278" y="2768"/>
                    <a:pt x="1303" y="2919"/>
                    <a:pt x="1354" y="3044"/>
                  </a:cubicBezTo>
                  <a:cubicBezTo>
                    <a:pt x="1404" y="3094"/>
                    <a:pt x="1479" y="3144"/>
                    <a:pt x="1554" y="3144"/>
                  </a:cubicBezTo>
                  <a:cubicBezTo>
                    <a:pt x="1604" y="3144"/>
                    <a:pt x="1654" y="3144"/>
                    <a:pt x="1679" y="3119"/>
                  </a:cubicBezTo>
                  <a:cubicBezTo>
                    <a:pt x="1729" y="3094"/>
                    <a:pt x="1755" y="3044"/>
                    <a:pt x="1780" y="3019"/>
                  </a:cubicBezTo>
                  <a:cubicBezTo>
                    <a:pt x="1805" y="2894"/>
                    <a:pt x="1805" y="2793"/>
                    <a:pt x="1729" y="2693"/>
                  </a:cubicBezTo>
                  <a:cubicBezTo>
                    <a:pt x="1679" y="2668"/>
                    <a:pt x="1629" y="2643"/>
                    <a:pt x="1579" y="2643"/>
                  </a:cubicBezTo>
                  <a:cubicBezTo>
                    <a:pt x="1429" y="1565"/>
                    <a:pt x="1003" y="788"/>
                    <a:pt x="201" y="87"/>
                  </a:cubicBezTo>
                  <a:cubicBezTo>
                    <a:pt x="176" y="61"/>
                    <a:pt x="151" y="36"/>
                    <a:pt x="125" y="11"/>
                  </a:cubicBezTo>
                  <a:cubicBezTo>
                    <a:pt x="118" y="4"/>
                    <a:pt x="109" y="1"/>
                    <a:pt x="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0"/>
            <p:cNvSpPr/>
            <p:nvPr/>
          </p:nvSpPr>
          <p:spPr>
            <a:xfrm>
              <a:off x="1707525" y="1083500"/>
              <a:ext cx="36375" cy="85100"/>
            </a:xfrm>
            <a:custGeom>
              <a:avLst/>
              <a:gdLst/>
              <a:ahLst/>
              <a:cxnLst/>
              <a:rect l="l" t="t" r="r" b="b"/>
              <a:pathLst>
                <a:path w="1455" h="3404" extrusionOk="0">
                  <a:moveTo>
                    <a:pt x="276" y="3002"/>
                  </a:moveTo>
                  <a:cubicBezTo>
                    <a:pt x="302" y="3002"/>
                    <a:pt x="302" y="3027"/>
                    <a:pt x="327" y="3027"/>
                  </a:cubicBezTo>
                  <a:cubicBezTo>
                    <a:pt x="352" y="3052"/>
                    <a:pt x="352" y="3077"/>
                    <a:pt x="352" y="3153"/>
                  </a:cubicBezTo>
                  <a:cubicBezTo>
                    <a:pt x="352" y="3203"/>
                    <a:pt x="327" y="3253"/>
                    <a:pt x="302" y="3278"/>
                  </a:cubicBezTo>
                  <a:lnTo>
                    <a:pt x="251" y="3278"/>
                  </a:lnTo>
                  <a:cubicBezTo>
                    <a:pt x="176" y="3253"/>
                    <a:pt x="126" y="3178"/>
                    <a:pt x="126" y="3128"/>
                  </a:cubicBezTo>
                  <a:cubicBezTo>
                    <a:pt x="151" y="3102"/>
                    <a:pt x="151" y="3052"/>
                    <a:pt x="201" y="3027"/>
                  </a:cubicBezTo>
                  <a:cubicBezTo>
                    <a:pt x="226" y="3027"/>
                    <a:pt x="251" y="3002"/>
                    <a:pt x="276" y="3002"/>
                  </a:cubicBezTo>
                  <a:close/>
                  <a:moveTo>
                    <a:pt x="1379" y="1"/>
                  </a:moveTo>
                  <a:cubicBezTo>
                    <a:pt x="1360" y="1"/>
                    <a:pt x="1342" y="7"/>
                    <a:pt x="1329" y="20"/>
                  </a:cubicBezTo>
                  <a:cubicBezTo>
                    <a:pt x="1304" y="45"/>
                    <a:pt x="1279" y="70"/>
                    <a:pt x="1229" y="95"/>
                  </a:cubicBezTo>
                  <a:cubicBezTo>
                    <a:pt x="452" y="797"/>
                    <a:pt x="26" y="1874"/>
                    <a:pt x="151" y="2902"/>
                  </a:cubicBezTo>
                  <a:cubicBezTo>
                    <a:pt x="151" y="2927"/>
                    <a:pt x="126" y="2927"/>
                    <a:pt x="101" y="2927"/>
                  </a:cubicBezTo>
                  <a:cubicBezTo>
                    <a:pt x="51" y="2977"/>
                    <a:pt x="26" y="3052"/>
                    <a:pt x="1" y="3102"/>
                  </a:cubicBezTo>
                  <a:cubicBezTo>
                    <a:pt x="1" y="3228"/>
                    <a:pt x="101" y="3353"/>
                    <a:pt x="226" y="3403"/>
                  </a:cubicBezTo>
                  <a:lnTo>
                    <a:pt x="276" y="3403"/>
                  </a:lnTo>
                  <a:cubicBezTo>
                    <a:pt x="302" y="3403"/>
                    <a:pt x="352" y="3403"/>
                    <a:pt x="377" y="3378"/>
                  </a:cubicBezTo>
                  <a:cubicBezTo>
                    <a:pt x="452" y="3328"/>
                    <a:pt x="477" y="3203"/>
                    <a:pt x="477" y="3153"/>
                  </a:cubicBezTo>
                  <a:cubicBezTo>
                    <a:pt x="477" y="3052"/>
                    <a:pt x="452" y="2977"/>
                    <a:pt x="402" y="2927"/>
                  </a:cubicBezTo>
                  <a:cubicBezTo>
                    <a:pt x="377" y="2902"/>
                    <a:pt x="352" y="2902"/>
                    <a:pt x="302" y="2877"/>
                  </a:cubicBezTo>
                  <a:lnTo>
                    <a:pt x="276" y="2877"/>
                  </a:lnTo>
                  <a:cubicBezTo>
                    <a:pt x="176" y="1950"/>
                    <a:pt x="527" y="972"/>
                    <a:pt x="1204" y="321"/>
                  </a:cubicBezTo>
                  <a:cubicBezTo>
                    <a:pt x="1279" y="245"/>
                    <a:pt x="1354" y="170"/>
                    <a:pt x="1429" y="120"/>
                  </a:cubicBezTo>
                  <a:cubicBezTo>
                    <a:pt x="1454" y="95"/>
                    <a:pt x="1454" y="45"/>
                    <a:pt x="1429" y="20"/>
                  </a:cubicBezTo>
                  <a:cubicBezTo>
                    <a:pt x="1417" y="7"/>
                    <a:pt x="1398" y="1"/>
                    <a:pt x="13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2" name="Google Shape;852;p30"/>
          <p:cNvSpPr/>
          <p:nvPr/>
        </p:nvSpPr>
        <p:spPr>
          <a:xfrm>
            <a:off x="8188937" y="1613088"/>
            <a:ext cx="235072" cy="219109"/>
          </a:xfrm>
          <a:custGeom>
            <a:avLst/>
            <a:gdLst/>
            <a:ahLst/>
            <a:cxnLst/>
            <a:rect l="l" t="t" r="r" b="b"/>
            <a:pathLst>
              <a:path w="1856" h="1730" extrusionOk="0">
                <a:moveTo>
                  <a:pt x="853" y="0"/>
                </a:moveTo>
                <a:cubicBezTo>
                  <a:pt x="477" y="527"/>
                  <a:pt x="201" y="1103"/>
                  <a:pt x="1" y="1730"/>
                </a:cubicBezTo>
                <a:lnTo>
                  <a:pt x="1856" y="1730"/>
                </a:lnTo>
                <a:cubicBezTo>
                  <a:pt x="1580" y="1128"/>
                  <a:pt x="1254" y="552"/>
                  <a:pt x="878" y="25"/>
                </a:cubicBezTo>
                <a:lnTo>
                  <a:pt x="85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3" name="Google Shape;853;p30"/>
          <p:cNvGrpSpPr/>
          <p:nvPr/>
        </p:nvGrpSpPr>
        <p:grpSpPr>
          <a:xfrm>
            <a:off x="6721837" y="160432"/>
            <a:ext cx="2231661" cy="1555546"/>
            <a:chOff x="6912337" y="7"/>
            <a:chExt cx="2231661" cy="1555546"/>
          </a:xfrm>
        </p:grpSpPr>
        <p:sp>
          <p:nvSpPr>
            <p:cNvPr id="854" name="Google Shape;854;p30"/>
            <p:cNvSpPr/>
            <p:nvPr/>
          </p:nvSpPr>
          <p:spPr>
            <a:xfrm>
              <a:off x="8972507" y="1102264"/>
              <a:ext cx="28624" cy="24697"/>
            </a:xfrm>
            <a:custGeom>
              <a:avLst/>
              <a:gdLst/>
              <a:ahLst/>
              <a:cxnLst/>
              <a:rect l="l" t="t" r="r" b="b"/>
              <a:pathLst>
                <a:path w="226" h="195" extrusionOk="0">
                  <a:moveTo>
                    <a:pt x="97" y="0"/>
                  </a:moveTo>
                  <a:cubicBezTo>
                    <a:pt x="75" y="0"/>
                    <a:pt x="50" y="7"/>
                    <a:pt x="25" y="19"/>
                  </a:cubicBezTo>
                  <a:cubicBezTo>
                    <a:pt x="0" y="69"/>
                    <a:pt x="0" y="119"/>
                    <a:pt x="50" y="144"/>
                  </a:cubicBezTo>
                  <a:lnTo>
                    <a:pt x="75" y="169"/>
                  </a:lnTo>
                  <a:cubicBezTo>
                    <a:pt x="75" y="195"/>
                    <a:pt x="101" y="195"/>
                    <a:pt x="126" y="195"/>
                  </a:cubicBezTo>
                  <a:cubicBezTo>
                    <a:pt x="151" y="195"/>
                    <a:pt x="176" y="195"/>
                    <a:pt x="201" y="169"/>
                  </a:cubicBezTo>
                  <a:cubicBezTo>
                    <a:pt x="226" y="119"/>
                    <a:pt x="226" y="69"/>
                    <a:pt x="176" y="44"/>
                  </a:cubicBezTo>
                  <a:lnTo>
                    <a:pt x="151" y="19"/>
                  </a:lnTo>
                  <a:cubicBezTo>
                    <a:pt x="138" y="7"/>
                    <a:pt x="119" y="0"/>
                    <a:pt x="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0"/>
            <p:cNvSpPr/>
            <p:nvPr/>
          </p:nvSpPr>
          <p:spPr>
            <a:xfrm>
              <a:off x="9020130" y="1150139"/>
              <a:ext cx="25458" cy="24444"/>
            </a:xfrm>
            <a:custGeom>
              <a:avLst/>
              <a:gdLst/>
              <a:ahLst/>
              <a:cxnLst/>
              <a:rect l="l" t="t" r="r" b="b"/>
              <a:pathLst>
                <a:path w="201" h="193" extrusionOk="0">
                  <a:moveTo>
                    <a:pt x="91" y="1"/>
                  </a:moveTo>
                  <a:cubicBezTo>
                    <a:pt x="75" y="1"/>
                    <a:pt x="61" y="7"/>
                    <a:pt x="50" y="17"/>
                  </a:cubicBezTo>
                  <a:cubicBezTo>
                    <a:pt x="0" y="42"/>
                    <a:pt x="0" y="117"/>
                    <a:pt x="25" y="142"/>
                  </a:cubicBezTo>
                  <a:lnTo>
                    <a:pt x="50" y="167"/>
                  </a:lnTo>
                  <a:cubicBezTo>
                    <a:pt x="75" y="192"/>
                    <a:pt x="100" y="192"/>
                    <a:pt x="126" y="192"/>
                  </a:cubicBezTo>
                  <a:lnTo>
                    <a:pt x="176" y="192"/>
                  </a:lnTo>
                  <a:cubicBezTo>
                    <a:pt x="201" y="142"/>
                    <a:pt x="201" y="92"/>
                    <a:pt x="176" y="67"/>
                  </a:cubicBezTo>
                  <a:lnTo>
                    <a:pt x="151" y="42"/>
                  </a:lnTo>
                  <a:cubicBezTo>
                    <a:pt x="136" y="13"/>
                    <a:pt x="113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0"/>
            <p:cNvSpPr/>
            <p:nvPr/>
          </p:nvSpPr>
          <p:spPr>
            <a:xfrm>
              <a:off x="9121707" y="1463350"/>
              <a:ext cx="22291" cy="25457"/>
            </a:xfrm>
            <a:custGeom>
              <a:avLst/>
              <a:gdLst/>
              <a:ahLst/>
              <a:cxnLst/>
              <a:rect l="l" t="t" r="r" b="b"/>
              <a:pathLst>
                <a:path w="176" h="201" extrusionOk="0">
                  <a:moveTo>
                    <a:pt x="100" y="0"/>
                  </a:moveTo>
                  <a:cubicBezTo>
                    <a:pt x="50" y="0"/>
                    <a:pt x="0" y="50"/>
                    <a:pt x="0" y="75"/>
                  </a:cubicBezTo>
                  <a:lnTo>
                    <a:pt x="0" y="126"/>
                  </a:lnTo>
                  <a:cubicBezTo>
                    <a:pt x="0" y="176"/>
                    <a:pt x="25" y="201"/>
                    <a:pt x="75" y="201"/>
                  </a:cubicBezTo>
                  <a:cubicBezTo>
                    <a:pt x="126" y="201"/>
                    <a:pt x="176" y="176"/>
                    <a:pt x="176" y="126"/>
                  </a:cubicBezTo>
                  <a:lnTo>
                    <a:pt x="176" y="100"/>
                  </a:lnTo>
                  <a:cubicBezTo>
                    <a:pt x="176" y="50"/>
                    <a:pt x="151" y="0"/>
                    <a:pt x="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0"/>
            <p:cNvSpPr/>
            <p:nvPr/>
          </p:nvSpPr>
          <p:spPr>
            <a:xfrm>
              <a:off x="8797850" y="1008161"/>
              <a:ext cx="25584" cy="23557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62" y="0"/>
                  </a:moveTo>
                  <a:cubicBezTo>
                    <a:pt x="28" y="0"/>
                    <a:pt x="1" y="24"/>
                    <a:pt x="1" y="60"/>
                  </a:cubicBezTo>
                  <a:cubicBezTo>
                    <a:pt x="1" y="110"/>
                    <a:pt x="26" y="161"/>
                    <a:pt x="51" y="161"/>
                  </a:cubicBezTo>
                  <a:lnTo>
                    <a:pt x="101" y="186"/>
                  </a:lnTo>
                  <a:lnTo>
                    <a:pt x="126" y="186"/>
                  </a:lnTo>
                  <a:cubicBezTo>
                    <a:pt x="151" y="186"/>
                    <a:pt x="176" y="161"/>
                    <a:pt x="201" y="110"/>
                  </a:cubicBezTo>
                  <a:cubicBezTo>
                    <a:pt x="201" y="60"/>
                    <a:pt x="176" y="35"/>
                    <a:pt x="126" y="10"/>
                  </a:cubicBezTo>
                  <a:lnTo>
                    <a:pt x="101" y="10"/>
                  </a:lnTo>
                  <a:cubicBezTo>
                    <a:pt x="88" y="4"/>
                    <a:pt x="74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0"/>
            <p:cNvSpPr/>
            <p:nvPr/>
          </p:nvSpPr>
          <p:spPr>
            <a:xfrm>
              <a:off x="8918552" y="1061989"/>
              <a:ext cx="28624" cy="23684"/>
            </a:xfrm>
            <a:custGeom>
              <a:avLst/>
              <a:gdLst/>
              <a:ahLst/>
              <a:cxnLst/>
              <a:rect l="l" t="t" r="r" b="b"/>
              <a:pathLst>
                <a:path w="226" h="187" extrusionOk="0">
                  <a:moveTo>
                    <a:pt x="107" y="1"/>
                  </a:moveTo>
                  <a:cubicBezTo>
                    <a:pt x="73" y="1"/>
                    <a:pt x="43" y="19"/>
                    <a:pt x="25" y="36"/>
                  </a:cubicBezTo>
                  <a:cubicBezTo>
                    <a:pt x="0" y="86"/>
                    <a:pt x="25" y="137"/>
                    <a:pt x="50" y="162"/>
                  </a:cubicBezTo>
                  <a:lnTo>
                    <a:pt x="75" y="187"/>
                  </a:lnTo>
                  <a:lnTo>
                    <a:pt x="126" y="187"/>
                  </a:lnTo>
                  <a:cubicBezTo>
                    <a:pt x="151" y="187"/>
                    <a:pt x="176" y="187"/>
                    <a:pt x="201" y="162"/>
                  </a:cubicBezTo>
                  <a:cubicBezTo>
                    <a:pt x="226" y="112"/>
                    <a:pt x="226" y="61"/>
                    <a:pt x="176" y="36"/>
                  </a:cubicBezTo>
                  <a:lnTo>
                    <a:pt x="151" y="11"/>
                  </a:lnTo>
                  <a:cubicBezTo>
                    <a:pt x="136" y="4"/>
                    <a:pt x="121" y="1"/>
                    <a:pt x="1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0"/>
            <p:cNvSpPr/>
            <p:nvPr/>
          </p:nvSpPr>
          <p:spPr>
            <a:xfrm>
              <a:off x="9086750" y="1265266"/>
              <a:ext cx="28751" cy="26724"/>
            </a:xfrm>
            <a:custGeom>
              <a:avLst/>
              <a:gdLst/>
              <a:ahLst/>
              <a:cxnLst/>
              <a:rect l="l" t="t" r="r" b="b"/>
              <a:pathLst>
                <a:path w="227" h="211" extrusionOk="0">
                  <a:moveTo>
                    <a:pt x="115" y="0"/>
                  </a:moveTo>
                  <a:cubicBezTo>
                    <a:pt x="103" y="0"/>
                    <a:pt x="89" y="4"/>
                    <a:pt x="76" y="10"/>
                  </a:cubicBezTo>
                  <a:cubicBezTo>
                    <a:pt x="26" y="35"/>
                    <a:pt x="1" y="86"/>
                    <a:pt x="26" y="136"/>
                  </a:cubicBezTo>
                  <a:lnTo>
                    <a:pt x="51" y="161"/>
                  </a:lnTo>
                  <a:cubicBezTo>
                    <a:pt x="51" y="186"/>
                    <a:pt x="76" y="211"/>
                    <a:pt x="126" y="211"/>
                  </a:cubicBezTo>
                  <a:lnTo>
                    <a:pt x="151" y="211"/>
                  </a:lnTo>
                  <a:cubicBezTo>
                    <a:pt x="201" y="186"/>
                    <a:pt x="226" y="136"/>
                    <a:pt x="201" y="86"/>
                  </a:cubicBezTo>
                  <a:lnTo>
                    <a:pt x="176" y="60"/>
                  </a:lnTo>
                  <a:cubicBezTo>
                    <a:pt x="176" y="24"/>
                    <a:pt x="149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0"/>
            <p:cNvSpPr/>
            <p:nvPr/>
          </p:nvSpPr>
          <p:spPr>
            <a:xfrm>
              <a:off x="8858265" y="1030326"/>
              <a:ext cx="28624" cy="23684"/>
            </a:xfrm>
            <a:custGeom>
              <a:avLst/>
              <a:gdLst/>
              <a:ahLst/>
              <a:cxnLst/>
              <a:rect l="l" t="t" r="r" b="b"/>
              <a:pathLst>
                <a:path w="226" h="187" extrusionOk="0">
                  <a:moveTo>
                    <a:pt x="111" y="1"/>
                  </a:moveTo>
                  <a:cubicBezTo>
                    <a:pt x="75" y="1"/>
                    <a:pt x="43" y="24"/>
                    <a:pt x="25" y="61"/>
                  </a:cubicBezTo>
                  <a:cubicBezTo>
                    <a:pt x="0" y="86"/>
                    <a:pt x="25" y="136"/>
                    <a:pt x="75" y="161"/>
                  </a:cubicBezTo>
                  <a:lnTo>
                    <a:pt x="100" y="186"/>
                  </a:lnTo>
                  <a:lnTo>
                    <a:pt x="150" y="186"/>
                  </a:lnTo>
                  <a:cubicBezTo>
                    <a:pt x="175" y="186"/>
                    <a:pt x="201" y="161"/>
                    <a:pt x="226" y="136"/>
                  </a:cubicBezTo>
                  <a:cubicBezTo>
                    <a:pt x="226" y="86"/>
                    <a:pt x="226" y="36"/>
                    <a:pt x="175" y="11"/>
                  </a:cubicBezTo>
                  <a:lnTo>
                    <a:pt x="150" y="11"/>
                  </a:lnTo>
                  <a:cubicBezTo>
                    <a:pt x="137" y="4"/>
                    <a:pt x="124" y="1"/>
                    <a:pt x="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0"/>
            <p:cNvSpPr/>
            <p:nvPr/>
          </p:nvSpPr>
          <p:spPr>
            <a:xfrm>
              <a:off x="9058126" y="1204979"/>
              <a:ext cx="25584" cy="26724"/>
            </a:xfrm>
            <a:custGeom>
              <a:avLst/>
              <a:gdLst/>
              <a:ahLst/>
              <a:cxnLst/>
              <a:rect l="l" t="t" r="r" b="b"/>
              <a:pathLst>
                <a:path w="202" h="211" extrusionOk="0">
                  <a:moveTo>
                    <a:pt x="91" y="0"/>
                  </a:moveTo>
                  <a:cubicBezTo>
                    <a:pt x="78" y="0"/>
                    <a:pt x="65" y="3"/>
                    <a:pt x="51" y="10"/>
                  </a:cubicBezTo>
                  <a:cubicBezTo>
                    <a:pt x="26" y="35"/>
                    <a:pt x="1" y="85"/>
                    <a:pt x="26" y="135"/>
                  </a:cubicBezTo>
                  <a:lnTo>
                    <a:pt x="51" y="161"/>
                  </a:lnTo>
                  <a:cubicBezTo>
                    <a:pt x="51" y="186"/>
                    <a:pt x="76" y="211"/>
                    <a:pt x="126" y="211"/>
                  </a:cubicBezTo>
                  <a:cubicBezTo>
                    <a:pt x="126" y="211"/>
                    <a:pt x="151" y="211"/>
                    <a:pt x="151" y="186"/>
                  </a:cubicBezTo>
                  <a:cubicBezTo>
                    <a:pt x="201" y="186"/>
                    <a:pt x="201" y="110"/>
                    <a:pt x="201" y="85"/>
                  </a:cubicBezTo>
                  <a:lnTo>
                    <a:pt x="176" y="60"/>
                  </a:lnTo>
                  <a:cubicBezTo>
                    <a:pt x="158" y="24"/>
                    <a:pt x="126" y="0"/>
                    <a:pt x="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0"/>
            <p:cNvSpPr/>
            <p:nvPr/>
          </p:nvSpPr>
          <p:spPr>
            <a:xfrm>
              <a:off x="9121707" y="1396605"/>
              <a:ext cx="22291" cy="25584"/>
            </a:xfrm>
            <a:custGeom>
              <a:avLst/>
              <a:gdLst/>
              <a:ahLst/>
              <a:cxnLst/>
              <a:rect l="l" t="t" r="r" b="b"/>
              <a:pathLst>
                <a:path w="176" h="202" extrusionOk="0">
                  <a:moveTo>
                    <a:pt x="75" y="1"/>
                  </a:moveTo>
                  <a:cubicBezTo>
                    <a:pt x="25" y="1"/>
                    <a:pt x="0" y="51"/>
                    <a:pt x="0" y="101"/>
                  </a:cubicBezTo>
                  <a:lnTo>
                    <a:pt x="0" y="126"/>
                  </a:lnTo>
                  <a:cubicBezTo>
                    <a:pt x="0" y="176"/>
                    <a:pt x="50" y="201"/>
                    <a:pt x="75" y="201"/>
                  </a:cubicBezTo>
                  <a:lnTo>
                    <a:pt x="100" y="201"/>
                  </a:lnTo>
                  <a:cubicBezTo>
                    <a:pt x="126" y="201"/>
                    <a:pt x="176" y="151"/>
                    <a:pt x="176" y="126"/>
                  </a:cubicBezTo>
                  <a:lnTo>
                    <a:pt x="176" y="76"/>
                  </a:lnTo>
                  <a:cubicBezTo>
                    <a:pt x="151" y="26"/>
                    <a:pt x="126" y="1"/>
                    <a:pt x="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0"/>
            <p:cNvSpPr/>
            <p:nvPr/>
          </p:nvSpPr>
          <p:spPr>
            <a:xfrm>
              <a:off x="9108915" y="1329985"/>
              <a:ext cx="25584" cy="25584"/>
            </a:xfrm>
            <a:custGeom>
              <a:avLst/>
              <a:gdLst/>
              <a:ahLst/>
              <a:cxnLst/>
              <a:rect l="l" t="t" r="r" b="b"/>
              <a:pathLst>
                <a:path w="202" h="202" extrusionOk="0">
                  <a:moveTo>
                    <a:pt x="76" y="1"/>
                  </a:moveTo>
                  <a:cubicBezTo>
                    <a:pt x="26" y="26"/>
                    <a:pt x="1" y="76"/>
                    <a:pt x="1" y="101"/>
                  </a:cubicBezTo>
                  <a:lnTo>
                    <a:pt x="26" y="151"/>
                  </a:lnTo>
                  <a:cubicBezTo>
                    <a:pt x="26" y="176"/>
                    <a:pt x="76" y="201"/>
                    <a:pt x="101" y="201"/>
                  </a:cubicBezTo>
                  <a:lnTo>
                    <a:pt x="126" y="201"/>
                  </a:lnTo>
                  <a:cubicBezTo>
                    <a:pt x="176" y="201"/>
                    <a:pt x="201" y="151"/>
                    <a:pt x="176" y="101"/>
                  </a:cubicBezTo>
                  <a:lnTo>
                    <a:pt x="176" y="76"/>
                  </a:lnTo>
                  <a:cubicBezTo>
                    <a:pt x="176" y="26"/>
                    <a:pt x="126" y="1"/>
                    <a:pt x="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0"/>
            <p:cNvSpPr/>
            <p:nvPr/>
          </p:nvSpPr>
          <p:spPr>
            <a:xfrm>
              <a:off x="9108915" y="1531869"/>
              <a:ext cx="25584" cy="23684"/>
            </a:xfrm>
            <a:custGeom>
              <a:avLst/>
              <a:gdLst/>
              <a:ahLst/>
              <a:cxnLst/>
              <a:rect l="l" t="t" r="r" b="b"/>
              <a:pathLst>
                <a:path w="202" h="187" extrusionOk="0">
                  <a:moveTo>
                    <a:pt x="87" y="1"/>
                  </a:moveTo>
                  <a:cubicBezTo>
                    <a:pt x="53" y="1"/>
                    <a:pt x="26" y="24"/>
                    <a:pt x="26" y="61"/>
                  </a:cubicBezTo>
                  <a:lnTo>
                    <a:pt x="26" y="86"/>
                  </a:lnTo>
                  <a:cubicBezTo>
                    <a:pt x="1" y="136"/>
                    <a:pt x="51" y="161"/>
                    <a:pt x="76" y="186"/>
                  </a:cubicBezTo>
                  <a:lnTo>
                    <a:pt x="101" y="186"/>
                  </a:lnTo>
                  <a:cubicBezTo>
                    <a:pt x="151" y="186"/>
                    <a:pt x="176" y="161"/>
                    <a:pt x="201" y="111"/>
                  </a:cubicBezTo>
                  <a:cubicBezTo>
                    <a:pt x="201" y="61"/>
                    <a:pt x="176" y="11"/>
                    <a:pt x="126" y="11"/>
                  </a:cubicBezTo>
                  <a:cubicBezTo>
                    <a:pt x="113" y="4"/>
                    <a:pt x="99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0"/>
            <p:cNvSpPr/>
            <p:nvPr/>
          </p:nvSpPr>
          <p:spPr>
            <a:xfrm>
              <a:off x="7194904" y="313092"/>
              <a:ext cx="631755" cy="605779"/>
            </a:xfrm>
            <a:custGeom>
              <a:avLst/>
              <a:gdLst/>
              <a:ahLst/>
              <a:cxnLst/>
              <a:rect l="l" t="t" r="r" b="b"/>
              <a:pathLst>
                <a:path w="4988" h="4783" extrusionOk="0">
                  <a:moveTo>
                    <a:pt x="1754" y="456"/>
                  </a:moveTo>
                  <a:cubicBezTo>
                    <a:pt x="1771" y="456"/>
                    <a:pt x="1788" y="457"/>
                    <a:pt x="1805" y="461"/>
                  </a:cubicBezTo>
                  <a:cubicBezTo>
                    <a:pt x="1855" y="461"/>
                    <a:pt x="1880" y="486"/>
                    <a:pt x="1880" y="511"/>
                  </a:cubicBezTo>
                  <a:cubicBezTo>
                    <a:pt x="1880" y="561"/>
                    <a:pt x="1830" y="586"/>
                    <a:pt x="1805" y="586"/>
                  </a:cubicBezTo>
                  <a:cubicBezTo>
                    <a:pt x="1704" y="586"/>
                    <a:pt x="1604" y="611"/>
                    <a:pt x="1529" y="686"/>
                  </a:cubicBezTo>
                  <a:cubicBezTo>
                    <a:pt x="1504" y="711"/>
                    <a:pt x="1504" y="711"/>
                    <a:pt x="1479" y="711"/>
                  </a:cubicBezTo>
                  <a:cubicBezTo>
                    <a:pt x="1454" y="711"/>
                    <a:pt x="1454" y="711"/>
                    <a:pt x="1429" y="686"/>
                  </a:cubicBezTo>
                  <a:cubicBezTo>
                    <a:pt x="1404" y="661"/>
                    <a:pt x="1404" y="636"/>
                    <a:pt x="1429" y="611"/>
                  </a:cubicBezTo>
                  <a:cubicBezTo>
                    <a:pt x="1516" y="524"/>
                    <a:pt x="1641" y="456"/>
                    <a:pt x="1754" y="456"/>
                  </a:cubicBezTo>
                  <a:close/>
                  <a:moveTo>
                    <a:pt x="2434" y="604"/>
                  </a:moveTo>
                  <a:cubicBezTo>
                    <a:pt x="2515" y="604"/>
                    <a:pt x="2586" y="649"/>
                    <a:pt x="2607" y="711"/>
                  </a:cubicBezTo>
                  <a:cubicBezTo>
                    <a:pt x="2657" y="811"/>
                    <a:pt x="2632" y="912"/>
                    <a:pt x="2557" y="962"/>
                  </a:cubicBezTo>
                  <a:cubicBezTo>
                    <a:pt x="2519" y="1018"/>
                    <a:pt x="2453" y="1046"/>
                    <a:pt x="2380" y="1046"/>
                  </a:cubicBezTo>
                  <a:cubicBezTo>
                    <a:pt x="2356" y="1046"/>
                    <a:pt x="2331" y="1043"/>
                    <a:pt x="2306" y="1037"/>
                  </a:cubicBezTo>
                  <a:cubicBezTo>
                    <a:pt x="2256" y="1012"/>
                    <a:pt x="2206" y="987"/>
                    <a:pt x="2181" y="937"/>
                  </a:cubicBezTo>
                  <a:cubicBezTo>
                    <a:pt x="2130" y="887"/>
                    <a:pt x="2156" y="811"/>
                    <a:pt x="2181" y="761"/>
                  </a:cubicBezTo>
                  <a:cubicBezTo>
                    <a:pt x="2231" y="686"/>
                    <a:pt x="2281" y="661"/>
                    <a:pt x="2331" y="636"/>
                  </a:cubicBezTo>
                  <a:lnTo>
                    <a:pt x="2381" y="611"/>
                  </a:lnTo>
                  <a:cubicBezTo>
                    <a:pt x="2399" y="607"/>
                    <a:pt x="2417" y="604"/>
                    <a:pt x="2434" y="604"/>
                  </a:cubicBezTo>
                  <a:close/>
                  <a:moveTo>
                    <a:pt x="476" y="1388"/>
                  </a:moveTo>
                  <a:cubicBezTo>
                    <a:pt x="501" y="1388"/>
                    <a:pt x="526" y="1388"/>
                    <a:pt x="552" y="1413"/>
                  </a:cubicBezTo>
                  <a:cubicBezTo>
                    <a:pt x="577" y="1438"/>
                    <a:pt x="577" y="1488"/>
                    <a:pt x="552" y="1513"/>
                  </a:cubicBezTo>
                  <a:cubicBezTo>
                    <a:pt x="451" y="1563"/>
                    <a:pt x="426" y="1689"/>
                    <a:pt x="451" y="1789"/>
                  </a:cubicBezTo>
                  <a:cubicBezTo>
                    <a:pt x="451" y="1814"/>
                    <a:pt x="451" y="1864"/>
                    <a:pt x="401" y="1864"/>
                  </a:cubicBezTo>
                  <a:cubicBezTo>
                    <a:pt x="376" y="1864"/>
                    <a:pt x="351" y="1864"/>
                    <a:pt x="326" y="1814"/>
                  </a:cubicBezTo>
                  <a:cubicBezTo>
                    <a:pt x="276" y="1664"/>
                    <a:pt x="326" y="1488"/>
                    <a:pt x="476" y="1388"/>
                  </a:cubicBezTo>
                  <a:close/>
                  <a:moveTo>
                    <a:pt x="2160" y="1278"/>
                  </a:moveTo>
                  <a:cubicBezTo>
                    <a:pt x="2167" y="1278"/>
                    <a:pt x="2174" y="1281"/>
                    <a:pt x="2181" y="1288"/>
                  </a:cubicBezTo>
                  <a:cubicBezTo>
                    <a:pt x="2231" y="1288"/>
                    <a:pt x="2256" y="1313"/>
                    <a:pt x="2231" y="1363"/>
                  </a:cubicBezTo>
                  <a:cubicBezTo>
                    <a:pt x="2130" y="1814"/>
                    <a:pt x="1729" y="2190"/>
                    <a:pt x="1253" y="2290"/>
                  </a:cubicBezTo>
                  <a:cubicBezTo>
                    <a:pt x="1203" y="2290"/>
                    <a:pt x="1178" y="2265"/>
                    <a:pt x="1178" y="2240"/>
                  </a:cubicBezTo>
                  <a:cubicBezTo>
                    <a:pt x="1178" y="2190"/>
                    <a:pt x="1203" y="2165"/>
                    <a:pt x="1228" y="2165"/>
                  </a:cubicBezTo>
                  <a:cubicBezTo>
                    <a:pt x="1654" y="2090"/>
                    <a:pt x="2005" y="1739"/>
                    <a:pt x="2105" y="1338"/>
                  </a:cubicBezTo>
                  <a:cubicBezTo>
                    <a:pt x="2124" y="1301"/>
                    <a:pt x="2142" y="1278"/>
                    <a:pt x="2160" y="1278"/>
                  </a:cubicBezTo>
                  <a:close/>
                  <a:moveTo>
                    <a:pt x="2154" y="1"/>
                  </a:moveTo>
                  <a:cubicBezTo>
                    <a:pt x="1176" y="1"/>
                    <a:pt x="266" y="541"/>
                    <a:pt x="25" y="1789"/>
                  </a:cubicBezTo>
                  <a:cubicBezTo>
                    <a:pt x="0" y="1939"/>
                    <a:pt x="0" y="2115"/>
                    <a:pt x="0" y="2265"/>
                  </a:cubicBezTo>
                  <a:cubicBezTo>
                    <a:pt x="50" y="2290"/>
                    <a:pt x="100" y="2315"/>
                    <a:pt x="176" y="2340"/>
                  </a:cubicBezTo>
                  <a:cubicBezTo>
                    <a:pt x="201" y="2340"/>
                    <a:pt x="226" y="2390"/>
                    <a:pt x="201" y="2416"/>
                  </a:cubicBezTo>
                  <a:cubicBezTo>
                    <a:pt x="201" y="2441"/>
                    <a:pt x="176" y="2466"/>
                    <a:pt x="151" y="2466"/>
                  </a:cubicBezTo>
                  <a:lnTo>
                    <a:pt x="125" y="2466"/>
                  </a:lnTo>
                  <a:cubicBezTo>
                    <a:pt x="75" y="2441"/>
                    <a:pt x="50" y="2416"/>
                    <a:pt x="0" y="2416"/>
                  </a:cubicBezTo>
                  <a:cubicBezTo>
                    <a:pt x="25" y="3117"/>
                    <a:pt x="301" y="3819"/>
                    <a:pt x="827" y="4270"/>
                  </a:cubicBezTo>
                  <a:cubicBezTo>
                    <a:pt x="1216" y="4603"/>
                    <a:pt x="1728" y="4783"/>
                    <a:pt x="2231" y="4783"/>
                  </a:cubicBezTo>
                  <a:cubicBezTo>
                    <a:pt x="2635" y="4783"/>
                    <a:pt x="3034" y="4666"/>
                    <a:pt x="3359" y="4421"/>
                  </a:cubicBezTo>
                  <a:lnTo>
                    <a:pt x="3384" y="4421"/>
                  </a:lnTo>
                  <a:cubicBezTo>
                    <a:pt x="3308" y="4370"/>
                    <a:pt x="3233" y="4345"/>
                    <a:pt x="3183" y="4320"/>
                  </a:cubicBezTo>
                  <a:cubicBezTo>
                    <a:pt x="3158" y="4295"/>
                    <a:pt x="3158" y="4245"/>
                    <a:pt x="3158" y="4220"/>
                  </a:cubicBezTo>
                  <a:cubicBezTo>
                    <a:pt x="3183" y="4195"/>
                    <a:pt x="3233" y="4195"/>
                    <a:pt x="3258" y="4195"/>
                  </a:cubicBezTo>
                  <a:cubicBezTo>
                    <a:pt x="3333" y="4245"/>
                    <a:pt x="3409" y="4295"/>
                    <a:pt x="3484" y="4320"/>
                  </a:cubicBezTo>
                  <a:cubicBezTo>
                    <a:pt x="3609" y="4220"/>
                    <a:pt x="3709" y="4095"/>
                    <a:pt x="3810" y="3994"/>
                  </a:cubicBezTo>
                  <a:cubicBezTo>
                    <a:pt x="3760" y="3969"/>
                    <a:pt x="3709" y="3944"/>
                    <a:pt x="3684" y="3894"/>
                  </a:cubicBezTo>
                  <a:cubicBezTo>
                    <a:pt x="3634" y="3869"/>
                    <a:pt x="3634" y="3819"/>
                    <a:pt x="3659" y="3794"/>
                  </a:cubicBezTo>
                  <a:cubicBezTo>
                    <a:pt x="3672" y="3781"/>
                    <a:pt x="3691" y="3775"/>
                    <a:pt x="3709" y="3775"/>
                  </a:cubicBezTo>
                  <a:cubicBezTo>
                    <a:pt x="3728" y="3775"/>
                    <a:pt x="3747" y="3781"/>
                    <a:pt x="3760" y="3794"/>
                  </a:cubicBezTo>
                  <a:cubicBezTo>
                    <a:pt x="3810" y="3844"/>
                    <a:pt x="3860" y="3869"/>
                    <a:pt x="3935" y="3919"/>
                  </a:cubicBezTo>
                  <a:cubicBezTo>
                    <a:pt x="4110" y="3769"/>
                    <a:pt x="4311" y="3644"/>
                    <a:pt x="4461" y="3468"/>
                  </a:cubicBezTo>
                  <a:cubicBezTo>
                    <a:pt x="4912" y="3017"/>
                    <a:pt x="4988" y="2290"/>
                    <a:pt x="4762" y="1689"/>
                  </a:cubicBezTo>
                  <a:cubicBezTo>
                    <a:pt x="4411" y="811"/>
                    <a:pt x="3584" y="235"/>
                    <a:pt x="2732" y="60"/>
                  </a:cubicBezTo>
                  <a:lnTo>
                    <a:pt x="2732" y="60"/>
                  </a:lnTo>
                  <a:cubicBezTo>
                    <a:pt x="2757" y="85"/>
                    <a:pt x="2757" y="135"/>
                    <a:pt x="2782" y="185"/>
                  </a:cubicBezTo>
                  <a:cubicBezTo>
                    <a:pt x="2782" y="210"/>
                    <a:pt x="2757" y="235"/>
                    <a:pt x="2732" y="260"/>
                  </a:cubicBezTo>
                  <a:lnTo>
                    <a:pt x="2707" y="260"/>
                  </a:lnTo>
                  <a:cubicBezTo>
                    <a:pt x="2682" y="260"/>
                    <a:pt x="2657" y="235"/>
                    <a:pt x="2657" y="210"/>
                  </a:cubicBezTo>
                  <a:cubicBezTo>
                    <a:pt x="2632" y="160"/>
                    <a:pt x="2607" y="85"/>
                    <a:pt x="2582" y="35"/>
                  </a:cubicBezTo>
                  <a:cubicBezTo>
                    <a:pt x="2439" y="12"/>
                    <a:pt x="2295" y="1"/>
                    <a:pt x="21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0"/>
            <p:cNvSpPr/>
            <p:nvPr/>
          </p:nvSpPr>
          <p:spPr>
            <a:xfrm>
              <a:off x="6912337" y="247613"/>
              <a:ext cx="311191" cy="377804"/>
            </a:xfrm>
            <a:custGeom>
              <a:avLst/>
              <a:gdLst/>
              <a:ahLst/>
              <a:cxnLst/>
              <a:rect l="l" t="t" r="r" b="b"/>
              <a:pathLst>
                <a:path w="2457" h="2983" extrusionOk="0">
                  <a:moveTo>
                    <a:pt x="251" y="125"/>
                  </a:moveTo>
                  <a:cubicBezTo>
                    <a:pt x="276" y="125"/>
                    <a:pt x="301" y="151"/>
                    <a:pt x="326" y="176"/>
                  </a:cubicBezTo>
                  <a:cubicBezTo>
                    <a:pt x="351" y="201"/>
                    <a:pt x="376" y="251"/>
                    <a:pt x="351" y="301"/>
                  </a:cubicBezTo>
                  <a:cubicBezTo>
                    <a:pt x="351" y="326"/>
                    <a:pt x="351" y="326"/>
                    <a:pt x="351" y="351"/>
                  </a:cubicBezTo>
                  <a:cubicBezTo>
                    <a:pt x="326" y="376"/>
                    <a:pt x="301" y="376"/>
                    <a:pt x="301" y="401"/>
                  </a:cubicBezTo>
                  <a:cubicBezTo>
                    <a:pt x="251" y="401"/>
                    <a:pt x="226" y="401"/>
                    <a:pt x="201" y="376"/>
                  </a:cubicBezTo>
                  <a:cubicBezTo>
                    <a:pt x="151" y="351"/>
                    <a:pt x="126" y="276"/>
                    <a:pt x="151" y="226"/>
                  </a:cubicBezTo>
                  <a:cubicBezTo>
                    <a:pt x="151" y="176"/>
                    <a:pt x="176" y="151"/>
                    <a:pt x="226" y="125"/>
                  </a:cubicBezTo>
                  <a:close/>
                  <a:moveTo>
                    <a:pt x="226" y="0"/>
                  </a:moveTo>
                  <a:cubicBezTo>
                    <a:pt x="126" y="0"/>
                    <a:pt x="51" y="100"/>
                    <a:pt x="26" y="201"/>
                  </a:cubicBezTo>
                  <a:cubicBezTo>
                    <a:pt x="1" y="301"/>
                    <a:pt x="51" y="401"/>
                    <a:pt x="126" y="476"/>
                  </a:cubicBezTo>
                  <a:cubicBezTo>
                    <a:pt x="151" y="501"/>
                    <a:pt x="176" y="501"/>
                    <a:pt x="226" y="501"/>
                  </a:cubicBezTo>
                  <a:cubicBezTo>
                    <a:pt x="226" y="526"/>
                    <a:pt x="226" y="526"/>
                    <a:pt x="226" y="526"/>
                  </a:cubicBezTo>
                  <a:cubicBezTo>
                    <a:pt x="452" y="1604"/>
                    <a:pt x="1229" y="2532"/>
                    <a:pt x="2231" y="2933"/>
                  </a:cubicBezTo>
                  <a:cubicBezTo>
                    <a:pt x="2281" y="2933"/>
                    <a:pt x="2306" y="2958"/>
                    <a:pt x="2356" y="2983"/>
                  </a:cubicBezTo>
                  <a:lnTo>
                    <a:pt x="2382" y="2983"/>
                  </a:lnTo>
                  <a:cubicBezTo>
                    <a:pt x="2407" y="2983"/>
                    <a:pt x="2432" y="2958"/>
                    <a:pt x="2432" y="2933"/>
                  </a:cubicBezTo>
                  <a:cubicBezTo>
                    <a:pt x="2457" y="2907"/>
                    <a:pt x="2432" y="2857"/>
                    <a:pt x="2407" y="2857"/>
                  </a:cubicBezTo>
                  <a:cubicBezTo>
                    <a:pt x="2331" y="2832"/>
                    <a:pt x="2281" y="2807"/>
                    <a:pt x="2231" y="2782"/>
                  </a:cubicBezTo>
                  <a:cubicBezTo>
                    <a:pt x="1279" y="2406"/>
                    <a:pt x="552" y="1529"/>
                    <a:pt x="351" y="501"/>
                  </a:cubicBezTo>
                  <a:cubicBezTo>
                    <a:pt x="402" y="476"/>
                    <a:pt x="427" y="451"/>
                    <a:pt x="452" y="426"/>
                  </a:cubicBezTo>
                  <a:cubicBezTo>
                    <a:pt x="477" y="376"/>
                    <a:pt x="477" y="351"/>
                    <a:pt x="502" y="301"/>
                  </a:cubicBezTo>
                  <a:cubicBezTo>
                    <a:pt x="502" y="226"/>
                    <a:pt x="477" y="151"/>
                    <a:pt x="427" y="100"/>
                  </a:cubicBezTo>
                  <a:cubicBezTo>
                    <a:pt x="402" y="50"/>
                    <a:pt x="326" y="0"/>
                    <a:pt x="2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0"/>
            <p:cNvSpPr/>
            <p:nvPr/>
          </p:nvSpPr>
          <p:spPr>
            <a:xfrm>
              <a:off x="7286856" y="7"/>
              <a:ext cx="260529" cy="346141"/>
            </a:xfrm>
            <a:custGeom>
              <a:avLst/>
              <a:gdLst/>
              <a:ahLst/>
              <a:cxnLst/>
              <a:rect l="l" t="t" r="r" b="b"/>
              <a:pathLst>
                <a:path w="2057" h="2733" extrusionOk="0">
                  <a:moveTo>
                    <a:pt x="252" y="126"/>
                  </a:moveTo>
                  <a:cubicBezTo>
                    <a:pt x="277" y="126"/>
                    <a:pt x="302" y="151"/>
                    <a:pt x="327" y="176"/>
                  </a:cubicBezTo>
                  <a:cubicBezTo>
                    <a:pt x="352" y="201"/>
                    <a:pt x="352" y="251"/>
                    <a:pt x="352" y="301"/>
                  </a:cubicBezTo>
                  <a:cubicBezTo>
                    <a:pt x="352" y="326"/>
                    <a:pt x="352" y="351"/>
                    <a:pt x="352" y="351"/>
                  </a:cubicBezTo>
                  <a:cubicBezTo>
                    <a:pt x="327" y="376"/>
                    <a:pt x="302" y="376"/>
                    <a:pt x="302" y="401"/>
                  </a:cubicBezTo>
                  <a:cubicBezTo>
                    <a:pt x="252" y="401"/>
                    <a:pt x="227" y="401"/>
                    <a:pt x="201" y="376"/>
                  </a:cubicBezTo>
                  <a:cubicBezTo>
                    <a:pt x="151" y="351"/>
                    <a:pt x="126" y="276"/>
                    <a:pt x="151" y="226"/>
                  </a:cubicBezTo>
                  <a:cubicBezTo>
                    <a:pt x="151" y="176"/>
                    <a:pt x="176" y="151"/>
                    <a:pt x="227" y="126"/>
                  </a:cubicBezTo>
                  <a:close/>
                  <a:moveTo>
                    <a:pt x="227" y="0"/>
                  </a:moveTo>
                  <a:cubicBezTo>
                    <a:pt x="126" y="25"/>
                    <a:pt x="51" y="101"/>
                    <a:pt x="26" y="201"/>
                  </a:cubicBezTo>
                  <a:cubicBezTo>
                    <a:pt x="1" y="301"/>
                    <a:pt x="26" y="426"/>
                    <a:pt x="126" y="476"/>
                  </a:cubicBezTo>
                  <a:cubicBezTo>
                    <a:pt x="151" y="502"/>
                    <a:pt x="201" y="527"/>
                    <a:pt x="277" y="527"/>
                  </a:cubicBezTo>
                  <a:lnTo>
                    <a:pt x="327" y="527"/>
                  </a:lnTo>
                  <a:cubicBezTo>
                    <a:pt x="377" y="502"/>
                    <a:pt x="402" y="476"/>
                    <a:pt x="427" y="451"/>
                  </a:cubicBezTo>
                  <a:cubicBezTo>
                    <a:pt x="703" y="677"/>
                    <a:pt x="953" y="953"/>
                    <a:pt x="1154" y="1228"/>
                  </a:cubicBezTo>
                  <a:cubicBezTo>
                    <a:pt x="1480" y="1654"/>
                    <a:pt x="1705" y="2080"/>
                    <a:pt x="1856" y="2507"/>
                  </a:cubicBezTo>
                  <a:cubicBezTo>
                    <a:pt x="1881" y="2557"/>
                    <a:pt x="1906" y="2632"/>
                    <a:pt x="1931" y="2682"/>
                  </a:cubicBezTo>
                  <a:cubicBezTo>
                    <a:pt x="1931" y="2707"/>
                    <a:pt x="1956" y="2732"/>
                    <a:pt x="1981" y="2732"/>
                  </a:cubicBezTo>
                  <a:lnTo>
                    <a:pt x="2006" y="2732"/>
                  </a:lnTo>
                  <a:cubicBezTo>
                    <a:pt x="2031" y="2707"/>
                    <a:pt x="2056" y="2682"/>
                    <a:pt x="2056" y="2657"/>
                  </a:cubicBezTo>
                  <a:cubicBezTo>
                    <a:pt x="2031" y="2607"/>
                    <a:pt x="2031" y="2557"/>
                    <a:pt x="2006" y="2532"/>
                  </a:cubicBezTo>
                  <a:cubicBezTo>
                    <a:pt x="1856" y="2080"/>
                    <a:pt x="1605" y="1604"/>
                    <a:pt x="1254" y="1153"/>
                  </a:cubicBezTo>
                  <a:cubicBezTo>
                    <a:pt x="1029" y="852"/>
                    <a:pt x="778" y="577"/>
                    <a:pt x="477" y="326"/>
                  </a:cubicBezTo>
                  <a:cubicBezTo>
                    <a:pt x="477" y="301"/>
                    <a:pt x="477" y="301"/>
                    <a:pt x="477" y="301"/>
                  </a:cubicBezTo>
                  <a:cubicBezTo>
                    <a:pt x="502" y="226"/>
                    <a:pt x="477" y="151"/>
                    <a:pt x="427" y="101"/>
                  </a:cubicBezTo>
                  <a:cubicBezTo>
                    <a:pt x="402" y="50"/>
                    <a:pt x="327" y="0"/>
                    <a:pt x="2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0"/>
            <p:cNvSpPr/>
            <p:nvPr/>
          </p:nvSpPr>
          <p:spPr>
            <a:xfrm>
              <a:off x="7594881" y="844273"/>
              <a:ext cx="117536" cy="38249"/>
            </a:xfrm>
            <a:custGeom>
              <a:avLst/>
              <a:gdLst/>
              <a:ahLst/>
              <a:cxnLst/>
              <a:rect l="l" t="t" r="r" b="b"/>
              <a:pathLst>
                <a:path w="928" h="302" extrusionOk="0">
                  <a:moveTo>
                    <a:pt x="100" y="1"/>
                  </a:moveTo>
                  <a:cubicBezTo>
                    <a:pt x="75" y="1"/>
                    <a:pt x="25" y="1"/>
                    <a:pt x="0" y="26"/>
                  </a:cubicBezTo>
                  <a:cubicBezTo>
                    <a:pt x="0" y="51"/>
                    <a:pt x="0" y="101"/>
                    <a:pt x="25" y="126"/>
                  </a:cubicBezTo>
                  <a:cubicBezTo>
                    <a:pt x="75" y="151"/>
                    <a:pt x="150" y="176"/>
                    <a:pt x="226" y="227"/>
                  </a:cubicBezTo>
                  <a:cubicBezTo>
                    <a:pt x="376" y="277"/>
                    <a:pt x="526" y="302"/>
                    <a:pt x="702" y="302"/>
                  </a:cubicBezTo>
                  <a:lnTo>
                    <a:pt x="877" y="302"/>
                  </a:lnTo>
                  <a:cubicBezTo>
                    <a:pt x="902" y="302"/>
                    <a:pt x="927" y="252"/>
                    <a:pt x="927" y="227"/>
                  </a:cubicBezTo>
                  <a:cubicBezTo>
                    <a:pt x="927" y="201"/>
                    <a:pt x="877" y="176"/>
                    <a:pt x="852" y="176"/>
                  </a:cubicBezTo>
                  <a:cubicBezTo>
                    <a:pt x="805" y="183"/>
                    <a:pt x="758" y="186"/>
                    <a:pt x="711" y="186"/>
                  </a:cubicBezTo>
                  <a:cubicBezTo>
                    <a:pt x="583" y="186"/>
                    <a:pt x="454" y="163"/>
                    <a:pt x="326" y="126"/>
                  </a:cubicBezTo>
                  <a:cubicBezTo>
                    <a:pt x="251" y="101"/>
                    <a:pt x="175" y="51"/>
                    <a:pt x="1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0"/>
            <p:cNvSpPr/>
            <p:nvPr/>
          </p:nvSpPr>
          <p:spPr>
            <a:xfrm>
              <a:off x="7655169" y="791206"/>
              <a:ext cx="108037" cy="43695"/>
            </a:xfrm>
            <a:custGeom>
              <a:avLst/>
              <a:gdLst/>
              <a:ahLst/>
              <a:cxnLst/>
              <a:rect l="l" t="t" r="r" b="b"/>
              <a:pathLst>
                <a:path w="853" h="345" extrusionOk="0">
                  <a:moveTo>
                    <a:pt x="75" y="0"/>
                  </a:moveTo>
                  <a:cubicBezTo>
                    <a:pt x="57" y="0"/>
                    <a:pt x="38" y="6"/>
                    <a:pt x="25" y="19"/>
                  </a:cubicBezTo>
                  <a:cubicBezTo>
                    <a:pt x="0" y="44"/>
                    <a:pt x="0" y="94"/>
                    <a:pt x="50" y="119"/>
                  </a:cubicBezTo>
                  <a:cubicBezTo>
                    <a:pt x="75" y="169"/>
                    <a:pt x="126" y="194"/>
                    <a:pt x="176" y="219"/>
                  </a:cubicBezTo>
                  <a:cubicBezTo>
                    <a:pt x="326" y="320"/>
                    <a:pt x="501" y="345"/>
                    <a:pt x="652" y="345"/>
                  </a:cubicBezTo>
                  <a:lnTo>
                    <a:pt x="802" y="345"/>
                  </a:lnTo>
                  <a:cubicBezTo>
                    <a:pt x="827" y="345"/>
                    <a:pt x="852" y="295"/>
                    <a:pt x="852" y="270"/>
                  </a:cubicBezTo>
                  <a:cubicBezTo>
                    <a:pt x="852" y="245"/>
                    <a:pt x="802" y="219"/>
                    <a:pt x="777" y="219"/>
                  </a:cubicBezTo>
                  <a:cubicBezTo>
                    <a:pt x="733" y="226"/>
                    <a:pt x="691" y="229"/>
                    <a:pt x="650" y="229"/>
                  </a:cubicBezTo>
                  <a:cubicBezTo>
                    <a:pt x="527" y="229"/>
                    <a:pt x="414" y="201"/>
                    <a:pt x="301" y="144"/>
                  </a:cubicBezTo>
                  <a:cubicBezTo>
                    <a:pt x="226" y="94"/>
                    <a:pt x="176" y="69"/>
                    <a:pt x="126" y="19"/>
                  </a:cubicBezTo>
                  <a:cubicBezTo>
                    <a:pt x="113" y="6"/>
                    <a:pt x="94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0"/>
            <p:cNvSpPr/>
            <p:nvPr/>
          </p:nvSpPr>
          <p:spPr>
            <a:xfrm>
              <a:off x="7344104" y="474828"/>
              <a:ext cx="136534" cy="128426"/>
            </a:xfrm>
            <a:custGeom>
              <a:avLst/>
              <a:gdLst/>
              <a:ahLst/>
              <a:cxnLst/>
              <a:rect l="l" t="t" r="r" b="b"/>
              <a:pathLst>
                <a:path w="1078" h="1014" extrusionOk="0">
                  <a:moveTo>
                    <a:pt x="982" y="1"/>
                  </a:moveTo>
                  <a:cubicBezTo>
                    <a:pt x="964" y="1"/>
                    <a:pt x="946" y="24"/>
                    <a:pt x="927" y="61"/>
                  </a:cubicBezTo>
                  <a:cubicBezTo>
                    <a:pt x="827" y="462"/>
                    <a:pt x="476" y="813"/>
                    <a:pt x="50" y="888"/>
                  </a:cubicBezTo>
                  <a:cubicBezTo>
                    <a:pt x="25" y="888"/>
                    <a:pt x="0" y="913"/>
                    <a:pt x="0" y="963"/>
                  </a:cubicBezTo>
                  <a:cubicBezTo>
                    <a:pt x="0" y="988"/>
                    <a:pt x="25" y="1013"/>
                    <a:pt x="75" y="1013"/>
                  </a:cubicBezTo>
                  <a:cubicBezTo>
                    <a:pt x="551" y="913"/>
                    <a:pt x="952" y="537"/>
                    <a:pt x="1053" y="86"/>
                  </a:cubicBezTo>
                  <a:cubicBezTo>
                    <a:pt x="1078" y="36"/>
                    <a:pt x="1053" y="11"/>
                    <a:pt x="1003" y="11"/>
                  </a:cubicBezTo>
                  <a:cubicBezTo>
                    <a:pt x="996" y="4"/>
                    <a:pt x="989" y="1"/>
                    <a:pt x="9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0"/>
            <p:cNvSpPr/>
            <p:nvPr/>
          </p:nvSpPr>
          <p:spPr>
            <a:xfrm>
              <a:off x="7229735" y="488759"/>
              <a:ext cx="38250" cy="60540"/>
            </a:xfrm>
            <a:custGeom>
              <a:avLst/>
              <a:gdLst/>
              <a:ahLst/>
              <a:cxnLst/>
              <a:rect l="l" t="t" r="r" b="b"/>
              <a:pathLst>
                <a:path w="302" h="478" extrusionOk="0">
                  <a:moveTo>
                    <a:pt x="201" y="1"/>
                  </a:moveTo>
                  <a:cubicBezTo>
                    <a:pt x="51" y="101"/>
                    <a:pt x="1" y="277"/>
                    <a:pt x="51" y="427"/>
                  </a:cubicBezTo>
                  <a:cubicBezTo>
                    <a:pt x="76" y="477"/>
                    <a:pt x="101" y="477"/>
                    <a:pt x="126" y="477"/>
                  </a:cubicBezTo>
                  <a:cubicBezTo>
                    <a:pt x="176" y="477"/>
                    <a:pt x="176" y="427"/>
                    <a:pt x="176" y="402"/>
                  </a:cubicBezTo>
                  <a:cubicBezTo>
                    <a:pt x="151" y="302"/>
                    <a:pt x="176" y="176"/>
                    <a:pt x="277" y="126"/>
                  </a:cubicBezTo>
                  <a:cubicBezTo>
                    <a:pt x="302" y="101"/>
                    <a:pt x="302" y="51"/>
                    <a:pt x="277" y="26"/>
                  </a:cubicBezTo>
                  <a:cubicBezTo>
                    <a:pt x="251" y="1"/>
                    <a:pt x="226" y="1"/>
                    <a:pt x="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0"/>
            <p:cNvSpPr/>
            <p:nvPr/>
          </p:nvSpPr>
          <p:spPr>
            <a:xfrm>
              <a:off x="7372601" y="370719"/>
              <a:ext cx="60414" cy="32550"/>
            </a:xfrm>
            <a:custGeom>
              <a:avLst/>
              <a:gdLst/>
              <a:ahLst/>
              <a:cxnLst/>
              <a:rect l="l" t="t" r="r" b="b"/>
              <a:pathLst>
                <a:path w="477" h="257" extrusionOk="0">
                  <a:moveTo>
                    <a:pt x="351" y="1"/>
                  </a:moveTo>
                  <a:cubicBezTo>
                    <a:pt x="238" y="1"/>
                    <a:pt x="113" y="69"/>
                    <a:pt x="26" y="156"/>
                  </a:cubicBezTo>
                  <a:cubicBezTo>
                    <a:pt x="1" y="181"/>
                    <a:pt x="1" y="206"/>
                    <a:pt x="26" y="231"/>
                  </a:cubicBezTo>
                  <a:cubicBezTo>
                    <a:pt x="51" y="256"/>
                    <a:pt x="51" y="256"/>
                    <a:pt x="76" y="256"/>
                  </a:cubicBezTo>
                  <a:cubicBezTo>
                    <a:pt x="101" y="256"/>
                    <a:pt x="101" y="256"/>
                    <a:pt x="126" y="231"/>
                  </a:cubicBezTo>
                  <a:cubicBezTo>
                    <a:pt x="201" y="156"/>
                    <a:pt x="301" y="131"/>
                    <a:pt x="402" y="131"/>
                  </a:cubicBezTo>
                  <a:cubicBezTo>
                    <a:pt x="427" y="131"/>
                    <a:pt x="477" y="106"/>
                    <a:pt x="477" y="56"/>
                  </a:cubicBezTo>
                  <a:cubicBezTo>
                    <a:pt x="477" y="31"/>
                    <a:pt x="452" y="6"/>
                    <a:pt x="402" y="6"/>
                  </a:cubicBezTo>
                  <a:cubicBezTo>
                    <a:pt x="385" y="2"/>
                    <a:pt x="368" y="1"/>
                    <a:pt x="3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0"/>
            <p:cNvSpPr/>
            <p:nvPr/>
          </p:nvSpPr>
          <p:spPr>
            <a:xfrm>
              <a:off x="7464680" y="389591"/>
              <a:ext cx="66747" cy="56107"/>
            </a:xfrm>
            <a:custGeom>
              <a:avLst/>
              <a:gdLst/>
              <a:ahLst/>
              <a:cxnLst/>
              <a:rect l="l" t="t" r="r" b="b"/>
              <a:pathLst>
                <a:path w="527" h="443" extrusionOk="0">
                  <a:moveTo>
                    <a:pt x="304" y="0"/>
                  </a:moveTo>
                  <a:cubicBezTo>
                    <a:pt x="287" y="0"/>
                    <a:pt x="269" y="3"/>
                    <a:pt x="251" y="7"/>
                  </a:cubicBezTo>
                  <a:lnTo>
                    <a:pt x="201" y="32"/>
                  </a:lnTo>
                  <a:cubicBezTo>
                    <a:pt x="151" y="57"/>
                    <a:pt x="101" y="82"/>
                    <a:pt x="51" y="157"/>
                  </a:cubicBezTo>
                  <a:cubicBezTo>
                    <a:pt x="26" y="207"/>
                    <a:pt x="0" y="283"/>
                    <a:pt x="51" y="333"/>
                  </a:cubicBezTo>
                  <a:cubicBezTo>
                    <a:pt x="76" y="383"/>
                    <a:pt x="126" y="408"/>
                    <a:pt x="176" y="433"/>
                  </a:cubicBezTo>
                  <a:cubicBezTo>
                    <a:pt x="201" y="439"/>
                    <a:pt x="226" y="442"/>
                    <a:pt x="250" y="442"/>
                  </a:cubicBezTo>
                  <a:cubicBezTo>
                    <a:pt x="323" y="442"/>
                    <a:pt x="389" y="414"/>
                    <a:pt x="427" y="358"/>
                  </a:cubicBezTo>
                  <a:cubicBezTo>
                    <a:pt x="502" y="308"/>
                    <a:pt x="527" y="207"/>
                    <a:pt x="477" y="107"/>
                  </a:cubicBezTo>
                  <a:cubicBezTo>
                    <a:pt x="456" y="45"/>
                    <a:pt x="385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0"/>
            <p:cNvSpPr/>
            <p:nvPr/>
          </p:nvSpPr>
          <p:spPr>
            <a:xfrm>
              <a:off x="7905946" y="717367"/>
              <a:ext cx="25458" cy="22291"/>
            </a:xfrm>
            <a:custGeom>
              <a:avLst/>
              <a:gdLst/>
              <a:ahLst/>
              <a:cxnLst/>
              <a:rect l="l" t="t" r="r" b="b"/>
              <a:pathLst>
                <a:path w="201" h="176" extrusionOk="0">
                  <a:moveTo>
                    <a:pt x="75" y="0"/>
                  </a:moveTo>
                  <a:cubicBezTo>
                    <a:pt x="25" y="26"/>
                    <a:pt x="0" y="76"/>
                    <a:pt x="25" y="126"/>
                  </a:cubicBezTo>
                  <a:cubicBezTo>
                    <a:pt x="25" y="151"/>
                    <a:pt x="75" y="176"/>
                    <a:pt x="100" y="176"/>
                  </a:cubicBezTo>
                  <a:lnTo>
                    <a:pt x="126" y="176"/>
                  </a:lnTo>
                  <a:cubicBezTo>
                    <a:pt x="176" y="151"/>
                    <a:pt x="201" y="126"/>
                    <a:pt x="201" y="76"/>
                  </a:cubicBezTo>
                  <a:cubicBezTo>
                    <a:pt x="176" y="26"/>
                    <a:pt x="126" y="0"/>
                    <a:pt x="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0"/>
            <p:cNvSpPr/>
            <p:nvPr/>
          </p:nvSpPr>
          <p:spPr>
            <a:xfrm>
              <a:off x="8178887" y="712934"/>
              <a:ext cx="28751" cy="23557"/>
            </a:xfrm>
            <a:custGeom>
              <a:avLst/>
              <a:gdLst/>
              <a:ahLst/>
              <a:cxnLst/>
              <a:rect l="l" t="t" r="r" b="b"/>
              <a:pathLst>
                <a:path w="227" h="186" extrusionOk="0">
                  <a:moveTo>
                    <a:pt x="87" y="1"/>
                  </a:moveTo>
                  <a:cubicBezTo>
                    <a:pt x="53" y="1"/>
                    <a:pt x="26" y="24"/>
                    <a:pt x="26" y="61"/>
                  </a:cubicBezTo>
                  <a:cubicBezTo>
                    <a:pt x="1" y="111"/>
                    <a:pt x="51" y="161"/>
                    <a:pt x="76" y="161"/>
                  </a:cubicBezTo>
                  <a:lnTo>
                    <a:pt x="126" y="161"/>
                  </a:lnTo>
                  <a:cubicBezTo>
                    <a:pt x="126" y="186"/>
                    <a:pt x="126" y="186"/>
                    <a:pt x="126" y="186"/>
                  </a:cubicBezTo>
                  <a:cubicBezTo>
                    <a:pt x="176" y="186"/>
                    <a:pt x="201" y="136"/>
                    <a:pt x="226" y="111"/>
                  </a:cubicBezTo>
                  <a:cubicBezTo>
                    <a:pt x="226" y="61"/>
                    <a:pt x="201" y="10"/>
                    <a:pt x="151" y="10"/>
                  </a:cubicBezTo>
                  <a:lnTo>
                    <a:pt x="126" y="10"/>
                  </a:lnTo>
                  <a:cubicBezTo>
                    <a:pt x="112" y="4"/>
                    <a:pt x="99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0"/>
            <p:cNvSpPr/>
            <p:nvPr/>
          </p:nvSpPr>
          <p:spPr>
            <a:xfrm>
              <a:off x="8467787" y="895947"/>
              <a:ext cx="28624" cy="24697"/>
            </a:xfrm>
            <a:custGeom>
              <a:avLst/>
              <a:gdLst/>
              <a:ahLst/>
              <a:cxnLst/>
              <a:rect l="l" t="t" r="r" b="b"/>
              <a:pathLst>
                <a:path w="226" h="195" extrusionOk="0">
                  <a:moveTo>
                    <a:pt x="104" y="0"/>
                  </a:moveTo>
                  <a:cubicBezTo>
                    <a:pt x="82" y="0"/>
                    <a:pt x="63" y="7"/>
                    <a:pt x="50" y="19"/>
                  </a:cubicBezTo>
                  <a:cubicBezTo>
                    <a:pt x="0" y="44"/>
                    <a:pt x="0" y="94"/>
                    <a:pt x="25" y="119"/>
                  </a:cubicBezTo>
                  <a:lnTo>
                    <a:pt x="50" y="169"/>
                  </a:lnTo>
                  <a:cubicBezTo>
                    <a:pt x="75" y="169"/>
                    <a:pt x="101" y="194"/>
                    <a:pt x="126" y="194"/>
                  </a:cubicBezTo>
                  <a:cubicBezTo>
                    <a:pt x="126" y="194"/>
                    <a:pt x="151" y="194"/>
                    <a:pt x="176" y="169"/>
                  </a:cubicBezTo>
                  <a:cubicBezTo>
                    <a:pt x="201" y="144"/>
                    <a:pt x="226" y="94"/>
                    <a:pt x="176" y="44"/>
                  </a:cubicBezTo>
                  <a:lnTo>
                    <a:pt x="176" y="19"/>
                  </a:lnTo>
                  <a:cubicBezTo>
                    <a:pt x="151" y="7"/>
                    <a:pt x="126" y="0"/>
                    <a:pt x="1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0"/>
            <p:cNvSpPr/>
            <p:nvPr/>
          </p:nvSpPr>
          <p:spPr>
            <a:xfrm>
              <a:off x="8112267" y="701536"/>
              <a:ext cx="25458" cy="22291"/>
            </a:xfrm>
            <a:custGeom>
              <a:avLst/>
              <a:gdLst/>
              <a:ahLst/>
              <a:cxnLst/>
              <a:rect l="l" t="t" r="r" b="b"/>
              <a:pathLst>
                <a:path w="201" h="176" extrusionOk="0">
                  <a:moveTo>
                    <a:pt x="101" y="0"/>
                  </a:moveTo>
                  <a:cubicBezTo>
                    <a:pt x="50" y="0"/>
                    <a:pt x="0" y="50"/>
                    <a:pt x="0" y="75"/>
                  </a:cubicBezTo>
                  <a:cubicBezTo>
                    <a:pt x="0" y="125"/>
                    <a:pt x="25" y="176"/>
                    <a:pt x="75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00"/>
                  </a:cubicBezTo>
                  <a:cubicBezTo>
                    <a:pt x="201" y="50"/>
                    <a:pt x="176" y="25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0"/>
            <p:cNvSpPr/>
            <p:nvPr/>
          </p:nvSpPr>
          <p:spPr>
            <a:xfrm>
              <a:off x="7972566" y="704702"/>
              <a:ext cx="25584" cy="22291"/>
            </a:xfrm>
            <a:custGeom>
              <a:avLst/>
              <a:gdLst/>
              <a:ahLst/>
              <a:cxnLst/>
              <a:rect l="l" t="t" r="r" b="b"/>
              <a:pathLst>
                <a:path w="202" h="176" extrusionOk="0">
                  <a:moveTo>
                    <a:pt x="76" y="0"/>
                  </a:moveTo>
                  <a:cubicBezTo>
                    <a:pt x="26" y="25"/>
                    <a:pt x="1" y="50"/>
                    <a:pt x="1" y="100"/>
                  </a:cubicBezTo>
                  <a:cubicBezTo>
                    <a:pt x="1" y="151"/>
                    <a:pt x="51" y="176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01" y="126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0"/>
            <p:cNvSpPr/>
            <p:nvPr/>
          </p:nvSpPr>
          <p:spPr>
            <a:xfrm>
              <a:off x="8248674" y="730032"/>
              <a:ext cx="25584" cy="22417"/>
            </a:xfrm>
            <a:custGeom>
              <a:avLst/>
              <a:gdLst/>
              <a:ahLst/>
              <a:cxnLst/>
              <a:rect l="l" t="t" r="r" b="b"/>
              <a:pathLst>
                <a:path w="202" h="177" extrusionOk="0">
                  <a:moveTo>
                    <a:pt x="101" y="1"/>
                  </a:moveTo>
                  <a:cubicBezTo>
                    <a:pt x="76" y="1"/>
                    <a:pt x="26" y="26"/>
                    <a:pt x="1" y="51"/>
                  </a:cubicBezTo>
                  <a:cubicBezTo>
                    <a:pt x="1" y="101"/>
                    <a:pt x="26" y="151"/>
                    <a:pt x="51" y="176"/>
                  </a:cubicBezTo>
                  <a:lnTo>
                    <a:pt x="126" y="176"/>
                  </a:lnTo>
                  <a:cubicBezTo>
                    <a:pt x="151" y="176"/>
                    <a:pt x="176" y="151"/>
                    <a:pt x="201" y="126"/>
                  </a:cubicBezTo>
                  <a:cubicBezTo>
                    <a:pt x="201" y="76"/>
                    <a:pt x="176" y="26"/>
                    <a:pt x="126" y="26"/>
                  </a:cubicBezTo>
                  <a:lnTo>
                    <a:pt x="1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0"/>
            <p:cNvSpPr/>
            <p:nvPr/>
          </p:nvSpPr>
          <p:spPr>
            <a:xfrm>
              <a:off x="8312255" y="757389"/>
              <a:ext cx="28624" cy="23557"/>
            </a:xfrm>
            <a:custGeom>
              <a:avLst/>
              <a:gdLst/>
              <a:ahLst/>
              <a:cxnLst/>
              <a:rect l="l" t="t" r="r" b="b"/>
              <a:pathLst>
                <a:path w="226" h="186" extrusionOk="0">
                  <a:moveTo>
                    <a:pt x="97" y="0"/>
                  </a:moveTo>
                  <a:cubicBezTo>
                    <a:pt x="66" y="0"/>
                    <a:pt x="25" y="24"/>
                    <a:pt x="25" y="60"/>
                  </a:cubicBezTo>
                  <a:cubicBezTo>
                    <a:pt x="0" y="85"/>
                    <a:pt x="0" y="136"/>
                    <a:pt x="50" y="161"/>
                  </a:cubicBezTo>
                  <a:lnTo>
                    <a:pt x="75" y="186"/>
                  </a:lnTo>
                  <a:lnTo>
                    <a:pt x="126" y="186"/>
                  </a:lnTo>
                  <a:cubicBezTo>
                    <a:pt x="151" y="186"/>
                    <a:pt x="176" y="186"/>
                    <a:pt x="201" y="161"/>
                  </a:cubicBezTo>
                  <a:cubicBezTo>
                    <a:pt x="226" y="111"/>
                    <a:pt x="201" y="60"/>
                    <a:pt x="151" y="35"/>
                  </a:cubicBezTo>
                  <a:lnTo>
                    <a:pt x="126" y="10"/>
                  </a:lnTo>
                  <a:cubicBezTo>
                    <a:pt x="119" y="4"/>
                    <a:pt x="109" y="0"/>
                    <a:pt x="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0"/>
            <p:cNvSpPr/>
            <p:nvPr/>
          </p:nvSpPr>
          <p:spPr>
            <a:xfrm>
              <a:off x="8423331" y="841993"/>
              <a:ext cx="25458" cy="24697"/>
            </a:xfrm>
            <a:custGeom>
              <a:avLst/>
              <a:gdLst/>
              <a:ahLst/>
              <a:cxnLst/>
              <a:rect l="l" t="t" r="r" b="b"/>
              <a:pathLst>
                <a:path w="201" h="195" extrusionOk="0">
                  <a:moveTo>
                    <a:pt x="88" y="0"/>
                  </a:moveTo>
                  <a:cubicBezTo>
                    <a:pt x="63" y="0"/>
                    <a:pt x="38" y="6"/>
                    <a:pt x="25" y="19"/>
                  </a:cubicBezTo>
                  <a:cubicBezTo>
                    <a:pt x="0" y="69"/>
                    <a:pt x="0" y="119"/>
                    <a:pt x="25" y="144"/>
                  </a:cubicBezTo>
                  <a:lnTo>
                    <a:pt x="51" y="169"/>
                  </a:lnTo>
                  <a:cubicBezTo>
                    <a:pt x="76" y="194"/>
                    <a:pt x="101" y="194"/>
                    <a:pt x="101" y="194"/>
                  </a:cubicBezTo>
                  <a:cubicBezTo>
                    <a:pt x="126" y="194"/>
                    <a:pt x="151" y="194"/>
                    <a:pt x="176" y="169"/>
                  </a:cubicBezTo>
                  <a:cubicBezTo>
                    <a:pt x="201" y="144"/>
                    <a:pt x="201" y="94"/>
                    <a:pt x="176" y="44"/>
                  </a:cubicBezTo>
                  <a:lnTo>
                    <a:pt x="151" y="19"/>
                  </a:lnTo>
                  <a:cubicBezTo>
                    <a:pt x="138" y="6"/>
                    <a:pt x="113" y="0"/>
                    <a:pt x="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0"/>
            <p:cNvSpPr/>
            <p:nvPr/>
          </p:nvSpPr>
          <p:spPr>
            <a:xfrm>
              <a:off x="8505910" y="954081"/>
              <a:ext cx="25458" cy="26850"/>
            </a:xfrm>
            <a:custGeom>
              <a:avLst/>
              <a:gdLst/>
              <a:ahLst/>
              <a:cxnLst/>
              <a:rect l="l" t="t" r="r" b="b"/>
              <a:pathLst>
                <a:path w="201" h="212" extrusionOk="0">
                  <a:moveTo>
                    <a:pt x="94" y="1"/>
                  </a:moveTo>
                  <a:cubicBezTo>
                    <a:pt x="80" y="1"/>
                    <a:pt x="65" y="4"/>
                    <a:pt x="50" y="11"/>
                  </a:cubicBezTo>
                  <a:cubicBezTo>
                    <a:pt x="0" y="36"/>
                    <a:pt x="0" y="86"/>
                    <a:pt x="25" y="136"/>
                  </a:cubicBezTo>
                  <a:lnTo>
                    <a:pt x="25" y="162"/>
                  </a:lnTo>
                  <a:cubicBezTo>
                    <a:pt x="50" y="187"/>
                    <a:pt x="75" y="212"/>
                    <a:pt x="100" y="212"/>
                  </a:cubicBezTo>
                  <a:cubicBezTo>
                    <a:pt x="125" y="212"/>
                    <a:pt x="125" y="187"/>
                    <a:pt x="150" y="187"/>
                  </a:cubicBezTo>
                  <a:cubicBezTo>
                    <a:pt x="201" y="162"/>
                    <a:pt x="201" y="111"/>
                    <a:pt x="176" y="86"/>
                  </a:cubicBezTo>
                  <a:lnTo>
                    <a:pt x="176" y="36"/>
                  </a:lnTo>
                  <a:cubicBezTo>
                    <a:pt x="158" y="19"/>
                    <a:pt x="128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0"/>
            <p:cNvSpPr/>
            <p:nvPr/>
          </p:nvSpPr>
          <p:spPr>
            <a:xfrm>
              <a:off x="8369376" y="796272"/>
              <a:ext cx="28624" cy="25964"/>
            </a:xfrm>
            <a:custGeom>
              <a:avLst/>
              <a:gdLst/>
              <a:ahLst/>
              <a:cxnLst/>
              <a:rect l="l" t="t" r="r" b="b"/>
              <a:pathLst>
                <a:path w="226" h="205" extrusionOk="0">
                  <a:moveTo>
                    <a:pt x="107" y="0"/>
                  </a:moveTo>
                  <a:cubicBezTo>
                    <a:pt x="83" y="0"/>
                    <a:pt x="54" y="15"/>
                    <a:pt x="25" y="29"/>
                  </a:cubicBezTo>
                  <a:cubicBezTo>
                    <a:pt x="0" y="79"/>
                    <a:pt x="25" y="129"/>
                    <a:pt x="50" y="154"/>
                  </a:cubicBezTo>
                  <a:lnTo>
                    <a:pt x="76" y="179"/>
                  </a:lnTo>
                  <a:cubicBezTo>
                    <a:pt x="101" y="179"/>
                    <a:pt x="101" y="205"/>
                    <a:pt x="126" y="205"/>
                  </a:cubicBezTo>
                  <a:cubicBezTo>
                    <a:pt x="151" y="205"/>
                    <a:pt x="176" y="179"/>
                    <a:pt x="201" y="154"/>
                  </a:cubicBezTo>
                  <a:cubicBezTo>
                    <a:pt x="226" y="129"/>
                    <a:pt x="226" y="79"/>
                    <a:pt x="176" y="29"/>
                  </a:cubicBezTo>
                  <a:lnTo>
                    <a:pt x="151" y="29"/>
                  </a:lnTo>
                  <a:cubicBezTo>
                    <a:pt x="140" y="8"/>
                    <a:pt x="125" y="0"/>
                    <a:pt x="1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0"/>
            <p:cNvSpPr/>
            <p:nvPr/>
          </p:nvSpPr>
          <p:spPr>
            <a:xfrm>
              <a:off x="8042353" y="701536"/>
              <a:ext cx="25584" cy="19125"/>
            </a:xfrm>
            <a:custGeom>
              <a:avLst/>
              <a:gdLst/>
              <a:ahLst/>
              <a:cxnLst/>
              <a:rect l="l" t="t" r="r" b="b"/>
              <a:pathLst>
                <a:path w="202" h="151" extrusionOk="0">
                  <a:moveTo>
                    <a:pt x="76" y="0"/>
                  </a:moveTo>
                  <a:cubicBezTo>
                    <a:pt x="26" y="0"/>
                    <a:pt x="1" y="25"/>
                    <a:pt x="1" y="75"/>
                  </a:cubicBezTo>
                  <a:cubicBezTo>
                    <a:pt x="1" y="125"/>
                    <a:pt x="51" y="151"/>
                    <a:pt x="101" y="151"/>
                  </a:cubicBezTo>
                  <a:lnTo>
                    <a:pt x="126" y="151"/>
                  </a:lnTo>
                  <a:cubicBezTo>
                    <a:pt x="176" y="151"/>
                    <a:pt x="201" y="125"/>
                    <a:pt x="201" y="75"/>
                  </a:cubicBezTo>
                  <a:cubicBezTo>
                    <a:pt x="201" y="25"/>
                    <a:pt x="176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0"/>
            <p:cNvSpPr/>
            <p:nvPr/>
          </p:nvSpPr>
          <p:spPr>
            <a:xfrm>
              <a:off x="8534408" y="1018927"/>
              <a:ext cx="25584" cy="22291"/>
            </a:xfrm>
            <a:custGeom>
              <a:avLst/>
              <a:gdLst/>
              <a:ahLst/>
              <a:cxnLst/>
              <a:rect l="l" t="t" r="r" b="b"/>
              <a:pathLst>
                <a:path w="202" h="176" extrusionOk="0">
                  <a:moveTo>
                    <a:pt x="51" y="0"/>
                  </a:moveTo>
                  <a:cubicBezTo>
                    <a:pt x="26" y="25"/>
                    <a:pt x="1" y="76"/>
                    <a:pt x="1" y="126"/>
                  </a:cubicBezTo>
                  <a:cubicBezTo>
                    <a:pt x="1" y="151"/>
                    <a:pt x="26" y="176"/>
                    <a:pt x="51" y="176"/>
                  </a:cubicBezTo>
                  <a:lnTo>
                    <a:pt x="126" y="176"/>
                  </a:lnTo>
                  <a:cubicBezTo>
                    <a:pt x="176" y="151"/>
                    <a:pt x="201" y="101"/>
                    <a:pt x="176" y="51"/>
                  </a:cubicBezTo>
                  <a:cubicBezTo>
                    <a:pt x="176" y="25"/>
                    <a:pt x="151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0"/>
            <p:cNvSpPr/>
            <p:nvPr/>
          </p:nvSpPr>
          <p:spPr>
            <a:xfrm>
              <a:off x="8664609" y="993470"/>
              <a:ext cx="25458" cy="22417"/>
            </a:xfrm>
            <a:custGeom>
              <a:avLst/>
              <a:gdLst/>
              <a:ahLst/>
              <a:cxnLst/>
              <a:rect l="l" t="t" r="r" b="b"/>
              <a:pathLst>
                <a:path w="201" h="177" extrusionOk="0">
                  <a:moveTo>
                    <a:pt x="75" y="1"/>
                  </a:moveTo>
                  <a:cubicBezTo>
                    <a:pt x="25" y="1"/>
                    <a:pt x="0" y="51"/>
                    <a:pt x="0" y="101"/>
                  </a:cubicBezTo>
                  <a:cubicBezTo>
                    <a:pt x="0" y="126"/>
                    <a:pt x="25" y="176"/>
                    <a:pt x="75" y="176"/>
                  </a:cubicBezTo>
                  <a:lnTo>
                    <a:pt x="126" y="176"/>
                  </a:lnTo>
                  <a:cubicBezTo>
                    <a:pt x="176" y="176"/>
                    <a:pt x="201" y="126"/>
                    <a:pt x="201" y="76"/>
                  </a:cubicBezTo>
                  <a:cubicBezTo>
                    <a:pt x="201" y="26"/>
                    <a:pt x="151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0"/>
            <p:cNvSpPr/>
            <p:nvPr/>
          </p:nvSpPr>
          <p:spPr>
            <a:xfrm>
              <a:off x="8597862" y="1001829"/>
              <a:ext cx="25584" cy="23557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140" y="0"/>
                  </a:moveTo>
                  <a:cubicBezTo>
                    <a:pt x="128" y="0"/>
                    <a:pt x="115" y="3"/>
                    <a:pt x="101" y="10"/>
                  </a:cubicBezTo>
                  <a:lnTo>
                    <a:pt x="76" y="10"/>
                  </a:lnTo>
                  <a:cubicBezTo>
                    <a:pt x="26" y="10"/>
                    <a:pt x="1" y="60"/>
                    <a:pt x="1" y="110"/>
                  </a:cubicBezTo>
                  <a:cubicBezTo>
                    <a:pt x="1" y="135"/>
                    <a:pt x="51" y="186"/>
                    <a:pt x="76" y="186"/>
                  </a:cubicBezTo>
                  <a:cubicBezTo>
                    <a:pt x="76" y="186"/>
                    <a:pt x="101" y="186"/>
                    <a:pt x="101" y="160"/>
                  </a:cubicBezTo>
                  <a:lnTo>
                    <a:pt x="126" y="160"/>
                  </a:lnTo>
                  <a:cubicBezTo>
                    <a:pt x="176" y="160"/>
                    <a:pt x="201" y="110"/>
                    <a:pt x="201" y="60"/>
                  </a:cubicBezTo>
                  <a:cubicBezTo>
                    <a:pt x="201" y="24"/>
                    <a:pt x="175" y="0"/>
                    <a:pt x="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0"/>
            <p:cNvSpPr/>
            <p:nvPr/>
          </p:nvSpPr>
          <p:spPr>
            <a:xfrm>
              <a:off x="8731230" y="996636"/>
              <a:ext cx="25584" cy="22417"/>
            </a:xfrm>
            <a:custGeom>
              <a:avLst/>
              <a:gdLst/>
              <a:ahLst/>
              <a:cxnLst/>
              <a:rect l="l" t="t" r="r" b="b"/>
              <a:pathLst>
                <a:path w="202" h="177" extrusionOk="0">
                  <a:moveTo>
                    <a:pt x="101" y="1"/>
                  </a:moveTo>
                  <a:cubicBezTo>
                    <a:pt x="51" y="1"/>
                    <a:pt x="1" y="26"/>
                    <a:pt x="1" y="76"/>
                  </a:cubicBezTo>
                  <a:cubicBezTo>
                    <a:pt x="1" y="126"/>
                    <a:pt x="26" y="151"/>
                    <a:pt x="76" y="176"/>
                  </a:cubicBezTo>
                  <a:lnTo>
                    <a:pt x="126" y="176"/>
                  </a:lnTo>
                  <a:cubicBezTo>
                    <a:pt x="151" y="176"/>
                    <a:pt x="201" y="126"/>
                    <a:pt x="201" y="101"/>
                  </a:cubicBezTo>
                  <a:cubicBezTo>
                    <a:pt x="201" y="51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0"/>
            <p:cNvSpPr/>
            <p:nvPr/>
          </p:nvSpPr>
          <p:spPr>
            <a:xfrm>
              <a:off x="7250442" y="603241"/>
              <a:ext cx="66747" cy="56107"/>
            </a:xfrm>
            <a:custGeom>
              <a:avLst/>
              <a:gdLst/>
              <a:ahLst/>
              <a:cxnLst/>
              <a:rect l="l" t="t" r="r" b="b"/>
              <a:pathLst>
                <a:path w="527" h="443" extrusionOk="0">
                  <a:moveTo>
                    <a:pt x="304" y="0"/>
                  </a:moveTo>
                  <a:cubicBezTo>
                    <a:pt x="287" y="0"/>
                    <a:pt x="269" y="3"/>
                    <a:pt x="251" y="7"/>
                  </a:cubicBezTo>
                  <a:lnTo>
                    <a:pt x="201" y="32"/>
                  </a:lnTo>
                  <a:cubicBezTo>
                    <a:pt x="151" y="57"/>
                    <a:pt x="101" y="82"/>
                    <a:pt x="51" y="157"/>
                  </a:cubicBezTo>
                  <a:cubicBezTo>
                    <a:pt x="26" y="207"/>
                    <a:pt x="0" y="283"/>
                    <a:pt x="51" y="333"/>
                  </a:cubicBezTo>
                  <a:cubicBezTo>
                    <a:pt x="76" y="383"/>
                    <a:pt x="126" y="408"/>
                    <a:pt x="176" y="433"/>
                  </a:cubicBezTo>
                  <a:cubicBezTo>
                    <a:pt x="201" y="439"/>
                    <a:pt x="226" y="442"/>
                    <a:pt x="250" y="442"/>
                  </a:cubicBezTo>
                  <a:cubicBezTo>
                    <a:pt x="323" y="442"/>
                    <a:pt x="389" y="414"/>
                    <a:pt x="427" y="358"/>
                  </a:cubicBezTo>
                  <a:cubicBezTo>
                    <a:pt x="502" y="308"/>
                    <a:pt x="527" y="207"/>
                    <a:pt x="477" y="107"/>
                  </a:cubicBezTo>
                  <a:cubicBezTo>
                    <a:pt x="456" y="45"/>
                    <a:pt x="385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0" name="Google Shape;890;p30"/>
          <p:cNvSpPr/>
          <p:nvPr/>
        </p:nvSpPr>
        <p:spPr>
          <a:xfrm>
            <a:off x="8767353" y="114784"/>
            <a:ext cx="135748" cy="142299"/>
          </a:xfrm>
          <a:custGeom>
            <a:avLst/>
            <a:gdLst/>
            <a:ahLst/>
            <a:cxnLst/>
            <a:rect l="l" t="t" r="r" b="b"/>
            <a:pathLst>
              <a:path w="1555" h="1630" extrusionOk="0">
                <a:moveTo>
                  <a:pt x="778" y="176"/>
                </a:moveTo>
                <a:cubicBezTo>
                  <a:pt x="1104" y="176"/>
                  <a:pt x="1354" y="552"/>
                  <a:pt x="1379" y="903"/>
                </a:cubicBezTo>
                <a:cubicBezTo>
                  <a:pt x="1379" y="978"/>
                  <a:pt x="1354" y="1053"/>
                  <a:pt x="1354" y="1103"/>
                </a:cubicBezTo>
                <a:cubicBezTo>
                  <a:pt x="1304" y="1254"/>
                  <a:pt x="1204" y="1354"/>
                  <a:pt x="1053" y="1404"/>
                </a:cubicBezTo>
                <a:cubicBezTo>
                  <a:pt x="985" y="1432"/>
                  <a:pt x="908" y="1452"/>
                  <a:pt x="829" y="1452"/>
                </a:cubicBezTo>
                <a:cubicBezTo>
                  <a:pt x="763" y="1452"/>
                  <a:pt x="695" y="1438"/>
                  <a:pt x="627" y="1404"/>
                </a:cubicBezTo>
                <a:cubicBezTo>
                  <a:pt x="427" y="1329"/>
                  <a:pt x="251" y="1128"/>
                  <a:pt x="226" y="903"/>
                </a:cubicBezTo>
                <a:cubicBezTo>
                  <a:pt x="176" y="727"/>
                  <a:pt x="251" y="502"/>
                  <a:pt x="402" y="351"/>
                </a:cubicBezTo>
                <a:cubicBezTo>
                  <a:pt x="502" y="226"/>
                  <a:pt x="627" y="176"/>
                  <a:pt x="753" y="176"/>
                </a:cubicBezTo>
                <a:close/>
                <a:moveTo>
                  <a:pt x="778" y="1"/>
                </a:moveTo>
                <a:cubicBezTo>
                  <a:pt x="577" y="1"/>
                  <a:pt x="402" y="76"/>
                  <a:pt x="251" y="251"/>
                </a:cubicBezTo>
                <a:cubicBezTo>
                  <a:pt x="101" y="427"/>
                  <a:pt x="1" y="702"/>
                  <a:pt x="51" y="953"/>
                </a:cubicBezTo>
                <a:cubicBezTo>
                  <a:pt x="101" y="1229"/>
                  <a:pt x="302" y="1479"/>
                  <a:pt x="577" y="1580"/>
                </a:cubicBezTo>
                <a:cubicBezTo>
                  <a:pt x="652" y="1605"/>
                  <a:pt x="753" y="1630"/>
                  <a:pt x="853" y="1630"/>
                </a:cubicBezTo>
                <a:cubicBezTo>
                  <a:pt x="953" y="1630"/>
                  <a:pt x="1053" y="1605"/>
                  <a:pt x="1129" y="1580"/>
                </a:cubicBezTo>
                <a:cubicBezTo>
                  <a:pt x="1304" y="1504"/>
                  <a:pt x="1454" y="1354"/>
                  <a:pt x="1505" y="1153"/>
                </a:cubicBezTo>
                <a:cubicBezTo>
                  <a:pt x="1530" y="1078"/>
                  <a:pt x="1555" y="1003"/>
                  <a:pt x="1530" y="903"/>
                </a:cubicBezTo>
                <a:cubicBezTo>
                  <a:pt x="1530" y="477"/>
                  <a:pt x="1229" y="26"/>
                  <a:pt x="77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865;p33">
            <a:extLst>
              <a:ext uri="{FF2B5EF4-FFF2-40B4-BE49-F238E27FC236}">
                <a16:creationId xmlns:a16="http://schemas.microsoft.com/office/drawing/2014/main" id="{AEC86A0D-7B0E-44C7-85DB-E665FA145F12}"/>
              </a:ext>
            </a:extLst>
          </p:cNvPr>
          <p:cNvSpPr txBox="1">
            <a:spLocks noGrp="1"/>
          </p:cNvSpPr>
          <p:nvPr/>
        </p:nvSpPr>
        <p:spPr>
          <a:xfrm flipH="1">
            <a:off x="2518053" y="929796"/>
            <a:ext cx="4317877" cy="90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die Flower"/>
              <a:buNone/>
              <a:defRPr sz="1600" b="0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die Flower"/>
              <a:buNone/>
              <a:defRPr sz="2800" b="0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die Flower"/>
              <a:buNone/>
              <a:defRPr sz="2800" b="0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die Flower"/>
              <a:buNone/>
              <a:defRPr sz="2800" b="0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die Flower"/>
              <a:buNone/>
              <a:defRPr sz="2800" b="0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die Flower"/>
              <a:buNone/>
              <a:defRPr sz="2800" b="0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die Flower"/>
              <a:buNone/>
              <a:defRPr sz="2800" b="0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die Flower"/>
              <a:buNone/>
              <a:defRPr sz="2800" b="0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die Flower"/>
              <a:buNone/>
              <a:defRPr sz="2800" b="0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rgbClr val="FF0000"/>
                </a:solidFill>
              </a:rPr>
              <a:t>الوحدة الثانية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العبارات الجبرية والمعادلات والصيغ</a:t>
            </a:r>
            <a:endParaRPr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5" name="Google Shape;1866;p33">
            <a:extLst>
              <a:ext uri="{FF2B5EF4-FFF2-40B4-BE49-F238E27FC236}">
                <a16:creationId xmlns:a16="http://schemas.microsoft.com/office/drawing/2014/main" id="{41A7E872-8BEE-40E4-B57B-4A4505ABFAC4}"/>
              </a:ext>
            </a:extLst>
          </p:cNvPr>
          <p:cNvSpPr txBox="1">
            <a:spLocks noGrp="1"/>
          </p:cNvSpPr>
          <p:nvPr/>
        </p:nvSpPr>
        <p:spPr>
          <a:xfrm flipH="1">
            <a:off x="3051593" y="2554563"/>
            <a:ext cx="3952811" cy="756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loria Hallelujah"/>
              <a:buNone/>
              <a:defRPr sz="4000" b="1" i="0" u="none" strike="noStrike" cap="none">
                <a:solidFill>
                  <a:srgbClr val="29486D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loria Hallelujah"/>
              <a:buNone/>
              <a:defRPr sz="52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loria Hallelujah"/>
              <a:buNone/>
              <a:defRPr sz="52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loria Hallelujah"/>
              <a:buNone/>
              <a:defRPr sz="52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loria Hallelujah"/>
              <a:buNone/>
              <a:defRPr sz="52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loria Hallelujah"/>
              <a:buNone/>
              <a:defRPr sz="52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loria Hallelujah"/>
              <a:buNone/>
              <a:defRPr sz="52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loria Hallelujah"/>
              <a:buNone/>
              <a:defRPr sz="52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loria Hallelujah"/>
              <a:buNone/>
              <a:defRPr sz="52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OM" dirty="0">
                <a:solidFill>
                  <a:srgbClr val="52A2A5"/>
                </a:solidFill>
                <a:cs typeface="PT Bold Heading" panose="02010400000000000000" pitchFamily="2" charset="-78"/>
              </a:rPr>
              <a:t>كتابة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OM" dirty="0">
                <a:solidFill>
                  <a:srgbClr val="52A2A5"/>
                </a:solidFill>
                <a:cs typeface="PT Bold Heading" panose="02010400000000000000" pitchFamily="2" charset="-78"/>
              </a:rPr>
              <a:t>العبارات الجبريـــة</a:t>
            </a:r>
            <a:endParaRPr dirty="0">
              <a:solidFill>
                <a:srgbClr val="52A2A5"/>
              </a:solidFill>
              <a:cs typeface="PT Bold Heading" panose="02010400000000000000" pitchFamily="2" charset="-78"/>
            </a:endParaRPr>
          </a:p>
        </p:txBody>
      </p:sp>
      <p:pic>
        <p:nvPicPr>
          <p:cNvPr id="66" name="صورة 65">
            <a:extLst>
              <a:ext uri="{FF2B5EF4-FFF2-40B4-BE49-F238E27FC236}">
                <a16:creationId xmlns:a16="http://schemas.microsoft.com/office/drawing/2014/main" id="{7BC93E41-9932-404D-8603-4AAE1A90C4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0223" y="2018982"/>
            <a:ext cx="2024916" cy="2024916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10D11264-CB5F-45B6-BB3F-8DB66BCA6D9E}"/>
              </a:ext>
            </a:extLst>
          </p:cNvPr>
          <p:cNvSpPr/>
          <p:nvPr/>
        </p:nvSpPr>
        <p:spPr>
          <a:xfrm>
            <a:off x="4528571" y="147508"/>
            <a:ext cx="980982" cy="690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2-1</a:t>
            </a:r>
            <a:endParaRPr lang="en-US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صورة 37">
            <a:extLst>
              <a:ext uri="{FF2B5EF4-FFF2-40B4-BE49-F238E27FC236}">
                <a16:creationId xmlns:a16="http://schemas.microsoft.com/office/drawing/2014/main" id="{57449023-0931-4181-9C6D-C70B6BD14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89" y="261165"/>
            <a:ext cx="8535140" cy="4621169"/>
          </a:xfrm>
          <a:prstGeom prst="rect">
            <a:avLst/>
          </a:prstGeom>
        </p:spPr>
      </p:pic>
      <p:sp>
        <p:nvSpPr>
          <p:cNvPr id="39" name="Google Shape;560;p19">
            <a:extLst>
              <a:ext uri="{FF2B5EF4-FFF2-40B4-BE49-F238E27FC236}">
                <a16:creationId xmlns:a16="http://schemas.microsoft.com/office/drawing/2014/main" id="{A64BC275-5457-4511-9755-A132889B859C}"/>
              </a:ext>
            </a:extLst>
          </p:cNvPr>
          <p:cNvSpPr/>
          <p:nvPr/>
        </p:nvSpPr>
        <p:spPr>
          <a:xfrm>
            <a:off x="771489" y="1304230"/>
            <a:ext cx="2454820" cy="1842164"/>
          </a:xfrm>
          <a:custGeom>
            <a:avLst/>
            <a:gdLst/>
            <a:ahLst/>
            <a:cxnLst/>
            <a:rect l="l" t="t" r="r" b="b"/>
            <a:pathLst>
              <a:path w="10402" h="8174" extrusionOk="0">
                <a:moveTo>
                  <a:pt x="6574" y="1"/>
                </a:moveTo>
                <a:cubicBezTo>
                  <a:pt x="5931" y="1"/>
                  <a:pt x="5275" y="284"/>
                  <a:pt x="4812" y="805"/>
                </a:cubicBezTo>
                <a:cubicBezTo>
                  <a:pt x="4637" y="529"/>
                  <a:pt x="4336" y="329"/>
                  <a:pt x="3960" y="254"/>
                </a:cubicBezTo>
                <a:cubicBezTo>
                  <a:pt x="3838" y="229"/>
                  <a:pt x="3714" y="217"/>
                  <a:pt x="3592" y="217"/>
                </a:cubicBezTo>
                <a:cubicBezTo>
                  <a:pt x="3088" y="217"/>
                  <a:pt x="2599" y="422"/>
                  <a:pt x="2256" y="805"/>
                </a:cubicBezTo>
                <a:cubicBezTo>
                  <a:pt x="1855" y="1231"/>
                  <a:pt x="1704" y="1858"/>
                  <a:pt x="1830" y="2409"/>
                </a:cubicBezTo>
                <a:cubicBezTo>
                  <a:pt x="1789" y="2405"/>
                  <a:pt x="1749" y="2403"/>
                  <a:pt x="1709" y="2403"/>
                </a:cubicBezTo>
                <a:cubicBezTo>
                  <a:pt x="1206" y="2403"/>
                  <a:pt x="755" y="2687"/>
                  <a:pt x="476" y="3036"/>
                </a:cubicBezTo>
                <a:cubicBezTo>
                  <a:pt x="151" y="3411"/>
                  <a:pt x="0" y="3938"/>
                  <a:pt x="0" y="4539"/>
                </a:cubicBezTo>
                <a:cubicBezTo>
                  <a:pt x="0" y="4815"/>
                  <a:pt x="50" y="5041"/>
                  <a:pt x="125" y="5241"/>
                </a:cubicBezTo>
                <a:cubicBezTo>
                  <a:pt x="351" y="5817"/>
                  <a:pt x="1028" y="6218"/>
                  <a:pt x="1955" y="6319"/>
                </a:cubicBezTo>
                <a:cubicBezTo>
                  <a:pt x="1855" y="6770"/>
                  <a:pt x="2055" y="7246"/>
                  <a:pt x="2506" y="7622"/>
                </a:cubicBezTo>
                <a:cubicBezTo>
                  <a:pt x="2857" y="7923"/>
                  <a:pt x="3359" y="8098"/>
                  <a:pt x="3985" y="8148"/>
                </a:cubicBezTo>
                <a:cubicBezTo>
                  <a:pt x="4085" y="8148"/>
                  <a:pt x="4161" y="8173"/>
                  <a:pt x="4261" y="8173"/>
                </a:cubicBezTo>
                <a:cubicBezTo>
                  <a:pt x="4637" y="8173"/>
                  <a:pt x="4963" y="8098"/>
                  <a:pt x="5238" y="7948"/>
                </a:cubicBezTo>
                <a:cubicBezTo>
                  <a:pt x="5589" y="7772"/>
                  <a:pt x="5865" y="7472"/>
                  <a:pt x="5940" y="7121"/>
                </a:cubicBezTo>
                <a:cubicBezTo>
                  <a:pt x="6299" y="7566"/>
                  <a:pt x="6857" y="7812"/>
                  <a:pt x="7414" y="7812"/>
                </a:cubicBezTo>
                <a:cubicBezTo>
                  <a:pt x="7673" y="7812"/>
                  <a:pt x="7932" y="7758"/>
                  <a:pt x="8171" y="7647"/>
                </a:cubicBezTo>
                <a:cubicBezTo>
                  <a:pt x="8973" y="7296"/>
                  <a:pt x="9424" y="6344"/>
                  <a:pt x="9198" y="5492"/>
                </a:cubicBezTo>
                <a:cubicBezTo>
                  <a:pt x="9424" y="5467"/>
                  <a:pt x="9624" y="5341"/>
                  <a:pt x="9800" y="5191"/>
                </a:cubicBezTo>
                <a:cubicBezTo>
                  <a:pt x="9775" y="5141"/>
                  <a:pt x="9750" y="5066"/>
                  <a:pt x="9725" y="5015"/>
                </a:cubicBezTo>
                <a:cubicBezTo>
                  <a:pt x="9549" y="5191"/>
                  <a:pt x="9324" y="5316"/>
                  <a:pt x="9098" y="5341"/>
                </a:cubicBezTo>
                <a:cubicBezTo>
                  <a:pt x="9073" y="5341"/>
                  <a:pt x="9048" y="5366"/>
                  <a:pt x="9023" y="5366"/>
                </a:cubicBezTo>
                <a:cubicBezTo>
                  <a:pt x="8998" y="5391"/>
                  <a:pt x="8998" y="5416"/>
                  <a:pt x="9023" y="5442"/>
                </a:cubicBezTo>
                <a:cubicBezTo>
                  <a:pt x="9248" y="6218"/>
                  <a:pt x="8847" y="7171"/>
                  <a:pt x="8120" y="7497"/>
                </a:cubicBezTo>
                <a:cubicBezTo>
                  <a:pt x="7905" y="7597"/>
                  <a:pt x="7671" y="7644"/>
                  <a:pt x="7437" y="7644"/>
                </a:cubicBezTo>
                <a:cubicBezTo>
                  <a:pt x="6854" y="7644"/>
                  <a:pt x="6269" y="7353"/>
                  <a:pt x="5965" y="6870"/>
                </a:cubicBezTo>
                <a:cubicBezTo>
                  <a:pt x="5940" y="6820"/>
                  <a:pt x="5890" y="6820"/>
                  <a:pt x="5865" y="6820"/>
                </a:cubicBezTo>
                <a:cubicBezTo>
                  <a:pt x="5840" y="6820"/>
                  <a:pt x="5815" y="6870"/>
                  <a:pt x="5815" y="6895"/>
                </a:cubicBezTo>
                <a:cubicBezTo>
                  <a:pt x="5790" y="7246"/>
                  <a:pt x="5539" y="7622"/>
                  <a:pt x="5163" y="7797"/>
                </a:cubicBezTo>
                <a:cubicBezTo>
                  <a:pt x="4925" y="7916"/>
                  <a:pt x="4640" y="7988"/>
                  <a:pt x="4283" y="7988"/>
                </a:cubicBezTo>
                <a:cubicBezTo>
                  <a:pt x="4189" y="7988"/>
                  <a:pt x="4090" y="7983"/>
                  <a:pt x="3985" y="7973"/>
                </a:cubicBezTo>
                <a:cubicBezTo>
                  <a:pt x="3409" y="7948"/>
                  <a:pt x="2932" y="7772"/>
                  <a:pt x="2607" y="7497"/>
                </a:cubicBezTo>
                <a:cubicBezTo>
                  <a:pt x="2281" y="7221"/>
                  <a:pt x="1980" y="6745"/>
                  <a:pt x="2156" y="6269"/>
                </a:cubicBezTo>
                <a:cubicBezTo>
                  <a:pt x="2156" y="6244"/>
                  <a:pt x="2156" y="6218"/>
                  <a:pt x="2130" y="6193"/>
                </a:cubicBezTo>
                <a:cubicBezTo>
                  <a:pt x="2130" y="6168"/>
                  <a:pt x="2105" y="6168"/>
                  <a:pt x="2080" y="6168"/>
                </a:cubicBezTo>
                <a:cubicBezTo>
                  <a:pt x="1629" y="6118"/>
                  <a:pt x="602" y="5943"/>
                  <a:pt x="276" y="5166"/>
                </a:cubicBezTo>
                <a:cubicBezTo>
                  <a:pt x="201" y="4990"/>
                  <a:pt x="176" y="4790"/>
                  <a:pt x="176" y="4539"/>
                </a:cubicBezTo>
                <a:cubicBezTo>
                  <a:pt x="176" y="3988"/>
                  <a:pt x="326" y="3487"/>
                  <a:pt x="602" y="3136"/>
                </a:cubicBezTo>
                <a:cubicBezTo>
                  <a:pt x="877" y="2785"/>
                  <a:pt x="1303" y="2584"/>
                  <a:pt x="1704" y="2584"/>
                </a:cubicBezTo>
                <a:cubicBezTo>
                  <a:pt x="1780" y="2584"/>
                  <a:pt x="1855" y="2584"/>
                  <a:pt x="1930" y="2609"/>
                </a:cubicBezTo>
                <a:cubicBezTo>
                  <a:pt x="1955" y="2609"/>
                  <a:pt x="1980" y="2609"/>
                  <a:pt x="2005" y="2584"/>
                </a:cubicBezTo>
                <a:cubicBezTo>
                  <a:pt x="2030" y="2559"/>
                  <a:pt x="2030" y="2534"/>
                  <a:pt x="2030" y="2509"/>
                </a:cubicBezTo>
                <a:cubicBezTo>
                  <a:pt x="1855" y="1958"/>
                  <a:pt x="2005" y="1331"/>
                  <a:pt x="2381" y="930"/>
                </a:cubicBezTo>
                <a:cubicBezTo>
                  <a:pt x="2682" y="589"/>
                  <a:pt x="3129" y="392"/>
                  <a:pt x="3591" y="392"/>
                </a:cubicBezTo>
                <a:cubicBezTo>
                  <a:pt x="3705" y="392"/>
                  <a:pt x="3821" y="404"/>
                  <a:pt x="3935" y="429"/>
                </a:cubicBezTo>
                <a:cubicBezTo>
                  <a:pt x="4211" y="479"/>
                  <a:pt x="4562" y="655"/>
                  <a:pt x="4712" y="1005"/>
                </a:cubicBezTo>
                <a:cubicBezTo>
                  <a:pt x="4712" y="1031"/>
                  <a:pt x="4737" y="1056"/>
                  <a:pt x="4762" y="1056"/>
                </a:cubicBezTo>
                <a:cubicBezTo>
                  <a:pt x="4787" y="1056"/>
                  <a:pt x="4837" y="1031"/>
                  <a:pt x="4837" y="1031"/>
                </a:cubicBezTo>
                <a:cubicBezTo>
                  <a:pt x="5264" y="488"/>
                  <a:pt x="5916" y="170"/>
                  <a:pt x="6548" y="170"/>
                </a:cubicBezTo>
                <a:cubicBezTo>
                  <a:pt x="6734" y="170"/>
                  <a:pt x="6917" y="197"/>
                  <a:pt x="7093" y="254"/>
                </a:cubicBezTo>
                <a:cubicBezTo>
                  <a:pt x="7895" y="479"/>
                  <a:pt x="8496" y="1256"/>
                  <a:pt x="8572" y="2083"/>
                </a:cubicBezTo>
                <a:cubicBezTo>
                  <a:pt x="8572" y="2108"/>
                  <a:pt x="8597" y="2133"/>
                  <a:pt x="8622" y="2158"/>
                </a:cubicBezTo>
                <a:lnTo>
                  <a:pt x="8697" y="2158"/>
                </a:lnTo>
                <a:cubicBezTo>
                  <a:pt x="8810" y="2099"/>
                  <a:pt x="8929" y="2072"/>
                  <a:pt x="9049" y="2072"/>
                </a:cubicBezTo>
                <a:cubicBezTo>
                  <a:pt x="9382" y="2072"/>
                  <a:pt x="9716" y="2276"/>
                  <a:pt x="9900" y="2534"/>
                </a:cubicBezTo>
                <a:cubicBezTo>
                  <a:pt x="10226" y="2960"/>
                  <a:pt x="10226" y="3512"/>
                  <a:pt x="10201" y="3888"/>
                </a:cubicBezTo>
                <a:cubicBezTo>
                  <a:pt x="10151" y="4264"/>
                  <a:pt x="10025" y="4640"/>
                  <a:pt x="9800" y="4915"/>
                </a:cubicBezTo>
                <a:cubicBezTo>
                  <a:pt x="9825" y="4965"/>
                  <a:pt x="9850" y="5015"/>
                  <a:pt x="9900" y="5091"/>
                </a:cubicBezTo>
                <a:cubicBezTo>
                  <a:pt x="10151" y="4765"/>
                  <a:pt x="10326" y="4339"/>
                  <a:pt x="10351" y="3913"/>
                </a:cubicBezTo>
                <a:cubicBezTo>
                  <a:pt x="10401" y="3487"/>
                  <a:pt x="10376" y="2885"/>
                  <a:pt x="10050" y="2434"/>
                </a:cubicBezTo>
                <a:cubicBezTo>
                  <a:pt x="9833" y="2138"/>
                  <a:pt x="9445" y="1904"/>
                  <a:pt x="9044" y="1904"/>
                </a:cubicBezTo>
                <a:cubicBezTo>
                  <a:pt x="8937" y="1904"/>
                  <a:pt x="8828" y="1921"/>
                  <a:pt x="8722" y="1958"/>
                </a:cubicBezTo>
                <a:cubicBezTo>
                  <a:pt x="8622" y="1106"/>
                  <a:pt x="7970" y="329"/>
                  <a:pt x="7143" y="78"/>
                </a:cubicBezTo>
                <a:cubicBezTo>
                  <a:pt x="6958" y="26"/>
                  <a:pt x="6767" y="1"/>
                  <a:pt x="657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95" name="Google Shape;1495;p44"/>
          <p:cNvSpPr/>
          <p:nvPr/>
        </p:nvSpPr>
        <p:spPr>
          <a:xfrm>
            <a:off x="3440397" y="1089914"/>
            <a:ext cx="4766400" cy="3378300"/>
          </a:xfrm>
          <a:prstGeom prst="roundRect">
            <a:avLst>
              <a:gd name="adj" fmla="val 1315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04" name="Google Shape;1504;p44"/>
          <p:cNvGrpSpPr/>
          <p:nvPr/>
        </p:nvGrpSpPr>
        <p:grpSpPr>
          <a:xfrm flipH="1">
            <a:off x="998967" y="2430155"/>
            <a:ext cx="1758418" cy="2591022"/>
            <a:chOff x="2596625" y="2435500"/>
            <a:chExt cx="236875" cy="349025"/>
          </a:xfrm>
        </p:grpSpPr>
        <p:sp>
          <p:nvSpPr>
            <p:cNvPr id="1505" name="Google Shape;1505;p44"/>
            <p:cNvSpPr/>
            <p:nvPr/>
          </p:nvSpPr>
          <p:spPr>
            <a:xfrm>
              <a:off x="2599150" y="2450525"/>
              <a:ext cx="234350" cy="319150"/>
            </a:xfrm>
            <a:custGeom>
              <a:avLst/>
              <a:gdLst/>
              <a:ahLst/>
              <a:cxnLst/>
              <a:rect l="l" t="t" r="r" b="b"/>
              <a:pathLst>
                <a:path w="9374" h="12766" extrusionOk="0">
                  <a:moveTo>
                    <a:pt x="4136" y="1"/>
                  </a:moveTo>
                  <a:cubicBezTo>
                    <a:pt x="4136" y="26"/>
                    <a:pt x="4136" y="26"/>
                    <a:pt x="4136" y="26"/>
                  </a:cubicBezTo>
                  <a:cubicBezTo>
                    <a:pt x="4136" y="51"/>
                    <a:pt x="4110" y="76"/>
                    <a:pt x="4085" y="101"/>
                  </a:cubicBezTo>
                  <a:cubicBezTo>
                    <a:pt x="4035" y="101"/>
                    <a:pt x="4010" y="76"/>
                    <a:pt x="4010" y="26"/>
                  </a:cubicBezTo>
                  <a:cubicBezTo>
                    <a:pt x="3960" y="26"/>
                    <a:pt x="3885" y="51"/>
                    <a:pt x="3835" y="51"/>
                  </a:cubicBezTo>
                  <a:cubicBezTo>
                    <a:pt x="3835" y="51"/>
                    <a:pt x="3810" y="76"/>
                    <a:pt x="3785" y="76"/>
                  </a:cubicBezTo>
                  <a:cubicBezTo>
                    <a:pt x="3810" y="101"/>
                    <a:pt x="3810" y="126"/>
                    <a:pt x="3835" y="176"/>
                  </a:cubicBezTo>
                  <a:cubicBezTo>
                    <a:pt x="3835" y="201"/>
                    <a:pt x="3810" y="251"/>
                    <a:pt x="3785" y="251"/>
                  </a:cubicBezTo>
                  <a:lnTo>
                    <a:pt x="3760" y="251"/>
                  </a:lnTo>
                  <a:cubicBezTo>
                    <a:pt x="3735" y="251"/>
                    <a:pt x="3709" y="226"/>
                    <a:pt x="3709" y="201"/>
                  </a:cubicBezTo>
                  <a:cubicBezTo>
                    <a:pt x="3684" y="176"/>
                    <a:pt x="3684" y="126"/>
                    <a:pt x="3684" y="101"/>
                  </a:cubicBezTo>
                  <a:cubicBezTo>
                    <a:pt x="3233" y="201"/>
                    <a:pt x="2832" y="402"/>
                    <a:pt x="2481" y="702"/>
                  </a:cubicBezTo>
                  <a:cubicBezTo>
                    <a:pt x="2532" y="753"/>
                    <a:pt x="2582" y="778"/>
                    <a:pt x="2657" y="803"/>
                  </a:cubicBezTo>
                  <a:cubicBezTo>
                    <a:pt x="2607" y="1028"/>
                    <a:pt x="2406" y="1204"/>
                    <a:pt x="2181" y="1204"/>
                  </a:cubicBezTo>
                  <a:cubicBezTo>
                    <a:pt x="2130" y="1154"/>
                    <a:pt x="2080" y="1129"/>
                    <a:pt x="2055" y="1078"/>
                  </a:cubicBezTo>
                  <a:cubicBezTo>
                    <a:pt x="2055" y="1103"/>
                    <a:pt x="2030" y="1103"/>
                    <a:pt x="2030" y="1129"/>
                  </a:cubicBezTo>
                  <a:cubicBezTo>
                    <a:pt x="1554" y="1680"/>
                    <a:pt x="1228" y="2332"/>
                    <a:pt x="953" y="3008"/>
                  </a:cubicBezTo>
                  <a:cubicBezTo>
                    <a:pt x="978" y="3033"/>
                    <a:pt x="1003" y="3058"/>
                    <a:pt x="1003" y="3058"/>
                  </a:cubicBezTo>
                  <a:cubicBezTo>
                    <a:pt x="1028" y="3083"/>
                    <a:pt x="1053" y="3134"/>
                    <a:pt x="1028" y="3159"/>
                  </a:cubicBezTo>
                  <a:cubicBezTo>
                    <a:pt x="1003" y="3184"/>
                    <a:pt x="978" y="3184"/>
                    <a:pt x="978" y="3184"/>
                  </a:cubicBezTo>
                  <a:cubicBezTo>
                    <a:pt x="953" y="3184"/>
                    <a:pt x="953" y="3184"/>
                    <a:pt x="927" y="3159"/>
                  </a:cubicBezTo>
                  <a:lnTo>
                    <a:pt x="902" y="3159"/>
                  </a:lnTo>
                  <a:cubicBezTo>
                    <a:pt x="877" y="3284"/>
                    <a:pt x="827" y="3409"/>
                    <a:pt x="777" y="3560"/>
                  </a:cubicBezTo>
                  <a:cubicBezTo>
                    <a:pt x="577" y="4161"/>
                    <a:pt x="401" y="4788"/>
                    <a:pt x="251" y="5414"/>
                  </a:cubicBezTo>
                  <a:cubicBezTo>
                    <a:pt x="802" y="5815"/>
                    <a:pt x="1103" y="6492"/>
                    <a:pt x="1053" y="7144"/>
                  </a:cubicBezTo>
                  <a:cubicBezTo>
                    <a:pt x="978" y="7795"/>
                    <a:pt x="577" y="8372"/>
                    <a:pt x="0" y="8672"/>
                  </a:cubicBezTo>
                  <a:cubicBezTo>
                    <a:pt x="50" y="9500"/>
                    <a:pt x="226" y="10327"/>
                    <a:pt x="577" y="11104"/>
                  </a:cubicBezTo>
                  <a:cubicBezTo>
                    <a:pt x="827" y="11705"/>
                    <a:pt x="1203" y="12281"/>
                    <a:pt x="1780" y="12557"/>
                  </a:cubicBezTo>
                  <a:cubicBezTo>
                    <a:pt x="2101" y="12718"/>
                    <a:pt x="2433" y="12765"/>
                    <a:pt x="2776" y="12765"/>
                  </a:cubicBezTo>
                  <a:cubicBezTo>
                    <a:pt x="2967" y="12765"/>
                    <a:pt x="3161" y="12751"/>
                    <a:pt x="3359" y="12733"/>
                  </a:cubicBezTo>
                  <a:cubicBezTo>
                    <a:pt x="3359" y="12657"/>
                    <a:pt x="3334" y="12607"/>
                    <a:pt x="3334" y="12532"/>
                  </a:cubicBezTo>
                  <a:cubicBezTo>
                    <a:pt x="3308" y="12507"/>
                    <a:pt x="3334" y="12482"/>
                    <a:pt x="3384" y="12457"/>
                  </a:cubicBezTo>
                  <a:cubicBezTo>
                    <a:pt x="3409" y="12457"/>
                    <a:pt x="3459" y="12482"/>
                    <a:pt x="3459" y="12507"/>
                  </a:cubicBezTo>
                  <a:cubicBezTo>
                    <a:pt x="3459" y="12582"/>
                    <a:pt x="3484" y="12632"/>
                    <a:pt x="3484" y="12708"/>
                  </a:cubicBezTo>
                  <a:cubicBezTo>
                    <a:pt x="3735" y="12682"/>
                    <a:pt x="3960" y="12632"/>
                    <a:pt x="4186" y="12607"/>
                  </a:cubicBezTo>
                  <a:cubicBezTo>
                    <a:pt x="4336" y="12582"/>
                    <a:pt x="4486" y="12557"/>
                    <a:pt x="4637" y="12532"/>
                  </a:cubicBezTo>
                  <a:cubicBezTo>
                    <a:pt x="5088" y="12482"/>
                    <a:pt x="5564" y="12482"/>
                    <a:pt x="6015" y="12482"/>
                  </a:cubicBezTo>
                  <a:cubicBezTo>
                    <a:pt x="6015" y="12432"/>
                    <a:pt x="6040" y="12357"/>
                    <a:pt x="6040" y="12307"/>
                  </a:cubicBezTo>
                  <a:cubicBezTo>
                    <a:pt x="6040" y="12256"/>
                    <a:pt x="6065" y="12231"/>
                    <a:pt x="6115" y="12231"/>
                  </a:cubicBezTo>
                  <a:cubicBezTo>
                    <a:pt x="6141" y="12256"/>
                    <a:pt x="6166" y="12281"/>
                    <a:pt x="6166" y="12307"/>
                  </a:cubicBezTo>
                  <a:cubicBezTo>
                    <a:pt x="6166" y="12382"/>
                    <a:pt x="6141" y="12432"/>
                    <a:pt x="6141" y="12482"/>
                  </a:cubicBezTo>
                  <a:cubicBezTo>
                    <a:pt x="6166" y="12507"/>
                    <a:pt x="6191" y="12507"/>
                    <a:pt x="6216" y="12507"/>
                  </a:cubicBezTo>
                  <a:cubicBezTo>
                    <a:pt x="6441" y="12507"/>
                    <a:pt x="6673" y="12526"/>
                    <a:pt x="6902" y="12526"/>
                  </a:cubicBezTo>
                  <a:cubicBezTo>
                    <a:pt x="7131" y="12526"/>
                    <a:pt x="7356" y="12507"/>
                    <a:pt x="7569" y="12432"/>
                  </a:cubicBezTo>
                  <a:cubicBezTo>
                    <a:pt x="8196" y="12256"/>
                    <a:pt x="8697" y="11705"/>
                    <a:pt x="8948" y="11104"/>
                  </a:cubicBezTo>
                  <a:cubicBezTo>
                    <a:pt x="9198" y="10477"/>
                    <a:pt x="9248" y="9800"/>
                    <a:pt x="9273" y="9149"/>
                  </a:cubicBezTo>
                  <a:cubicBezTo>
                    <a:pt x="9374" y="6968"/>
                    <a:pt x="9173" y="4738"/>
                    <a:pt x="8246" y="2783"/>
                  </a:cubicBezTo>
                  <a:cubicBezTo>
                    <a:pt x="8221" y="2758"/>
                    <a:pt x="8196" y="2733"/>
                    <a:pt x="8196" y="2708"/>
                  </a:cubicBezTo>
                  <a:cubicBezTo>
                    <a:pt x="8171" y="2733"/>
                    <a:pt x="8146" y="2758"/>
                    <a:pt x="8121" y="2783"/>
                  </a:cubicBezTo>
                  <a:cubicBezTo>
                    <a:pt x="8121" y="2808"/>
                    <a:pt x="8095" y="2808"/>
                    <a:pt x="8070" y="2808"/>
                  </a:cubicBezTo>
                  <a:cubicBezTo>
                    <a:pt x="8070" y="2808"/>
                    <a:pt x="8045" y="2808"/>
                    <a:pt x="8020" y="2783"/>
                  </a:cubicBezTo>
                  <a:cubicBezTo>
                    <a:pt x="7995" y="2758"/>
                    <a:pt x="7995" y="2733"/>
                    <a:pt x="8020" y="2708"/>
                  </a:cubicBezTo>
                  <a:cubicBezTo>
                    <a:pt x="8070" y="2657"/>
                    <a:pt x="8095" y="2607"/>
                    <a:pt x="8121" y="2582"/>
                  </a:cubicBezTo>
                  <a:cubicBezTo>
                    <a:pt x="7770" y="1880"/>
                    <a:pt x="7293" y="1229"/>
                    <a:pt x="6667" y="728"/>
                  </a:cubicBezTo>
                  <a:cubicBezTo>
                    <a:pt x="6516" y="627"/>
                    <a:pt x="6341" y="502"/>
                    <a:pt x="6191" y="427"/>
                  </a:cubicBezTo>
                  <a:cubicBezTo>
                    <a:pt x="6166" y="477"/>
                    <a:pt x="6115" y="552"/>
                    <a:pt x="6065" y="602"/>
                  </a:cubicBezTo>
                  <a:cubicBezTo>
                    <a:pt x="6035" y="610"/>
                    <a:pt x="6006" y="613"/>
                    <a:pt x="5976" y="613"/>
                  </a:cubicBezTo>
                  <a:cubicBezTo>
                    <a:pt x="5808" y="613"/>
                    <a:pt x="5653" y="497"/>
                    <a:pt x="5589" y="327"/>
                  </a:cubicBezTo>
                  <a:cubicBezTo>
                    <a:pt x="5639" y="301"/>
                    <a:pt x="5689" y="251"/>
                    <a:pt x="5740" y="226"/>
                  </a:cubicBezTo>
                  <a:cubicBezTo>
                    <a:pt x="5389" y="76"/>
                    <a:pt x="5013" y="1"/>
                    <a:pt x="4637" y="1"/>
                  </a:cubicBezTo>
                  <a:lnTo>
                    <a:pt x="4511" y="1"/>
                  </a:lnTo>
                  <a:cubicBezTo>
                    <a:pt x="4511" y="26"/>
                    <a:pt x="4511" y="76"/>
                    <a:pt x="4511" y="126"/>
                  </a:cubicBezTo>
                  <a:cubicBezTo>
                    <a:pt x="4486" y="151"/>
                    <a:pt x="4461" y="176"/>
                    <a:pt x="4436" y="176"/>
                  </a:cubicBezTo>
                  <a:cubicBezTo>
                    <a:pt x="4386" y="176"/>
                    <a:pt x="4361" y="126"/>
                    <a:pt x="4386" y="101"/>
                  </a:cubicBezTo>
                  <a:cubicBezTo>
                    <a:pt x="4386" y="76"/>
                    <a:pt x="4386" y="26"/>
                    <a:pt x="43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4"/>
            <p:cNvSpPr/>
            <p:nvPr/>
          </p:nvSpPr>
          <p:spPr>
            <a:xfrm>
              <a:off x="2747650" y="2493550"/>
              <a:ext cx="13175" cy="8375"/>
            </a:xfrm>
            <a:custGeom>
              <a:avLst/>
              <a:gdLst/>
              <a:ahLst/>
              <a:cxnLst/>
              <a:rect l="l" t="t" r="r" b="b"/>
              <a:pathLst>
                <a:path w="527" h="335" extrusionOk="0">
                  <a:moveTo>
                    <a:pt x="252" y="0"/>
                  </a:moveTo>
                  <a:cubicBezTo>
                    <a:pt x="169" y="0"/>
                    <a:pt x="83" y="33"/>
                    <a:pt x="25" y="109"/>
                  </a:cubicBezTo>
                  <a:cubicBezTo>
                    <a:pt x="0" y="134"/>
                    <a:pt x="0" y="159"/>
                    <a:pt x="25" y="184"/>
                  </a:cubicBezTo>
                  <a:cubicBezTo>
                    <a:pt x="38" y="197"/>
                    <a:pt x="56" y="203"/>
                    <a:pt x="75" y="203"/>
                  </a:cubicBezTo>
                  <a:cubicBezTo>
                    <a:pt x="94" y="203"/>
                    <a:pt x="113" y="197"/>
                    <a:pt x="125" y="184"/>
                  </a:cubicBezTo>
                  <a:cubicBezTo>
                    <a:pt x="144" y="148"/>
                    <a:pt x="189" y="125"/>
                    <a:pt x="231" y="125"/>
                  </a:cubicBezTo>
                  <a:cubicBezTo>
                    <a:pt x="247" y="125"/>
                    <a:pt x="262" y="128"/>
                    <a:pt x="276" y="134"/>
                  </a:cubicBezTo>
                  <a:cubicBezTo>
                    <a:pt x="351" y="159"/>
                    <a:pt x="401" y="210"/>
                    <a:pt x="401" y="260"/>
                  </a:cubicBezTo>
                  <a:cubicBezTo>
                    <a:pt x="401" y="310"/>
                    <a:pt x="426" y="335"/>
                    <a:pt x="451" y="335"/>
                  </a:cubicBezTo>
                  <a:cubicBezTo>
                    <a:pt x="501" y="335"/>
                    <a:pt x="526" y="310"/>
                    <a:pt x="526" y="260"/>
                  </a:cubicBezTo>
                  <a:cubicBezTo>
                    <a:pt x="526" y="159"/>
                    <a:pt x="426" y="59"/>
                    <a:pt x="326" y="9"/>
                  </a:cubicBezTo>
                  <a:cubicBezTo>
                    <a:pt x="302" y="3"/>
                    <a:pt x="277" y="0"/>
                    <a:pt x="252" y="0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4"/>
            <p:cNvSpPr/>
            <p:nvPr/>
          </p:nvSpPr>
          <p:spPr>
            <a:xfrm>
              <a:off x="2657400" y="2496725"/>
              <a:ext cx="14450" cy="7725"/>
            </a:xfrm>
            <a:custGeom>
              <a:avLst/>
              <a:gdLst/>
              <a:ahLst/>
              <a:cxnLst/>
              <a:rect l="l" t="t" r="r" b="b"/>
              <a:pathLst>
                <a:path w="578" h="309" extrusionOk="0">
                  <a:moveTo>
                    <a:pt x="307" y="1"/>
                  </a:moveTo>
                  <a:cubicBezTo>
                    <a:pt x="288" y="1"/>
                    <a:pt x="269" y="3"/>
                    <a:pt x="252" y="7"/>
                  </a:cubicBezTo>
                  <a:cubicBezTo>
                    <a:pt x="126" y="32"/>
                    <a:pt x="51" y="108"/>
                    <a:pt x="26" y="233"/>
                  </a:cubicBezTo>
                  <a:cubicBezTo>
                    <a:pt x="1" y="258"/>
                    <a:pt x="26" y="308"/>
                    <a:pt x="51" y="308"/>
                  </a:cubicBezTo>
                  <a:lnTo>
                    <a:pt x="76" y="308"/>
                  </a:lnTo>
                  <a:cubicBezTo>
                    <a:pt x="101" y="308"/>
                    <a:pt x="126" y="283"/>
                    <a:pt x="151" y="258"/>
                  </a:cubicBezTo>
                  <a:cubicBezTo>
                    <a:pt x="151" y="183"/>
                    <a:pt x="202" y="133"/>
                    <a:pt x="277" y="133"/>
                  </a:cubicBezTo>
                  <a:cubicBezTo>
                    <a:pt x="297" y="126"/>
                    <a:pt x="315" y="123"/>
                    <a:pt x="332" y="123"/>
                  </a:cubicBezTo>
                  <a:cubicBezTo>
                    <a:pt x="379" y="123"/>
                    <a:pt x="415" y="146"/>
                    <a:pt x="452" y="183"/>
                  </a:cubicBezTo>
                  <a:cubicBezTo>
                    <a:pt x="467" y="212"/>
                    <a:pt x="481" y="224"/>
                    <a:pt x="501" y="224"/>
                  </a:cubicBezTo>
                  <a:cubicBezTo>
                    <a:pt x="515" y="224"/>
                    <a:pt x="532" y="218"/>
                    <a:pt x="552" y="208"/>
                  </a:cubicBezTo>
                  <a:cubicBezTo>
                    <a:pt x="577" y="183"/>
                    <a:pt x="577" y="133"/>
                    <a:pt x="552" y="108"/>
                  </a:cubicBezTo>
                  <a:cubicBezTo>
                    <a:pt x="491" y="46"/>
                    <a:pt x="395" y="1"/>
                    <a:pt x="307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4"/>
            <p:cNvSpPr/>
            <p:nvPr/>
          </p:nvSpPr>
          <p:spPr>
            <a:xfrm>
              <a:off x="2641125" y="2647625"/>
              <a:ext cx="57675" cy="57850"/>
            </a:xfrm>
            <a:custGeom>
              <a:avLst/>
              <a:gdLst/>
              <a:ahLst/>
              <a:cxnLst/>
              <a:rect l="l" t="t" r="r" b="b"/>
              <a:pathLst>
                <a:path w="2307" h="2314" extrusionOk="0">
                  <a:moveTo>
                    <a:pt x="1277" y="1"/>
                  </a:moveTo>
                  <a:cubicBezTo>
                    <a:pt x="897" y="1"/>
                    <a:pt x="500" y="173"/>
                    <a:pt x="276" y="463"/>
                  </a:cubicBezTo>
                  <a:cubicBezTo>
                    <a:pt x="50" y="763"/>
                    <a:pt x="0" y="1164"/>
                    <a:pt x="50" y="1515"/>
                  </a:cubicBezTo>
                  <a:cubicBezTo>
                    <a:pt x="76" y="1641"/>
                    <a:pt x="126" y="1766"/>
                    <a:pt x="201" y="1866"/>
                  </a:cubicBezTo>
                  <a:cubicBezTo>
                    <a:pt x="351" y="2092"/>
                    <a:pt x="602" y="2242"/>
                    <a:pt x="853" y="2292"/>
                  </a:cubicBezTo>
                  <a:cubicBezTo>
                    <a:pt x="931" y="2306"/>
                    <a:pt x="1012" y="2313"/>
                    <a:pt x="1093" y="2313"/>
                  </a:cubicBezTo>
                  <a:cubicBezTo>
                    <a:pt x="1448" y="2313"/>
                    <a:pt x="1806" y="2177"/>
                    <a:pt x="2030" y="1891"/>
                  </a:cubicBezTo>
                  <a:cubicBezTo>
                    <a:pt x="2106" y="1766"/>
                    <a:pt x="2181" y="1616"/>
                    <a:pt x="2231" y="1440"/>
                  </a:cubicBezTo>
                  <a:cubicBezTo>
                    <a:pt x="2306" y="1114"/>
                    <a:pt x="2306" y="738"/>
                    <a:pt x="2131" y="463"/>
                  </a:cubicBezTo>
                  <a:cubicBezTo>
                    <a:pt x="1952" y="141"/>
                    <a:pt x="1621" y="1"/>
                    <a:pt x="1277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4"/>
            <p:cNvSpPr/>
            <p:nvPr/>
          </p:nvSpPr>
          <p:spPr>
            <a:xfrm>
              <a:off x="2698150" y="2511925"/>
              <a:ext cx="35100" cy="11300"/>
            </a:xfrm>
            <a:custGeom>
              <a:avLst/>
              <a:gdLst/>
              <a:ahLst/>
              <a:cxnLst/>
              <a:rect l="l" t="t" r="r" b="b"/>
              <a:pathLst>
                <a:path w="1404" h="452" extrusionOk="0">
                  <a:moveTo>
                    <a:pt x="1404" y="1"/>
                  </a:moveTo>
                  <a:lnTo>
                    <a:pt x="1404" y="1"/>
                  </a:lnTo>
                  <a:cubicBezTo>
                    <a:pt x="1153" y="26"/>
                    <a:pt x="927" y="51"/>
                    <a:pt x="677" y="76"/>
                  </a:cubicBezTo>
                  <a:cubicBezTo>
                    <a:pt x="451" y="101"/>
                    <a:pt x="226" y="101"/>
                    <a:pt x="0" y="101"/>
                  </a:cubicBezTo>
                  <a:cubicBezTo>
                    <a:pt x="100" y="327"/>
                    <a:pt x="276" y="402"/>
                    <a:pt x="476" y="452"/>
                  </a:cubicBezTo>
                  <a:lnTo>
                    <a:pt x="677" y="452"/>
                  </a:lnTo>
                  <a:cubicBezTo>
                    <a:pt x="777" y="452"/>
                    <a:pt x="877" y="452"/>
                    <a:pt x="978" y="402"/>
                  </a:cubicBezTo>
                  <a:cubicBezTo>
                    <a:pt x="1128" y="352"/>
                    <a:pt x="1303" y="176"/>
                    <a:pt x="1404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4"/>
            <p:cNvSpPr/>
            <p:nvPr/>
          </p:nvSpPr>
          <p:spPr>
            <a:xfrm>
              <a:off x="2715175" y="2577525"/>
              <a:ext cx="33750" cy="26550"/>
            </a:xfrm>
            <a:custGeom>
              <a:avLst/>
              <a:gdLst/>
              <a:ahLst/>
              <a:cxnLst/>
              <a:rect l="l" t="t" r="r" b="b"/>
              <a:pathLst>
                <a:path w="1350" h="1062" extrusionOk="0">
                  <a:moveTo>
                    <a:pt x="812" y="1"/>
                  </a:moveTo>
                  <a:cubicBezTo>
                    <a:pt x="288" y="1"/>
                    <a:pt x="0" y="846"/>
                    <a:pt x="547" y="1036"/>
                  </a:cubicBezTo>
                  <a:cubicBezTo>
                    <a:pt x="622" y="1061"/>
                    <a:pt x="698" y="1061"/>
                    <a:pt x="748" y="1061"/>
                  </a:cubicBezTo>
                  <a:cubicBezTo>
                    <a:pt x="873" y="1036"/>
                    <a:pt x="998" y="1011"/>
                    <a:pt x="1099" y="961"/>
                  </a:cubicBezTo>
                  <a:cubicBezTo>
                    <a:pt x="1249" y="836"/>
                    <a:pt x="1349" y="610"/>
                    <a:pt x="1299" y="409"/>
                  </a:cubicBezTo>
                  <a:cubicBezTo>
                    <a:pt x="1274" y="234"/>
                    <a:pt x="1099" y="59"/>
                    <a:pt x="898" y="8"/>
                  </a:cubicBezTo>
                  <a:cubicBezTo>
                    <a:pt x="869" y="3"/>
                    <a:pt x="840" y="1"/>
                    <a:pt x="812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4"/>
            <p:cNvSpPr/>
            <p:nvPr/>
          </p:nvSpPr>
          <p:spPr>
            <a:xfrm>
              <a:off x="2733850" y="2640850"/>
              <a:ext cx="75225" cy="82725"/>
            </a:xfrm>
            <a:custGeom>
              <a:avLst/>
              <a:gdLst/>
              <a:ahLst/>
              <a:cxnLst/>
              <a:rect l="l" t="t" r="r" b="b"/>
              <a:pathLst>
                <a:path w="3009" h="3309" extrusionOk="0">
                  <a:moveTo>
                    <a:pt x="1412" y="0"/>
                  </a:moveTo>
                  <a:cubicBezTo>
                    <a:pt x="946" y="0"/>
                    <a:pt x="486" y="214"/>
                    <a:pt x="226" y="658"/>
                  </a:cubicBezTo>
                  <a:cubicBezTo>
                    <a:pt x="51" y="959"/>
                    <a:pt x="1" y="1310"/>
                    <a:pt x="1" y="1636"/>
                  </a:cubicBezTo>
                  <a:cubicBezTo>
                    <a:pt x="1" y="2037"/>
                    <a:pt x="101" y="2463"/>
                    <a:pt x="352" y="2764"/>
                  </a:cubicBezTo>
                  <a:cubicBezTo>
                    <a:pt x="477" y="2914"/>
                    <a:pt x="652" y="3039"/>
                    <a:pt x="853" y="3140"/>
                  </a:cubicBezTo>
                  <a:cubicBezTo>
                    <a:pt x="1078" y="3247"/>
                    <a:pt x="1339" y="3308"/>
                    <a:pt x="1596" y="3308"/>
                  </a:cubicBezTo>
                  <a:cubicBezTo>
                    <a:pt x="1940" y="3308"/>
                    <a:pt x="2277" y="3198"/>
                    <a:pt x="2507" y="2939"/>
                  </a:cubicBezTo>
                  <a:cubicBezTo>
                    <a:pt x="2607" y="2814"/>
                    <a:pt x="2682" y="2663"/>
                    <a:pt x="2758" y="2513"/>
                  </a:cubicBezTo>
                  <a:cubicBezTo>
                    <a:pt x="3008" y="1912"/>
                    <a:pt x="3008" y="1185"/>
                    <a:pt x="2657" y="658"/>
                  </a:cubicBezTo>
                  <a:cubicBezTo>
                    <a:pt x="2378" y="226"/>
                    <a:pt x="1892" y="0"/>
                    <a:pt x="1412" y="0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4"/>
            <p:cNvSpPr/>
            <p:nvPr/>
          </p:nvSpPr>
          <p:spPr>
            <a:xfrm>
              <a:off x="2733850" y="2640850"/>
              <a:ext cx="75225" cy="82725"/>
            </a:xfrm>
            <a:custGeom>
              <a:avLst/>
              <a:gdLst/>
              <a:ahLst/>
              <a:cxnLst/>
              <a:rect l="l" t="t" r="r" b="b"/>
              <a:pathLst>
                <a:path w="3009" h="3309" extrusionOk="0">
                  <a:moveTo>
                    <a:pt x="1412" y="0"/>
                  </a:moveTo>
                  <a:cubicBezTo>
                    <a:pt x="946" y="0"/>
                    <a:pt x="486" y="214"/>
                    <a:pt x="226" y="658"/>
                  </a:cubicBezTo>
                  <a:cubicBezTo>
                    <a:pt x="51" y="959"/>
                    <a:pt x="1" y="1310"/>
                    <a:pt x="1" y="1636"/>
                  </a:cubicBezTo>
                  <a:cubicBezTo>
                    <a:pt x="1" y="2037"/>
                    <a:pt x="101" y="2463"/>
                    <a:pt x="352" y="2764"/>
                  </a:cubicBezTo>
                  <a:cubicBezTo>
                    <a:pt x="477" y="2914"/>
                    <a:pt x="652" y="3039"/>
                    <a:pt x="853" y="3140"/>
                  </a:cubicBezTo>
                  <a:cubicBezTo>
                    <a:pt x="1078" y="3247"/>
                    <a:pt x="1339" y="3308"/>
                    <a:pt x="1596" y="3308"/>
                  </a:cubicBezTo>
                  <a:cubicBezTo>
                    <a:pt x="1940" y="3308"/>
                    <a:pt x="2277" y="3198"/>
                    <a:pt x="2507" y="2939"/>
                  </a:cubicBezTo>
                  <a:cubicBezTo>
                    <a:pt x="2607" y="2814"/>
                    <a:pt x="2682" y="2663"/>
                    <a:pt x="2758" y="2513"/>
                  </a:cubicBezTo>
                  <a:cubicBezTo>
                    <a:pt x="3008" y="1912"/>
                    <a:pt x="3008" y="1185"/>
                    <a:pt x="2657" y="658"/>
                  </a:cubicBezTo>
                  <a:cubicBezTo>
                    <a:pt x="2378" y="226"/>
                    <a:pt x="1892" y="0"/>
                    <a:pt x="1412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4"/>
            <p:cNvSpPr/>
            <p:nvPr/>
          </p:nvSpPr>
          <p:spPr>
            <a:xfrm>
              <a:off x="2715175" y="2577525"/>
              <a:ext cx="33750" cy="26550"/>
            </a:xfrm>
            <a:custGeom>
              <a:avLst/>
              <a:gdLst/>
              <a:ahLst/>
              <a:cxnLst/>
              <a:rect l="l" t="t" r="r" b="b"/>
              <a:pathLst>
                <a:path w="1350" h="1062" extrusionOk="0">
                  <a:moveTo>
                    <a:pt x="812" y="1"/>
                  </a:moveTo>
                  <a:cubicBezTo>
                    <a:pt x="288" y="1"/>
                    <a:pt x="0" y="846"/>
                    <a:pt x="547" y="1036"/>
                  </a:cubicBezTo>
                  <a:cubicBezTo>
                    <a:pt x="622" y="1061"/>
                    <a:pt x="698" y="1061"/>
                    <a:pt x="748" y="1061"/>
                  </a:cubicBezTo>
                  <a:cubicBezTo>
                    <a:pt x="873" y="1036"/>
                    <a:pt x="998" y="1011"/>
                    <a:pt x="1099" y="961"/>
                  </a:cubicBezTo>
                  <a:cubicBezTo>
                    <a:pt x="1249" y="836"/>
                    <a:pt x="1349" y="610"/>
                    <a:pt x="1299" y="409"/>
                  </a:cubicBezTo>
                  <a:cubicBezTo>
                    <a:pt x="1274" y="234"/>
                    <a:pt x="1099" y="59"/>
                    <a:pt x="898" y="8"/>
                  </a:cubicBezTo>
                  <a:cubicBezTo>
                    <a:pt x="869" y="3"/>
                    <a:pt x="840" y="1"/>
                    <a:pt x="812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4"/>
            <p:cNvSpPr/>
            <p:nvPr/>
          </p:nvSpPr>
          <p:spPr>
            <a:xfrm>
              <a:off x="2747650" y="2493550"/>
              <a:ext cx="13175" cy="8375"/>
            </a:xfrm>
            <a:custGeom>
              <a:avLst/>
              <a:gdLst/>
              <a:ahLst/>
              <a:cxnLst/>
              <a:rect l="l" t="t" r="r" b="b"/>
              <a:pathLst>
                <a:path w="527" h="335" extrusionOk="0">
                  <a:moveTo>
                    <a:pt x="252" y="0"/>
                  </a:moveTo>
                  <a:cubicBezTo>
                    <a:pt x="169" y="0"/>
                    <a:pt x="83" y="33"/>
                    <a:pt x="25" y="109"/>
                  </a:cubicBezTo>
                  <a:cubicBezTo>
                    <a:pt x="0" y="134"/>
                    <a:pt x="0" y="159"/>
                    <a:pt x="25" y="184"/>
                  </a:cubicBezTo>
                  <a:cubicBezTo>
                    <a:pt x="38" y="197"/>
                    <a:pt x="56" y="203"/>
                    <a:pt x="75" y="203"/>
                  </a:cubicBezTo>
                  <a:cubicBezTo>
                    <a:pt x="94" y="203"/>
                    <a:pt x="113" y="197"/>
                    <a:pt x="125" y="184"/>
                  </a:cubicBezTo>
                  <a:cubicBezTo>
                    <a:pt x="144" y="148"/>
                    <a:pt x="189" y="125"/>
                    <a:pt x="231" y="125"/>
                  </a:cubicBezTo>
                  <a:cubicBezTo>
                    <a:pt x="247" y="125"/>
                    <a:pt x="262" y="128"/>
                    <a:pt x="276" y="134"/>
                  </a:cubicBezTo>
                  <a:cubicBezTo>
                    <a:pt x="351" y="159"/>
                    <a:pt x="401" y="210"/>
                    <a:pt x="401" y="260"/>
                  </a:cubicBezTo>
                  <a:cubicBezTo>
                    <a:pt x="401" y="310"/>
                    <a:pt x="426" y="335"/>
                    <a:pt x="451" y="335"/>
                  </a:cubicBezTo>
                  <a:cubicBezTo>
                    <a:pt x="501" y="335"/>
                    <a:pt x="526" y="310"/>
                    <a:pt x="526" y="260"/>
                  </a:cubicBezTo>
                  <a:cubicBezTo>
                    <a:pt x="526" y="159"/>
                    <a:pt x="426" y="59"/>
                    <a:pt x="326" y="9"/>
                  </a:cubicBezTo>
                  <a:cubicBezTo>
                    <a:pt x="302" y="3"/>
                    <a:pt x="277" y="0"/>
                    <a:pt x="25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4"/>
            <p:cNvSpPr/>
            <p:nvPr/>
          </p:nvSpPr>
          <p:spPr>
            <a:xfrm>
              <a:off x="2738875" y="2435500"/>
              <a:ext cx="16300" cy="30375"/>
            </a:xfrm>
            <a:custGeom>
              <a:avLst/>
              <a:gdLst/>
              <a:ahLst/>
              <a:cxnLst/>
              <a:rect l="l" t="t" r="r" b="b"/>
              <a:pathLst>
                <a:path w="652" h="1215" extrusionOk="0">
                  <a:moveTo>
                    <a:pt x="301" y="0"/>
                  </a:moveTo>
                  <a:lnTo>
                    <a:pt x="301" y="0"/>
                  </a:lnTo>
                  <a:cubicBezTo>
                    <a:pt x="376" y="201"/>
                    <a:pt x="351" y="426"/>
                    <a:pt x="276" y="627"/>
                  </a:cubicBezTo>
                  <a:cubicBezTo>
                    <a:pt x="251" y="702"/>
                    <a:pt x="201" y="752"/>
                    <a:pt x="151" y="827"/>
                  </a:cubicBezTo>
                  <a:cubicBezTo>
                    <a:pt x="100" y="852"/>
                    <a:pt x="50" y="902"/>
                    <a:pt x="0" y="928"/>
                  </a:cubicBezTo>
                  <a:cubicBezTo>
                    <a:pt x="64" y="1098"/>
                    <a:pt x="219" y="1214"/>
                    <a:pt x="387" y="1214"/>
                  </a:cubicBezTo>
                  <a:cubicBezTo>
                    <a:pt x="417" y="1214"/>
                    <a:pt x="446" y="1211"/>
                    <a:pt x="476" y="1203"/>
                  </a:cubicBezTo>
                  <a:cubicBezTo>
                    <a:pt x="526" y="1153"/>
                    <a:pt x="577" y="1078"/>
                    <a:pt x="602" y="1028"/>
                  </a:cubicBezTo>
                  <a:cubicBezTo>
                    <a:pt x="652" y="877"/>
                    <a:pt x="652" y="727"/>
                    <a:pt x="652" y="602"/>
                  </a:cubicBezTo>
                  <a:cubicBezTo>
                    <a:pt x="627" y="351"/>
                    <a:pt x="526" y="126"/>
                    <a:pt x="3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4"/>
            <p:cNvSpPr/>
            <p:nvPr/>
          </p:nvSpPr>
          <p:spPr>
            <a:xfrm>
              <a:off x="2799025" y="2444275"/>
              <a:ext cx="28850" cy="76450"/>
            </a:xfrm>
            <a:custGeom>
              <a:avLst/>
              <a:gdLst/>
              <a:ahLst/>
              <a:cxnLst/>
              <a:rect l="l" t="t" r="r" b="b"/>
              <a:pathLst>
                <a:path w="1154" h="3058" extrusionOk="0">
                  <a:moveTo>
                    <a:pt x="877" y="125"/>
                  </a:moveTo>
                  <a:cubicBezTo>
                    <a:pt x="953" y="125"/>
                    <a:pt x="1003" y="150"/>
                    <a:pt x="1003" y="251"/>
                  </a:cubicBezTo>
                  <a:cubicBezTo>
                    <a:pt x="1028" y="326"/>
                    <a:pt x="953" y="401"/>
                    <a:pt x="877" y="401"/>
                  </a:cubicBezTo>
                  <a:lnTo>
                    <a:pt x="802" y="401"/>
                  </a:lnTo>
                  <a:cubicBezTo>
                    <a:pt x="752" y="351"/>
                    <a:pt x="752" y="301"/>
                    <a:pt x="752" y="226"/>
                  </a:cubicBezTo>
                  <a:cubicBezTo>
                    <a:pt x="752" y="150"/>
                    <a:pt x="827" y="125"/>
                    <a:pt x="877" y="125"/>
                  </a:cubicBezTo>
                  <a:close/>
                  <a:moveTo>
                    <a:pt x="877" y="0"/>
                  </a:moveTo>
                  <a:cubicBezTo>
                    <a:pt x="777" y="0"/>
                    <a:pt x="652" y="50"/>
                    <a:pt x="627" y="226"/>
                  </a:cubicBezTo>
                  <a:cubicBezTo>
                    <a:pt x="602" y="326"/>
                    <a:pt x="652" y="451"/>
                    <a:pt x="752" y="501"/>
                  </a:cubicBezTo>
                  <a:cubicBezTo>
                    <a:pt x="752" y="1028"/>
                    <a:pt x="727" y="1554"/>
                    <a:pt x="552" y="2055"/>
                  </a:cubicBezTo>
                  <a:cubicBezTo>
                    <a:pt x="476" y="2331"/>
                    <a:pt x="326" y="2582"/>
                    <a:pt x="126" y="2832"/>
                  </a:cubicBezTo>
                  <a:cubicBezTo>
                    <a:pt x="100" y="2857"/>
                    <a:pt x="75" y="2907"/>
                    <a:pt x="25" y="2958"/>
                  </a:cubicBezTo>
                  <a:cubicBezTo>
                    <a:pt x="0" y="2983"/>
                    <a:pt x="0" y="3008"/>
                    <a:pt x="25" y="3033"/>
                  </a:cubicBezTo>
                  <a:cubicBezTo>
                    <a:pt x="50" y="3058"/>
                    <a:pt x="75" y="3058"/>
                    <a:pt x="75" y="3058"/>
                  </a:cubicBezTo>
                  <a:cubicBezTo>
                    <a:pt x="100" y="3058"/>
                    <a:pt x="126" y="3058"/>
                    <a:pt x="126" y="3033"/>
                  </a:cubicBezTo>
                  <a:cubicBezTo>
                    <a:pt x="151" y="3008"/>
                    <a:pt x="176" y="2983"/>
                    <a:pt x="201" y="2958"/>
                  </a:cubicBezTo>
                  <a:cubicBezTo>
                    <a:pt x="401" y="2707"/>
                    <a:pt x="577" y="2406"/>
                    <a:pt x="677" y="2080"/>
                  </a:cubicBezTo>
                  <a:cubicBezTo>
                    <a:pt x="852" y="1579"/>
                    <a:pt x="877" y="1053"/>
                    <a:pt x="877" y="526"/>
                  </a:cubicBezTo>
                  <a:cubicBezTo>
                    <a:pt x="1028" y="501"/>
                    <a:pt x="1153" y="376"/>
                    <a:pt x="1153" y="226"/>
                  </a:cubicBezTo>
                  <a:cubicBezTo>
                    <a:pt x="1128" y="75"/>
                    <a:pt x="1003" y="0"/>
                    <a:pt x="8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4"/>
            <p:cNvSpPr/>
            <p:nvPr/>
          </p:nvSpPr>
          <p:spPr>
            <a:xfrm>
              <a:off x="2748275" y="2756300"/>
              <a:ext cx="15050" cy="23825"/>
            </a:xfrm>
            <a:custGeom>
              <a:avLst/>
              <a:gdLst/>
              <a:ahLst/>
              <a:cxnLst/>
              <a:rect l="l" t="t" r="r" b="b"/>
              <a:pathLst>
                <a:path w="602" h="953" extrusionOk="0">
                  <a:moveTo>
                    <a:pt x="150" y="0"/>
                  </a:moveTo>
                  <a:cubicBezTo>
                    <a:pt x="100" y="0"/>
                    <a:pt x="75" y="25"/>
                    <a:pt x="75" y="76"/>
                  </a:cubicBezTo>
                  <a:cubicBezTo>
                    <a:pt x="75" y="126"/>
                    <a:pt x="50" y="201"/>
                    <a:pt x="50" y="251"/>
                  </a:cubicBezTo>
                  <a:cubicBezTo>
                    <a:pt x="25" y="426"/>
                    <a:pt x="25" y="602"/>
                    <a:pt x="0" y="777"/>
                  </a:cubicBezTo>
                  <a:cubicBezTo>
                    <a:pt x="0" y="777"/>
                    <a:pt x="0" y="827"/>
                    <a:pt x="25" y="852"/>
                  </a:cubicBezTo>
                  <a:cubicBezTo>
                    <a:pt x="50" y="878"/>
                    <a:pt x="100" y="903"/>
                    <a:pt x="100" y="903"/>
                  </a:cubicBezTo>
                  <a:lnTo>
                    <a:pt x="526" y="953"/>
                  </a:lnTo>
                  <a:cubicBezTo>
                    <a:pt x="551" y="953"/>
                    <a:pt x="602" y="928"/>
                    <a:pt x="602" y="903"/>
                  </a:cubicBezTo>
                  <a:cubicBezTo>
                    <a:pt x="602" y="878"/>
                    <a:pt x="577" y="827"/>
                    <a:pt x="551" y="827"/>
                  </a:cubicBezTo>
                  <a:lnTo>
                    <a:pt x="125" y="777"/>
                  </a:lnTo>
                  <a:cubicBezTo>
                    <a:pt x="150" y="602"/>
                    <a:pt x="150" y="426"/>
                    <a:pt x="176" y="251"/>
                  </a:cubicBezTo>
                  <a:cubicBezTo>
                    <a:pt x="176" y="201"/>
                    <a:pt x="201" y="151"/>
                    <a:pt x="201" y="76"/>
                  </a:cubicBezTo>
                  <a:cubicBezTo>
                    <a:pt x="201" y="50"/>
                    <a:pt x="176" y="25"/>
                    <a:pt x="1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4"/>
            <p:cNvSpPr/>
            <p:nvPr/>
          </p:nvSpPr>
          <p:spPr>
            <a:xfrm>
              <a:off x="2596625" y="2585875"/>
              <a:ext cx="30100" cy="81475"/>
            </a:xfrm>
            <a:custGeom>
              <a:avLst/>
              <a:gdLst/>
              <a:ahLst/>
              <a:cxnLst/>
              <a:rect l="l" t="t" r="r" b="b"/>
              <a:pathLst>
                <a:path w="1204" h="3259" extrusionOk="0">
                  <a:moveTo>
                    <a:pt x="352" y="0"/>
                  </a:moveTo>
                  <a:cubicBezTo>
                    <a:pt x="126" y="1078"/>
                    <a:pt x="1" y="2181"/>
                    <a:pt x="101" y="3258"/>
                  </a:cubicBezTo>
                  <a:cubicBezTo>
                    <a:pt x="678" y="2958"/>
                    <a:pt x="1079" y="2381"/>
                    <a:pt x="1154" y="1730"/>
                  </a:cubicBezTo>
                  <a:cubicBezTo>
                    <a:pt x="1204" y="1078"/>
                    <a:pt x="903" y="401"/>
                    <a:pt x="352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4"/>
            <p:cNvSpPr/>
            <p:nvPr/>
          </p:nvSpPr>
          <p:spPr>
            <a:xfrm>
              <a:off x="2641125" y="2647625"/>
              <a:ext cx="57675" cy="57850"/>
            </a:xfrm>
            <a:custGeom>
              <a:avLst/>
              <a:gdLst/>
              <a:ahLst/>
              <a:cxnLst/>
              <a:rect l="l" t="t" r="r" b="b"/>
              <a:pathLst>
                <a:path w="2307" h="2314" extrusionOk="0">
                  <a:moveTo>
                    <a:pt x="1277" y="1"/>
                  </a:moveTo>
                  <a:cubicBezTo>
                    <a:pt x="897" y="1"/>
                    <a:pt x="500" y="173"/>
                    <a:pt x="276" y="463"/>
                  </a:cubicBezTo>
                  <a:cubicBezTo>
                    <a:pt x="50" y="763"/>
                    <a:pt x="0" y="1164"/>
                    <a:pt x="50" y="1515"/>
                  </a:cubicBezTo>
                  <a:cubicBezTo>
                    <a:pt x="76" y="1641"/>
                    <a:pt x="126" y="1766"/>
                    <a:pt x="201" y="1891"/>
                  </a:cubicBezTo>
                  <a:cubicBezTo>
                    <a:pt x="351" y="2092"/>
                    <a:pt x="602" y="2242"/>
                    <a:pt x="853" y="2292"/>
                  </a:cubicBezTo>
                  <a:cubicBezTo>
                    <a:pt x="931" y="2306"/>
                    <a:pt x="1012" y="2313"/>
                    <a:pt x="1093" y="2313"/>
                  </a:cubicBezTo>
                  <a:cubicBezTo>
                    <a:pt x="1448" y="2313"/>
                    <a:pt x="1806" y="2177"/>
                    <a:pt x="2030" y="1891"/>
                  </a:cubicBezTo>
                  <a:cubicBezTo>
                    <a:pt x="2106" y="1766"/>
                    <a:pt x="2181" y="1616"/>
                    <a:pt x="2231" y="1440"/>
                  </a:cubicBezTo>
                  <a:cubicBezTo>
                    <a:pt x="2306" y="1114"/>
                    <a:pt x="2306" y="738"/>
                    <a:pt x="2131" y="463"/>
                  </a:cubicBezTo>
                  <a:cubicBezTo>
                    <a:pt x="1952" y="141"/>
                    <a:pt x="1621" y="1"/>
                    <a:pt x="127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4"/>
            <p:cNvSpPr/>
            <p:nvPr/>
          </p:nvSpPr>
          <p:spPr>
            <a:xfrm>
              <a:off x="2657400" y="2496725"/>
              <a:ext cx="14450" cy="7725"/>
            </a:xfrm>
            <a:custGeom>
              <a:avLst/>
              <a:gdLst/>
              <a:ahLst/>
              <a:cxnLst/>
              <a:rect l="l" t="t" r="r" b="b"/>
              <a:pathLst>
                <a:path w="578" h="309" extrusionOk="0">
                  <a:moveTo>
                    <a:pt x="307" y="1"/>
                  </a:moveTo>
                  <a:cubicBezTo>
                    <a:pt x="288" y="1"/>
                    <a:pt x="269" y="3"/>
                    <a:pt x="252" y="7"/>
                  </a:cubicBezTo>
                  <a:cubicBezTo>
                    <a:pt x="126" y="32"/>
                    <a:pt x="51" y="108"/>
                    <a:pt x="26" y="233"/>
                  </a:cubicBezTo>
                  <a:cubicBezTo>
                    <a:pt x="1" y="258"/>
                    <a:pt x="26" y="308"/>
                    <a:pt x="51" y="308"/>
                  </a:cubicBezTo>
                  <a:lnTo>
                    <a:pt x="76" y="308"/>
                  </a:lnTo>
                  <a:cubicBezTo>
                    <a:pt x="101" y="308"/>
                    <a:pt x="126" y="283"/>
                    <a:pt x="151" y="258"/>
                  </a:cubicBezTo>
                  <a:cubicBezTo>
                    <a:pt x="151" y="183"/>
                    <a:pt x="202" y="133"/>
                    <a:pt x="277" y="133"/>
                  </a:cubicBezTo>
                  <a:cubicBezTo>
                    <a:pt x="297" y="126"/>
                    <a:pt x="315" y="123"/>
                    <a:pt x="332" y="123"/>
                  </a:cubicBezTo>
                  <a:cubicBezTo>
                    <a:pt x="379" y="123"/>
                    <a:pt x="415" y="146"/>
                    <a:pt x="452" y="183"/>
                  </a:cubicBezTo>
                  <a:cubicBezTo>
                    <a:pt x="467" y="212"/>
                    <a:pt x="481" y="224"/>
                    <a:pt x="501" y="224"/>
                  </a:cubicBezTo>
                  <a:cubicBezTo>
                    <a:pt x="515" y="224"/>
                    <a:pt x="532" y="218"/>
                    <a:pt x="552" y="208"/>
                  </a:cubicBezTo>
                  <a:cubicBezTo>
                    <a:pt x="577" y="183"/>
                    <a:pt x="577" y="133"/>
                    <a:pt x="552" y="108"/>
                  </a:cubicBezTo>
                  <a:cubicBezTo>
                    <a:pt x="491" y="46"/>
                    <a:pt x="395" y="1"/>
                    <a:pt x="30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4"/>
            <p:cNvSpPr/>
            <p:nvPr/>
          </p:nvSpPr>
          <p:spPr>
            <a:xfrm>
              <a:off x="2698150" y="2511925"/>
              <a:ext cx="35100" cy="11300"/>
            </a:xfrm>
            <a:custGeom>
              <a:avLst/>
              <a:gdLst/>
              <a:ahLst/>
              <a:cxnLst/>
              <a:rect l="l" t="t" r="r" b="b"/>
              <a:pathLst>
                <a:path w="1404" h="452" extrusionOk="0">
                  <a:moveTo>
                    <a:pt x="1404" y="1"/>
                  </a:moveTo>
                  <a:lnTo>
                    <a:pt x="1404" y="1"/>
                  </a:lnTo>
                  <a:cubicBezTo>
                    <a:pt x="1153" y="26"/>
                    <a:pt x="927" y="51"/>
                    <a:pt x="677" y="76"/>
                  </a:cubicBezTo>
                  <a:cubicBezTo>
                    <a:pt x="451" y="101"/>
                    <a:pt x="226" y="101"/>
                    <a:pt x="0" y="101"/>
                  </a:cubicBezTo>
                  <a:cubicBezTo>
                    <a:pt x="100" y="327"/>
                    <a:pt x="276" y="402"/>
                    <a:pt x="476" y="452"/>
                  </a:cubicBezTo>
                  <a:lnTo>
                    <a:pt x="677" y="452"/>
                  </a:lnTo>
                  <a:cubicBezTo>
                    <a:pt x="777" y="452"/>
                    <a:pt x="877" y="452"/>
                    <a:pt x="978" y="402"/>
                  </a:cubicBezTo>
                  <a:cubicBezTo>
                    <a:pt x="1128" y="352"/>
                    <a:pt x="1303" y="176"/>
                    <a:pt x="140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4"/>
            <p:cNvSpPr/>
            <p:nvPr/>
          </p:nvSpPr>
          <p:spPr>
            <a:xfrm>
              <a:off x="2646125" y="2445525"/>
              <a:ext cx="19450" cy="35100"/>
            </a:xfrm>
            <a:custGeom>
              <a:avLst/>
              <a:gdLst/>
              <a:ahLst/>
              <a:cxnLst/>
              <a:rect l="l" t="t" r="r" b="b"/>
              <a:pathLst>
                <a:path w="778" h="1404" extrusionOk="0">
                  <a:moveTo>
                    <a:pt x="277" y="0"/>
                  </a:moveTo>
                  <a:lnTo>
                    <a:pt x="277" y="0"/>
                  </a:lnTo>
                  <a:cubicBezTo>
                    <a:pt x="76" y="176"/>
                    <a:pt x="1" y="451"/>
                    <a:pt x="1" y="727"/>
                  </a:cubicBezTo>
                  <a:cubicBezTo>
                    <a:pt x="1" y="928"/>
                    <a:pt x="51" y="1128"/>
                    <a:pt x="176" y="1278"/>
                  </a:cubicBezTo>
                  <a:cubicBezTo>
                    <a:pt x="201" y="1329"/>
                    <a:pt x="251" y="1354"/>
                    <a:pt x="302" y="1404"/>
                  </a:cubicBezTo>
                  <a:cubicBezTo>
                    <a:pt x="527" y="1404"/>
                    <a:pt x="728" y="1228"/>
                    <a:pt x="778" y="1003"/>
                  </a:cubicBezTo>
                  <a:cubicBezTo>
                    <a:pt x="703" y="978"/>
                    <a:pt x="653" y="928"/>
                    <a:pt x="602" y="902"/>
                  </a:cubicBezTo>
                  <a:cubicBezTo>
                    <a:pt x="527" y="827"/>
                    <a:pt x="452" y="777"/>
                    <a:pt x="427" y="702"/>
                  </a:cubicBezTo>
                  <a:cubicBezTo>
                    <a:pt x="302" y="501"/>
                    <a:pt x="226" y="226"/>
                    <a:pt x="2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4"/>
            <p:cNvSpPr/>
            <p:nvPr/>
          </p:nvSpPr>
          <p:spPr>
            <a:xfrm>
              <a:off x="2688750" y="2442150"/>
              <a:ext cx="6275" cy="14675"/>
            </a:xfrm>
            <a:custGeom>
              <a:avLst/>
              <a:gdLst/>
              <a:ahLst/>
              <a:cxnLst/>
              <a:rect l="l" t="t" r="r" b="b"/>
              <a:pathLst>
                <a:path w="251" h="587" extrusionOk="0">
                  <a:moveTo>
                    <a:pt x="74" y="0"/>
                  </a:moveTo>
                  <a:cubicBezTo>
                    <a:pt x="65" y="0"/>
                    <a:pt x="57" y="3"/>
                    <a:pt x="50" y="10"/>
                  </a:cubicBezTo>
                  <a:cubicBezTo>
                    <a:pt x="25" y="10"/>
                    <a:pt x="0" y="35"/>
                    <a:pt x="0" y="85"/>
                  </a:cubicBezTo>
                  <a:cubicBezTo>
                    <a:pt x="25" y="185"/>
                    <a:pt x="50" y="311"/>
                    <a:pt x="100" y="436"/>
                  </a:cubicBezTo>
                  <a:cubicBezTo>
                    <a:pt x="100" y="461"/>
                    <a:pt x="100" y="511"/>
                    <a:pt x="125" y="536"/>
                  </a:cubicBezTo>
                  <a:cubicBezTo>
                    <a:pt x="125" y="561"/>
                    <a:pt x="151" y="586"/>
                    <a:pt x="176" y="586"/>
                  </a:cubicBezTo>
                  <a:lnTo>
                    <a:pt x="201" y="586"/>
                  </a:lnTo>
                  <a:cubicBezTo>
                    <a:pt x="226" y="586"/>
                    <a:pt x="251" y="536"/>
                    <a:pt x="251" y="511"/>
                  </a:cubicBezTo>
                  <a:cubicBezTo>
                    <a:pt x="226" y="461"/>
                    <a:pt x="226" y="436"/>
                    <a:pt x="201" y="411"/>
                  </a:cubicBezTo>
                  <a:cubicBezTo>
                    <a:pt x="176" y="286"/>
                    <a:pt x="151" y="160"/>
                    <a:pt x="125" y="60"/>
                  </a:cubicBezTo>
                  <a:cubicBezTo>
                    <a:pt x="125" y="23"/>
                    <a:pt x="99" y="0"/>
                    <a:pt x="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4"/>
            <p:cNvSpPr/>
            <p:nvPr/>
          </p:nvSpPr>
          <p:spPr>
            <a:xfrm>
              <a:off x="2698775" y="2438000"/>
              <a:ext cx="3775" cy="15050"/>
            </a:xfrm>
            <a:custGeom>
              <a:avLst/>
              <a:gdLst/>
              <a:ahLst/>
              <a:cxnLst/>
              <a:rect l="l" t="t" r="r" b="b"/>
              <a:pathLst>
                <a:path w="151" h="602" extrusionOk="0">
                  <a:moveTo>
                    <a:pt x="50" y="0"/>
                  </a:moveTo>
                  <a:cubicBezTo>
                    <a:pt x="25" y="0"/>
                    <a:pt x="0" y="51"/>
                    <a:pt x="0" y="76"/>
                  </a:cubicBezTo>
                  <a:cubicBezTo>
                    <a:pt x="0" y="226"/>
                    <a:pt x="0" y="376"/>
                    <a:pt x="25" y="527"/>
                  </a:cubicBezTo>
                  <a:cubicBezTo>
                    <a:pt x="25" y="577"/>
                    <a:pt x="50" y="602"/>
                    <a:pt x="100" y="602"/>
                  </a:cubicBezTo>
                  <a:cubicBezTo>
                    <a:pt x="125" y="577"/>
                    <a:pt x="151" y="552"/>
                    <a:pt x="151" y="527"/>
                  </a:cubicBezTo>
                  <a:cubicBezTo>
                    <a:pt x="151" y="527"/>
                    <a:pt x="151" y="527"/>
                    <a:pt x="151" y="502"/>
                  </a:cubicBezTo>
                  <a:cubicBezTo>
                    <a:pt x="125" y="376"/>
                    <a:pt x="125" y="226"/>
                    <a:pt x="125" y="76"/>
                  </a:cubicBezTo>
                  <a:cubicBezTo>
                    <a:pt x="125" y="51"/>
                    <a:pt x="100" y="0"/>
                    <a:pt x="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4"/>
            <p:cNvSpPr/>
            <p:nvPr/>
          </p:nvSpPr>
          <p:spPr>
            <a:xfrm>
              <a:off x="2708175" y="2436125"/>
              <a:ext cx="6275" cy="18825"/>
            </a:xfrm>
            <a:custGeom>
              <a:avLst/>
              <a:gdLst/>
              <a:ahLst/>
              <a:cxnLst/>
              <a:rect l="l" t="t" r="r" b="b"/>
              <a:pathLst>
                <a:path w="251" h="753" extrusionOk="0">
                  <a:moveTo>
                    <a:pt x="201" y="0"/>
                  </a:moveTo>
                  <a:cubicBezTo>
                    <a:pt x="150" y="0"/>
                    <a:pt x="125" y="25"/>
                    <a:pt x="125" y="50"/>
                  </a:cubicBezTo>
                  <a:cubicBezTo>
                    <a:pt x="75" y="226"/>
                    <a:pt x="50" y="401"/>
                    <a:pt x="25" y="577"/>
                  </a:cubicBezTo>
                  <a:cubicBezTo>
                    <a:pt x="25" y="602"/>
                    <a:pt x="25" y="652"/>
                    <a:pt x="25" y="677"/>
                  </a:cubicBezTo>
                  <a:cubicBezTo>
                    <a:pt x="0" y="702"/>
                    <a:pt x="25" y="752"/>
                    <a:pt x="75" y="752"/>
                  </a:cubicBezTo>
                  <a:cubicBezTo>
                    <a:pt x="100" y="752"/>
                    <a:pt x="125" y="727"/>
                    <a:pt x="150" y="702"/>
                  </a:cubicBezTo>
                  <a:cubicBezTo>
                    <a:pt x="150" y="652"/>
                    <a:pt x="150" y="602"/>
                    <a:pt x="150" y="577"/>
                  </a:cubicBezTo>
                  <a:cubicBezTo>
                    <a:pt x="176" y="401"/>
                    <a:pt x="201" y="251"/>
                    <a:pt x="251" y="75"/>
                  </a:cubicBezTo>
                  <a:cubicBezTo>
                    <a:pt x="251" y="50"/>
                    <a:pt x="226" y="25"/>
                    <a:pt x="2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4"/>
            <p:cNvSpPr/>
            <p:nvPr/>
          </p:nvSpPr>
          <p:spPr>
            <a:xfrm>
              <a:off x="2602900" y="2452175"/>
              <a:ext cx="22575" cy="77950"/>
            </a:xfrm>
            <a:custGeom>
              <a:avLst/>
              <a:gdLst/>
              <a:ahLst/>
              <a:cxnLst/>
              <a:rect l="l" t="t" r="r" b="b"/>
              <a:pathLst>
                <a:path w="903" h="3118" extrusionOk="0">
                  <a:moveTo>
                    <a:pt x="326" y="135"/>
                  </a:moveTo>
                  <a:cubicBezTo>
                    <a:pt x="376" y="160"/>
                    <a:pt x="402" y="185"/>
                    <a:pt x="402" y="235"/>
                  </a:cubicBezTo>
                  <a:cubicBezTo>
                    <a:pt x="402" y="286"/>
                    <a:pt x="376" y="361"/>
                    <a:pt x="301" y="386"/>
                  </a:cubicBezTo>
                  <a:cubicBezTo>
                    <a:pt x="226" y="386"/>
                    <a:pt x="176" y="336"/>
                    <a:pt x="151" y="286"/>
                  </a:cubicBezTo>
                  <a:cubicBezTo>
                    <a:pt x="151" y="235"/>
                    <a:pt x="151" y="185"/>
                    <a:pt x="176" y="160"/>
                  </a:cubicBezTo>
                  <a:cubicBezTo>
                    <a:pt x="201" y="135"/>
                    <a:pt x="251" y="135"/>
                    <a:pt x="276" y="135"/>
                  </a:cubicBezTo>
                  <a:close/>
                  <a:moveTo>
                    <a:pt x="296" y="0"/>
                  </a:moveTo>
                  <a:cubicBezTo>
                    <a:pt x="224" y="0"/>
                    <a:pt x="156" y="23"/>
                    <a:pt x="101" y="60"/>
                  </a:cubicBezTo>
                  <a:cubicBezTo>
                    <a:pt x="26" y="135"/>
                    <a:pt x="1" y="210"/>
                    <a:pt x="26" y="311"/>
                  </a:cubicBezTo>
                  <a:cubicBezTo>
                    <a:pt x="51" y="386"/>
                    <a:pt x="101" y="461"/>
                    <a:pt x="176" y="486"/>
                  </a:cubicBezTo>
                  <a:cubicBezTo>
                    <a:pt x="151" y="937"/>
                    <a:pt x="151" y="1413"/>
                    <a:pt x="226" y="1865"/>
                  </a:cubicBezTo>
                  <a:cubicBezTo>
                    <a:pt x="276" y="2215"/>
                    <a:pt x="376" y="2742"/>
                    <a:pt x="752" y="3093"/>
                  </a:cubicBezTo>
                  <a:lnTo>
                    <a:pt x="777" y="3093"/>
                  </a:lnTo>
                  <a:cubicBezTo>
                    <a:pt x="803" y="3118"/>
                    <a:pt x="803" y="3118"/>
                    <a:pt x="828" y="3118"/>
                  </a:cubicBezTo>
                  <a:cubicBezTo>
                    <a:pt x="828" y="3118"/>
                    <a:pt x="853" y="3118"/>
                    <a:pt x="878" y="3093"/>
                  </a:cubicBezTo>
                  <a:cubicBezTo>
                    <a:pt x="903" y="3068"/>
                    <a:pt x="878" y="3017"/>
                    <a:pt x="853" y="2992"/>
                  </a:cubicBezTo>
                  <a:cubicBezTo>
                    <a:pt x="853" y="2992"/>
                    <a:pt x="828" y="2967"/>
                    <a:pt x="803" y="2942"/>
                  </a:cubicBezTo>
                  <a:cubicBezTo>
                    <a:pt x="577" y="2717"/>
                    <a:pt x="427" y="2366"/>
                    <a:pt x="351" y="1839"/>
                  </a:cubicBezTo>
                  <a:cubicBezTo>
                    <a:pt x="276" y="1388"/>
                    <a:pt x="276" y="937"/>
                    <a:pt x="301" y="511"/>
                  </a:cubicBezTo>
                  <a:lnTo>
                    <a:pt x="326" y="511"/>
                  </a:lnTo>
                  <a:cubicBezTo>
                    <a:pt x="452" y="486"/>
                    <a:pt x="552" y="336"/>
                    <a:pt x="527" y="210"/>
                  </a:cubicBezTo>
                  <a:cubicBezTo>
                    <a:pt x="502" y="110"/>
                    <a:pt x="452" y="35"/>
                    <a:pt x="376" y="10"/>
                  </a:cubicBezTo>
                  <a:cubicBezTo>
                    <a:pt x="350" y="3"/>
                    <a:pt x="323" y="0"/>
                    <a:pt x="2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4"/>
            <p:cNvSpPr/>
            <p:nvPr/>
          </p:nvSpPr>
          <p:spPr>
            <a:xfrm>
              <a:off x="2674950" y="2761925"/>
              <a:ext cx="13825" cy="22600"/>
            </a:xfrm>
            <a:custGeom>
              <a:avLst/>
              <a:gdLst/>
              <a:ahLst/>
              <a:cxnLst/>
              <a:rect l="l" t="t" r="r" b="b"/>
              <a:pathLst>
                <a:path w="553" h="904" extrusionOk="0">
                  <a:moveTo>
                    <a:pt x="352" y="1"/>
                  </a:moveTo>
                  <a:cubicBezTo>
                    <a:pt x="302" y="26"/>
                    <a:pt x="276" y="51"/>
                    <a:pt x="302" y="76"/>
                  </a:cubicBezTo>
                  <a:cubicBezTo>
                    <a:pt x="302" y="151"/>
                    <a:pt x="327" y="201"/>
                    <a:pt x="327" y="277"/>
                  </a:cubicBezTo>
                  <a:cubicBezTo>
                    <a:pt x="352" y="427"/>
                    <a:pt x="377" y="577"/>
                    <a:pt x="402" y="703"/>
                  </a:cubicBezTo>
                  <a:cubicBezTo>
                    <a:pt x="276" y="728"/>
                    <a:pt x="176" y="753"/>
                    <a:pt x="51" y="778"/>
                  </a:cubicBezTo>
                  <a:cubicBezTo>
                    <a:pt x="1" y="803"/>
                    <a:pt x="1" y="828"/>
                    <a:pt x="1" y="853"/>
                  </a:cubicBezTo>
                  <a:cubicBezTo>
                    <a:pt x="1" y="903"/>
                    <a:pt x="26" y="903"/>
                    <a:pt x="51" y="903"/>
                  </a:cubicBezTo>
                  <a:lnTo>
                    <a:pt x="76" y="903"/>
                  </a:lnTo>
                  <a:cubicBezTo>
                    <a:pt x="226" y="878"/>
                    <a:pt x="352" y="853"/>
                    <a:pt x="502" y="828"/>
                  </a:cubicBezTo>
                  <a:cubicBezTo>
                    <a:pt x="502" y="828"/>
                    <a:pt x="527" y="828"/>
                    <a:pt x="527" y="803"/>
                  </a:cubicBezTo>
                  <a:cubicBezTo>
                    <a:pt x="552" y="803"/>
                    <a:pt x="552" y="778"/>
                    <a:pt x="552" y="753"/>
                  </a:cubicBezTo>
                  <a:cubicBezTo>
                    <a:pt x="527" y="577"/>
                    <a:pt x="477" y="427"/>
                    <a:pt x="452" y="252"/>
                  </a:cubicBezTo>
                  <a:cubicBezTo>
                    <a:pt x="452" y="176"/>
                    <a:pt x="427" y="126"/>
                    <a:pt x="427" y="51"/>
                  </a:cubicBezTo>
                  <a:cubicBezTo>
                    <a:pt x="427" y="26"/>
                    <a:pt x="377" y="1"/>
                    <a:pt x="3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عنوان 2">
            <a:extLst>
              <a:ext uri="{FF2B5EF4-FFF2-40B4-BE49-F238E27FC236}">
                <a16:creationId xmlns:a16="http://schemas.microsoft.com/office/drawing/2014/main" id="{E916D1C1-1C10-465A-8FE5-10415B84C8C3}"/>
              </a:ext>
            </a:extLst>
          </p:cNvPr>
          <p:cNvSpPr txBox="1">
            <a:spLocks/>
          </p:cNvSpPr>
          <p:nvPr/>
        </p:nvSpPr>
        <p:spPr>
          <a:xfrm>
            <a:off x="1260922" y="1825573"/>
            <a:ext cx="149646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galoo"/>
              <a:buNone/>
              <a:defRPr sz="3600" b="1" i="0" u="none" strike="noStrike" cap="none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2800" dirty="0">
                <a:solidFill>
                  <a:srgbClr val="F27573"/>
                </a:solidFill>
                <a:cs typeface="PT Bold Heading" panose="02010400000000000000" pitchFamily="2" charset="-78"/>
              </a:rPr>
              <a:t>أنا أستطيع</a:t>
            </a:r>
            <a:endParaRPr lang="en-US" sz="2800" dirty="0">
              <a:solidFill>
                <a:srgbClr val="F27573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54A99211-7E2D-44FE-86EC-E08EB2E53EEB}"/>
              </a:ext>
            </a:extLst>
          </p:cNvPr>
          <p:cNvGrpSpPr/>
          <p:nvPr/>
        </p:nvGrpSpPr>
        <p:grpSpPr>
          <a:xfrm>
            <a:off x="4352273" y="3350149"/>
            <a:ext cx="3206527" cy="1084192"/>
            <a:chOff x="1538287" y="2400300"/>
            <a:chExt cx="5667374" cy="1752281"/>
          </a:xfrm>
        </p:grpSpPr>
        <p:pic>
          <p:nvPicPr>
            <p:cNvPr id="42" name="Picture 2" descr="وجه حزين كرتون Png">
              <a:extLst>
                <a:ext uri="{FF2B5EF4-FFF2-40B4-BE49-F238E27FC236}">
                  <a16:creationId xmlns:a16="http://schemas.microsoft.com/office/drawing/2014/main" id="{0CCAAFC9-D252-4851-92C5-7862835088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8287" y="2400300"/>
              <a:ext cx="1666875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3" name="مجموعة 42">
              <a:extLst>
                <a:ext uri="{FF2B5EF4-FFF2-40B4-BE49-F238E27FC236}">
                  <a16:creationId xmlns:a16="http://schemas.microsoft.com/office/drawing/2014/main" id="{9904AD41-0180-47BD-B1B2-232479AD142C}"/>
                </a:ext>
              </a:extLst>
            </p:cNvPr>
            <p:cNvGrpSpPr/>
            <p:nvPr/>
          </p:nvGrpSpPr>
          <p:grpSpPr>
            <a:xfrm>
              <a:off x="3557192" y="2433619"/>
              <a:ext cx="3648469" cy="1718962"/>
              <a:chOff x="3557192" y="2433619"/>
              <a:chExt cx="3648469" cy="1718962"/>
            </a:xfrm>
          </p:grpSpPr>
          <p:pic>
            <p:nvPicPr>
              <p:cNvPr id="44" name="صورة 43">
                <a:extLst>
                  <a:ext uri="{FF2B5EF4-FFF2-40B4-BE49-F238E27FC236}">
                    <a16:creationId xmlns:a16="http://schemas.microsoft.com/office/drawing/2014/main" id="{2A1C171A-396A-4BC7-B2B8-FA2E1CFA47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38787" y="2433619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45" name="صورة 44">
                <a:extLst>
                  <a:ext uri="{FF2B5EF4-FFF2-40B4-BE49-F238E27FC236}">
                    <a16:creationId xmlns:a16="http://schemas.microsoft.com/office/drawing/2014/main" id="{A7DF4635-AB64-4C94-BC40-A7A0E4D2BC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57192" y="2433619"/>
                <a:ext cx="1629565" cy="1681181"/>
              </a:xfrm>
              <a:prstGeom prst="rect">
                <a:avLst/>
              </a:prstGeom>
            </p:spPr>
          </p:pic>
        </p:grpSp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EB5BD1B-764C-4692-8B99-2C95814A6E99}"/>
              </a:ext>
            </a:extLst>
          </p:cNvPr>
          <p:cNvSpPr txBox="1"/>
          <p:nvPr/>
        </p:nvSpPr>
        <p:spPr>
          <a:xfrm>
            <a:off x="3759327" y="1403973"/>
            <a:ext cx="3965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أستطيع أن أستخدم الحروف لتمثيل الأعداد المجهولة .</a:t>
            </a:r>
          </a:p>
          <a:p>
            <a:pPr algn="r"/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EA742DAD-660F-438D-A840-E63BFE4542C9}"/>
              </a:ext>
            </a:extLst>
          </p:cNvPr>
          <p:cNvSpPr txBox="1"/>
          <p:nvPr/>
        </p:nvSpPr>
        <p:spPr>
          <a:xfrm>
            <a:off x="3789003" y="2398273"/>
            <a:ext cx="3965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أستطيع أن كتب عبارة جبرية لتمثيل</a:t>
            </a:r>
          </a:p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مشكلـــــــــــــــــــــــــــــــــــــــــــــة ما .</a:t>
            </a:r>
          </a:p>
          <a:p>
            <a:pPr algn="r"/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شمس 2">
            <a:extLst>
              <a:ext uri="{FF2B5EF4-FFF2-40B4-BE49-F238E27FC236}">
                <a16:creationId xmlns:a16="http://schemas.microsoft.com/office/drawing/2014/main" id="{ADBC56C0-FA9B-44F0-9581-099DA0F4F6BD}"/>
              </a:ext>
            </a:extLst>
          </p:cNvPr>
          <p:cNvSpPr/>
          <p:nvPr/>
        </p:nvSpPr>
        <p:spPr>
          <a:xfrm>
            <a:off x="7754011" y="1528661"/>
            <a:ext cx="289254" cy="296912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شمس 46">
            <a:extLst>
              <a:ext uri="{FF2B5EF4-FFF2-40B4-BE49-F238E27FC236}">
                <a16:creationId xmlns:a16="http://schemas.microsoft.com/office/drawing/2014/main" id="{71B28953-9FF2-4758-BFF2-CADF0CD47381}"/>
              </a:ext>
            </a:extLst>
          </p:cNvPr>
          <p:cNvSpPr/>
          <p:nvPr/>
        </p:nvSpPr>
        <p:spPr>
          <a:xfrm>
            <a:off x="7754011" y="2440007"/>
            <a:ext cx="289254" cy="296912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52"/>
          <p:cNvSpPr txBox="1">
            <a:spLocks noGrp="1"/>
          </p:cNvSpPr>
          <p:nvPr>
            <p:ph type="title" idx="4294967295"/>
          </p:nvPr>
        </p:nvSpPr>
        <p:spPr>
          <a:xfrm>
            <a:off x="6580782" y="3787500"/>
            <a:ext cx="1543826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dirty="0">
                <a:solidFill>
                  <a:srgbClr val="F27573"/>
                </a:solidFill>
                <a:cs typeface="PT Bold Heading" panose="02010400000000000000" pitchFamily="2" charset="-78"/>
              </a:rPr>
              <a:t>مفردات</a:t>
            </a:r>
            <a:br>
              <a:rPr lang="ar-OM" sz="3200" dirty="0">
                <a:solidFill>
                  <a:srgbClr val="F27573"/>
                </a:solidFill>
                <a:cs typeface="PT Bold Heading" panose="02010400000000000000" pitchFamily="2" charset="-78"/>
              </a:rPr>
            </a:br>
            <a:r>
              <a:rPr lang="ar-OM" sz="3200" dirty="0">
                <a:solidFill>
                  <a:srgbClr val="F27573"/>
                </a:solidFill>
                <a:cs typeface="PT Bold Heading" panose="02010400000000000000" pitchFamily="2" charset="-78"/>
              </a:rPr>
              <a:t> الدرس</a:t>
            </a:r>
            <a:endParaRPr sz="3200" dirty="0">
              <a:solidFill>
                <a:srgbClr val="F27573"/>
              </a:solidFill>
              <a:cs typeface="PT Bold Heading" panose="02010400000000000000" pitchFamily="2" charset="-78"/>
            </a:endParaRPr>
          </a:p>
        </p:txBody>
      </p:sp>
      <p:sp>
        <p:nvSpPr>
          <p:cNvPr id="96" name="Google Shape;560;p19">
            <a:extLst>
              <a:ext uri="{FF2B5EF4-FFF2-40B4-BE49-F238E27FC236}">
                <a16:creationId xmlns:a16="http://schemas.microsoft.com/office/drawing/2014/main" id="{F5D6749C-6144-459F-B464-83F96FE8DA06}"/>
              </a:ext>
            </a:extLst>
          </p:cNvPr>
          <p:cNvSpPr/>
          <p:nvPr/>
        </p:nvSpPr>
        <p:spPr>
          <a:xfrm>
            <a:off x="5960565" y="2971352"/>
            <a:ext cx="2454820" cy="1842164"/>
          </a:xfrm>
          <a:custGeom>
            <a:avLst/>
            <a:gdLst/>
            <a:ahLst/>
            <a:cxnLst/>
            <a:rect l="l" t="t" r="r" b="b"/>
            <a:pathLst>
              <a:path w="10402" h="8174" extrusionOk="0">
                <a:moveTo>
                  <a:pt x="6574" y="1"/>
                </a:moveTo>
                <a:cubicBezTo>
                  <a:pt x="5931" y="1"/>
                  <a:pt x="5275" y="284"/>
                  <a:pt x="4812" y="805"/>
                </a:cubicBezTo>
                <a:cubicBezTo>
                  <a:pt x="4637" y="529"/>
                  <a:pt x="4336" y="329"/>
                  <a:pt x="3960" y="254"/>
                </a:cubicBezTo>
                <a:cubicBezTo>
                  <a:pt x="3838" y="229"/>
                  <a:pt x="3714" y="217"/>
                  <a:pt x="3592" y="217"/>
                </a:cubicBezTo>
                <a:cubicBezTo>
                  <a:pt x="3088" y="217"/>
                  <a:pt x="2599" y="422"/>
                  <a:pt x="2256" y="805"/>
                </a:cubicBezTo>
                <a:cubicBezTo>
                  <a:pt x="1855" y="1231"/>
                  <a:pt x="1704" y="1858"/>
                  <a:pt x="1830" y="2409"/>
                </a:cubicBezTo>
                <a:cubicBezTo>
                  <a:pt x="1789" y="2405"/>
                  <a:pt x="1749" y="2403"/>
                  <a:pt x="1709" y="2403"/>
                </a:cubicBezTo>
                <a:cubicBezTo>
                  <a:pt x="1206" y="2403"/>
                  <a:pt x="755" y="2687"/>
                  <a:pt x="476" y="3036"/>
                </a:cubicBezTo>
                <a:cubicBezTo>
                  <a:pt x="151" y="3411"/>
                  <a:pt x="0" y="3938"/>
                  <a:pt x="0" y="4539"/>
                </a:cubicBezTo>
                <a:cubicBezTo>
                  <a:pt x="0" y="4815"/>
                  <a:pt x="50" y="5041"/>
                  <a:pt x="125" y="5241"/>
                </a:cubicBezTo>
                <a:cubicBezTo>
                  <a:pt x="351" y="5817"/>
                  <a:pt x="1028" y="6218"/>
                  <a:pt x="1955" y="6319"/>
                </a:cubicBezTo>
                <a:cubicBezTo>
                  <a:pt x="1855" y="6770"/>
                  <a:pt x="2055" y="7246"/>
                  <a:pt x="2506" y="7622"/>
                </a:cubicBezTo>
                <a:cubicBezTo>
                  <a:pt x="2857" y="7923"/>
                  <a:pt x="3359" y="8098"/>
                  <a:pt x="3985" y="8148"/>
                </a:cubicBezTo>
                <a:cubicBezTo>
                  <a:pt x="4085" y="8148"/>
                  <a:pt x="4161" y="8173"/>
                  <a:pt x="4261" y="8173"/>
                </a:cubicBezTo>
                <a:cubicBezTo>
                  <a:pt x="4637" y="8173"/>
                  <a:pt x="4963" y="8098"/>
                  <a:pt x="5238" y="7948"/>
                </a:cubicBezTo>
                <a:cubicBezTo>
                  <a:pt x="5589" y="7772"/>
                  <a:pt x="5865" y="7472"/>
                  <a:pt x="5940" y="7121"/>
                </a:cubicBezTo>
                <a:cubicBezTo>
                  <a:pt x="6299" y="7566"/>
                  <a:pt x="6857" y="7812"/>
                  <a:pt x="7414" y="7812"/>
                </a:cubicBezTo>
                <a:cubicBezTo>
                  <a:pt x="7673" y="7812"/>
                  <a:pt x="7932" y="7758"/>
                  <a:pt x="8171" y="7647"/>
                </a:cubicBezTo>
                <a:cubicBezTo>
                  <a:pt x="8973" y="7296"/>
                  <a:pt x="9424" y="6344"/>
                  <a:pt x="9198" y="5492"/>
                </a:cubicBezTo>
                <a:cubicBezTo>
                  <a:pt x="9424" y="5467"/>
                  <a:pt x="9624" y="5341"/>
                  <a:pt x="9800" y="5191"/>
                </a:cubicBezTo>
                <a:cubicBezTo>
                  <a:pt x="9775" y="5141"/>
                  <a:pt x="9750" y="5066"/>
                  <a:pt x="9725" y="5015"/>
                </a:cubicBezTo>
                <a:cubicBezTo>
                  <a:pt x="9549" y="5191"/>
                  <a:pt x="9324" y="5316"/>
                  <a:pt x="9098" y="5341"/>
                </a:cubicBezTo>
                <a:cubicBezTo>
                  <a:pt x="9073" y="5341"/>
                  <a:pt x="9048" y="5366"/>
                  <a:pt x="9023" y="5366"/>
                </a:cubicBezTo>
                <a:cubicBezTo>
                  <a:pt x="8998" y="5391"/>
                  <a:pt x="8998" y="5416"/>
                  <a:pt x="9023" y="5442"/>
                </a:cubicBezTo>
                <a:cubicBezTo>
                  <a:pt x="9248" y="6218"/>
                  <a:pt x="8847" y="7171"/>
                  <a:pt x="8120" y="7497"/>
                </a:cubicBezTo>
                <a:cubicBezTo>
                  <a:pt x="7905" y="7597"/>
                  <a:pt x="7671" y="7644"/>
                  <a:pt x="7437" y="7644"/>
                </a:cubicBezTo>
                <a:cubicBezTo>
                  <a:pt x="6854" y="7644"/>
                  <a:pt x="6269" y="7353"/>
                  <a:pt x="5965" y="6870"/>
                </a:cubicBezTo>
                <a:cubicBezTo>
                  <a:pt x="5940" y="6820"/>
                  <a:pt x="5890" y="6820"/>
                  <a:pt x="5865" y="6820"/>
                </a:cubicBezTo>
                <a:cubicBezTo>
                  <a:pt x="5840" y="6820"/>
                  <a:pt x="5815" y="6870"/>
                  <a:pt x="5815" y="6895"/>
                </a:cubicBezTo>
                <a:cubicBezTo>
                  <a:pt x="5790" y="7246"/>
                  <a:pt x="5539" y="7622"/>
                  <a:pt x="5163" y="7797"/>
                </a:cubicBezTo>
                <a:cubicBezTo>
                  <a:pt x="4925" y="7916"/>
                  <a:pt x="4640" y="7988"/>
                  <a:pt x="4283" y="7988"/>
                </a:cubicBezTo>
                <a:cubicBezTo>
                  <a:pt x="4189" y="7988"/>
                  <a:pt x="4090" y="7983"/>
                  <a:pt x="3985" y="7973"/>
                </a:cubicBezTo>
                <a:cubicBezTo>
                  <a:pt x="3409" y="7948"/>
                  <a:pt x="2932" y="7772"/>
                  <a:pt x="2607" y="7497"/>
                </a:cubicBezTo>
                <a:cubicBezTo>
                  <a:pt x="2281" y="7221"/>
                  <a:pt x="1980" y="6745"/>
                  <a:pt x="2156" y="6269"/>
                </a:cubicBezTo>
                <a:cubicBezTo>
                  <a:pt x="2156" y="6244"/>
                  <a:pt x="2156" y="6218"/>
                  <a:pt x="2130" y="6193"/>
                </a:cubicBezTo>
                <a:cubicBezTo>
                  <a:pt x="2130" y="6168"/>
                  <a:pt x="2105" y="6168"/>
                  <a:pt x="2080" y="6168"/>
                </a:cubicBezTo>
                <a:cubicBezTo>
                  <a:pt x="1629" y="6118"/>
                  <a:pt x="602" y="5943"/>
                  <a:pt x="276" y="5166"/>
                </a:cubicBezTo>
                <a:cubicBezTo>
                  <a:pt x="201" y="4990"/>
                  <a:pt x="176" y="4790"/>
                  <a:pt x="176" y="4539"/>
                </a:cubicBezTo>
                <a:cubicBezTo>
                  <a:pt x="176" y="3988"/>
                  <a:pt x="326" y="3487"/>
                  <a:pt x="602" y="3136"/>
                </a:cubicBezTo>
                <a:cubicBezTo>
                  <a:pt x="877" y="2785"/>
                  <a:pt x="1303" y="2584"/>
                  <a:pt x="1704" y="2584"/>
                </a:cubicBezTo>
                <a:cubicBezTo>
                  <a:pt x="1780" y="2584"/>
                  <a:pt x="1855" y="2584"/>
                  <a:pt x="1930" y="2609"/>
                </a:cubicBezTo>
                <a:cubicBezTo>
                  <a:pt x="1955" y="2609"/>
                  <a:pt x="1980" y="2609"/>
                  <a:pt x="2005" y="2584"/>
                </a:cubicBezTo>
                <a:cubicBezTo>
                  <a:pt x="2030" y="2559"/>
                  <a:pt x="2030" y="2534"/>
                  <a:pt x="2030" y="2509"/>
                </a:cubicBezTo>
                <a:cubicBezTo>
                  <a:pt x="1855" y="1958"/>
                  <a:pt x="2005" y="1331"/>
                  <a:pt x="2381" y="930"/>
                </a:cubicBezTo>
                <a:cubicBezTo>
                  <a:pt x="2682" y="589"/>
                  <a:pt x="3129" y="392"/>
                  <a:pt x="3591" y="392"/>
                </a:cubicBezTo>
                <a:cubicBezTo>
                  <a:pt x="3705" y="392"/>
                  <a:pt x="3821" y="404"/>
                  <a:pt x="3935" y="429"/>
                </a:cubicBezTo>
                <a:cubicBezTo>
                  <a:pt x="4211" y="479"/>
                  <a:pt x="4562" y="655"/>
                  <a:pt x="4712" y="1005"/>
                </a:cubicBezTo>
                <a:cubicBezTo>
                  <a:pt x="4712" y="1031"/>
                  <a:pt x="4737" y="1056"/>
                  <a:pt x="4762" y="1056"/>
                </a:cubicBezTo>
                <a:cubicBezTo>
                  <a:pt x="4787" y="1056"/>
                  <a:pt x="4837" y="1031"/>
                  <a:pt x="4837" y="1031"/>
                </a:cubicBezTo>
                <a:cubicBezTo>
                  <a:pt x="5264" y="488"/>
                  <a:pt x="5916" y="170"/>
                  <a:pt x="6548" y="170"/>
                </a:cubicBezTo>
                <a:cubicBezTo>
                  <a:pt x="6734" y="170"/>
                  <a:pt x="6917" y="197"/>
                  <a:pt x="7093" y="254"/>
                </a:cubicBezTo>
                <a:cubicBezTo>
                  <a:pt x="7895" y="479"/>
                  <a:pt x="8496" y="1256"/>
                  <a:pt x="8572" y="2083"/>
                </a:cubicBezTo>
                <a:cubicBezTo>
                  <a:pt x="8572" y="2108"/>
                  <a:pt x="8597" y="2133"/>
                  <a:pt x="8622" y="2158"/>
                </a:cubicBezTo>
                <a:lnTo>
                  <a:pt x="8697" y="2158"/>
                </a:lnTo>
                <a:cubicBezTo>
                  <a:pt x="8810" y="2099"/>
                  <a:pt x="8929" y="2072"/>
                  <a:pt x="9049" y="2072"/>
                </a:cubicBezTo>
                <a:cubicBezTo>
                  <a:pt x="9382" y="2072"/>
                  <a:pt x="9716" y="2276"/>
                  <a:pt x="9900" y="2534"/>
                </a:cubicBezTo>
                <a:cubicBezTo>
                  <a:pt x="10226" y="2960"/>
                  <a:pt x="10226" y="3512"/>
                  <a:pt x="10201" y="3888"/>
                </a:cubicBezTo>
                <a:cubicBezTo>
                  <a:pt x="10151" y="4264"/>
                  <a:pt x="10025" y="4640"/>
                  <a:pt x="9800" y="4915"/>
                </a:cubicBezTo>
                <a:cubicBezTo>
                  <a:pt x="9825" y="4965"/>
                  <a:pt x="9850" y="5015"/>
                  <a:pt x="9900" y="5091"/>
                </a:cubicBezTo>
                <a:cubicBezTo>
                  <a:pt x="10151" y="4765"/>
                  <a:pt x="10326" y="4339"/>
                  <a:pt x="10351" y="3913"/>
                </a:cubicBezTo>
                <a:cubicBezTo>
                  <a:pt x="10401" y="3487"/>
                  <a:pt x="10376" y="2885"/>
                  <a:pt x="10050" y="2434"/>
                </a:cubicBezTo>
                <a:cubicBezTo>
                  <a:pt x="9833" y="2138"/>
                  <a:pt x="9445" y="1904"/>
                  <a:pt x="9044" y="1904"/>
                </a:cubicBezTo>
                <a:cubicBezTo>
                  <a:pt x="8937" y="1904"/>
                  <a:pt x="8828" y="1921"/>
                  <a:pt x="8722" y="1958"/>
                </a:cubicBezTo>
                <a:cubicBezTo>
                  <a:pt x="8622" y="1106"/>
                  <a:pt x="7970" y="329"/>
                  <a:pt x="7143" y="78"/>
                </a:cubicBezTo>
                <a:cubicBezTo>
                  <a:pt x="6958" y="26"/>
                  <a:pt x="6767" y="1"/>
                  <a:pt x="657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7" name="Google Shape;2647;p61">
            <a:extLst>
              <a:ext uri="{FF2B5EF4-FFF2-40B4-BE49-F238E27FC236}">
                <a16:creationId xmlns:a16="http://schemas.microsoft.com/office/drawing/2014/main" id="{F0EC010F-233D-46B0-B580-1478A4E067C9}"/>
              </a:ext>
            </a:extLst>
          </p:cNvPr>
          <p:cNvGrpSpPr/>
          <p:nvPr/>
        </p:nvGrpSpPr>
        <p:grpSpPr>
          <a:xfrm>
            <a:off x="516263" y="-44706"/>
            <a:ext cx="2559085" cy="3937140"/>
            <a:chOff x="3890914" y="2101746"/>
            <a:chExt cx="1114251" cy="2260355"/>
          </a:xfrm>
        </p:grpSpPr>
        <p:sp>
          <p:nvSpPr>
            <p:cNvPr id="98" name="Google Shape;2648;p61">
              <a:extLst>
                <a:ext uri="{FF2B5EF4-FFF2-40B4-BE49-F238E27FC236}">
                  <a16:creationId xmlns:a16="http://schemas.microsoft.com/office/drawing/2014/main" id="{72B561C8-F731-47B4-8B6F-9960A29D8378}"/>
                </a:ext>
              </a:extLst>
            </p:cNvPr>
            <p:cNvSpPr/>
            <p:nvPr/>
          </p:nvSpPr>
          <p:spPr>
            <a:xfrm>
              <a:off x="3903015" y="3050528"/>
              <a:ext cx="260406" cy="274219"/>
            </a:xfrm>
            <a:custGeom>
              <a:avLst/>
              <a:gdLst/>
              <a:ahLst/>
              <a:cxnLst/>
              <a:rect l="l" t="t" r="r" b="b"/>
              <a:pathLst>
                <a:path w="12933" h="13619" extrusionOk="0">
                  <a:moveTo>
                    <a:pt x="12231" y="0"/>
                  </a:moveTo>
                  <a:cubicBezTo>
                    <a:pt x="12081" y="25"/>
                    <a:pt x="11880" y="0"/>
                    <a:pt x="11605" y="51"/>
                  </a:cubicBezTo>
                  <a:cubicBezTo>
                    <a:pt x="11304" y="51"/>
                    <a:pt x="10978" y="101"/>
                    <a:pt x="10602" y="151"/>
                  </a:cubicBezTo>
                  <a:cubicBezTo>
                    <a:pt x="10402" y="176"/>
                    <a:pt x="10201" y="201"/>
                    <a:pt x="9976" y="251"/>
                  </a:cubicBezTo>
                  <a:cubicBezTo>
                    <a:pt x="9775" y="301"/>
                    <a:pt x="9550" y="326"/>
                    <a:pt x="9324" y="376"/>
                  </a:cubicBezTo>
                  <a:cubicBezTo>
                    <a:pt x="8848" y="502"/>
                    <a:pt x="8372" y="652"/>
                    <a:pt x="7845" y="828"/>
                  </a:cubicBezTo>
                  <a:cubicBezTo>
                    <a:pt x="7344" y="1003"/>
                    <a:pt x="6818" y="1254"/>
                    <a:pt x="6266" y="1504"/>
                  </a:cubicBezTo>
                  <a:cubicBezTo>
                    <a:pt x="5214" y="2056"/>
                    <a:pt x="4111" y="2782"/>
                    <a:pt x="3159" y="3685"/>
                  </a:cubicBezTo>
                  <a:cubicBezTo>
                    <a:pt x="2908" y="3935"/>
                    <a:pt x="2732" y="4111"/>
                    <a:pt x="2482" y="4386"/>
                  </a:cubicBezTo>
                  <a:cubicBezTo>
                    <a:pt x="2256" y="4662"/>
                    <a:pt x="2056" y="4913"/>
                    <a:pt x="1855" y="5163"/>
                  </a:cubicBezTo>
                  <a:cubicBezTo>
                    <a:pt x="1479" y="5715"/>
                    <a:pt x="1153" y="6266"/>
                    <a:pt x="903" y="6843"/>
                  </a:cubicBezTo>
                  <a:cubicBezTo>
                    <a:pt x="652" y="7394"/>
                    <a:pt x="452" y="7970"/>
                    <a:pt x="301" y="8522"/>
                  </a:cubicBezTo>
                  <a:cubicBezTo>
                    <a:pt x="151" y="9073"/>
                    <a:pt x="76" y="9625"/>
                    <a:pt x="26" y="10101"/>
                  </a:cubicBezTo>
                  <a:cubicBezTo>
                    <a:pt x="1" y="10602"/>
                    <a:pt x="26" y="11078"/>
                    <a:pt x="76" y="11479"/>
                  </a:cubicBezTo>
                  <a:cubicBezTo>
                    <a:pt x="126" y="11880"/>
                    <a:pt x="176" y="12231"/>
                    <a:pt x="276" y="12507"/>
                  </a:cubicBezTo>
                  <a:cubicBezTo>
                    <a:pt x="351" y="12782"/>
                    <a:pt x="452" y="12983"/>
                    <a:pt x="502" y="13133"/>
                  </a:cubicBezTo>
                  <a:cubicBezTo>
                    <a:pt x="552" y="13284"/>
                    <a:pt x="602" y="13359"/>
                    <a:pt x="602" y="13359"/>
                  </a:cubicBezTo>
                  <a:cubicBezTo>
                    <a:pt x="652" y="13484"/>
                    <a:pt x="778" y="13584"/>
                    <a:pt x="928" y="13610"/>
                  </a:cubicBezTo>
                  <a:cubicBezTo>
                    <a:pt x="957" y="13615"/>
                    <a:pt x="986" y="13618"/>
                    <a:pt x="1015" y="13618"/>
                  </a:cubicBezTo>
                  <a:cubicBezTo>
                    <a:pt x="1234" y="13618"/>
                    <a:pt x="1435" y="13455"/>
                    <a:pt x="1479" y="13234"/>
                  </a:cubicBezTo>
                  <a:cubicBezTo>
                    <a:pt x="1479" y="13234"/>
                    <a:pt x="1504" y="13158"/>
                    <a:pt x="1529" y="13008"/>
                  </a:cubicBezTo>
                  <a:cubicBezTo>
                    <a:pt x="1554" y="12858"/>
                    <a:pt x="1580" y="12657"/>
                    <a:pt x="1630" y="12407"/>
                  </a:cubicBezTo>
                  <a:cubicBezTo>
                    <a:pt x="1680" y="12156"/>
                    <a:pt x="1730" y="11855"/>
                    <a:pt x="1805" y="11504"/>
                  </a:cubicBezTo>
                  <a:cubicBezTo>
                    <a:pt x="1855" y="11178"/>
                    <a:pt x="1930" y="10777"/>
                    <a:pt x="2031" y="10376"/>
                  </a:cubicBezTo>
                  <a:cubicBezTo>
                    <a:pt x="2131" y="9975"/>
                    <a:pt x="2206" y="9524"/>
                    <a:pt x="2357" y="9073"/>
                  </a:cubicBezTo>
                  <a:cubicBezTo>
                    <a:pt x="2457" y="8597"/>
                    <a:pt x="2632" y="8146"/>
                    <a:pt x="2808" y="7645"/>
                  </a:cubicBezTo>
                  <a:cubicBezTo>
                    <a:pt x="2983" y="7168"/>
                    <a:pt x="3234" y="6667"/>
                    <a:pt x="3484" y="6166"/>
                  </a:cubicBezTo>
                  <a:cubicBezTo>
                    <a:pt x="3610" y="5940"/>
                    <a:pt x="3735" y="5690"/>
                    <a:pt x="3885" y="5464"/>
                  </a:cubicBezTo>
                  <a:cubicBezTo>
                    <a:pt x="3986" y="5239"/>
                    <a:pt x="4211" y="4963"/>
                    <a:pt x="4362" y="4762"/>
                  </a:cubicBezTo>
                  <a:cubicBezTo>
                    <a:pt x="4687" y="4286"/>
                    <a:pt x="5088" y="3860"/>
                    <a:pt x="5489" y="3459"/>
                  </a:cubicBezTo>
                  <a:cubicBezTo>
                    <a:pt x="5890" y="3083"/>
                    <a:pt x="6341" y="2732"/>
                    <a:pt x="6793" y="2432"/>
                  </a:cubicBezTo>
                  <a:cubicBezTo>
                    <a:pt x="7269" y="2131"/>
                    <a:pt x="7720" y="1880"/>
                    <a:pt x="8196" y="1680"/>
                  </a:cubicBezTo>
                  <a:cubicBezTo>
                    <a:pt x="8647" y="1479"/>
                    <a:pt x="9098" y="1329"/>
                    <a:pt x="9524" y="1203"/>
                  </a:cubicBezTo>
                  <a:cubicBezTo>
                    <a:pt x="9951" y="1103"/>
                    <a:pt x="10352" y="1028"/>
                    <a:pt x="10702" y="953"/>
                  </a:cubicBezTo>
                  <a:cubicBezTo>
                    <a:pt x="11053" y="928"/>
                    <a:pt x="11379" y="903"/>
                    <a:pt x="11630" y="878"/>
                  </a:cubicBezTo>
                  <a:cubicBezTo>
                    <a:pt x="11855" y="878"/>
                    <a:pt x="12081" y="878"/>
                    <a:pt x="12231" y="903"/>
                  </a:cubicBezTo>
                  <a:lnTo>
                    <a:pt x="12482" y="903"/>
                  </a:lnTo>
                  <a:cubicBezTo>
                    <a:pt x="12733" y="878"/>
                    <a:pt x="12933" y="677"/>
                    <a:pt x="12908" y="426"/>
                  </a:cubicBezTo>
                  <a:cubicBezTo>
                    <a:pt x="12908" y="176"/>
                    <a:pt x="12682" y="0"/>
                    <a:pt x="12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649;p61">
              <a:extLst>
                <a:ext uri="{FF2B5EF4-FFF2-40B4-BE49-F238E27FC236}">
                  <a16:creationId xmlns:a16="http://schemas.microsoft.com/office/drawing/2014/main" id="{FB5E35FD-B9F2-4044-AA80-1C9C5CC4D339}"/>
                </a:ext>
              </a:extLst>
            </p:cNvPr>
            <p:cNvSpPr/>
            <p:nvPr/>
          </p:nvSpPr>
          <p:spPr>
            <a:xfrm>
              <a:off x="3890914" y="3309565"/>
              <a:ext cx="94876" cy="63546"/>
            </a:xfrm>
            <a:custGeom>
              <a:avLst/>
              <a:gdLst/>
              <a:ahLst/>
              <a:cxnLst/>
              <a:rect l="l" t="t" r="r" b="b"/>
              <a:pathLst>
                <a:path w="4712" h="3156" extrusionOk="0">
                  <a:moveTo>
                    <a:pt x="1718" y="0"/>
                  </a:moveTo>
                  <a:cubicBezTo>
                    <a:pt x="1622" y="0"/>
                    <a:pt x="1526" y="40"/>
                    <a:pt x="1479" y="118"/>
                  </a:cubicBezTo>
                  <a:lnTo>
                    <a:pt x="1404" y="218"/>
                  </a:lnTo>
                  <a:cubicBezTo>
                    <a:pt x="1103" y="619"/>
                    <a:pt x="802" y="995"/>
                    <a:pt x="526" y="1421"/>
                  </a:cubicBezTo>
                  <a:cubicBezTo>
                    <a:pt x="401" y="1647"/>
                    <a:pt x="276" y="1847"/>
                    <a:pt x="176" y="2098"/>
                  </a:cubicBezTo>
                  <a:cubicBezTo>
                    <a:pt x="75" y="2349"/>
                    <a:pt x="0" y="2599"/>
                    <a:pt x="25" y="2900"/>
                  </a:cubicBezTo>
                  <a:cubicBezTo>
                    <a:pt x="25" y="2950"/>
                    <a:pt x="25" y="3000"/>
                    <a:pt x="50" y="3050"/>
                  </a:cubicBezTo>
                  <a:cubicBezTo>
                    <a:pt x="97" y="3112"/>
                    <a:pt x="181" y="3155"/>
                    <a:pt x="263" y="3155"/>
                  </a:cubicBezTo>
                  <a:cubicBezTo>
                    <a:pt x="314" y="3155"/>
                    <a:pt x="363" y="3139"/>
                    <a:pt x="401" y="3100"/>
                  </a:cubicBezTo>
                  <a:lnTo>
                    <a:pt x="426" y="3100"/>
                  </a:lnTo>
                  <a:cubicBezTo>
                    <a:pt x="652" y="2950"/>
                    <a:pt x="827" y="2775"/>
                    <a:pt x="1003" y="2599"/>
                  </a:cubicBezTo>
                  <a:cubicBezTo>
                    <a:pt x="1153" y="2399"/>
                    <a:pt x="1303" y="2198"/>
                    <a:pt x="1429" y="1998"/>
                  </a:cubicBezTo>
                  <a:cubicBezTo>
                    <a:pt x="1632" y="1631"/>
                    <a:pt x="1836" y="1264"/>
                    <a:pt x="2000" y="870"/>
                  </a:cubicBezTo>
                  <a:lnTo>
                    <a:pt x="2000" y="870"/>
                  </a:lnTo>
                  <a:cubicBezTo>
                    <a:pt x="2342" y="956"/>
                    <a:pt x="2682" y="1044"/>
                    <a:pt x="3008" y="1171"/>
                  </a:cubicBezTo>
                  <a:cubicBezTo>
                    <a:pt x="3459" y="1321"/>
                    <a:pt x="3910" y="1471"/>
                    <a:pt x="4361" y="1697"/>
                  </a:cubicBezTo>
                  <a:lnTo>
                    <a:pt x="4386" y="1697"/>
                  </a:lnTo>
                  <a:cubicBezTo>
                    <a:pt x="4408" y="1708"/>
                    <a:pt x="4431" y="1713"/>
                    <a:pt x="4456" y="1713"/>
                  </a:cubicBezTo>
                  <a:cubicBezTo>
                    <a:pt x="4545" y="1713"/>
                    <a:pt x="4642" y="1645"/>
                    <a:pt x="4662" y="1547"/>
                  </a:cubicBezTo>
                  <a:cubicBezTo>
                    <a:pt x="4712" y="1446"/>
                    <a:pt x="4637" y="1321"/>
                    <a:pt x="4511" y="1271"/>
                  </a:cubicBezTo>
                  <a:cubicBezTo>
                    <a:pt x="4060" y="1120"/>
                    <a:pt x="3609" y="920"/>
                    <a:pt x="3183" y="719"/>
                  </a:cubicBezTo>
                  <a:cubicBezTo>
                    <a:pt x="2732" y="519"/>
                    <a:pt x="2306" y="293"/>
                    <a:pt x="1880" y="43"/>
                  </a:cubicBezTo>
                  <a:cubicBezTo>
                    <a:pt x="1833" y="15"/>
                    <a:pt x="1775" y="0"/>
                    <a:pt x="17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650;p61">
              <a:extLst>
                <a:ext uri="{FF2B5EF4-FFF2-40B4-BE49-F238E27FC236}">
                  <a16:creationId xmlns:a16="http://schemas.microsoft.com/office/drawing/2014/main" id="{DFC57EF3-4840-48D8-864D-8F999F16BA03}"/>
                </a:ext>
              </a:extLst>
            </p:cNvPr>
            <p:cNvSpPr/>
            <p:nvPr/>
          </p:nvSpPr>
          <p:spPr>
            <a:xfrm>
              <a:off x="3921680" y="3315585"/>
              <a:ext cx="30303" cy="67211"/>
            </a:xfrm>
            <a:custGeom>
              <a:avLst/>
              <a:gdLst/>
              <a:ahLst/>
              <a:cxnLst/>
              <a:rect l="l" t="t" r="r" b="b"/>
              <a:pathLst>
                <a:path w="1505" h="3338" extrusionOk="0">
                  <a:moveTo>
                    <a:pt x="272" y="0"/>
                  </a:moveTo>
                  <a:cubicBezTo>
                    <a:pt x="241" y="0"/>
                    <a:pt x="209" y="7"/>
                    <a:pt x="176" y="19"/>
                  </a:cubicBezTo>
                  <a:cubicBezTo>
                    <a:pt x="76" y="70"/>
                    <a:pt x="1" y="220"/>
                    <a:pt x="76" y="320"/>
                  </a:cubicBezTo>
                  <a:cubicBezTo>
                    <a:pt x="76" y="320"/>
                    <a:pt x="151" y="496"/>
                    <a:pt x="201" y="796"/>
                  </a:cubicBezTo>
                  <a:cubicBezTo>
                    <a:pt x="252" y="922"/>
                    <a:pt x="277" y="1097"/>
                    <a:pt x="302" y="1273"/>
                  </a:cubicBezTo>
                  <a:cubicBezTo>
                    <a:pt x="327" y="1473"/>
                    <a:pt x="327" y="1674"/>
                    <a:pt x="327" y="1874"/>
                  </a:cubicBezTo>
                  <a:cubicBezTo>
                    <a:pt x="327" y="2275"/>
                    <a:pt x="377" y="2651"/>
                    <a:pt x="527" y="2927"/>
                  </a:cubicBezTo>
                  <a:cubicBezTo>
                    <a:pt x="678" y="3177"/>
                    <a:pt x="928" y="3303"/>
                    <a:pt x="928" y="3303"/>
                  </a:cubicBezTo>
                  <a:cubicBezTo>
                    <a:pt x="975" y="3326"/>
                    <a:pt x="1026" y="3337"/>
                    <a:pt x="1077" y="3337"/>
                  </a:cubicBezTo>
                  <a:cubicBezTo>
                    <a:pt x="1191" y="3337"/>
                    <a:pt x="1302" y="3281"/>
                    <a:pt x="1354" y="3177"/>
                  </a:cubicBezTo>
                  <a:cubicBezTo>
                    <a:pt x="1354" y="3177"/>
                    <a:pt x="1505" y="2927"/>
                    <a:pt x="1505" y="2651"/>
                  </a:cubicBezTo>
                  <a:cubicBezTo>
                    <a:pt x="1480" y="2350"/>
                    <a:pt x="1304" y="1974"/>
                    <a:pt x="1104" y="1649"/>
                  </a:cubicBezTo>
                  <a:cubicBezTo>
                    <a:pt x="1003" y="1473"/>
                    <a:pt x="878" y="1298"/>
                    <a:pt x="803" y="1122"/>
                  </a:cubicBezTo>
                  <a:cubicBezTo>
                    <a:pt x="728" y="972"/>
                    <a:pt x="678" y="796"/>
                    <a:pt x="627" y="671"/>
                  </a:cubicBezTo>
                  <a:cubicBezTo>
                    <a:pt x="527" y="395"/>
                    <a:pt x="502" y="195"/>
                    <a:pt x="502" y="195"/>
                  </a:cubicBezTo>
                  <a:cubicBezTo>
                    <a:pt x="502" y="170"/>
                    <a:pt x="477" y="170"/>
                    <a:pt x="477" y="145"/>
                  </a:cubicBezTo>
                  <a:cubicBezTo>
                    <a:pt x="440" y="52"/>
                    <a:pt x="361" y="0"/>
                    <a:pt x="2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651;p61">
              <a:extLst>
                <a:ext uri="{FF2B5EF4-FFF2-40B4-BE49-F238E27FC236}">
                  <a16:creationId xmlns:a16="http://schemas.microsoft.com/office/drawing/2014/main" id="{052F98B8-146E-479C-BB6F-277A8515FC89}"/>
                </a:ext>
              </a:extLst>
            </p:cNvPr>
            <p:cNvSpPr/>
            <p:nvPr/>
          </p:nvSpPr>
          <p:spPr>
            <a:xfrm>
              <a:off x="4700844" y="3020245"/>
              <a:ext cx="275064" cy="275487"/>
            </a:xfrm>
            <a:custGeom>
              <a:avLst/>
              <a:gdLst/>
              <a:ahLst/>
              <a:cxnLst/>
              <a:rect l="l" t="t" r="r" b="b"/>
              <a:pathLst>
                <a:path w="13661" h="13682" extrusionOk="0">
                  <a:moveTo>
                    <a:pt x="477" y="1"/>
                  </a:moveTo>
                  <a:cubicBezTo>
                    <a:pt x="226" y="1"/>
                    <a:pt x="26" y="201"/>
                    <a:pt x="1" y="452"/>
                  </a:cubicBezTo>
                  <a:cubicBezTo>
                    <a:pt x="1" y="702"/>
                    <a:pt x="201" y="903"/>
                    <a:pt x="452" y="903"/>
                  </a:cubicBezTo>
                  <a:lnTo>
                    <a:pt x="678" y="903"/>
                  </a:lnTo>
                  <a:cubicBezTo>
                    <a:pt x="828" y="903"/>
                    <a:pt x="1054" y="903"/>
                    <a:pt x="1304" y="928"/>
                  </a:cubicBezTo>
                  <a:cubicBezTo>
                    <a:pt x="1555" y="953"/>
                    <a:pt x="1856" y="1003"/>
                    <a:pt x="2231" y="1053"/>
                  </a:cubicBezTo>
                  <a:cubicBezTo>
                    <a:pt x="2582" y="1128"/>
                    <a:pt x="2983" y="1229"/>
                    <a:pt x="3409" y="1329"/>
                  </a:cubicBezTo>
                  <a:cubicBezTo>
                    <a:pt x="3835" y="1479"/>
                    <a:pt x="4312" y="1630"/>
                    <a:pt x="4763" y="1855"/>
                  </a:cubicBezTo>
                  <a:cubicBezTo>
                    <a:pt x="5239" y="2056"/>
                    <a:pt x="5715" y="2332"/>
                    <a:pt x="6191" y="2632"/>
                  </a:cubicBezTo>
                  <a:cubicBezTo>
                    <a:pt x="6668" y="2933"/>
                    <a:pt x="7119" y="3284"/>
                    <a:pt x="7545" y="3660"/>
                  </a:cubicBezTo>
                  <a:cubicBezTo>
                    <a:pt x="7971" y="4061"/>
                    <a:pt x="8372" y="4487"/>
                    <a:pt x="8748" y="4938"/>
                  </a:cubicBezTo>
                  <a:cubicBezTo>
                    <a:pt x="9124" y="5414"/>
                    <a:pt x="9424" y="5865"/>
                    <a:pt x="9725" y="6367"/>
                  </a:cubicBezTo>
                  <a:cubicBezTo>
                    <a:pt x="10026" y="6843"/>
                    <a:pt x="10277" y="7319"/>
                    <a:pt x="10527" y="7820"/>
                  </a:cubicBezTo>
                  <a:cubicBezTo>
                    <a:pt x="10728" y="8296"/>
                    <a:pt x="10953" y="8773"/>
                    <a:pt x="11129" y="9224"/>
                  </a:cubicBezTo>
                  <a:cubicBezTo>
                    <a:pt x="11304" y="9675"/>
                    <a:pt x="11430" y="10126"/>
                    <a:pt x="11580" y="10527"/>
                  </a:cubicBezTo>
                  <a:cubicBezTo>
                    <a:pt x="11705" y="10953"/>
                    <a:pt x="11831" y="11329"/>
                    <a:pt x="11956" y="11655"/>
                  </a:cubicBezTo>
                  <a:cubicBezTo>
                    <a:pt x="12056" y="12006"/>
                    <a:pt x="12131" y="12306"/>
                    <a:pt x="12232" y="12557"/>
                  </a:cubicBezTo>
                  <a:cubicBezTo>
                    <a:pt x="12307" y="12808"/>
                    <a:pt x="12357" y="13008"/>
                    <a:pt x="12407" y="13134"/>
                  </a:cubicBezTo>
                  <a:cubicBezTo>
                    <a:pt x="12457" y="13284"/>
                    <a:pt x="12482" y="13359"/>
                    <a:pt x="12482" y="13359"/>
                  </a:cubicBezTo>
                  <a:lnTo>
                    <a:pt x="12482" y="13384"/>
                  </a:lnTo>
                  <a:cubicBezTo>
                    <a:pt x="12532" y="13510"/>
                    <a:pt x="12633" y="13610"/>
                    <a:pt x="12783" y="13660"/>
                  </a:cubicBezTo>
                  <a:cubicBezTo>
                    <a:pt x="12832" y="13675"/>
                    <a:pt x="12881" y="13682"/>
                    <a:pt x="12930" y="13682"/>
                  </a:cubicBezTo>
                  <a:cubicBezTo>
                    <a:pt x="13133" y="13682"/>
                    <a:pt x="13324" y="13561"/>
                    <a:pt x="13384" y="13359"/>
                  </a:cubicBezTo>
                  <a:cubicBezTo>
                    <a:pt x="13384" y="13359"/>
                    <a:pt x="13409" y="13284"/>
                    <a:pt x="13460" y="13134"/>
                  </a:cubicBezTo>
                  <a:cubicBezTo>
                    <a:pt x="13485" y="12983"/>
                    <a:pt x="13560" y="12758"/>
                    <a:pt x="13585" y="12457"/>
                  </a:cubicBezTo>
                  <a:cubicBezTo>
                    <a:pt x="13635" y="12181"/>
                    <a:pt x="13635" y="11830"/>
                    <a:pt x="13660" y="11404"/>
                  </a:cubicBezTo>
                  <a:cubicBezTo>
                    <a:pt x="13660" y="11003"/>
                    <a:pt x="13610" y="10552"/>
                    <a:pt x="13535" y="10051"/>
                  </a:cubicBezTo>
                  <a:cubicBezTo>
                    <a:pt x="13435" y="9550"/>
                    <a:pt x="13309" y="9023"/>
                    <a:pt x="13109" y="8497"/>
                  </a:cubicBezTo>
                  <a:cubicBezTo>
                    <a:pt x="12908" y="7946"/>
                    <a:pt x="12658" y="7394"/>
                    <a:pt x="12357" y="6843"/>
                  </a:cubicBezTo>
                  <a:cubicBezTo>
                    <a:pt x="12056" y="6316"/>
                    <a:pt x="11680" y="5765"/>
                    <a:pt x="11279" y="5264"/>
                  </a:cubicBezTo>
                  <a:cubicBezTo>
                    <a:pt x="11054" y="5013"/>
                    <a:pt x="10853" y="4763"/>
                    <a:pt x="10602" y="4512"/>
                  </a:cubicBezTo>
                  <a:cubicBezTo>
                    <a:pt x="10352" y="4236"/>
                    <a:pt x="10151" y="4061"/>
                    <a:pt x="9901" y="3835"/>
                  </a:cubicBezTo>
                  <a:cubicBezTo>
                    <a:pt x="8898" y="2958"/>
                    <a:pt x="7795" y="2256"/>
                    <a:pt x="6718" y="1705"/>
                  </a:cubicBezTo>
                  <a:cubicBezTo>
                    <a:pt x="6166" y="1429"/>
                    <a:pt x="5640" y="1204"/>
                    <a:pt x="5114" y="1003"/>
                  </a:cubicBezTo>
                  <a:cubicBezTo>
                    <a:pt x="4612" y="803"/>
                    <a:pt x="4111" y="652"/>
                    <a:pt x="3660" y="527"/>
                  </a:cubicBezTo>
                  <a:cubicBezTo>
                    <a:pt x="3184" y="402"/>
                    <a:pt x="2758" y="301"/>
                    <a:pt x="2382" y="251"/>
                  </a:cubicBezTo>
                  <a:cubicBezTo>
                    <a:pt x="1981" y="176"/>
                    <a:pt x="1655" y="126"/>
                    <a:pt x="1379" y="101"/>
                  </a:cubicBezTo>
                  <a:cubicBezTo>
                    <a:pt x="1079" y="51"/>
                    <a:pt x="878" y="51"/>
                    <a:pt x="728" y="26"/>
                  </a:cubicBezTo>
                  <a:cubicBezTo>
                    <a:pt x="577" y="1"/>
                    <a:pt x="502" y="1"/>
                    <a:pt x="5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652;p61">
              <a:extLst>
                <a:ext uri="{FF2B5EF4-FFF2-40B4-BE49-F238E27FC236}">
                  <a16:creationId xmlns:a16="http://schemas.microsoft.com/office/drawing/2014/main" id="{AC84400C-8560-457B-B98F-4817472E0E8E}"/>
                </a:ext>
              </a:extLst>
            </p:cNvPr>
            <p:cNvSpPr/>
            <p:nvPr/>
          </p:nvSpPr>
          <p:spPr>
            <a:xfrm>
              <a:off x="4916329" y="3282644"/>
              <a:ext cx="88836" cy="42143"/>
            </a:xfrm>
            <a:custGeom>
              <a:avLst/>
              <a:gdLst/>
              <a:ahLst/>
              <a:cxnLst/>
              <a:rect l="l" t="t" r="r" b="b"/>
              <a:pathLst>
                <a:path w="4412" h="2093" extrusionOk="0">
                  <a:moveTo>
                    <a:pt x="2287" y="0"/>
                  </a:moveTo>
                  <a:cubicBezTo>
                    <a:pt x="2245" y="0"/>
                    <a:pt x="2200" y="9"/>
                    <a:pt x="2156" y="26"/>
                  </a:cubicBezTo>
                  <a:lnTo>
                    <a:pt x="2031" y="77"/>
                  </a:lnTo>
                  <a:cubicBezTo>
                    <a:pt x="1655" y="227"/>
                    <a:pt x="1254" y="377"/>
                    <a:pt x="903" y="603"/>
                  </a:cubicBezTo>
                  <a:cubicBezTo>
                    <a:pt x="728" y="703"/>
                    <a:pt x="577" y="828"/>
                    <a:pt x="427" y="979"/>
                  </a:cubicBezTo>
                  <a:cubicBezTo>
                    <a:pt x="276" y="1104"/>
                    <a:pt x="126" y="1305"/>
                    <a:pt x="26" y="1505"/>
                  </a:cubicBezTo>
                  <a:cubicBezTo>
                    <a:pt x="1" y="1555"/>
                    <a:pt x="1" y="1630"/>
                    <a:pt x="1" y="1655"/>
                  </a:cubicBezTo>
                  <a:cubicBezTo>
                    <a:pt x="1" y="1806"/>
                    <a:pt x="101" y="2006"/>
                    <a:pt x="251" y="2006"/>
                  </a:cubicBezTo>
                  <a:cubicBezTo>
                    <a:pt x="502" y="2006"/>
                    <a:pt x="728" y="1906"/>
                    <a:pt x="928" y="1831"/>
                  </a:cubicBezTo>
                  <a:cubicBezTo>
                    <a:pt x="1103" y="1756"/>
                    <a:pt x="1304" y="1605"/>
                    <a:pt x="1479" y="1480"/>
                  </a:cubicBezTo>
                  <a:cubicBezTo>
                    <a:pt x="1748" y="1315"/>
                    <a:pt x="2017" y="1098"/>
                    <a:pt x="2285" y="873"/>
                  </a:cubicBezTo>
                  <a:lnTo>
                    <a:pt x="2285" y="873"/>
                  </a:lnTo>
                  <a:cubicBezTo>
                    <a:pt x="2543" y="1010"/>
                    <a:pt x="2801" y="1157"/>
                    <a:pt x="3058" y="1305"/>
                  </a:cubicBezTo>
                  <a:cubicBezTo>
                    <a:pt x="3384" y="1530"/>
                    <a:pt x="3710" y="1756"/>
                    <a:pt x="4011" y="2031"/>
                  </a:cubicBezTo>
                  <a:cubicBezTo>
                    <a:pt x="4011" y="2031"/>
                    <a:pt x="4036" y="2056"/>
                    <a:pt x="4036" y="2056"/>
                  </a:cubicBezTo>
                  <a:cubicBezTo>
                    <a:pt x="4069" y="2082"/>
                    <a:pt x="4108" y="2093"/>
                    <a:pt x="4147" y="2093"/>
                  </a:cubicBezTo>
                  <a:cubicBezTo>
                    <a:pt x="4225" y="2093"/>
                    <a:pt x="4303" y="2048"/>
                    <a:pt x="4337" y="1981"/>
                  </a:cubicBezTo>
                  <a:cubicBezTo>
                    <a:pt x="4412" y="1881"/>
                    <a:pt x="4387" y="1756"/>
                    <a:pt x="4286" y="1681"/>
                  </a:cubicBezTo>
                  <a:cubicBezTo>
                    <a:pt x="3936" y="1455"/>
                    <a:pt x="3635" y="1204"/>
                    <a:pt x="3334" y="954"/>
                  </a:cubicBezTo>
                  <a:cubicBezTo>
                    <a:pt x="3033" y="678"/>
                    <a:pt x="2758" y="377"/>
                    <a:pt x="2482" y="77"/>
                  </a:cubicBezTo>
                  <a:cubicBezTo>
                    <a:pt x="2433" y="28"/>
                    <a:pt x="2364" y="0"/>
                    <a:pt x="2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653;p61">
              <a:extLst>
                <a:ext uri="{FF2B5EF4-FFF2-40B4-BE49-F238E27FC236}">
                  <a16:creationId xmlns:a16="http://schemas.microsoft.com/office/drawing/2014/main" id="{0E2BDA69-BC4D-464E-8945-61A695D2E4B3}"/>
                </a:ext>
              </a:extLst>
            </p:cNvPr>
            <p:cNvSpPr/>
            <p:nvPr/>
          </p:nvSpPr>
          <p:spPr>
            <a:xfrm>
              <a:off x="4427833" y="2108874"/>
              <a:ext cx="137280" cy="359772"/>
            </a:xfrm>
            <a:custGeom>
              <a:avLst/>
              <a:gdLst/>
              <a:ahLst/>
              <a:cxnLst/>
              <a:rect l="l" t="t" r="r" b="b"/>
              <a:pathLst>
                <a:path w="6818" h="17868" extrusionOk="0">
                  <a:moveTo>
                    <a:pt x="4287" y="0"/>
                  </a:moveTo>
                  <a:cubicBezTo>
                    <a:pt x="3134" y="4938"/>
                    <a:pt x="978" y="12807"/>
                    <a:pt x="1" y="17544"/>
                  </a:cubicBezTo>
                  <a:cubicBezTo>
                    <a:pt x="1830" y="17786"/>
                    <a:pt x="3198" y="17867"/>
                    <a:pt x="4208" y="17867"/>
                  </a:cubicBezTo>
                  <a:cubicBezTo>
                    <a:pt x="6228" y="17867"/>
                    <a:pt x="6818" y="17544"/>
                    <a:pt x="6818" y="17544"/>
                  </a:cubicBezTo>
                  <a:cubicBezTo>
                    <a:pt x="5465" y="9775"/>
                    <a:pt x="5364" y="4662"/>
                    <a:pt x="42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654;p61">
              <a:extLst>
                <a:ext uri="{FF2B5EF4-FFF2-40B4-BE49-F238E27FC236}">
                  <a16:creationId xmlns:a16="http://schemas.microsoft.com/office/drawing/2014/main" id="{BAE490FA-1CAD-440F-BD2D-3906351F9E70}"/>
                </a:ext>
              </a:extLst>
            </p:cNvPr>
            <p:cNvSpPr/>
            <p:nvPr/>
          </p:nvSpPr>
          <p:spPr>
            <a:xfrm>
              <a:off x="4422800" y="2101746"/>
              <a:ext cx="152925" cy="376222"/>
            </a:xfrm>
            <a:custGeom>
              <a:avLst/>
              <a:gdLst/>
              <a:ahLst/>
              <a:cxnLst/>
              <a:rect l="l" t="t" r="r" b="b"/>
              <a:pathLst>
                <a:path w="7595" h="18685" extrusionOk="0">
                  <a:moveTo>
                    <a:pt x="4463" y="1955"/>
                  </a:moveTo>
                  <a:lnTo>
                    <a:pt x="4463" y="1955"/>
                  </a:lnTo>
                  <a:cubicBezTo>
                    <a:pt x="4505" y="2175"/>
                    <a:pt x="4546" y="2397"/>
                    <a:pt x="4587" y="2635"/>
                  </a:cubicBezTo>
                  <a:cubicBezTo>
                    <a:pt x="4687" y="3362"/>
                    <a:pt x="4762" y="4064"/>
                    <a:pt x="4862" y="4790"/>
                  </a:cubicBezTo>
                  <a:cubicBezTo>
                    <a:pt x="5038" y="6244"/>
                    <a:pt x="5163" y="7723"/>
                    <a:pt x="5314" y="9176"/>
                  </a:cubicBezTo>
                  <a:cubicBezTo>
                    <a:pt x="5489" y="10655"/>
                    <a:pt x="5664" y="12134"/>
                    <a:pt x="5840" y="13587"/>
                  </a:cubicBezTo>
                  <a:cubicBezTo>
                    <a:pt x="6020" y="14917"/>
                    <a:pt x="6241" y="16247"/>
                    <a:pt x="6484" y="17559"/>
                  </a:cubicBezTo>
                  <a:lnTo>
                    <a:pt x="6484" y="17559"/>
                  </a:lnTo>
                  <a:cubicBezTo>
                    <a:pt x="6378" y="17580"/>
                    <a:pt x="6272" y="17601"/>
                    <a:pt x="6166" y="17623"/>
                  </a:cubicBezTo>
                  <a:cubicBezTo>
                    <a:pt x="5890" y="17673"/>
                    <a:pt x="5614" y="17698"/>
                    <a:pt x="5364" y="17723"/>
                  </a:cubicBezTo>
                  <a:cubicBezTo>
                    <a:pt x="4812" y="17773"/>
                    <a:pt x="4236" y="17773"/>
                    <a:pt x="3685" y="17798"/>
                  </a:cubicBezTo>
                  <a:cubicBezTo>
                    <a:pt x="3133" y="17773"/>
                    <a:pt x="2557" y="17773"/>
                    <a:pt x="1980" y="17748"/>
                  </a:cubicBezTo>
                  <a:lnTo>
                    <a:pt x="540" y="17640"/>
                  </a:lnTo>
                  <a:lnTo>
                    <a:pt x="540" y="17640"/>
                  </a:lnTo>
                  <a:cubicBezTo>
                    <a:pt x="823" y="16268"/>
                    <a:pt x="1127" y="14915"/>
                    <a:pt x="1454" y="13562"/>
                  </a:cubicBezTo>
                  <a:cubicBezTo>
                    <a:pt x="1830" y="12109"/>
                    <a:pt x="2206" y="10655"/>
                    <a:pt x="2582" y="9201"/>
                  </a:cubicBezTo>
                  <a:cubicBezTo>
                    <a:pt x="2958" y="7748"/>
                    <a:pt x="3334" y="6294"/>
                    <a:pt x="3735" y="4841"/>
                  </a:cubicBezTo>
                  <a:cubicBezTo>
                    <a:pt x="3977" y="3902"/>
                    <a:pt x="4220" y="2891"/>
                    <a:pt x="4463" y="1955"/>
                  </a:cubicBezTo>
                  <a:close/>
                  <a:moveTo>
                    <a:pt x="4561" y="0"/>
                  </a:moveTo>
                  <a:cubicBezTo>
                    <a:pt x="4382" y="0"/>
                    <a:pt x="4232" y="119"/>
                    <a:pt x="4186" y="279"/>
                  </a:cubicBezTo>
                  <a:cubicBezTo>
                    <a:pt x="3885" y="1758"/>
                    <a:pt x="3534" y="3211"/>
                    <a:pt x="3183" y="4690"/>
                  </a:cubicBezTo>
                  <a:cubicBezTo>
                    <a:pt x="2857" y="6144"/>
                    <a:pt x="2481" y="7597"/>
                    <a:pt x="2131" y="9076"/>
                  </a:cubicBezTo>
                  <a:lnTo>
                    <a:pt x="1053" y="13462"/>
                  </a:lnTo>
                  <a:cubicBezTo>
                    <a:pt x="702" y="14916"/>
                    <a:pt x="351" y="16394"/>
                    <a:pt x="25" y="17848"/>
                  </a:cubicBezTo>
                  <a:cubicBezTo>
                    <a:pt x="25" y="17848"/>
                    <a:pt x="25" y="17873"/>
                    <a:pt x="25" y="17873"/>
                  </a:cubicBezTo>
                  <a:cubicBezTo>
                    <a:pt x="0" y="17998"/>
                    <a:pt x="101" y="18099"/>
                    <a:pt x="201" y="18124"/>
                  </a:cubicBezTo>
                  <a:cubicBezTo>
                    <a:pt x="217" y="18127"/>
                    <a:pt x="232" y="18129"/>
                    <a:pt x="248" y="18129"/>
                  </a:cubicBezTo>
                  <a:lnTo>
                    <a:pt x="248" y="18129"/>
                  </a:lnTo>
                  <a:cubicBezTo>
                    <a:pt x="816" y="18252"/>
                    <a:pt x="1361" y="18350"/>
                    <a:pt x="1930" y="18425"/>
                  </a:cubicBezTo>
                  <a:cubicBezTo>
                    <a:pt x="2206" y="18475"/>
                    <a:pt x="2507" y="18500"/>
                    <a:pt x="2782" y="18550"/>
                  </a:cubicBezTo>
                  <a:cubicBezTo>
                    <a:pt x="3083" y="18575"/>
                    <a:pt x="3359" y="18600"/>
                    <a:pt x="3659" y="18625"/>
                  </a:cubicBezTo>
                  <a:cubicBezTo>
                    <a:pt x="4081" y="18662"/>
                    <a:pt x="4503" y="18685"/>
                    <a:pt x="4935" y="18685"/>
                  </a:cubicBezTo>
                  <a:cubicBezTo>
                    <a:pt x="5093" y="18685"/>
                    <a:pt x="5253" y="18682"/>
                    <a:pt x="5414" y="18675"/>
                  </a:cubicBezTo>
                  <a:cubicBezTo>
                    <a:pt x="5715" y="18650"/>
                    <a:pt x="5990" y="18650"/>
                    <a:pt x="6316" y="18600"/>
                  </a:cubicBezTo>
                  <a:cubicBezTo>
                    <a:pt x="6466" y="18575"/>
                    <a:pt x="6617" y="18550"/>
                    <a:pt x="6767" y="18525"/>
                  </a:cubicBezTo>
                  <a:cubicBezTo>
                    <a:pt x="6842" y="18500"/>
                    <a:pt x="6918" y="18475"/>
                    <a:pt x="7018" y="18450"/>
                  </a:cubicBezTo>
                  <a:cubicBezTo>
                    <a:pt x="7043" y="18450"/>
                    <a:pt x="7093" y="18425"/>
                    <a:pt x="7143" y="18425"/>
                  </a:cubicBezTo>
                  <a:cubicBezTo>
                    <a:pt x="7193" y="18399"/>
                    <a:pt x="7218" y="18399"/>
                    <a:pt x="7294" y="18349"/>
                  </a:cubicBezTo>
                  <a:cubicBezTo>
                    <a:pt x="7494" y="18249"/>
                    <a:pt x="7594" y="18049"/>
                    <a:pt x="7569" y="17848"/>
                  </a:cubicBezTo>
                  <a:lnTo>
                    <a:pt x="7569" y="17823"/>
                  </a:lnTo>
                  <a:lnTo>
                    <a:pt x="6918" y="13462"/>
                  </a:lnTo>
                  <a:cubicBezTo>
                    <a:pt x="6692" y="11983"/>
                    <a:pt x="6517" y="10530"/>
                    <a:pt x="6341" y="9076"/>
                  </a:cubicBezTo>
                  <a:cubicBezTo>
                    <a:pt x="6141" y="7597"/>
                    <a:pt x="5940" y="6144"/>
                    <a:pt x="5740" y="4665"/>
                  </a:cubicBezTo>
                  <a:cubicBezTo>
                    <a:pt x="5489" y="3211"/>
                    <a:pt x="5238" y="1733"/>
                    <a:pt x="4862" y="279"/>
                  </a:cubicBezTo>
                  <a:cubicBezTo>
                    <a:pt x="4837" y="154"/>
                    <a:pt x="4737" y="54"/>
                    <a:pt x="4612" y="3"/>
                  </a:cubicBezTo>
                  <a:cubicBezTo>
                    <a:pt x="4595" y="1"/>
                    <a:pt x="4578" y="0"/>
                    <a:pt x="45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655;p61">
              <a:extLst>
                <a:ext uri="{FF2B5EF4-FFF2-40B4-BE49-F238E27FC236}">
                  <a16:creationId xmlns:a16="http://schemas.microsoft.com/office/drawing/2014/main" id="{9C2EA079-3FC4-41C7-98F3-79E8958D160D}"/>
                </a:ext>
              </a:extLst>
            </p:cNvPr>
            <p:cNvSpPr/>
            <p:nvPr/>
          </p:nvSpPr>
          <p:spPr>
            <a:xfrm>
              <a:off x="4004851" y="2451621"/>
              <a:ext cx="891779" cy="1564328"/>
            </a:xfrm>
            <a:custGeom>
              <a:avLst/>
              <a:gdLst/>
              <a:ahLst/>
              <a:cxnLst/>
              <a:rect l="l" t="t" r="r" b="b"/>
              <a:pathLst>
                <a:path w="44290" h="77692" extrusionOk="0">
                  <a:moveTo>
                    <a:pt x="25288" y="1"/>
                  </a:moveTo>
                  <a:cubicBezTo>
                    <a:pt x="24719" y="1"/>
                    <a:pt x="24390" y="122"/>
                    <a:pt x="24390" y="122"/>
                  </a:cubicBezTo>
                  <a:cubicBezTo>
                    <a:pt x="7347" y="448"/>
                    <a:pt x="4139" y="49420"/>
                    <a:pt x="4139" y="49420"/>
                  </a:cubicBezTo>
                  <a:cubicBezTo>
                    <a:pt x="4139" y="49420"/>
                    <a:pt x="0" y="77692"/>
                    <a:pt x="21487" y="77692"/>
                  </a:cubicBezTo>
                  <a:cubicBezTo>
                    <a:pt x="21544" y="77692"/>
                    <a:pt x="21601" y="77692"/>
                    <a:pt x="21658" y="77691"/>
                  </a:cubicBezTo>
                  <a:cubicBezTo>
                    <a:pt x="43337" y="77541"/>
                    <a:pt x="44289" y="58894"/>
                    <a:pt x="39152" y="27741"/>
                  </a:cubicBezTo>
                  <a:cubicBezTo>
                    <a:pt x="34964" y="2349"/>
                    <a:pt x="27796" y="1"/>
                    <a:pt x="252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656;p61">
              <a:extLst>
                <a:ext uri="{FF2B5EF4-FFF2-40B4-BE49-F238E27FC236}">
                  <a16:creationId xmlns:a16="http://schemas.microsoft.com/office/drawing/2014/main" id="{33738EB9-47A5-4A30-AC09-7CA6F1AEC5FD}"/>
                </a:ext>
              </a:extLst>
            </p:cNvPr>
            <p:cNvSpPr/>
            <p:nvPr/>
          </p:nvSpPr>
          <p:spPr>
            <a:xfrm>
              <a:off x="4566121" y="2887535"/>
              <a:ext cx="83278" cy="64613"/>
            </a:xfrm>
            <a:custGeom>
              <a:avLst/>
              <a:gdLst/>
              <a:ahLst/>
              <a:cxnLst/>
              <a:rect l="l" t="t" r="r" b="b"/>
              <a:pathLst>
                <a:path w="4136" h="3209" extrusionOk="0">
                  <a:moveTo>
                    <a:pt x="2080" y="0"/>
                  </a:moveTo>
                  <a:cubicBezTo>
                    <a:pt x="0" y="0"/>
                    <a:pt x="0" y="3208"/>
                    <a:pt x="2080" y="3208"/>
                  </a:cubicBezTo>
                  <a:cubicBezTo>
                    <a:pt x="4135" y="3208"/>
                    <a:pt x="4135" y="0"/>
                    <a:pt x="20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657;p61">
              <a:extLst>
                <a:ext uri="{FF2B5EF4-FFF2-40B4-BE49-F238E27FC236}">
                  <a16:creationId xmlns:a16="http://schemas.microsoft.com/office/drawing/2014/main" id="{3B4C4333-1E67-41DB-8637-585692EA9FAF}"/>
                </a:ext>
              </a:extLst>
            </p:cNvPr>
            <p:cNvSpPr/>
            <p:nvPr/>
          </p:nvSpPr>
          <p:spPr>
            <a:xfrm>
              <a:off x="4274928" y="2897119"/>
              <a:ext cx="83298" cy="64613"/>
            </a:xfrm>
            <a:custGeom>
              <a:avLst/>
              <a:gdLst/>
              <a:ahLst/>
              <a:cxnLst/>
              <a:rect l="l" t="t" r="r" b="b"/>
              <a:pathLst>
                <a:path w="4137" h="3209" extrusionOk="0">
                  <a:moveTo>
                    <a:pt x="2081" y="0"/>
                  </a:moveTo>
                  <a:cubicBezTo>
                    <a:pt x="1" y="0"/>
                    <a:pt x="1" y="3208"/>
                    <a:pt x="2081" y="3208"/>
                  </a:cubicBezTo>
                  <a:cubicBezTo>
                    <a:pt x="4136" y="3208"/>
                    <a:pt x="4136" y="0"/>
                    <a:pt x="208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658;p61">
              <a:extLst>
                <a:ext uri="{FF2B5EF4-FFF2-40B4-BE49-F238E27FC236}">
                  <a16:creationId xmlns:a16="http://schemas.microsoft.com/office/drawing/2014/main" id="{8DD573B1-5ED5-45F8-AE7C-5206BA2E5454}"/>
                </a:ext>
              </a:extLst>
            </p:cNvPr>
            <p:cNvSpPr/>
            <p:nvPr/>
          </p:nvSpPr>
          <p:spPr>
            <a:xfrm>
              <a:off x="4511615" y="3095952"/>
              <a:ext cx="61069" cy="75708"/>
            </a:xfrm>
            <a:custGeom>
              <a:avLst/>
              <a:gdLst/>
              <a:ahLst/>
              <a:cxnLst/>
              <a:rect l="l" t="t" r="r" b="b"/>
              <a:pathLst>
                <a:path w="3033" h="3760" extrusionOk="0">
                  <a:moveTo>
                    <a:pt x="3033" y="0"/>
                  </a:moveTo>
                  <a:lnTo>
                    <a:pt x="0" y="1504"/>
                  </a:lnTo>
                  <a:lnTo>
                    <a:pt x="2106" y="3760"/>
                  </a:lnTo>
                  <a:lnTo>
                    <a:pt x="30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659;p61">
              <a:extLst>
                <a:ext uri="{FF2B5EF4-FFF2-40B4-BE49-F238E27FC236}">
                  <a16:creationId xmlns:a16="http://schemas.microsoft.com/office/drawing/2014/main" id="{91A28DEE-3B2A-448E-BA8C-7B40C725474E}"/>
                </a:ext>
              </a:extLst>
            </p:cNvPr>
            <p:cNvSpPr/>
            <p:nvPr/>
          </p:nvSpPr>
          <p:spPr>
            <a:xfrm>
              <a:off x="4326917" y="3103000"/>
              <a:ext cx="77218" cy="60586"/>
            </a:xfrm>
            <a:custGeom>
              <a:avLst/>
              <a:gdLst/>
              <a:ahLst/>
              <a:cxnLst/>
              <a:rect l="l" t="t" r="r" b="b"/>
              <a:pathLst>
                <a:path w="3835" h="3009" extrusionOk="0">
                  <a:moveTo>
                    <a:pt x="401" y="1"/>
                  </a:moveTo>
                  <a:lnTo>
                    <a:pt x="0" y="3008"/>
                  </a:lnTo>
                  <a:lnTo>
                    <a:pt x="3835" y="1029"/>
                  </a:lnTo>
                  <a:lnTo>
                    <a:pt x="4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660;p61">
              <a:extLst>
                <a:ext uri="{FF2B5EF4-FFF2-40B4-BE49-F238E27FC236}">
                  <a16:creationId xmlns:a16="http://schemas.microsoft.com/office/drawing/2014/main" id="{57CF46FA-C32B-4ED9-8872-B61BED5B17B0}"/>
                </a:ext>
              </a:extLst>
            </p:cNvPr>
            <p:cNvSpPr/>
            <p:nvPr/>
          </p:nvSpPr>
          <p:spPr>
            <a:xfrm>
              <a:off x="4493957" y="3972308"/>
              <a:ext cx="135247" cy="388827"/>
            </a:xfrm>
            <a:custGeom>
              <a:avLst/>
              <a:gdLst/>
              <a:ahLst/>
              <a:cxnLst/>
              <a:rect l="l" t="t" r="r" b="b"/>
              <a:pathLst>
                <a:path w="6717" h="19311" extrusionOk="0">
                  <a:moveTo>
                    <a:pt x="497" y="1"/>
                  </a:moveTo>
                  <a:cubicBezTo>
                    <a:pt x="465" y="1"/>
                    <a:pt x="434" y="4"/>
                    <a:pt x="401" y="10"/>
                  </a:cubicBezTo>
                  <a:cubicBezTo>
                    <a:pt x="176" y="35"/>
                    <a:pt x="0" y="286"/>
                    <a:pt x="50" y="511"/>
                  </a:cubicBezTo>
                  <a:cubicBezTo>
                    <a:pt x="176" y="1263"/>
                    <a:pt x="276" y="1990"/>
                    <a:pt x="376" y="2742"/>
                  </a:cubicBezTo>
                  <a:cubicBezTo>
                    <a:pt x="476" y="3494"/>
                    <a:pt x="577" y="4221"/>
                    <a:pt x="652" y="4973"/>
                  </a:cubicBezTo>
                  <a:cubicBezTo>
                    <a:pt x="827" y="6476"/>
                    <a:pt x="953" y="7955"/>
                    <a:pt x="1028" y="9459"/>
                  </a:cubicBezTo>
                  <a:lnTo>
                    <a:pt x="1153" y="11714"/>
                  </a:lnTo>
                  <a:cubicBezTo>
                    <a:pt x="1203" y="12466"/>
                    <a:pt x="1253" y="13218"/>
                    <a:pt x="1328" y="13970"/>
                  </a:cubicBezTo>
                  <a:cubicBezTo>
                    <a:pt x="1379" y="14722"/>
                    <a:pt x="1454" y="15474"/>
                    <a:pt x="1554" y="16201"/>
                  </a:cubicBezTo>
                  <a:cubicBezTo>
                    <a:pt x="1654" y="16953"/>
                    <a:pt x="1755" y="17704"/>
                    <a:pt x="1905" y="18431"/>
                  </a:cubicBezTo>
                  <a:lnTo>
                    <a:pt x="1930" y="18582"/>
                  </a:lnTo>
                  <a:cubicBezTo>
                    <a:pt x="2016" y="19010"/>
                    <a:pt x="2394" y="19310"/>
                    <a:pt x="2831" y="19310"/>
                  </a:cubicBezTo>
                  <a:cubicBezTo>
                    <a:pt x="2905" y="19310"/>
                    <a:pt x="2981" y="19302"/>
                    <a:pt x="3058" y="19283"/>
                  </a:cubicBezTo>
                  <a:cubicBezTo>
                    <a:pt x="3559" y="19183"/>
                    <a:pt x="4110" y="19083"/>
                    <a:pt x="4687" y="18958"/>
                  </a:cubicBezTo>
                  <a:cubicBezTo>
                    <a:pt x="4963" y="18882"/>
                    <a:pt x="5263" y="18807"/>
                    <a:pt x="5539" y="18732"/>
                  </a:cubicBezTo>
                  <a:cubicBezTo>
                    <a:pt x="5840" y="18632"/>
                    <a:pt x="6115" y="18532"/>
                    <a:pt x="6391" y="18406"/>
                  </a:cubicBezTo>
                  <a:cubicBezTo>
                    <a:pt x="6542" y="18356"/>
                    <a:pt x="6642" y="18231"/>
                    <a:pt x="6667" y="18055"/>
                  </a:cubicBezTo>
                  <a:cubicBezTo>
                    <a:pt x="6717" y="17805"/>
                    <a:pt x="6542" y="17554"/>
                    <a:pt x="6291" y="17529"/>
                  </a:cubicBezTo>
                  <a:lnTo>
                    <a:pt x="6266" y="17529"/>
                  </a:lnTo>
                  <a:cubicBezTo>
                    <a:pt x="5990" y="17479"/>
                    <a:pt x="5714" y="17429"/>
                    <a:pt x="5414" y="17404"/>
                  </a:cubicBezTo>
                  <a:cubicBezTo>
                    <a:pt x="5138" y="17354"/>
                    <a:pt x="4837" y="17329"/>
                    <a:pt x="4562" y="17303"/>
                  </a:cubicBezTo>
                  <a:cubicBezTo>
                    <a:pt x="4322" y="17283"/>
                    <a:pt x="4078" y="17270"/>
                    <a:pt x="3830" y="17267"/>
                  </a:cubicBezTo>
                  <a:lnTo>
                    <a:pt x="3830" y="17267"/>
                  </a:lnTo>
                  <a:cubicBezTo>
                    <a:pt x="3781" y="16814"/>
                    <a:pt x="3720" y="16365"/>
                    <a:pt x="3659" y="15925"/>
                  </a:cubicBezTo>
                  <a:cubicBezTo>
                    <a:pt x="3559" y="15173"/>
                    <a:pt x="3409" y="14446"/>
                    <a:pt x="3283" y="13694"/>
                  </a:cubicBezTo>
                  <a:cubicBezTo>
                    <a:pt x="3133" y="12968"/>
                    <a:pt x="3008" y="12216"/>
                    <a:pt x="2832" y="11489"/>
                  </a:cubicBezTo>
                  <a:lnTo>
                    <a:pt x="2356" y="9283"/>
                  </a:lnTo>
                  <a:cubicBezTo>
                    <a:pt x="2055" y="7805"/>
                    <a:pt x="1780" y="6351"/>
                    <a:pt x="1529" y="4847"/>
                  </a:cubicBezTo>
                  <a:cubicBezTo>
                    <a:pt x="1404" y="4120"/>
                    <a:pt x="1303" y="3369"/>
                    <a:pt x="1203" y="2642"/>
                  </a:cubicBezTo>
                  <a:cubicBezTo>
                    <a:pt x="1103" y="1890"/>
                    <a:pt x="1003" y="1138"/>
                    <a:pt x="927" y="411"/>
                  </a:cubicBezTo>
                  <a:cubicBezTo>
                    <a:pt x="927" y="386"/>
                    <a:pt x="927" y="386"/>
                    <a:pt x="927" y="361"/>
                  </a:cubicBezTo>
                  <a:cubicBezTo>
                    <a:pt x="884" y="143"/>
                    <a:pt x="707" y="1"/>
                    <a:pt x="4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661;p61">
              <a:extLst>
                <a:ext uri="{FF2B5EF4-FFF2-40B4-BE49-F238E27FC236}">
                  <a16:creationId xmlns:a16="http://schemas.microsoft.com/office/drawing/2014/main" id="{156B868E-2F34-4172-8067-88CCCE27837A}"/>
                </a:ext>
              </a:extLst>
            </p:cNvPr>
            <p:cNvSpPr/>
            <p:nvPr/>
          </p:nvSpPr>
          <p:spPr>
            <a:xfrm>
              <a:off x="4279479" y="3973979"/>
              <a:ext cx="115072" cy="388122"/>
            </a:xfrm>
            <a:custGeom>
              <a:avLst/>
              <a:gdLst/>
              <a:ahLst/>
              <a:cxnLst/>
              <a:rect l="l" t="t" r="r" b="b"/>
              <a:pathLst>
                <a:path w="5715" h="19276" extrusionOk="0">
                  <a:moveTo>
                    <a:pt x="5246" y="0"/>
                  </a:moveTo>
                  <a:cubicBezTo>
                    <a:pt x="5013" y="0"/>
                    <a:pt x="4811" y="191"/>
                    <a:pt x="4787" y="403"/>
                  </a:cubicBezTo>
                  <a:cubicBezTo>
                    <a:pt x="4762" y="779"/>
                    <a:pt x="4712" y="1155"/>
                    <a:pt x="4662" y="1506"/>
                  </a:cubicBezTo>
                  <a:cubicBezTo>
                    <a:pt x="4612" y="1882"/>
                    <a:pt x="4537" y="2258"/>
                    <a:pt x="4487" y="2609"/>
                  </a:cubicBezTo>
                  <a:cubicBezTo>
                    <a:pt x="4386" y="3336"/>
                    <a:pt x="4261" y="4088"/>
                    <a:pt x="4136" y="4814"/>
                  </a:cubicBezTo>
                  <a:cubicBezTo>
                    <a:pt x="3885" y="6268"/>
                    <a:pt x="3559" y="7722"/>
                    <a:pt x="3234" y="9150"/>
                  </a:cubicBezTo>
                  <a:cubicBezTo>
                    <a:pt x="2883" y="10604"/>
                    <a:pt x="2532" y="12032"/>
                    <a:pt x="2256" y="13486"/>
                  </a:cubicBezTo>
                  <a:cubicBezTo>
                    <a:pt x="2106" y="14213"/>
                    <a:pt x="2005" y="14965"/>
                    <a:pt x="1880" y="15692"/>
                  </a:cubicBezTo>
                  <a:cubicBezTo>
                    <a:pt x="1799" y="16279"/>
                    <a:pt x="1735" y="16866"/>
                    <a:pt x="1699" y="17466"/>
                  </a:cubicBezTo>
                  <a:lnTo>
                    <a:pt x="1699" y="17466"/>
                  </a:lnTo>
                  <a:cubicBezTo>
                    <a:pt x="1546" y="17550"/>
                    <a:pt x="1389" y="17636"/>
                    <a:pt x="1229" y="17722"/>
                  </a:cubicBezTo>
                  <a:cubicBezTo>
                    <a:pt x="878" y="17947"/>
                    <a:pt x="527" y="18148"/>
                    <a:pt x="201" y="18423"/>
                  </a:cubicBezTo>
                  <a:lnTo>
                    <a:pt x="176" y="18449"/>
                  </a:lnTo>
                  <a:cubicBezTo>
                    <a:pt x="51" y="18524"/>
                    <a:pt x="0" y="18649"/>
                    <a:pt x="0" y="18799"/>
                  </a:cubicBezTo>
                  <a:cubicBezTo>
                    <a:pt x="0" y="19075"/>
                    <a:pt x="201" y="19276"/>
                    <a:pt x="477" y="19276"/>
                  </a:cubicBezTo>
                  <a:cubicBezTo>
                    <a:pt x="878" y="19276"/>
                    <a:pt x="1304" y="19226"/>
                    <a:pt x="1705" y="19150"/>
                  </a:cubicBezTo>
                  <a:cubicBezTo>
                    <a:pt x="2106" y="19100"/>
                    <a:pt x="2507" y="19025"/>
                    <a:pt x="2883" y="18925"/>
                  </a:cubicBezTo>
                  <a:cubicBezTo>
                    <a:pt x="3158" y="18850"/>
                    <a:pt x="3409" y="18649"/>
                    <a:pt x="3484" y="18348"/>
                  </a:cubicBezTo>
                  <a:lnTo>
                    <a:pt x="3534" y="18173"/>
                  </a:lnTo>
                  <a:cubicBezTo>
                    <a:pt x="3710" y="17446"/>
                    <a:pt x="3860" y="16719"/>
                    <a:pt x="3985" y="15992"/>
                  </a:cubicBezTo>
                  <a:cubicBezTo>
                    <a:pt x="4086" y="15266"/>
                    <a:pt x="4186" y="14539"/>
                    <a:pt x="4261" y="13787"/>
                  </a:cubicBezTo>
                  <a:cubicBezTo>
                    <a:pt x="4437" y="12333"/>
                    <a:pt x="4512" y="10855"/>
                    <a:pt x="4612" y="9376"/>
                  </a:cubicBezTo>
                  <a:cubicBezTo>
                    <a:pt x="4712" y="7872"/>
                    <a:pt x="4838" y="6393"/>
                    <a:pt x="5013" y="4940"/>
                  </a:cubicBezTo>
                  <a:cubicBezTo>
                    <a:pt x="5113" y="4213"/>
                    <a:pt x="5214" y="3461"/>
                    <a:pt x="5314" y="2734"/>
                  </a:cubicBezTo>
                  <a:cubicBezTo>
                    <a:pt x="5364" y="2383"/>
                    <a:pt x="5414" y="2007"/>
                    <a:pt x="5489" y="1631"/>
                  </a:cubicBezTo>
                  <a:cubicBezTo>
                    <a:pt x="5539" y="1281"/>
                    <a:pt x="5615" y="905"/>
                    <a:pt x="5690" y="554"/>
                  </a:cubicBezTo>
                  <a:cubicBezTo>
                    <a:pt x="5690" y="529"/>
                    <a:pt x="5690" y="529"/>
                    <a:pt x="5690" y="504"/>
                  </a:cubicBezTo>
                  <a:cubicBezTo>
                    <a:pt x="5715" y="253"/>
                    <a:pt x="5539" y="27"/>
                    <a:pt x="5289" y="2"/>
                  </a:cubicBezTo>
                  <a:cubicBezTo>
                    <a:pt x="5274" y="1"/>
                    <a:pt x="5260" y="0"/>
                    <a:pt x="52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662;p61">
              <a:extLst>
                <a:ext uri="{FF2B5EF4-FFF2-40B4-BE49-F238E27FC236}">
                  <a16:creationId xmlns:a16="http://schemas.microsoft.com/office/drawing/2014/main" id="{F0703426-927F-491B-BA58-E8490D64CA1F}"/>
                </a:ext>
              </a:extLst>
            </p:cNvPr>
            <p:cNvSpPr/>
            <p:nvPr/>
          </p:nvSpPr>
          <p:spPr>
            <a:xfrm>
              <a:off x="4292103" y="3045091"/>
              <a:ext cx="352242" cy="88413"/>
            </a:xfrm>
            <a:custGeom>
              <a:avLst/>
              <a:gdLst/>
              <a:ahLst/>
              <a:cxnLst/>
              <a:rect l="l" t="t" r="r" b="b"/>
              <a:pathLst>
                <a:path w="17494" h="4391" extrusionOk="0">
                  <a:moveTo>
                    <a:pt x="17243" y="0"/>
                  </a:moveTo>
                  <a:cubicBezTo>
                    <a:pt x="17210" y="0"/>
                    <a:pt x="17177" y="6"/>
                    <a:pt x="17143" y="20"/>
                  </a:cubicBezTo>
                  <a:lnTo>
                    <a:pt x="17143" y="45"/>
                  </a:lnTo>
                  <a:cubicBezTo>
                    <a:pt x="17143" y="45"/>
                    <a:pt x="16867" y="170"/>
                    <a:pt x="16441" y="446"/>
                  </a:cubicBezTo>
                  <a:cubicBezTo>
                    <a:pt x="16241" y="596"/>
                    <a:pt x="15990" y="747"/>
                    <a:pt x="15689" y="922"/>
                  </a:cubicBezTo>
                  <a:cubicBezTo>
                    <a:pt x="15389" y="1123"/>
                    <a:pt x="15063" y="1298"/>
                    <a:pt x="14687" y="1524"/>
                  </a:cubicBezTo>
                  <a:cubicBezTo>
                    <a:pt x="14511" y="1624"/>
                    <a:pt x="14311" y="1724"/>
                    <a:pt x="14110" y="1824"/>
                  </a:cubicBezTo>
                  <a:cubicBezTo>
                    <a:pt x="13910" y="1950"/>
                    <a:pt x="13709" y="2050"/>
                    <a:pt x="13484" y="2150"/>
                  </a:cubicBezTo>
                  <a:cubicBezTo>
                    <a:pt x="13058" y="2376"/>
                    <a:pt x="12607" y="2576"/>
                    <a:pt x="12105" y="2777"/>
                  </a:cubicBezTo>
                  <a:cubicBezTo>
                    <a:pt x="11629" y="2952"/>
                    <a:pt x="11103" y="3128"/>
                    <a:pt x="10577" y="3278"/>
                  </a:cubicBezTo>
                  <a:cubicBezTo>
                    <a:pt x="10050" y="3403"/>
                    <a:pt x="9499" y="3529"/>
                    <a:pt x="8947" y="3579"/>
                  </a:cubicBezTo>
                  <a:cubicBezTo>
                    <a:pt x="8515" y="3635"/>
                    <a:pt x="8097" y="3663"/>
                    <a:pt x="7672" y="3663"/>
                  </a:cubicBezTo>
                  <a:cubicBezTo>
                    <a:pt x="7530" y="3663"/>
                    <a:pt x="7387" y="3660"/>
                    <a:pt x="7243" y="3654"/>
                  </a:cubicBezTo>
                  <a:cubicBezTo>
                    <a:pt x="6692" y="3629"/>
                    <a:pt x="6140" y="3579"/>
                    <a:pt x="5614" y="3478"/>
                  </a:cubicBezTo>
                  <a:cubicBezTo>
                    <a:pt x="5088" y="3403"/>
                    <a:pt x="4587" y="3278"/>
                    <a:pt x="4135" y="3128"/>
                  </a:cubicBezTo>
                  <a:cubicBezTo>
                    <a:pt x="3659" y="2977"/>
                    <a:pt x="3233" y="2802"/>
                    <a:pt x="2832" y="2626"/>
                  </a:cubicBezTo>
                  <a:cubicBezTo>
                    <a:pt x="2055" y="2275"/>
                    <a:pt x="1429" y="1900"/>
                    <a:pt x="1028" y="1624"/>
                  </a:cubicBezTo>
                  <a:cubicBezTo>
                    <a:pt x="602" y="1348"/>
                    <a:pt x="401" y="1148"/>
                    <a:pt x="401" y="1148"/>
                  </a:cubicBezTo>
                  <a:cubicBezTo>
                    <a:pt x="359" y="1116"/>
                    <a:pt x="308" y="1102"/>
                    <a:pt x="258" y="1102"/>
                  </a:cubicBezTo>
                  <a:cubicBezTo>
                    <a:pt x="188" y="1102"/>
                    <a:pt x="119" y="1129"/>
                    <a:pt x="75" y="1173"/>
                  </a:cubicBezTo>
                  <a:cubicBezTo>
                    <a:pt x="0" y="1273"/>
                    <a:pt x="25" y="1423"/>
                    <a:pt x="100" y="1499"/>
                  </a:cubicBezTo>
                  <a:lnTo>
                    <a:pt x="125" y="1499"/>
                  </a:lnTo>
                  <a:cubicBezTo>
                    <a:pt x="125" y="1499"/>
                    <a:pt x="351" y="1699"/>
                    <a:pt x="777" y="1975"/>
                  </a:cubicBezTo>
                  <a:cubicBezTo>
                    <a:pt x="1228" y="2250"/>
                    <a:pt x="1855" y="2651"/>
                    <a:pt x="2657" y="3002"/>
                  </a:cubicBezTo>
                  <a:cubicBezTo>
                    <a:pt x="3459" y="3403"/>
                    <a:pt x="4436" y="3754"/>
                    <a:pt x="5514" y="4030"/>
                  </a:cubicBezTo>
                  <a:cubicBezTo>
                    <a:pt x="6065" y="4155"/>
                    <a:pt x="6617" y="4255"/>
                    <a:pt x="7218" y="4306"/>
                  </a:cubicBezTo>
                  <a:cubicBezTo>
                    <a:pt x="7650" y="4362"/>
                    <a:pt x="8097" y="4390"/>
                    <a:pt x="8547" y="4390"/>
                  </a:cubicBezTo>
                  <a:cubicBezTo>
                    <a:pt x="8697" y="4390"/>
                    <a:pt x="8847" y="4387"/>
                    <a:pt x="8998" y="4381"/>
                  </a:cubicBezTo>
                  <a:cubicBezTo>
                    <a:pt x="9599" y="4381"/>
                    <a:pt x="10201" y="4306"/>
                    <a:pt x="10777" y="4205"/>
                  </a:cubicBezTo>
                  <a:cubicBezTo>
                    <a:pt x="11078" y="4155"/>
                    <a:pt x="11353" y="4080"/>
                    <a:pt x="11654" y="4005"/>
                  </a:cubicBezTo>
                  <a:cubicBezTo>
                    <a:pt x="11930" y="3930"/>
                    <a:pt x="12206" y="3829"/>
                    <a:pt x="12481" y="3754"/>
                  </a:cubicBezTo>
                  <a:cubicBezTo>
                    <a:pt x="13008" y="3554"/>
                    <a:pt x="13509" y="3353"/>
                    <a:pt x="13960" y="3103"/>
                  </a:cubicBezTo>
                  <a:cubicBezTo>
                    <a:pt x="14211" y="3002"/>
                    <a:pt x="14411" y="2877"/>
                    <a:pt x="14637" y="2752"/>
                  </a:cubicBezTo>
                  <a:cubicBezTo>
                    <a:pt x="14837" y="2626"/>
                    <a:pt x="15038" y="2501"/>
                    <a:pt x="15213" y="2376"/>
                  </a:cubicBezTo>
                  <a:cubicBezTo>
                    <a:pt x="15589" y="2125"/>
                    <a:pt x="15915" y="1874"/>
                    <a:pt x="16191" y="1624"/>
                  </a:cubicBezTo>
                  <a:cubicBezTo>
                    <a:pt x="16466" y="1373"/>
                    <a:pt x="16717" y="1173"/>
                    <a:pt x="16892" y="972"/>
                  </a:cubicBezTo>
                  <a:cubicBezTo>
                    <a:pt x="17243" y="596"/>
                    <a:pt x="17444" y="371"/>
                    <a:pt x="17444" y="371"/>
                  </a:cubicBezTo>
                  <a:cubicBezTo>
                    <a:pt x="17494" y="295"/>
                    <a:pt x="17494" y="195"/>
                    <a:pt x="17469" y="120"/>
                  </a:cubicBezTo>
                  <a:cubicBezTo>
                    <a:pt x="17414" y="47"/>
                    <a:pt x="17332" y="0"/>
                    <a:pt x="1724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663;p61">
              <a:extLst>
                <a:ext uri="{FF2B5EF4-FFF2-40B4-BE49-F238E27FC236}">
                  <a16:creationId xmlns:a16="http://schemas.microsoft.com/office/drawing/2014/main" id="{E829AEC7-009A-47CB-9235-1EA2451CD4CE}"/>
                </a:ext>
              </a:extLst>
            </p:cNvPr>
            <p:cNvSpPr/>
            <p:nvPr/>
          </p:nvSpPr>
          <p:spPr>
            <a:xfrm>
              <a:off x="4612532" y="3378547"/>
              <a:ext cx="221062" cy="171087"/>
            </a:xfrm>
            <a:custGeom>
              <a:avLst/>
              <a:gdLst/>
              <a:ahLst/>
              <a:cxnLst/>
              <a:rect l="l" t="t" r="r" b="b"/>
              <a:pathLst>
                <a:path w="10979" h="8497" extrusionOk="0">
                  <a:moveTo>
                    <a:pt x="5490" y="0"/>
                  </a:moveTo>
                  <a:cubicBezTo>
                    <a:pt x="26" y="0"/>
                    <a:pt x="1" y="8497"/>
                    <a:pt x="5490" y="8497"/>
                  </a:cubicBezTo>
                  <a:cubicBezTo>
                    <a:pt x="10953" y="8497"/>
                    <a:pt x="10978" y="0"/>
                    <a:pt x="5490" y="0"/>
                  </a:cubicBezTo>
                  <a:close/>
                </a:path>
              </a:pathLst>
            </a:custGeom>
            <a:solidFill>
              <a:srgbClr val="FF6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664;p61">
              <a:extLst>
                <a:ext uri="{FF2B5EF4-FFF2-40B4-BE49-F238E27FC236}">
                  <a16:creationId xmlns:a16="http://schemas.microsoft.com/office/drawing/2014/main" id="{BC4F5E5E-5AF4-480D-8FB4-7C00DAD12583}"/>
                </a:ext>
              </a:extLst>
            </p:cNvPr>
            <p:cNvSpPr/>
            <p:nvPr/>
          </p:nvSpPr>
          <p:spPr>
            <a:xfrm>
              <a:off x="4527260" y="3642477"/>
              <a:ext cx="220539" cy="171087"/>
            </a:xfrm>
            <a:custGeom>
              <a:avLst/>
              <a:gdLst/>
              <a:ahLst/>
              <a:cxnLst/>
              <a:rect l="l" t="t" r="r" b="b"/>
              <a:pathLst>
                <a:path w="10953" h="8497" extrusionOk="0">
                  <a:moveTo>
                    <a:pt x="5464" y="0"/>
                  </a:moveTo>
                  <a:cubicBezTo>
                    <a:pt x="0" y="0"/>
                    <a:pt x="0" y="8496"/>
                    <a:pt x="5464" y="8496"/>
                  </a:cubicBezTo>
                  <a:cubicBezTo>
                    <a:pt x="10953" y="8496"/>
                    <a:pt x="10953" y="0"/>
                    <a:pt x="5464" y="0"/>
                  </a:cubicBezTo>
                  <a:close/>
                </a:path>
              </a:pathLst>
            </a:custGeom>
            <a:solidFill>
              <a:srgbClr val="FF6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665;p61">
              <a:extLst>
                <a:ext uri="{FF2B5EF4-FFF2-40B4-BE49-F238E27FC236}">
                  <a16:creationId xmlns:a16="http://schemas.microsoft.com/office/drawing/2014/main" id="{910063F5-37D6-4729-8C0B-98FDB1F10335}"/>
                </a:ext>
              </a:extLst>
            </p:cNvPr>
            <p:cNvSpPr/>
            <p:nvPr/>
          </p:nvSpPr>
          <p:spPr>
            <a:xfrm>
              <a:off x="4149286" y="3356842"/>
              <a:ext cx="220539" cy="171087"/>
            </a:xfrm>
            <a:custGeom>
              <a:avLst/>
              <a:gdLst/>
              <a:ahLst/>
              <a:cxnLst/>
              <a:rect l="l" t="t" r="r" b="b"/>
              <a:pathLst>
                <a:path w="10953" h="8497" extrusionOk="0">
                  <a:moveTo>
                    <a:pt x="5464" y="1"/>
                  </a:moveTo>
                  <a:cubicBezTo>
                    <a:pt x="0" y="1"/>
                    <a:pt x="0" y="8497"/>
                    <a:pt x="5464" y="8497"/>
                  </a:cubicBezTo>
                  <a:cubicBezTo>
                    <a:pt x="10928" y="8497"/>
                    <a:pt x="10953" y="1"/>
                    <a:pt x="5464" y="1"/>
                  </a:cubicBezTo>
                  <a:close/>
                </a:path>
              </a:pathLst>
            </a:custGeom>
            <a:solidFill>
              <a:srgbClr val="FF6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666;p61">
              <a:extLst>
                <a:ext uri="{FF2B5EF4-FFF2-40B4-BE49-F238E27FC236}">
                  <a16:creationId xmlns:a16="http://schemas.microsoft.com/office/drawing/2014/main" id="{D83A58D7-5A7D-481C-9D38-ED16867C9C9A}"/>
                </a:ext>
              </a:extLst>
            </p:cNvPr>
            <p:cNvSpPr/>
            <p:nvPr/>
          </p:nvSpPr>
          <p:spPr>
            <a:xfrm>
              <a:off x="4077625" y="3627839"/>
              <a:ext cx="220539" cy="171590"/>
            </a:xfrm>
            <a:custGeom>
              <a:avLst/>
              <a:gdLst/>
              <a:ahLst/>
              <a:cxnLst/>
              <a:rect l="l" t="t" r="r" b="b"/>
              <a:pathLst>
                <a:path w="10953" h="8522" extrusionOk="0">
                  <a:moveTo>
                    <a:pt x="5489" y="0"/>
                  </a:moveTo>
                  <a:cubicBezTo>
                    <a:pt x="25" y="0"/>
                    <a:pt x="0" y="8522"/>
                    <a:pt x="5489" y="8522"/>
                  </a:cubicBezTo>
                  <a:cubicBezTo>
                    <a:pt x="10953" y="8522"/>
                    <a:pt x="10953" y="0"/>
                    <a:pt x="5489" y="0"/>
                  </a:cubicBezTo>
                  <a:close/>
                </a:path>
              </a:pathLst>
            </a:custGeom>
            <a:solidFill>
              <a:srgbClr val="FF6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667;p61">
              <a:extLst>
                <a:ext uri="{FF2B5EF4-FFF2-40B4-BE49-F238E27FC236}">
                  <a16:creationId xmlns:a16="http://schemas.microsoft.com/office/drawing/2014/main" id="{D5A93BE2-7D42-4FFF-BCEE-78183D649054}"/>
                </a:ext>
              </a:extLst>
            </p:cNvPr>
            <p:cNvSpPr/>
            <p:nvPr/>
          </p:nvSpPr>
          <p:spPr>
            <a:xfrm>
              <a:off x="4205301" y="3352815"/>
              <a:ext cx="448125" cy="653240"/>
            </a:xfrm>
            <a:custGeom>
              <a:avLst/>
              <a:gdLst/>
              <a:ahLst/>
              <a:cxnLst/>
              <a:rect l="l" t="t" r="r" b="b"/>
              <a:pathLst>
                <a:path w="22256" h="32443" extrusionOk="0">
                  <a:moveTo>
                    <a:pt x="12122" y="0"/>
                  </a:moveTo>
                  <a:cubicBezTo>
                    <a:pt x="9678" y="0"/>
                    <a:pt x="7220" y="1187"/>
                    <a:pt x="5489" y="2957"/>
                  </a:cubicBezTo>
                  <a:cubicBezTo>
                    <a:pt x="3309" y="5188"/>
                    <a:pt x="2105" y="8221"/>
                    <a:pt x="1379" y="11278"/>
                  </a:cubicBezTo>
                  <a:cubicBezTo>
                    <a:pt x="0" y="17093"/>
                    <a:pt x="351" y="23308"/>
                    <a:pt x="1730" y="29674"/>
                  </a:cubicBezTo>
                  <a:lnTo>
                    <a:pt x="2532" y="30126"/>
                  </a:lnTo>
                  <a:cubicBezTo>
                    <a:pt x="5628" y="31852"/>
                    <a:pt x="8664" y="32442"/>
                    <a:pt x="11369" y="32442"/>
                  </a:cubicBezTo>
                  <a:cubicBezTo>
                    <a:pt x="17225" y="32442"/>
                    <a:pt x="21529" y="29674"/>
                    <a:pt x="21529" y="29674"/>
                  </a:cubicBezTo>
                  <a:cubicBezTo>
                    <a:pt x="22256" y="23960"/>
                    <a:pt x="22256" y="18120"/>
                    <a:pt x="21504" y="12381"/>
                  </a:cubicBezTo>
                  <a:cubicBezTo>
                    <a:pt x="21203" y="9875"/>
                    <a:pt x="20727" y="7343"/>
                    <a:pt x="19549" y="5088"/>
                  </a:cubicBezTo>
                  <a:cubicBezTo>
                    <a:pt x="18396" y="2857"/>
                    <a:pt x="16466" y="902"/>
                    <a:pt x="14010" y="251"/>
                  </a:cubicBezTo>
                  <a:cubicBezTo>
                    <a:pt x="13390" y="80"/>
                    <a:pt x="12757" y="0"/>
                    <a:pt x="121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" name="Google Shape;1720;p50">
            <a:extLst>
              <a:ext uri="{FF2B5EF4-FFF2-40B4-BE49-F238E27FC236}">
                <a16:creationId xmlns:a16="http://schemas.microsoft.com/office/drawing/2014/main" id="{53D2AE23-55F4-4CBA-80C7-ACD32726F2D3}"/>
              </a:ext>
            </a:extLst>
          </p:cNvPr>
          <p:cNvGrpSpPr/>
          <p:nvPr/>
        </p:nvGrpSpPr>
        <p:grpSpPr>
          <a:xfrm>
            <a:off x="3326448" y="412135"/>
            <a:ext cx="4221847" cy="3278150"/>
            <a:chOff x="720000" y="1325750"/>
            <a:chExt cx="4221847" cy="3278150"/>
          </a:xfrm>
        </p:grpSpPr>
        <p:sp>
          <p:nvSpPr>
            <p:cNvPr id="120" name="Google Shape;1722;p50">
              <a:extLst>
                <a:ext uri="{FF2B5EF4-FFF2-40B4-BE49-F238E27FC236}">
                  <a16:creationId xmlns:a16="http://schemas.microsoft.com/office/drawing/2014/main" id="{637D63F1-B391-4C6B-A8E8-A26CCAD03108}"/>
                </a:ext>
              </a:extLst>
            </p:cNvPr>
            <p:cNvSpPr/>
            <p:nvPr/>
          </p:nvSpPr>
          <p:spPr>
            <a:xfrm>
              <a:off x="720000" y="2923767"/>
              <a:ext cx="3852000" cy="640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724;p50">
              <a:extLst>
                <a:ext uri="{FF2B5EF4-FFF2-40B4-BE49-F238E27FC236}">
                  <a16:creationId xmlns:a16="http://schemas.microsoft.com/office/drawing/2014/main" id="{13D6CBB0-9E93-40C4-A890-727B84D0F77F}"/>
                </a:ext>
              </a:extLst>
            </p:cNvPr>
            <p:cNvSpPr/>
            <p:nvPr/>
          </p:nvSpPr>
          <p:spPr>
            <a:xfrm>
              <a:off x="720000" y="1641975"/>
              <a:ext cx="3852000" cy="640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2" name="Google Shape;1725;p50">
              <a:extLst>
                <a:ext uri="{FF2B5EF4-FFF2-40B4-BE49-F238E27FC236}">
                  <a16:creationId xmlns:a16="http://schemas.microsoft.com/office/drawing/2014/main" id="{AE66CCDC-D92D-451C-888A-4B5CFAE6A6A7}"/>
                </a:ext>
              </a:extLst>
            </p:cNvPr>
            <p:cNvGrpSpPr/>
            <p:nvPr/>
          </p:nvGrpSpPr>
          <p:grpSpPr>
            <a:xfrm>
              <a:off x="4204200" y="1325750"/>
              <a:ext cx="737647" cy="3278150"/>
              <a:chOff x="4204200" y="1325750"/>
              <a:chExt cx="737647" cy="3278150"/>
            </a:xfrm>
          </p:grpSpPr>
          <p:sp>
            <p:nvSpPr>
              <p:cNvPr id="130" name="Google Shape;1726;p50">
                <a:extLst>
                  <a:ext uri="{FF2B5EF4-FFF2-40B4-BE49-F238E27FC236}">
                    <a16:creationId xmlns:a16="http://schemas.microsoft.com/office/drawing/2014/main" id="{6750A323-5821-478A-9B45-C0BBE5BAEF27}"/>
                  </a:ext>
                </a:extLst>
              </p:cNvPr>
              <p:cNvSpPr/>
              <p:nvPr/>
            </p:nvSpPr>
            <p:spPr>
              <a:xfrm>
                <a:off x="4206547" y="1325750"/>
                <a:ext cx="735300" cy="238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727;p50">
                <a:extLst>
                  <a:ext uri="{FF2B5EF4-FFF2-40B4-BE49-F238E27FC236}">
                    <a16:creationId xmlns:a16="http://schemas.microsoft.com/office/drawing/2014/main" id="{54A29E28-C090-42EE-B0B8-390FE5D96987}"/>
                  </a:ext>
                </a:extLst>
              </p:cNvPr>
              <p:cNvSpPr/>
              <p:nvPr/>
            </p:nvSpPr>
            <p:spPr>
              <a:xfrm>
                <a:off x="4206511" y="1564025"/>
                <a:ext cx="735300" cy="78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728;p50">
                <a:extLst>
                  <a:ext uri="{FF2B5EF4-FFF2-40B4-BE49-F238E27FC236}">
                    <a16:creationId xmlns:a16="http://schemas.microsoft.com/office/drawing/2014/main" id="{478A7DFB-E645-4C91-A843-BBA3D7013B1C}"/>
                  </a:ext>
                </a:extLst>
              </p:cNvPr>
              <p:cNvSpPr/>
              <p:nvPr/>
            </p:nvSpPr>
            <p:spPr>
              <a:xfrm>
                <a:off x="4204300" y="1641975"/>
                <a:ext cx="735300" cy="25638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729;p50">
                <a:extLst>
                  <a:ext uri="{FF2B5EF4-FFF2-40B4-BE49-F238E27FC236}">
                    <a16:creationId xmlns:a16="http://schemas.microsoft.com/office/drawing/2014/main" id="{3042DF56-34EB-401C-8E6F-5F3F8E39C955}"/>
                  </a:ext>
                </a:extLst>
              </p:cNvPr>
              <p:cNvSpPr/>
              <p:nvPr/>
            </p:nvSpPr>
            <p:spPr>
              <a:xfrm rot="10800000">
                <a:off x="4204200" y="4205800"/>
                <a:ext cx="735600" cy="398100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730;p50">
                <a:extLst>
                  <a:ext uri="{FF2B5EF4-FFF2-40B4-BE49-F238E27FC236}">
                    <a16:creationId xmlns:a16="http://schemas.microsoft.com/office/drawing/2014/main" id="{43B57098-87D2-4DF4-B57C-5A6CE5673889}"/>
                  </a:ext>
                </a:extLst>
              </p:cNvPr>
              <p:cNvSpPr/>
              <p:nvPr/>
            </p:nvSpPr>
            <p:spPr>
              <a:xfrm rot="10800000">
                <a:off x="4455300" y="4478092"/>
                <a:ext cx="233400" cy="125400"/>
              </a:xfrm>
              <a:prstGeom prst="triangle">
                <a:avLst>
                  <a:gd name="adj" fmla="val 50000"/>
                </a:avLst>
              </a:prstGeom>
              <a:solidFill>
                <a:srgbClr val="F27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3" name="Google Shape;1731;p50">
              <a:extLst>
                <a:ext uri="{FF2B5EF4-FFF2-40B4-BE49-F238E27FC236}">
                  <a16:creationId xmlns:a16="http://schemas.microsoft.com/office/drawing/2014/main" id="{CCBCF462-5E79-4615-9B0B-A98455A3EDF2}"/>
                </a:ext>
              </a:extLst>
            </p:cNvPr>
            <p:cNvSpPr txBox="1"/>
            <p:nvPr/>
          </p:nvSpPr>
          <p:spPr>
            <a:xfrm>
              <a:off x="3330491" y="1706047"/>
              <a:ext cx="8178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3000" b="1" dirty="0">
                  <a:solidFill>
                    <a:schemeClr val="lt2"/>
                  </a:solidFill>
                  <a:latin typeface="Boogaloo"/>
                  <a:ea typeface="Boogaloo"/>
                  <a:cs typeface="Boogaloo"/>
                  <a:sym typeface="Boogaloo"/>
                </a:rPr>
                <a:t>01</a:t>
              </a:r>
              <a:endParaRPr sz="3000" b="1" dirty="0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24" name="Google Shape;1732;p50">
              <a:extLst>
                <a:ext uri="{FF2B5EF4-FFF2-40B4-BE49-F238E27FC236}">
                  <a16:creationId xmlns:a16="http://schemas.microsoft.com/office/drawing/2014/main" id="{AFF04672-F166-4F2B-9900-551A1D4F1146}"/>
                </a:ext>
              </a:extLst>
            </p:cNvPr>
            <p:cNvSpPr txBox="1"/>
            <p:nvPr/>
          </p:nvSpPr>
          <p:spPr>
            <a:xfrm>
              <a:off x="3389079" y="2995475"/>
              <a:ext cx="8178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3000" b="1" dirty="0">
                  <a:solidFill>
                    <a:schemeClr val="lt2"/>
                  </a:solidFill>
                  <a:latin typeface="Boogaloo"/>
                  <a:ea typeface="Boogaloo"/>
                  <a:cs typeface="Boogaloo"/>
                  <a:sym typeface="Boogaloo"/>
                </a:rPr>
                <a:t>02</a:t>
              </a:r>
              <a:endParaRPr sz="3000" b="1" dirty="0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25" name="Google Shape;1735;p50">
              <a:extLst>
                <a:ext uri="{FF2B5EF4-FFF2-40B4-BE49-F238E27FC236}">
                  <a16:creationId xmlns:a16="http://schemas.microsoft.com/office/drawing/2014/main" id="{7C7BBB28-5602-408D-B234-0204EB3EF67D}"/>
                </a:ext>
              </a:extLst>
            </p:cNvPr>
            <p:cNvSpPr txBox="1"/>
            <p:nvPr/>
          </p:nvSpPr>
          <p:spPr>
            <a:xfrm>
              <a:off x="4285041" y="1736499"/>
              <a:ext cx="5784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 dirty="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A</a:t>
              </a:r>
              <a:endParaRPr sz="3000" b="1" dirty="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26" name="Google Shape;1736;p50">
              <a:extLst>
                <a:ext uri="{FF2B5EF4-FFF2-40B4-BE49-F238E27FC236}">
                  <a16:creationId xmlns:a16="http://schemas.microsoft.com/office/drawing/2014/main" id="{EE32CA06-1119-4411-A65C-7A3D17BAA16A}"/>
                </a:ext>
              </a:extLst>
            </p:cNvPr>
            <p:cNvSpPr txBox="1"/>
            <p:nvPr/>
          </p:nvSpPr>
          <p:spPr>
            <a:xfrm>
              <a:off x="4285041" y="2377383"/>
              <a:ext cx="5784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B</a:t>
              </a:r>
              <a:endParaRPr sz="3000" b="1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27" name="Google Shape;1737;p50">
              <a:extLst>
                <a:ext uri="{FF2B5EF4-FFF2-40B4-BE49-F238E27FC236}">
                  <a16:creationId xmlns:a16="http://schemas.microsoft.com/office/drawing/2014/main" id="{F80BCE84-08B3-4512-A99D-F6295704FD5F}"/>
                </a:ext>
              </a:extLst>
            </p:cNvPr>
            <p:cNvSpPr txBox="1"/>
            <p:nvPr/>
          </p:nvSpPr>
          <p:spPr>
            <a:xfrm>
              <a:off x="4285041" y="3018303"/>
              <a:ext cx="5784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C</a:t>
              </a:r>
              <a:endParaRPr sz="3000" b="1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28" name="Google Shape;1738;p50">
              <a:extLst>
                <a:ext uri="{FF2B5EF4-FFF2-40B4-BE49-F238E27FC236}">
                  <a16:creationId xmlns:a16="http://schemas.microsoft.com/office/drawing/2014/main" id="{53292668-814B-45B3-A32E-1323C13F5A85}"/>
                </a:ext>
              </a:extLst>
            </p:cNvPr>
            <p:cNvSpPr txBox="1"/>
            <p:nvPr/>
          </p:nvSpPr>
          <p:spPr>
            <a:xfrm>
              <a:off x="4285041" y="3659367"/>
              <a:ext cx="5784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D</a:t>
              </a:r>
              <a:endParaRPr sz="3000" b="1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29" name="Google Shape;1739;p50">
              <a:extLst>
                <a:ext uri="{FF2B5EF4-FFF2-40B4-BE49-F238E27FC236}">
                  <a16:creationId xmlns:a16="http://schemas.microsoft.com/office/drawing/2014/main" id="{EC16D7B1-70EF-4F4C-B509-99B035744010}"/>
                </a:ext>
              </a:extLst>
            </p:cNvPr>
            <p:cNvSpPr txBox="1"/>
            <p:nvPr/>
          </p:nvSpPr>
          <p:spPr>
            <a:xfrm>
              <a:off x="1554514" y="1768511"/>
              <a:ext cx="23979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3600" b="1" dirty="0">
                  <a:solidFill>
                    <a:srgbClr val="7A6DB2"/>
                  </a:solidFill>
                  <a:latin typeface="Calibri" panose="020F0502020204030204" pitchFamily="34" charset="0"/>
                  <a:ea typeface="Manjari"/>
                  <a:cs typeface="Calibri" panose="020F0502020204030204" pitchFamily="34" charset="0"/>
                  <a:sym typeface="Manjari"/>
                </a:rPr>
                <a:t>المُتـــغيّــــــــــــــــــــــــــــــــــر</a:t>
              </a:r>
              <a:endParaRPr sz="3600" b="1" dirty="0">
                <a:solidFill>
                  <a:srgbClr val="7A6DB2"/>
                </a:solidFill>
                <a:latin typeface="Calibri" panose="020F0502020204030204" pitchFamily="34" charset="0"/>
                <a:ea typeface="Manjari"/>
                <a:cs typeface="Calibri" panose="020F0502020204030204" pitchFamily="34" charset="0"/>
                <a:sym typeface="Manjari"/>
              </a:endParaRPr>
            </a:p>
          </p:txBody>
        </p:sp>
      </p:grpSp>
      <p:sp>
        <p:nvSpPr>
          <p:cNvPr id="135" name="Google Shape;1739;p50">
            <a:extLst>
              <a:ext uri="{FF2B5EF4-FFF2-40B4-BE49-F238E27FC236}">
                <a16:creationId xmlns:a16="http://schemas.microsoft.com/office/drawing/2014/main" id="{61B3B430-D998-4537-BA68-FC2B00EE2C38}"/>
              </a:ext>
            </a:extLst>
          </p:cNvPr>
          <p:cNvSpPr txBox="1"/>
          <p:nvPr/>
        </p:nvSpPr>
        <p:spPr>
          <a:xfrm>
            <a:off x="4025491" y="2055166"/>
            <a:ext cx="23979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b="1" dirty="0">
                <a:solidFill>
                  <a:srgbClr val="7A6DB2"/>
                </a:solidFill>
                <a:latin typeface="Calibri" panose="020F0502020204030204" pitchFamily="34" charset="0"/>
                <a:ea typeface="Manjari"/>
                <a:cs typeface="Calibri" panose="020F0502020204030204" pitchFamily="34" charset="0"/>
                <a:sym typeface="Manjari"/>
              </a:rPr>
              <a:t>العبارة الجبرية</a:t>
            </a:r>
            <a:endParaRPr sz="3600" b="1" dirty="0">
              <a:solidFill>
                <a:srgbClr val="7A6DB2"/>
              </a:solidFill>
              <a:latin typeface="Calibri" panose="020F0502020204030204" pitchFamily="34" charset="0"/>
              <a:ea typeface="Manjari"/>
              <a:cs typeface="Calibri" panose="020F0502020204030204" pitchFamily="34" charset="0"/>
              <a:sym typeface="Manjari"/>
            </a:endParaRPr>
          </a:p>
        </p:txBody>
      </p:sp>
      <p:sp>
        <p:nvSpPr>
          <p:cNvPr id="136" name="Google Shape;134;p8">
            <a:extLst>
              <a:ext uri="{FF2B5EF4-FFF2-40B4-BE49-F238E27FC236}">
                <a16:creationId xmlns:a16="http://schemas.microsoft.com/office/drawing/2014/main" id="{E488E5FB-CEB2-4B6A-8550-C0034E398C02}"/>
              </a:ext>
            </a:extLst>
          </p:cNvPr>
          <p:cNvSpPr/>
          <p:nvPr/>
        </p:nvSpPr>
        <p:spPr>
          <a:xfrm flipH="1">
            <a:off x="4008128" y="3191637"/>
            <a:ext cx="1083100" cy="435540"/>
          </a:xfrm>
          <a:custGeom>
            <a:avLst/>
            <a:gdLst/>
            <a:ahLst/>
            <a:cxnLst/>
            <a:rect l="l" t="t" r="r" b="b"/>
            <a:pathLst>
              <a:path w="12407" h="4989" extrusionOk="0">
                <a:moveTo>
                  <a:pt x="9102" y="163"/>
                </a:moveTo>
                <a:cubicBezTo>
                  <a:pt x="9212" y="163"/>
                  <a:pt x="9320" y="175"/>
                  <a:pt x="9425" y="201"/>
                </a:cubicBezTo>
                <a:cubicBezTo>
                  <a:pt x="10227" y="402"/>
                  <a:pt x="10803" y="1078"/>
                  <a:pt x="10828" y="1780"/>
                </a:cubicBezTo>
                <a:cubicBezTo>
                  <a:pt x="10828" y="1805"/>
                  <a:pt x="10853" y="1830"/>
                  <a:pt x="10878" y="1855"/>
                </a:cubicBezTo>
                <a:lnTo>
                  <a:pt x="10953" y="1855"/>
                </a:lnTo>
                <a:cubicBezTo>
                  <a:pt x="11037" y="1814"/>
                  <a:pt x="11126" y="1794"/>
                  <a:pt x="11217" y="1794"/>
                </a:cubicBezTo>
                <a:cubicBezTo>
                  <a:pt x="11399" y="1794"/>
                  <a:pt x="11588" y="1872"/>
                  <a:pt x="11755" y="2006"/>
                </a:cubicBezTo>
                <a:cubicBezTo>
                  <a:pt x="12056" y="2231"/>
                  <a:pt x="12206" y="2582"/>
                  <a:pt x="12156" y="2908"/>
                </a:cubicBezTo>
                <a:cubicBezTo>
                  <a:pt x="12066" y="3538"/>
                  <a:pt x="11411" y="3926"/>
                  <a:pt x="10824" y="3926"/>
                </a:cubicBezTo>
                <a:cubicBezTo>
                  <a:pt x="10757" y="3926"/>
                  <a:pt x="10692" y="3921"/>
                  <a:pt x="10628" y="3910"/>
                </a:cubicBezTo>
                <a:cubicBezTo>
                  <a:pt x="10602" y="3910"/>
                  <a:pt x="10552" y="3910"/>
                  <a:pt x="10552" y="3936"/>
                </a:cubicBezTo>
                <a:cubicBezTo>
                  <a:pt x="10277" y="4362"/>
                  <a:pt x="9800" y="4637"/>
                  <a:pt x="9274" y="4712"/>
                </a:cubicBezTo>
                <a:cubicBezTo>
                  <a:pt x="9205" y="4719"/>
                  <a:pt x="9136" y="4722"/>
                  <a:pt x="9067" y="4722"/>
                </a:cubicBezTo>
                <a:cubicBezTo>
                  <a:pt x="8593" y="4722"/>
                  <a:pt x="8152" y="4571"/>
                  <a:pt x="7846" y="4286"/>
                </a:cubicBezTo>
                <a:cubicBezTo>
                  <a:pt x="7846" y="4261"/>
                  <a:pt x="7821" y="4261"/>
                  <a:pt x="7795" y="4261"/>
                </a:cubicBezTo>
                <a:cubicBezTo>
                  <a:pt x="7770" y="4261"/>
                  <a:pt x="7745" y="4261"/>
                  <a:pt x="7720" y="4286"/>
                </a:cubicBezTo>
                <a:cubicBezTo>
                  <a:pt x="7436" y="4618"/>
                  <a:pt x="6974" y="4815"/>
                  <a:pt x="6480" y="4815"/>
                </a:cubicBezTo>
                <a:cubicBezTo>
                  <a:pt x="6451" y="4815"/>
                  <a:pt x="6421" y="4814"/>
                  <a:pt x="6392" y="4813"/>
                </a:cubicBezTo>
                <a:cubicBezTo>
                  <a:pt x="5866" y="4763"/>
                  <a:pt x="5364" y="4537"/>
                  <a:pt x="5114" y="4136"/>
                </a:cubicBezTo>
                <a:cubicBezTo>
                  <a:pt x="5089" y="4136"/>
                  <a:pt x="5064" y="4111"/>
                  <a:pt x="5039" y="4111"/>
                </a:cubicBezTo>
                <a:cubicBezTo>
                  <a:pt x="5013" y="4111"/>
                  <a:pt x="4988" y="4111"/>
                  <a:pt x="4963" y="4136"/>
                </a:cubicBezTo>
                <a:cubicBezTo>
                  <a:pt x="4623" y="4455"/>
                  <a:pt x="4139" y="4629"/>
                  <a:pt x="3618" y="4629"/>
                </a:cubicBezTo>
                <a:cubicBezTo>
                  <a:pt x="3525" y="4629"/>
                  <a:pt x="3430" y="4624"/>
                  <a:pt x="3334" y="4612"/>
                </a:cubicBezTo>
                <a:cubicBezTo>
                  <a:pt x="2708" y="4537"/>
                  <a:pt x="2181" y="4211"/>
                  <a:pt x="1881" y="3735"/>
                </a:cubicBezTo>
                <a:cubicBezTo>
                  <a:pt x="1866" y="3706"/>
                  <a:pt x="1843" y="3693"/>
                  <a:pt x="1816" y="3693"/>
                </a:cubicBezTo>
                <a:cubicBezTo>
                  <a:pt x="1797" y="3693"/>
                  <a:pt x="1776" y="3700"/>
                  <a:pt x="1755" y="3710"/>
                </a:cubicBezTo>
                <a:cubicBezTo>
                  <a:pt x="1627" y="3791"/>
                  <a:pt x="1472" y="3830"/>
                  <a:pt x="1308" y="3830"/>
                </a:cubicBezTo>
                <a:cubicBezTo>
                  <a:pt x="1118" y="3830"/>
                  <a:pt x="916" y="3779"/>
                  <a:pt x="728" y="3685"/>
                </a:cubicBezTo>
                <a:cubicBezTo>
                  <a:pt x="402" y="3484"/>
                  <a:pt x="176" y="3159"/>
                  <a:pt x="176" y="2833"/>
                </a:cubicBezTo>
                <a:cubicBezTo>
                  <a:pt x="176" y="2482"/>
                  <a:pt x="377" y="2156"/>
                  <a:pt x="728" y="1956"/>
                </a:cubicBezTo>
                <a:cubicBezTo>
                  <a:pt x="902" y="1848"/>
                  <a:pt x="1099" y="1798"/>
                  <a:pt x="1285" y="1798"/>
                </a:cubicBezTo>
                <a:cubicBezTo>
                  <a:pt x="1447" y="1798"/>
                  <a:pt x="1602" y="1836"/>
                  <a:pt x="1730" y="1905"/>
                </a:cubicBezTo>
                <a:cubicBezTo>
                  <a:pt x="1743" y="1918"/>
                  <a:pt x="1755" y="1924"/>
                  <a:pt x="1768" y="1924"/>
                </a:cubicBezTo>
                <a:cubicBezTo>
                  <a:pt x="1780" y="1924"/>
                  <a:pt x="1793" y="1918"/>
                  <a:pt x="1805" y="1905"/>
                </a:cubicBezTo>
                <a:cubicBezTo>
                  <a:pt x="1830" y="1905"/>
                  <a:pt x="1856" y="1880"/>
                  <a:pt x="1856" y="1855"/>
                </a:cubicBezTo>
                <a:cubicBezTo>
                  <a:pt x="1981" y="1329"/>
                  <a:pt x="2432" y="878"/>
                  <a:pt x="2958" y="753"/>
                </a:cubicBezTo>
                <a:cubicBezTo>
                  <a:pt x="3075" y="726"/>
                  <a:pt x="3193" y="713"/>
                  <a:pt x="3310" y="713"/>
                </a:cubicBezTo>
                <a:cubicBezTo>
                  <a:pt x="3745" y="713"/>
                  <a:pt x="4166" y="893"/>
                  <a:pt x="4462" y="1229"/>
                </a:cubicBezTo>
                <a:cubicBezTo>
                  <a:pt x="4487" y="1254"/>
                  <a:pt x="4512" y="1254"/>
                  <a:pt x="4537" y="1254"/>
                </a:cubicBezTo>
                <a:cubicBezTo>
                  <a:pt x="4562" y="1254"/>
                  <a:pt x="4587" y="1229"/>
                  <a:pt x="4612" y="1204"/>
                </a:cubicBezTo>
                <a:cubicBezTo>
                  <a:pt x="4763" y="702"/>
                  <a:pt x="5214" y="352"/>
                  <a:pt x="5690" y="251"/>
                </a:cubicBezTo>
                <a:cubicBezTo>
                  <a:pt x="5777" y="233"/>
                  <a:pt x="5866" y="225"/>
                  <a:pt x="5955" y="225"/>
                </a:cubicBezTo>
                <a:cubicBezTo>
                  <a:pt x="6486" y="225"/>
                  <a:pt x="7040" y="531"/>
                  <a:pt x="7319" y="1003"/>
                </a:cubicBezTo>
                <a:cubicBezTo>
                  <a:pt x="7344" y="1028"/>
                  <a:pt x="7369" y="1053"/>
                  <a:pt x="7394" y="1053"/>
                </a:cubicBezTo>
                <a:cubicBezTo>
                  <a:pt x="7420" y="1053"/>
                  <a:pt x="7445" y="1053"/>
                  <a:pt x="7470" y="1028"/>
                </a:cubicBezTo>
                <a:cubicBezTo>
                  <a:pt x="7811" y="559"/>
                  <a:pt x="8478" y="163"/>
                  <a:pt x="9102" y="163"/>
                </a:cubicBezTo>
                <a:close/>
                <a:moveTo>
                  <a:pt x="9081" y="0"/>
                </a:moveTo>
                <a:cubicBezTo>
                  <a:pt x="8442" y="0"/>
                  <a:pt x="7793" y="371"/>
                  <a:pt x="7420" y="828"/>
                </a:cubicBezTo>
                <a:cubicBezTo>
                  <a:pt x="7076" y="356"/>
                  <a:pt x="6494" y="49"/>
                  <a:pt x="5941" y="49"/>
                </a:cubicBezTo>
                <a:cubicBezTo>
                  <a:pt x="5848" y="49"/>
                  <a:pt x="5755" y="58"/>
                  <a:pt x="5665" y="76"/>
                </a:cubicBezTo>
                <a:cubicBezTo>
                  <a:pt x="5164" y="176"/>
                  <a:pt x="4713" y="527"/>
                  <a:pt x="4487" y="1003"/>
                </a:cubicBezTo>
                <a:cubicBezTo>
                  <a:pt x="4173" y="708"/>
                  <a:pt x="3735" y="537"/>
                  <a:pt x="3295" y="537"/>
                </a:cubicBezTo>
                <a:cubicBezTo>
                  <a:pt x="3174" y="537"/>
                  <a:pt x="3052" y="550"/>
                  <a:pt x="2933" y="577"/>
                </a:cubicBezTo>
                <a:cubicBezTo>
                  <a:pt x="2357" y="727"/>
                  <a:pt x="1906" y="1179"/>
                  <a:pt x="1730" y="1705"/>
                </a:cubicBezTo>
                <a:cubicBezTo>
                  <a:pt x="1599" y="1654"/>
                  <a:pt x="1451" y="1628"/>
                  <a:pt x="1299" y="1628"/>
                </a:cubicBezTo>
                <a:cubicBezTo>
                  <a:pt x="1073" y="1628"/>
                  <a:pt x="837" y="1685"/>
                  <a:pt x="627" y="1805"/>
                </a:cubicBezTo>
                <a:cubicBezTo>
                  <a:pt x="226" y="2031"/>
                  <a:pt x="1" y="2432"/>
                  <a:pt x="1" y="2833"/>
                </a:cubicBezTo>
                <a:cubicBezTo>
                  <a:pt x="1" y="3234"/>
                  <a:pt x="252" y="3610"/>
                  <a:pt x="653" y="3835"/>
                </a:cubicBezTo>
                <a:cubicBezTo>
                  <a:pt x="859" y="3945"/>
                  <a:pt x="1081" y="4003"/>
                  <a:pt x="1293" y="4003"/>
                </a:cubicBezTo>
                <a:cubicBezTo>
                  <a:pt x="1467" y="4003"/>
                  <a:pt x="1634" y="3964"/>
                  <a:pt x="1780" y="3885"/>
                </a:cubicBezTo>
                <a:cubicBezTo>
                  <a:pt x="2106" y="4362"/>
                  <a:pt x="2658" y="4687"/>
                  <a:pt x="3309" y="4788"/>
                </a:cubicBezTo>
                <a:cubicBezTo>
                  <a:pt x="3417" y="4800"/>
                  <a:pt x="3524" y="4806"/>
                  <a:pt x="3629" y="4806"/>
                </a:cubicBezTo>
                <a:cubicBezTo>
                  <a:pt x="4162" y="4806"/>
                  <a:pt x="4658" y="4646"/>
                  <a:pt x="5013" y="4311"/>
                </a:cubicBezTo>
                <a:cubicBezTo>
                  <a:pt x="5339" y="4712"/>
                  <a:pt x="5841" y="4938"/>
                  <a:pt x="6367" y="4963"/>
                </a:cubicBezTo>
                <a:cubicBezTo>
                  <a:pt x="6417" y="4963"/>
                  <a:pt x="6442" y="4988"/>
                  <a:pt x="6492" y="4988"/>
                </a:cubicBezTo>
                <a:cubicBezTo>
                  <a:pt x="6993" y="4988"/>
                  <a:pt x="7470" y="4788"/>
                  <a:pt x="7795" y="4462"/>
                </a:cubicBezTo>
                <a:cubicBezTo>
                  <a:pt x="8146" y="4747"/>
                  <a:pt x="8592" y="4897"/>
                  <a:pt x="9084" y="4897"/>
                </a:cubicBezTo>
                <a:cubicBezTo>
                  <a:pt x="9155" y="4897"/>
                  <a:pt x="9227" y="4894"/>
                  <a:pt x="9299" y="4888"/>
                </a:cubicBezTo>
                <a:cubicBezTo>
                  <a:pt x="9876" y="4813"/>
                  <a:pt x="10352" y="4512"/>
                  <a:pt x="10653" y="4086"/>
                </a:cubicBezTo>
                <a:cubicBezTo>
                  <a:pt x="10717" y="4094"/>
                  <a:pt x="10781" y="4098"/>
                  <a:pt x="10844" y="4098"/>
                </a:cubicBezTo>
                <a:cubicBezTo>
                  <a:pt x="11553" y="4098"/>
                  <a:pt x="12217" y="3602"/>
                  <a:pt x="12332" y="2958"/>
                </a:cubicBezTo>
                <a:cubicBezTo>
                  <a:pt x="12407" y="2557"/>
                  <a:pt x="12206" y="2131"/>
                  <a:pt x="11856" y="1855"/>
                </a:cubicBezTo>
                <a:cubicBezTo>
                  <a:pt x="11669" y="1706"/>
                  <a:pt x="11441" y="1626"/>
                  <a:pt x="11212" y="1626"/>
                </a:cubicBezTo>
                <a:cubicBezTo>
                  <a:pt x="11134" y="1626"/>
                  <a:pt x="11055" y="1636"/>
                  <a:pt x="10978" y="1655"/>
                </a:cubicBezTo>
                <a:cubicBezTo>
                  <a:pt x="10903" y="928"/>
                  <a:pt x="10277" y="251"/>
                  <a:pt x="9475" y="51"/>
                </a:cubicBezTo>
                <a:cubicBezTo>
                  <a:pt x="9345" y="16"/>
                  <a:pt x="9213" y="0"/>
                  <a:pt x="90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38;p8">
            <a:extLst>
              <a:ext uri="{FF2B5EF4-FFF2-40B4-BE49-F238E27FC236}">
                <a16:creationId xmlns:a16="http://schemas.microsoft.com/office/drawing/2014/main" id="{3E0AF660-194D-4C21-97B5-A90D6FC94FEA}"/>
              </a:ext>
            </a:extLst>
          </p:cNvPr>
          <p:cNvSpPr/>
          <p:nvPr/>
        </p:nvSpPr>
        <p:spPr>
          <a:xfrm flipH="1">
            <a:off x="7656612" y="213570"/>
            <a:ext cx="162024" cy="151029"/>
          </a:xfrm>
          <a:custGeom>
            <a:avLst/>
            <a:gdLst/>
            <a:ahLst/>
            <a:cxnLst/>
            <a:rect l="l" t="t" r="r" b="b"/>
            <a:pathLst>
              <a:path w="1856" h="1730" extrusionOk="0">
                <a:moveTo>
                  <a:pt x="853" y="0"/>
                </a:moveTo>
                <a:cubicBezTo>
                  <a:pt x="477" y="527"/>
                  <a:pt x="201" y="1103"/>
                  <a:pt x="1" y="1730"/>
                </a:cubicBezTo>
                <a:lnTo>
                  <a:pt x="1856" y="1730"/>
                </a:lnTo>
                <a:cubicBezTo>
                  <a:pt x="1580" y="1128"/>
                  <a:pt x="1254" y="552"/>
                  <a:pt x="878" y="25"/>
                </a:cubicBezTo>
                <a:lnTo>
                  <a:pt x="85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39;p8">
            <a:extLst>
              <a:ext uri="{FF2B5EF4-FFF2-40B4-BE49-F238E27FC236}">
                <a16:creationId xmlns:a16="http://schemas.microsoft.com/office/drawing/2014/main" id="{86460099-C4A4-43AA-8953-9082F61548DE}"/>
              </a:ext>
            </a:extLst>
          </p:cNvPr>
          <p:cNvSpPr/>
          <p:nvPr/>
        </p:nvSpPr>
        <p:spPr>
          <a:xfrm flipH="1">
            <a:off x="4086212" y="156363"/>
            <a:ext cx="133565" cy="142299"/>
          </a:xfrm>
          <a:custGeom>
            <a:avLst/>
            <a:gdLst/>
            <a:ahLst/>
            <a:cxnLst/>
            <a:rect l="l" t="t" r="r" b="b"/>
            <a:pathLst>
              <a:path w="1530" h="1630" extrusionOk="0">
                <a:moveTo>
                  <a:pt x="753" y="176"/>
                </a:moveTo>
                <a:cubicBezTo>
                  <a:pt x="1104" y="176"/>
                  <a:pt x="1329" y="552"/>
                  <a:pt x="1354" y="903"/>
                </a:cubicBezTo>
                <a:cubicBezTo>
                  <a:pt x="1354" y="978"/>
                  <a:pt x="1354" y="1053"/>
                  <a:pt x="1329" y="1103"/>
                </a:cubicBezTo>
                <a:cubicBezTo>
                  <a:pt x="1279" y="1254"/>
                  <a:pt x="1179" y="1354"/>
                  <a:pt x="1053" y="1404"/>
                </a:cubicBezTo>
                <a:cubicBezTo>
                  <a:pt x="971" y="1432"/>
                  <a:pt x="888" y="1452"/>
                  <a:pt x="810" y="1452"/>
                </a:cubicBezTo>
                <a:cubicBezTo>
                  <a:pt x="746" y="1452"/>
                  <a:pt x="684" y="1438"/>
                  <a:pt x="627" y="1404"/>
                </a:cubicBezTo>
                <a:cubicBezTo>
                  <a:pt x="402" y="1329"/>
                  <a:pt x="226" y="1128"/>
                  <a:pt x="201" y="903"/>
                </a:cubicBezTo>
                <a:cubicBezTo>
                  <a:pt x="176" y="727"/>
                  <a:pt x="226" y="502"/>
                  <a:pt x="377" y="351"/>
                </a:cubicBezTo>
                <a:cubicBezTo>
                  <a:pt x="477" y="226"/>
                  <a:pt x="602" y="176"/>
                  <a:pt x="728" y="176"/>
                </a:cubicBezTo>
                <a:close/>
                <a:moveTo>
                  <a:pt x="753" y="1"/>
                </a:moveTo>
                <a:cubicBezTo>
                  <a:pt x="552" y="1"/>
                  <a:pt x="377" y="76"/>
                  <a:pt x="251" y="251"/>
                </a:cubicBezTo>
                <a:cubicBezTo>
                  <a:pt x="76" y="427"/>
                  <a:pt x="1" y="702"/>
                  <a:pt x="26" y="953"/>
                </a:cubicBezTo>
                <a:cubicBezTo>
                  <a:pt x="76" y="1229"/>
                  <a:pt x="277" y="1479"/>
                  <a:pt x="552" y="1580"/>
                </a:cubicBezTo>
                <a:cubicBezTo>
                  <a:pt x="652" y="1605"/>
                  <a:pt x="728" y="1630"/>
                  <a:pt x="828" y="1630"/>
                </a:cubicBezTo>
                <a:cubicBezTo>
                  <a:pt x="928" y="1630"/>
                  <a:pt x="1028" y="1605"/>
                  <a:pt x="1104" y="1580"/>
                </a:cubicBezTo>
                <a:cubicBezTo>
                  <a:pt x="1304" y="1504"/>
                  <a:pt x="1429" y="1354"/>
                  <a:pt x="1480" y="1153"/>
                </a:cubicBezTo>
                <a:cubicBezTo>
                  <a:pt x="1505" y="1078"/>
                  <a:pt x="1530" y="1003"/>
                  <a:pt x="1530" y="903"/>
                </a:cubicBezTo>
                <a:cubicBezTo>
                  <a:pt x="1505" y="477"/>
                  <a:pt x="1204" y="26"/>
                  <a:pt x="75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0;p8">
            <a:extLst>
              <a:ext uri="{FF2B5EF4-FFF2-40B4-BE49-F238E27FC236}">
                <a16:creationId xmlns:a16="http://schemas.microsoft.com/office/drawing/2014/main" id="{05E4EEAA-3E6C-4AE3-AC38-687E4FC4899B}"/>
              </a:ext>
            </a:extLst>
          </p:cNvPr>
          <p:cNvSpPr/>
          <p:nvPr/>
        </p:nvSpPr>
        <p:spPr>
          <a:xfrm flipH="1">
            <a:off x="6035740" y="4634825"/>
            <a:ext cx="235075" cy="219252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1"/>
                </a:moveTo>
                <a:cubicBezTo>
                  <a:pt x="501" y="527"/>
                  <a:pt x="201" y="1128"/>
                  <a:pt x="0" y="1730"/>
                </a:cubicBezTo>
                <a:lnTo>
                  <a:pt x="1855" y="1730"/>
                </a:lnTo>
                <a:cubicBezTo>
                  <a:pt x="1579" y="1153"/>
                  <a:pt x="1253" y="577"/>
                  <a:pt x="877" y="26"/>
                </a:cubicBezTo>
                <a:lnTo>
                  <a:pt x="85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4" name="Google Shape;142;p8">
            <a:extLst>
              <a:ext uri="{FF2B5EF4-FFF2-40B4-BE49-F238E27FC236}">
                <a16:creationId xmlns:a16="http://schemas.microsoft.com/office/drawing/2014/main" id="{BFFD35A9-2875-432C-97A1-7905B306548A}"/>
              </a:ext>
            </a:extLst>
          </p:cNvPr>
          <p:cNvSpPr/>
          <p:nvPr/>
        </p:nvSpPr>
        <p:spPr>
          <a:xfrm flipH="1">
            <a:off x="4380793" y="4749884"/>
            <a:ext cx="133565" cy="142299"/>
          </a:xfrm>
          <a:custGeom>
            <a:avLst/>
            <a:gdLst/>
            <a:ahLst/>
            <a:cxnLst/>
            <a:rect l="l" t="t" r="r" b="b"/>
            <a:pathLst>
              <a:path w="1530" h="1630" extrusionOk="0">
                <a:moveTo>
                  <a:pt x="753" y="176"/>
                </a:moveTo>
                <a:cubicBezTo>
                  <a:pt x="1104" y="176"/>
                  <a:pt x="1329" y="552"/>
                  <a:pt x="1354" y="903"/>
                </a:cubicBezTo>
                <a:cubicBezTo>
                  <a:pt x="1354" y="978"/>
                  <a:pt x="1354" y="1053"/>
                  <a:pt x="1329" y="1103"/>
                </a:cubicBezTo>
                <a:cubicBezTo>
                  <a:pt x="1279" y="1254"/>
                  <a:pt x="1179" y="1354"/>
                  <a:pt x="1053" y="1404"/>
                </a:cubicBezTo>
                <a:cubicBezTo>
                  <a:pt x="971" y="1432"/>
                  <a:pt x="888" y="1452"/>
                  <a:pt x="810" y="1452"/>
                </a:cubicBezTo>
                <a:cubicBezTo>
                  <a:pt x="746" y="1452"/>
                  <a:pt x="684" y="1438"/>
                  <a:pt x="627" y="1404"/>
                </a:cubicBezTo>
                <a:cubicBezTo>
                  <a:pt x="402" y="1329"/>
                  <a:pt x="226" y="1128"/>
                  <a:pt x="201" y="903"/>
                </a:cubicBezTo>
                <a:cubicBezTo>
                  <a:pt x="176" y="727"/>
                  <a:pt x="226" y="502"/>
                  <a:pt x="377" y="351"/>
                </a:cubicBezTo>
                <a:cubicBezTo>
                  <a:pt x="477" y="226"/>
                  <a:pt x="602" y="176"/>
                  <a:pt x="728" y="176"/>
                </a:cubicBezTo>
                <a:close/>
                <a:moveTo>
                  <a:pt x="753" y="1"/>
                </a:moveTo>
                <a:cubicBezTo>
                  <a:pt x="552" y="1"/>
                  <a:pt x="377" y="76"/>
                  <a:pt x="251" y="251"/>
                </a:cubicBezTo>
                <a:cubicBezTo>
                  <a:pt x="76" y="427"/>
                  <a:pt x="1" y="702"/>
                  <a:pt x="26" y="953"/>
                </a:cubicBezTo>
                <a:cubicBezTo>
                  <a:pt x="76" y="1229"/>
                  <a:pt x="277" y="1479"/>
                  <a:pt x="552" y="1580"/>
                </a:cubicBezTo>
                <a:cubicBezTo>
                  <a:pt x="652" y="1605"/>
                  <a:pt x="728" y="1630"/>
                  <a:pt x="828" y="1630"/>
                </a:cubicBezTo>
                <a:cubicBezTo>
                  <a:pt x="928" y="1630"/>
                  <a:pt x="1028" y="1605"/>
                  <a:pt x="1104" y="1580"/>
                </a:cubicBezTo>
                <a:cubicBezTo>
                  <a:pt x="1304" y="1504"/>
                  <a:pt x="1429" y="1354"/>
                  <a:pt x="1480" y="1153"/>
                </a:cubicBezTo>
                <a:cubicBezTo>
                  <a:pt x="1505" y="1078"/>
                  <a:pt x="1530" y="1003"/>
                  <a:pt x="1530" y="903"/>
                </a:cubicBezTo>
                <a:cubicBezTo>
                  <a:pt x="1505" y="477"/>
                  <a:pt x="1204" y="26"/>
                  <a:pt x="75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5" name="Google Shape;143;p8">
            <a:extLst>
              <a:ext uri="{FF2B5EF4-FFF2-40B4-BE49-F238E27FC236}">
                <a16:creationId xmlns:a16="http://schemas.microsoft.com/office/drawing/2014/main" id="{BD34DE22-AD56-49F4-9DA1-96839C3BFE8E}"/>
              </a:ext>
            </a:extLst>
          </p:cNvPr>
          <p:cNvGrpSpPr/>
          <p:nvPr/>
        </p:nvGrpSpPr>
        <p:grpSpPr>
          <a:xfrm flipH="1">
            <a:off x="0" y="942997"/>
            <a:ext cx="1032663" cy="712280"/>
            <a:chOff x="1966925" y="760050"/>
            <a:chExt cx="244400" cy="168575"/>
          </a:xfrm>
        </p:grpSpPr>
        <p:sp>
          <p:nvSpPr>
            <p:cNvPr id="146" name="Google Shape;144;p8">
              <a:extLst>
                <a:ext uri="{FF2B5EF4-FFF2-40B4-BE49-F238E27FC236}">
                  <a16:creationId xmlns:a16="http://schemas.microsoft.com/office/drawing/2014/main" id="{72B9A476-E3E3-42E2-AE74-AFAB4B84834D}"/>
                </a:ext>
              </a:extLst>
            </p:cNvPr>
            <p:cNvSpPr/>
            <p:nvPr/>
          </p:nvSpPr>
          <p:spPr>
            <a:xfrm>
              <a:off x="1966925" y="763550"/>
              <a:ext cx="5050" cy="4050"/>
            </a:xfrm>
            <a:custGeom>
              <a:avLst/>
              <a:gdLst/>
              <a:ahLst/>
              <a:cxnLst/>
              <a:rect l="l" t="t" r="r" b="b"/>
              <a:pathLst>
                <a:path w="202" h="162" extrusionOk="0">
                  <a:moveTo>
                    <a:pt x="115" y="1"/>
                  </a:moveTo>
                  <a:cubicBezTo>
                    <a:pt x="103" y="1"/>
                    <a:pt x="89" y="4"/>
                    <a:pt x="76" y="11"/>
                  </a:cubicBezTo>
                  <a:lnTo>
                    <a:pt x="51" y="11"/>
                  </a:lnTo>
                  <a:cubicBezTo>
                    <a:pt x="26" y="11"/>
                    <a:pt x="1" y="61"/>
                    <a:pt x="1" y="111"/>
                  </a:cubicBezTo>
                  <a:cubicBezTo>
                    <a:pt x="26" y="161"/>
                    <a:pt x="51" y="161"/>
                    <a:pt x="101" y="161"/>
                  </a:cubicBezTo>
                  <a:lnTo>
                    <a:pt x="126" y="161"/>
                  </a:lnTo>
                  <a:cubicBezTo>
                    <a:pt x="176" y="161"/>
                    <a:pt x="201" y="111"/>
                    <a:pt x="176" y="61"/>
                  </a:cubicBezTo>
                  <a:cubicBezTo>
                    <a:pt x="176" y="24"/>
                    <a:pt x="149" y="1"/>
                    <a:pt x="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5;p8">
              <a:extLst>
                <a:ext uri="{FF2B5EF4-FFF2-40B4-BE49-F238E27FC236}">
                  <a16:creationId xmlns:a16="http://schemas.microsoft.com/office/drawing/2014/main" id="{AE8875D4-D405-4A73-B69F-78220848E44E}"/>
                </a:ext>
              </a:extLst>
            </p:cNvPr>
            <p:cNvSpPr/>
            <p:nvPr/>
          </p:nvSpPr>
          <p:spPr>
            <a:xfrm>
              <a:off x="2033975" y="766075"/>
              <a:ext cx="5675" cy="4650"/>
            </a:xfrm>
            <a:custGeom>
              <a:avLst/>
              <a:gdLst/>
              <a:ahLst/>
              <a:cxnLst/>
              <a:rect l="l" t="t" r="r" b="b"/>
              <a:pathLst>
                <a:path w="227" h="186" extrusionOk="0">
                  <a:moveTo>
                    <a:pt x="87" y="0"/>
                  </a:moveTo>
                  <a:cubicBezTo>
                    <a:pt x="52" y="0"/>
                    <a:pt x="26" y="23"/>
                    <a:pt x="26" y="60"/>
                  </a:cubicBezTo>
                  <a:cubicBezTo>
                    <a:pt x="1" y="110"/>
                    <a:pt x="26" y="160"/>
                    <a:pt x="76" y="160"/>
                  </a:cubicBezTo>
                  <a:lnTo>
                    <a:pt x="101" y="185"/>
                  </a:lnTo>
                  <a:lnTo>
                    <a:pt x="126" y="185"/>
                  </a:lnTo>
                  <a:cubicBezTo>
                    <a:pt x="176" y="185"/>
                    <a:pt x="201" y="160"/>
                    <a:pt x="201" y="110"/>
                  </a:cubicBezTo>
                  <a:cubicBezTo>
                    <a:pt x="226" y="85"/>
                    <a:pt x="201" y="35"/>
                    <a:pt x="151" y="10"/>
                  </a:cubicBezTo>
                  <a:lnTo>
                    <a:pt x="126" y="10"/>
                  </a:lnTo>
                  <a:cubicBezTo>
                    <a:pt x="112" y="3"/>
                    <a:pt x="99" y="0"/>
                    <a:pt x="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6;p8">
              <a:extLst>
                <a:ext uri="{FF2B5EF4-FFF2-40B4-BE49-F238E27FC236}">
                  <a16:creationId xmlns:a16="http://schemas.microsoft.com/office/drawing/2014/main" id="{4A4EBA5B-97B9-4907-94DB-6F244AA04F6B}"/>
                </a:ext>
              </a:extLst>
            </p:cNvPr>
            <p:cNvSpPr/>
            <p:nvPr/>
          </p:nvSpPr>
          <p:spPr>
            <a:xfrm>
              <a:off x="1979475" y="761125"/>
              <a:ext cx="5650" cy="4575"/>
            </a:xfrm>
            <a:custGeom>
              <a:avLst/>
              <a:gdLst/>
              <a:ahLst/>
              <a:cxnLst/>
              <a:rect l="l" t="t" r="r" b="b"/>
              <a:pathLst>
                <a:path w="226" h="183" extrusionOk="0">
                  <a:moveTo>
                    <a:pt x="153" y="1"/>
                  </a:moveTo>
                  <a:cubicBezTo>
                    <a:pt x="144" y="1"/>
                    <a:pt x="135" y="3"/>
                    <a:pt x="125" y="7"/>
                  </a:cubicBezTo>
                  <a:lnTo>
                    <a:pt x="100" y="7"/>
                  </a:lnTo>
                  <a:cubicBezTo>
                    <a:pt x="50" y="7"/>
                    <a:pt x="0" y="58"/>
                    <a:pt x="25" y="108"/>
                  </a:cubicBezTo>
                  <a:cubicBezTo>
                    <a:pt x="25" y="133"/>
                    <a:pt x="50" y="183"/>
                    <a:pt x="100" y="183"/>
                  </a:cubicBezTo>
                  <a:lnTo>
                    <a:pt x="125" y="183"/>
                  </a:lnTo>
                  <a:lnTo>
                    <a:pt x="150" y="158"/>
                  </a:lnTo>
                  <a:cubicBezTo>
                    <a:pt x="201" y="158"/>
                    <a:pt x="226" y="108"/>
                    <a:pt x="226" y="83"/>
                  </a:cubicBezTo>
                  <a:cubicBezTo>
                    <a:pt x="226" y="42"/>
                    <a:pt x="192" y="1"/>
                    <a:pt x="1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7;p8">
              <a:extLst>
                <a:ext uri="{FF2B5EF4-FFF2-40B4-BE49-F238E27FC236}">
                  <a16:creationId xmlns:a16="http://schemas.microsoft.com/office/drawing/2014/main" id="{3A0B2808-6706-4363-A183-98543BCF0334}"/>
                </a:ext>
              </a:extLst>
            </p:cNvPr>
            <p:cNvSpPr/>
            <p:nvPr/>
          </p:nvSpPr>
          <p:spPr>
            <a:xfrm>
              <a:off x="2084725" y="810175"/>
              <a:ext cx="5675" cy="5025"/>
            </a:xfrm>
            <a:custGeom>
              <a:avLst/>
              <a:gdLst/>
              <a:ahLst/>
              <a:cxnLst/>
              <a:rect l="l" t="t" r="r" b="b"/>
              <a:pathLst>
                <a:path w="227" h="201" extrusionOk="0">
                  <a:moveTo>
                    <a:pt x="76" y="0"/>
                  </a:moveTo>
                  <a:cubicBezTo>
                    <a:pt x="26" y="25"/>
                    <a:pt x="1" y="76"/>
                    <a:pt x="26" y="126"/>
                  </a:cubicBezTo>
                  <a:lnTo>
                    <a:pt x="51" y="151"/>
                  </a:lnTo>
                  <a:cubicBezTo>
                    <a:pt x="51" y="176"/>
                    <a:pt x="101" y="201"/>
                    <a:pt x="126" y="201"/>
                  </a:cubicBezTo>
                  <a:lnTo>
                    <a:pt x="151" y="201"/>
                  </a:lnTo>
                  <a:cubicBezTo>
                    <a:pt x="201" y="176"/>
                    <a:pt x="226" y="126"/>
                    <a:pt x="201" y="76"/>
                  </a:cubicBezTo>
                  <a:lnTo>
                    <a:pt x="176" y="50"/>
                  </a:lnTo>
                  <a:cubicBezTo>
                    <a:pt x="151" y="0"/>
                    <a:pt x="101" y="0"/>
                    <a:pt x="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8;p8">
              <a:extLst>
                <a:ext uri="{FF2B5EF4-FFF2-40B4-BE49-F238E27FC236}">
                  <a16:creationId xmlns:a16="http://schemas.microsoft.com/office/drawing/2014/main" id="{66476508-0B16-41A9-89F6-74324EA22556}"/>
                </a:ext>
              </a:extLst>
            </p:cNvPr>
            <p:cNvSpPr/>
            <p:nvPr/>
          </p:nvSpPr>
          <p:spPr>
            <a:xfrm>
              <a:off x="2046500" y="771550"/>
              <a:ext cx="5675" cy="4800"/>
            </a:xfrm>
            <a:custGeom>
              <a:avLst/>
              <a:gdLst/>
              <a:ahLst/>
              <a:cxnLst/>
              <a:rect l="l" t="t" r="r" b="b"/>
              <a:pathLst>
                <a:path w="227" h="192" extrusionOk="0">
                  <a:moveTo>
                    <a:pt x="91" y="0"/>
                  </a:moveTo>
                  <a:cubicBezTo>
                    <a:pt x="64" y="0"/>
                    <a:pt x="41" y="12"/>
                    <a:pt x="26" y="42"/>
                  </a:cubicBezTo>
                  <a:cubicBezTo>
                    <a:pt x="1" y="92"/>
                    <a:pt x="26" y="142"/>
                    <a:pt x="76" y="167"/>
                  </a:cubicBezTo>
                  <a:lnTo>
                    <a:pt x="101" y="167"/>
                  </a:lnTo>
                  <a:cubicBezTo>
                    <a:pt x="101" y="192"/>
                    <a:pt x="126" y="192"/>
                    <a:pt x="126" y="192"/>
                  </a:cubicBezTo>
                  <a:cubicBezTo>
                    <a:pt x="176" y="192"/>
                    <a:pt x="201" y="167"/>
                    <a:pt x="201" y="142"/>
                  </a:cubicBezTo>
                  <a:cubicBezTo>
                    <a:pt x="226" y="92"/>
                    <a:pt x="226" y="42"/>
                    <a:pt x="176" y="16"/>
                  </a:cubicBezTo>
                  <a:lnTo>
                    <a:pt x="151" y="16"/>
                  </a:lnTo>
                  <a:cubicBezTo>
                    <a:pt x="130" y="6"/>
                    <a:pt x="110" y="0"/>
                    <a:pt x="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9;p8">
              <a:extLst>
                <a:ext uri="{FF2B5EF4-FFF2-40B4-BE49-F238E27FC236}">
                  <a16:creationId xmlns:a16="http://schemas.microsoft.com/office/drawing/2014/main" id="{D3A11512-CDC0-4F81-999D-113E39742939}"/>
                </a:ext>
              </a:extLst>
            </p:cNvPr>
            <p:cNvSpPr/>
            <p:nvPr/>
          </p:nvSpPr>
          <p:spPr>
            <a:xfrm>
              <a:off x="2058400" y="779050"/>
              <a:ext cx="5675" cy="4825"/>
            </a:xfrm>
            <a:custGeom>
              <a:avLst/>
              <a:gdLst/>
              <a:ahLst/>
              <a:cxnLst/>
              <a:rect l="l" t="t" r="r" b="b"/>
              <a:pathLst>
                <a:path w="227" h="193" extrusionOk="0">
                  <a:moveTo>
                    <a:pt x="91" y="1"/>
                  </a:moveTo>
                  <a:cubicBezTo>
                    <a:pt x="64" y="1"/>
                    <a:pt x="41" y="13"/>
                    <a:pt x="26" y="42"/>
                  </a:cubicBezTo>
                  <a:cubicBezTo>
                    <a:pt x="1" y="67"/>
                    <a:pt x="1" y="143"/>
                    <a:pt x="51" y="168"/>
                  </a:cubicBezTo>
                  <a:lnTo>
                    <a:pt x="76" y="168"/>
                  </a:lnTo>
                  <a:cubicBezTo>
                    <a:pt x="76" y="193"/>
                    <a:pt x="101" y="193"/>
                    <a:pt x="126" y="193"/>
                  </a:cubicBezTo>
                  <a:cubicBezTo>
                    <a:pt x="151" y="193"/>
                    <a:pt x="176" y="168"/>
                    <a:pt x="176" y="168"/>
                  </a:cubicBezTo>
                  <a:cubicBezTo>
                    <a:pt x="227" y="118"/>
                    <a:pt x="201" y="67"/>
                    <a:pt x="176" y="42"/>
                  </a:cubicBezTo>
                  <a:lnTo>
                    <a:pt x="151" y="17"/>
                  </a:lnTo>
                  <a:cubicBezTo>
                    <a:pt x="131" y="7"/>
                    <a:pt x="110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0;p8">
              <a:extLst>
                <a:ext uri="{FF2B5EF4-FFF2-40B4-BE49-F238E27FC236}">
                  <a16:creationId xmlns:a16="http://schemas.microsoft.com/office/drawing/2014/main" id="{BC7B6D1B-6116-49BA-AA35-167A21A4B923}"/>
                </a:ext>
              </a:extLst>
            </p:cNvPr>
            <p:cNvSpPr/>
            <p:nvPr/>
          </p:nvSpPr>
          <p:spPr>
            <a:xfrm>
              <a:off x="2007025" y="760675"/>
              <a:ext cx="5675" cy="4400"/>
            </a:xfrm>
            <a:custGeom>
              <a:avLst/>
              <a:gdLst/>
              <a:ahLst/>
              <a:cxnLst/>
              <a:rect l="l" t="t" r="r" b="b"/>
              <a:pathLst>
                <a:path w="227" h="176" extrusionOk="0">
                  <a:moveTo>
                    <a:pt x="101" y="0"/>
                  </a:moveTo>
                  <a:cubicBezTo>
                    <a:pt x="76" y="0"/>
                    <a:pt x="26" y="25"/>
                    <a:pt x="26" y="76"/>
                  </a:cubicBezTo>
                  <a:cubicBezTo>
                    <a:pt x="1" y="126"/>
                    <a:pt x="51" y="151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26" y="126"/>
                    <a:pt x="226" y="101"/>
                  </a:cubicBezTo>
                  <a:cubicBezTo>
                    <a:pt x="226" y="50"/>
                    <a:pt x="201" y="0"/>
                    <a:pt x="1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1;p8">
              <a:extLst>
                <a:ext uri="{FF2B5EF4-FFF2-40B4-BE49-F238E27FC236}">
                  <a16:creationId xmlns:a16="http://schemas.microsoft.com/office/drawing/2014/main" id="{91C2A458-CDD8-4B02-A126-35890E666323}"/>
                </a:ext>
              </a:extLst>
            </p:cNvPr>
            <p:cNvSpPr/>
            <p:nvPr/>
          </p:nvSpPr>
          <p:spPr>
            <a:xfrm>
              <a:off x="2020825" y="762550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00" y="1"/>
                  </a:moveTo>
                  <a:cubicBezTo>
                    <a:pt x="75" y="1"/>
                    <a:pt x="25" y="26"/>
                    <a:pt x="0" y="76"/>
                  </a:cubicBezTo>
                  <a:cubicBezTo>
                    <a:pt x="0" y="101"/>
                    <a:pt x="25" y="151"/>
                    <a:pt x="75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01"/>
                  </a:cubicBezTo>
                  <a:cubicBezTo>
                    <a:pt x="226" y="51"/>
                    <a:pt x="176" y="26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2;p8">
              <a:extLst>
                <a:ext uri="{FF2B5EF4-FFF2-40B4-BE49-F238E27FC236}">
                  <a16:creationId xmlns:a16="http://schemas.microsoft.com/office/drawing/2014/main" id="{4265082D-DFB2-477E-B939-B70A1A6D0A19}"/>
                </a:ext>
              </a:extLst>
            </p:cNvPr>
            <p:cNvSpPr/>
            <p:nvPr/>
          </p:nvSpPr>
          <p:spPr>
            <a:xfrm>
              <a:off x="1993875" y="760050"/>
              <a:ext cx="5025" cy="4400"/>
            </a:xfrm>
            <a:custGeom>
              <a:avLst/>
              <a:gdLst/>
              <a:ahLst/>
              <a:cxnLst/>
              <a:rect l="l" t="t" r="r" b="b"/>
              <a:pathLst>
                <a:path w="201" h="176" extrusionOk="0">
                  <a:moveTo>
                    <a:pt x="76" y="0"/>
                  </a:moveTo>
                  <a:cubicBezTo>
                    <a:pt x="26" y="0"/>
                    <a:pt x="1" y="50"/>
                    <a:pt x="1" y="101"/>
                  </a:cubicBezTo>
                  <a:cubicBezTo>
                    <a:pt x="1" y="126"/>
                    <a:pt x="51" y="176"/>
                    <a:pt x="101" y="176"/>
                  </a:cubicBezTo>
                  <a:cubicBezTo>
                    <a:pt x="151" y="176"/>
                    <a:pt x="201" y="126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3;p8">
              <a:extLst>
                <a:ext uri="{FF2B5EF4-FFF2-40B4-BE49-F238E27FC236}">
                  <a16:creationId xmlns:a16="http://schemas.microsoft.com/office/drawing/2014/main" id="{C6BE4D35-08EF-4614-B8AB-B5B37B78EF0A}"/>
                </a:ext>
              </a:extLst>
            </p:cNvPr>
            <p:cNvSpPr/>
            <p:nvPr/>
          </p:nvSpPr>
          <p:spPr>
            <a:xfrm>
              <a:off x="2068425" y="788150"/>
              <a:ext cx="5675" cy="5125"/>
            </a:xfrm>
            <a:custGeom>
              <a:avLst/>
              <a:gdLst/>
              <a:ahLst/>
              <a:cxnLst/>
              <a:rect l="l" t="t" r="r" b="b"/>
              <a:pathLst>
                <a:path w="227" h="205" extrusionOk="0">
                  <a:moveTo>
                    <a:pt x="94" y="0"/>
                  </a:moveTo>
                  <a:cubicBezTo>
                    <a:pt x="77" y="0"/>
                    <a:pt x="62" y="8"/>
                    <a:pt x="51" y="29"/>
                  </a:cubicBezTo>
                  <a:cubicBezTo>
                    <a:pt x="1" y="54"/>
                    <a:pt x="1" y="104"/>
                    <a:pt x="51" y="155"/>
                  </a:cubicBezTo>
                  <a:lnTo>
                    <a:pt x="76" y="180"/>
                  </a:lnTo>
                  <a:cubicBezTo>
                    <a:pt x="76" y="180"/>
                    <a:pt x="101" y="205"/>
                    <a:pt x="126" y="205"/>
                  </a:cubicBezTo>
                  <a:cubicBezTo>
                    <a:pt x="151" y="205"/>
                    <a:pt x="176" y="180"/>
                    <a:pt x="176" y="180"/>
                  </a:cubicBezTo>
                  <a:cubicBezTo>
                    <a:pt x="227" y="129"/>
                    <a:pt x="227" y="79"/>
                    <a:pt x="201" y="54"/>
                  </a:cubicBezTo>
                  <a:lnTo>
                    <a:pt x="176" y="29"/>
                  </a:lnTo>
                  <a:cubicBezTo>
                    <a:pt x="147" y="15"/>
                    <a:pt x="119" y="0"/>
                    <a:pt x="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4;p8">
              <a:extLst>
                <a:ext uri="{FF2B5EF4-FFF2-40B4-BE49-F238E27FC236}">
                  <a16:creationId xmlns:a16="http://schemas.microsoft.com/office/drawing/2014/main" id="{C791D6AE-256F-4675-A0C9-6807AF8CC69F}"/>
                </a:ext>
              </a:extLst>
            </p:cNvPr>
            <p:cNvSpPr/>
            <p:nvPr/>
          </p:nvSpPr>
          <p:spPr>
            <a:xfrm>
              <a:off x="2077825" y="798475"/>
              <a:ext cx="5050" cy="4825"/>
            </a:xfrm>
            <a:custGeom>
              <a:avLst/>
              <a:gdLst/>
              <a:ahLst/>
              <a:cxnLst/>
              <a:rect l="l" t="t" r="r" b="b"/>
              <a:pathLst>
                <a:path w="202" h="193" extrusionOk="0">
                  <a:moveTo>
                    <a:pt x="86" y="1"/>
                  </a:moveTo>
                  <a:cubicBezTo>
                    <a:pt x="68" y="1"/>
                    <a:pt x="47" y="7"/>
                    <a:pt x="26" y="17"/>
                  </a:cubicBezTo>
                  <a:cubicBezTo>
                    <a:pt x="1" y="42"/>
                    <a:pt x="1" y="92"/>
                    <a:pt x="26" y="143"/>
                  </a:cubicBezTo>
                  <a:lnTo>
                    <a:pt x="51" y="168"/>
                  </a:lnTo>
                  <a:cubicBezTo>
                    <a:pt x="51" y="193"/>
                    <a:pt x="76" y="193"/>
                    <a:pt x="101" y="193"/>
                  </a:cubicBezTo>
                  <a:lnTo>
                    <a:pt x="151" y="193"/>
                  </a:lnTo>
                  <a:cubicBezTo>
                    <a:pt x="201" y="168"/>
                    <a:pt x="201" y="92"/>
                    <a:pt x="176" y="67"/>
                  </a:cubicBezTo>
                  <a:lnTo>
                    <a:pt x="151" y="42"/>
                  </a:lnTo>
                  <a:cubicBezTo>
                    <a:pt x="137" y="13"/>
                    <a:pt x="113" y="1"/>
                    <a:pt x="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5;p8">
              <a:extLst>
                <a:ext uri="{FF2B5EF4-FFF2-40B4-BE49-F238E27FC236}">
                  <a16:creationId xmlns:a16="http://schemas.microsoft.com/office/drawing/2014/main" id="{309954B4-C59A-45A7-BB0E-D51CFB76AAE8}"/>
                </a:ext>
              </a:extLst>
            </p:cNvPr>
            <p:cNvSpPr/>
            <p:nvPr/>
          </p:nvSpPr>
          <p:spPr>
            <a:xfrm>
              <a:off x="2090375" y="823325"/>
              <a:ext cx="5650" cy="4425"/>
            </a:xfrm>
            <a:custGeom>
              <a:avLst/>
              <a:gdLst/>
              <a:ahLst/>
              <a:cxnLst/>
              <a:rect l="l" t="t" r="r" b="b"/>
              <a:pathLst>
                <a:path w="226" h="177" extrusionOk="0">
                  <a:moveTo>
                    <a:pt x="75" y="1"/>
                  </a:moveTo>
                  <a:cubicBezTo>
                    <a:pt x="25" y="1"/>
                    <a:pt x="0" y="76"/>
                    <a:pt x="25" y="101"/>
                  </a:cubicBezTo>
                  <a:cubicBezTo>
                    <a:pt x="25" y="126"/>
                    <a:pt x="50" y="151"/>
                    <a:pt x="75" y="151"/>
                  </a:cubicBezTo>
                  <a:cubicBezTo>
                    <a:pt x="75" y="151"/>
                    <a:pt x="100" y="176"/>
                    <a:pt x="100" y="176"/>
                  </a:cubicBezTo>
                  <a:cubicBezTo>
                    <a:pt x="125" y="176"/>
                    <a:pt x="125" y="151"/>
                    <a:pt x="151" y="151"/>
                  </a:cubicBezTo>
                  <a:cubicBezTo>
                    <a:pt x="201" y="151"/>
                    <a:pt x="226" y="101"/>
                    <a:pt x="201" y="51"/>
                  </a:cubicBezTo>
                  <a:cubicBezTo>
                    <a:pt x="201" y="26"/>
                    <a:pt x="151" y="1"/>
                    <a:pt x="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6;p8">
              <a:extLst>
                <a:ext uri="{FF2B5EF4-FFF2-40B4-BE49-F238E27FC236}">
                  <a16:creationId xmlns:a16="http://schemas.microsoft.com/office/drawing/2014/main" id="{40564FF8-89FE-4343-BA85-C03390F2CB76}"/>
                </a:ext>
              </a:extLst>
            </p:cNvPr>
            <p:cNvSpPr/>
            <p:nvPr/>
          </p:nvSpPr>
          <p:spPr>
            <a:xfrm>
              <a:off x="2154900" y="825200"/>
              <a:ext cx="5675" cy="4425"/>
            </a:xfrm>
            <a:custGeom>
              <a:avLst/>
              <a:gdLst/>
              <a:ahLst/>
              <a:cxnLst/>
              <a:rect l="l" t="t" r="r" b="b"/>
              <a:pathLst>
                <a:path w="227" h="177" extrusionOk="0">
                  <a:moveTo>
                    <a:pt x="126" y="1"/>
                  </a:moveTo>
                  <a:cubicBezTo>
                    <a:pt x="101" y="1"/>
                    <a:pt x="51" y="1"/>
                    <a:pt x="26" y="51"/>
                  </a:cubicBezTo>
                  <a:cubicBezTo>
                    <a:pt x="1" y="101"/>
                    <a:pt x="26" y="151"/>
                    <a:pt x="76" y="176"/>
                  </a:cubicBezTo>
                  <a:lnTo>
                    <a:pt x="126" y="176"/>
                  </a:lnTo>
                  <a:cubicBezTo>
                    <a:pt x="151" y="176"/>
                    <a:pt x="201" y="176"/>
                    <a:pt x="201" y="126"/>
                  </a:cubicBezTo>
                  <a:cubicBezTo>
                    <a:pt x="226" y="101"/>
                    <a:pt x="201" y="51"/>
                    <a:pt x="176" y="26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7;p8">
              <a:extLst>
                <a:ext uri="{FF2B5EF4-FFF2-40B4-BE49-F238E27FC236}">
                  <a16:creationId xmlns:a16="http://schemas.microsoft.com/office/drawing/2014/main" id="{6332BBC3-E948-45A7-A646-54496BBDF9D5}"/>
                </a:ext>
              </a:extLst>
            </p:cNvPr>
            <p:cNvSpPr/>
            <p:nvPr/>
          </p:nvSpPr>
          <p:spPr>
            <a:xfrm>
              <a:off x="2200025" y="871950"/>
              <a:ext cx="5025" cy="4650"/>
            </a:xfrm>
            <a:custGeom>
              <a:avLst/>
              <a:gdLst/>
              <a:ahLst/>
              <a:cxnLst/>
              <a:rect l="l" t="t" r="r" b="b"/>
              <a:pathLst>
                <a:path w="201" h="186" extrusionOk="0">
                  <a:moveTo>
                    <a:pt x="100" y="1"/>
                  </a:moveTo>
                  <a:cubicBezTo>
                    <a:pt x="91" y="1"/>
                    <a:pt x="82" y="4"/>
                    <a:pt x="75" y="11"/>
                  </a:cubicBezTo>
                  <a:cubicBezTo>
                    <a:pt x="25" y="11"/>
                    <a:pt x="0" y="61"/>
                    <a:pt x="25" y="111"/>
                  </a:cubicBezTo>
                  <a:lnTo>
                    <a:pt x="25" y="136"/>
                  </a:lnTo>
                  <a:cubicBezTo>
                    <a:pt x="50" y="186"/>
                    <a:pt x="75" y="186"/>
                    <a:pt x="100" y="186"/>
                  </a:cubicBezTo>
                  <a:lnTo>
                    <a:pt x="151" y="186"/>
                  </a:lnTo>
                  <a:cubicBezTo>
                    <a:pt x="176" y="186"/>
                    <a:pt x="201" y="136"/>
                    <a:pt x="201" y="86"/>
                  </a:cubicBezTo>
                  <a:lnTo>
                    <a:pt x="176" y="61"/>
                  </a:lnTo>
                  <a:cubicBezTo>
                    <a:pt x="157" y="24"/>
                    <a:pt x="125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58;p8">
              <a:extLst>
                <a:ext uri="{FF2B5EF4-FFF2-40B4-BE49-F238E27FC236}">
                  <a16:creationId xmlns:a16="http://schemas.microsoft.com/office/drawing/2014/main" id="{AA6CBBC8-F99E-4F71-A50F-EEB5C1DA3DE5}"/>
                </a:ext>
              </a:extLst>
            </p:cNvPr>
            <p:cNvSpPr/>
            <p:nvPr/>
          </p:nvSpPr>
          <p:spPr>
            <a:xfrm>
              <a:off x="2206275" y="897725"/>
              <a:ext cx="4425" cy="5200"/>
            </a:xfrm>
            <a:custGeom>
              <a:avLst/>
              <a:gdLst/>
              <a:ahLst/>
              <a:cxnLst/>
              <a:rect l="l" t="t" r="r" b="b"/>
              <a:pathLst>
                <a:path w="177" h="208" extrusionOk="0">
                  <a:moveTo>
                    <a:pt x="117" y="0"/>
                  </a:moveTo>
                  <a:cubicBezTo>
                    <a:pt x="111" y="0"/>
                    <a:pt x="106" y="3"/>
                    <a:pt x="101" y="7"/>
                  </a:cubicBezTo>
                  <a:cubicBezTo>
                    <a:pt x="51" y="7"/>
                    <a:pt x="1" y="32"/>
                    <a:pt x="1" y="82"/>
                  </a:cubicBezTo>
                  <a:lnTo>
                    <a:pt x="26" y="107"/>
                  </a:lnTo>
                  <a:cubicBezTo>
                    <a:pt x="26" y="157"/>
                    <a:pt x="51" y="208"/>
                    <a:pt x="101" y="208"/>
                  </a:cubicBezTo>
                  <a:cubicBezTo>
                    <a:pt x="151" y="183"/>
                    <a:pt x="176" y="157"/>
                    <a:pt x="176" y="107"/>
                  </a:cubicBezTo>
                  <a:lnTo>
                    <a:pt x="176" y="82"/>
                  </a:lnTo>
                  <a:cubicBezTo>
                    <a:pt x="176" y="41"/>
                    <a:pt x="143" y="0"/>
                    <a:pt x="1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59;p8">
              <a:extLst>
                <a:ext uri="{FF2B5EF4-FFF2-40B4-BE49-F238E27FC236}">
                  <a16:creationId xmlns:a16="http://schemas.microsoft.com/office/drawing/2014/main" id="{43CC8336-FE8A-4A9F-AAB2-648715403F50}"/>
                </a:ext>
              </a:extLst>
            </p:cNvPr>
            <p:cNvSpPr/>
            <p:nvPr/>
          </p:nvSpPr>
          <p:spPr>
            <a:xfrm>
              <a:off x="2204400" y="884475"/>
              <a:ext cx="4425" cy="5300"/>
            </a:xfrm>
            <a:custGeom>
              <a:avLst/>
              <a:gdLst/>
              <a:ahLst/>
              <a:cxnLst/>
              <a:rect l="l" t="t" r="r" b="b"/>
              <a:pathLst>
                <a:path w="177" h="212" extrusionOk="0">
                  <a:moveTo>
                    <a:pt x="100" y="1"/>
                  </a:moveTo>
                  <a:cubicBezTo>
                    <a:pt x="91" y="1"/>
                    <a:pt x="83" y="4"/>
                    <a:pt x="76" y="11"/>
                  </a:cubicBezTo>
                  <a:cubicBezTo>
                    <a:pt x="26" y="11"/>
                    <a:pt x="1" y="61"/>
                    <a:pt x="1" y="111"/>
                  </a:cubicBezTo>
                  <a:lnTo>
                    <a:pt x="1" y="136"/>
                  </a:lnTo>
                  <a:cubicBezTo>
                    <a:pt x="26" y="186"/>
                    <a:pt x="51" y="211"/>
                    <a:pt x="101" y="211"/>
                  </a:cubicBezTo>
                  <a:cubicBezTo>
                    <a:pt x="151" y="186"/>
                    <a:pt x="176" y="136"/>
                    <a:pt x="176" y="111"/>
                  </a:cubicBezTo>
                  <a:lnTo>
                    <a:pt x="176" y="61"/>
                  </a:lnTo>
                  <a:cubicBezTo>
                    <a:pt x="158" y="24"/>
                    <a:pt x="126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0;p8">
              <a:extLst>
                <a:ext uri="{FF2B5EF4-FFF2-40B4-BE49-F238E27FC236}">
                  <a16:creationId xmlns:a16="http://schemas.microsoft.com/office/drawing/2014/main" id="{416CF68A-A763-4710-AC95-470A03B37555}"/>
                </a:ext>
              </a:extLst>
            </p:cNvPr>
            <p:cNvSpPr/>
            <p:nvPr/>
          </p:nvSpPr>
          <p:spPr>
            <a:xfrm>
              <a:off x="2166800" y="831700"/>
              <a:ext cx="5675" cy="4800"/>
            </a:xfrm>
            <a:custGeom>
              <a:avLst/>
              <a:gdLst/>
              <a:ahLst/>
              <a:cxnLst/>
              <a:rect l="l" t="t" r="r" b="b"/>
              <a:pathLst>
                <a:path w="227" h="192" extrusionOk="0">
                  <a:moveTo>
                    <a:pt x="86" y="0"/>
                  </a:moveTo>
                  <a:cubicBezTo>
                    <a:pt x="64" y="0"/>
                    <a:pt x="41" y="12"/>
                    <a:pt x="26" y="42"/>
                  </a:cubicBezTo>
                  <a:cubicBezTo>
                    <a:pt x="1" y="67"/>
                    <a:pt x="1" y="117"/>
                    <a:pt x="51" y="142"/>
                  </a:cubicBezTo>
                  <a:lnTo>
                    <a:pt x="76" y="167"/>
                  </a:lnTo>
                  <a:cubicBezTo>
                    <a:pt x="101" y="167"/>
                    <a:pt x="101" y="192"/>
                    <a:pt x="126" y="192"/>
                  </a:cubicBezTo>
                  <a:cubicBezTo>
                    <a:pt x="151" y="192"/>
                    <a:pt x="176" y="167"/>
                    <a:pt x="201" y="142"/>
                  </a:cubicBezTo>
                  <a:cubicBezTo>
                    <a:pt x="226" y="92"/>
                    <a:pt x="201" y="42"/>
                    <a:pt x="176" y="17"/>
                  </a:cubicBezTo>
                  <a:lnTo>
                    <a:pt x="126" y="17"/>
                  </a:lnTo>
                  <a:cubicBezTo>
                    <a:pt x="116" y="6"/>
                    <a:pt x="101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1;p8">
              <a:extLst>
                <a:ext uri="{FF2B5EF4-FFF2-40B4-BE49-F238E27FC236}">
                  <a16:creationId xmlns:a16="http://schemas.microsoft.com/office/drawing/2014/main" id="{01862D0B-CBCC-4BC1-8118-4F14C955553C}"/>
                </a:ext>
              </a:extLst>
            </p:cNvPr>
            <p:cNvSpPr/>
            <p:nvPr/>
          </p:nvSpPr>
          <p:spPr>
            <a:xfrm>
              <a:off x="2194375" y="859875"/>
              <a:ext cx="5050" cy="4825"/>
            </a:xfrm>
            <a:custGeom>
              <a:avLst/>
              <a:gdLst/>
              <a:ahLst/>
              <a:cxnLst/>
              <a:rect l="l" t="t" r="r" b="b"/>
              <a:pathLst>
                <a:path w="202" h="193" extrusionOk="0">
                  <a:moveTo>
                    <a:pt x="91" y="1"/>
                  </a:moveTo>
                  <a:cubicBezTo>
                    <a:pt x="76" y="1"/>
                    <a:pt x="61" y="7"/>
                    <a:pt x="51" y="17"/>
                  </a:cubicBezTo>
                  <a:cubicBezTo>
                    <a:pt x="1" y="42"/>
                    <a:pt x="1" y="93"/>
                    <a:pt x="26" y="143"/>
                  </a:cubicBezTo>
                  <a:lnTo>
                    <a:pt x="26" y="168"/>
                  </a:lnTo>
                  <a:cubicBezTo>
                    <a:pt x="51" y="193"/>
                    <a:pt x="76" y="193"/>
                    <a:pt x="101" y="193"/>
                  </a:cubicBezTo>
                  <a:lnTo>
                    <a:pt x="151" y="193"/>
                  </a:lnTo>
                  <a:cubicBezTo>
                    <a:pt x="176" y="168"/>
                    <a:pt x="201" y="118"/>
                    <a:pt x="176" y="67"/>
                  </a:cubicBezTo>
                  <a:lnTo>
                    <a:pt x="151" y="42"/>
                  </a:lnTo>
                  <a:cubicBezTo>
                    <a:pt x="136" y="13"/>
                    <a:pt x="113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2;p8">
              <a:extLst>
                <a:ext uri="{FF2B5EF4-FFF2-40B4-BE49-F238E27FC236}">
                  <a16:creationId xmlns:a16="http://schemas.microsoft.com/office/drawing/2014/main" id="{49223459-EA6E-4998-ABB2-5ABADF476028}"/>
                </a:ext>
              </a:extLst>
            </p:cNvPr>
            <p:cNvSpPr/>
            <p:nvPr/>
          </p:nvSpPr>
          <p:spPr>
            <a:xfrm>
              <a:off x="2142375" y="82082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26" y="0"/>
                  </a:moveTo>
                  <a:cubicBezTo>
                    <a:pt x="76" y="0"/>
                    <a:pt x="25" y="25"/>
                    <a:pt x="25" y="76"/>
                  </a:cubicBezTo>
                  <a:cubicBezTo>
                    <a:pt x="0" y="101"/>
                    <a:pt x="25" y="151"/>
                    <a:pt x="76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26"/>
                  </a:cubicBezTo>
                  <a:cubicBezTo>
                    <a:pt x="226" y="76"/>
                    <a:pt x="201" y="25"/>
                    <a:pt x="151" y="25"/>
                  </a:cubicBezTo>
                  <a:lnTo>
                    <a:pt x="1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3;p8">
              <a:extLst>
                <a:ext uri="{FF2B5EF4-FFF2-40B4-BE49-F238E27FC236}">
                  <a16:creationId xmlns:a16="http://schemas.microsoft.com/office/drawing/2014/main" id="{37441F16-9ACF-4BE4-9D8A-185664D765A5}"/>
                </a:ext>
              </a:extLst>
            </p:cNvPr>
            <p:cNvSpPr/>
            <p:nvPr/>
          </p:nvSpPr>
          <p:spPr>
            <a:xfrm>
              <a:off x="2206275" y="911050"/>
              <a:ext cx="5050" cy="5025"/>
            </a:xfrm>
            <a:custGeom>
              <a:avLst/>
              <a:gdLst/>
              <a:ahLst/>
              <a:cxnLst/>
              <a:rect l="l" t="t" r="r" b="b"/>
              <a:pathLst>
                <a:path w="202" h="201" extrusionOk="0">
                  <a:moveTo>
                    <a:pt x="101" y="0"/>
                  </a:moveTo>
                  <a:cubicBezTo>
                    <a:pt x="51" y="0"/>
                    <a:pt x="26" y="26"/>
                    <a:pt x="26" y="76"/>
                  </a:cubicBezTo>
                  <a:lnTo>
                    <a:pt x="26" y="101"/>
                  </a:lnTo>
                  <a:cubicBezTo>
                    <a:pt x="1" y="151"/>
                    <a:pt x="51" y="201"/>
                    <a:pt x="101" y="201"/>
                  </a:cubicBezTo>
                  <a:cubicBezTo>
                    <a:pt x="151" y="201"/>
                    <a:pt x="176" y="151"/>
                    <a:pt x="176" y="126"/>
                  </a:cubicBezTo>
                  <a:lnTo>
                    <a:pt x="201" y="76"/>
                  </a:lnTo>
                  <a:cubicBezTo>
                    <a:pt x="201" y="26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4;p8">
              <a:extLst>
                <a:ext uri="{FF2B5EF4-FFF2-40B4-BE49-F238E27FC236}">
                  <a16:creationId xmlns:a16="http://schemas.microsoft.com/office/drawing/2014/main" id="{70B59EFA-F997-4F8A-8F1C-050424DC2D76}"/>
                </a:ext>
              </a:extLst>
            </p:cNvPr>
            <p:cNvSpPr/>
            <p:nvPr/>
          </p:nvSpPr>
          <p:spPr>
            <a:xfrm>
              <a:off x="2129225" y="81832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00" y="0"/>
                  </a:moveTo>
                  <a:cubicBezTo>
                    <a:pt x="75" y="0"/>
                    <a:pt x="25" y="25"/>
                    <a:pt x="25" y="75"/>
                  </a:cubicBezTo>
                  <a:cubicBezTo>
                    <a:pt x="0" y="125"/>
                    <a:pt x="50" y="176"/>
                    <a:pt x="100" y="176"/>
                  </a:cubicBezTo>
                  <a:lnTo>
                    <a:pt x="125" y="176"/>
                  </a:lnTo>
                  <a:cubicBezTo>
                    <a:pt x="176" y="176"/>
                    <a:pt x="226" y="151"/>
                    <a:pt x="226" y="100"/>
                  </a:cubicBezTo>
                  <a:cubicBezTo>
                    <a:pt x="226" y="50"/>
                    <a:pt x="201" y="25"/>
                    <a:pt x="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5;p8">
              <a:extLst>
                <a:ext uri="{FF2B5EF4-FFF2-40B4-BE49-F238E27FC236}">
                  <a16:creationId xmlns:a16="http://schemas.microsoft.com/office/drawing/2014/main" id="{E75BFB81-809D-4EC0-9B23-885EAEB32AD4}"/>
                </a:ext>
              </a:extLst>
            </p:cNvPr>
            <p:cNvSpPr/>
            <p:nvPr/>
          </p:nvSpPr>
          <p:spPr>
            <a:xfrm>
              <a:off x="2116050" y="817700"/>
              <a:ext cx="5675" cy="4400"/>
            </a:xfrm>
            <a:custGeom>
              <a:avLst/>
              <a:gdLst/>
              <a:ahLst/>
              <a:cxnLst/>
              <a:rect l="l" t="t" r="r" b="b"/>
              <a:pathLst>
                <a:path w="227" h="176" extrusionOk="0">
                  <a:moveTo>
                    <a:pt x="101" y="0"/>
                  </a:moveTo>
                  <a:cubicBezTo>
                    <a:pt x="51" y="25"/>
                    <a:pt x="1" y="50"/>
                    <a:pt x="1" y="100"/>
                  </a:cubicBezTo>
                  <a:cubicBezTo>
                    <a:pt x="26" y="150"/>
                    <a:pt x="51" y="176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26" y="150"/>
                    <a:pt x="226" y="100"/>
                  </a:cubicBezTo>
                  <a:cubicBezTo>
                    <a:pt x="226" y="50"/>
                    <a:pt x="176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6;p8">
              <a:extLst>
                <a:ext uri="{FF2B5EF4-FFF2-40B4-BE49-F238E27FC236}">
                  <a16:creationId xmlns:a16="http://schemas.microsoft.com/office/drawing/2014/main" id="{A89ED077-BE4A-4BC1-950D-CF2A90FC068D}"/>
                </a:ext>
              </a:extLst>
            </p:cNvPr>
            <p:cNvSpPr/>
            <p:nvPr/>
          </p:nvSpPr>
          <p:spPr>
            <a:xfrm>
              <a:off x="2186850" y="849175"/>
              <a:ext cx="5050" cy="4875"/>
            </a:xfrm>
            <a:custGeom>
              <a:avLst/>
              <a:gdLst/>
              <a:ahLst/>
              <a:cxnLst/>
              <a:rect l="l" t="t" r="r" b="b"/>
              <a:pathLst>
                <a:path w="202" h="195" extrusionOk="0">
                  <a:moveTo>
                    <a:pt x="98" y="0"/>
                  </a:moveTo>
                  <a:cubicBezTo>
                    <a:pt x="76" y="0"/>
                    <a:pt x="51" y="7"/>
                    <a:pt x="26" y="19"/>
                  </a:cubicBezTo>
                  <a:cubicBezTo>
                    <a:pt x="1" y="44"/>
                    <a:pt x="1" y="94"/>
                    <a:pt x="26" y="145"/>
                  </a:cubicBezTo>
                  <a:lnTo>
                    <a:pt x="51" y="170"/>
                  </a:lnTo>
                  <a:cubicBezTo>
                    <a:pt x="51" y="170"/>
                    <a:pt x="76" y="195"/>
                    <a:pt x="101" y="195"/>
                  </a:cubicBezTo>
                  <a:cubicBezTo>
                    <a:pt x="126" y="195"/>
                    <a:pt x="151" y="195"/>
                    <a:pt x="151" y="170"/>
                  </a:cubicBezTo>
                  <a:cubicBezTo>
                    <a:pt x="201" y="145"/>
                    <a:pt x="201" y="94"/>
                    <a:pt x="176" y="44"/>
                  </a:cubicBezTo>
                  <a:lnTo>
                    <a:pt x="151" y="19"/>
                  </a:lnTo>
                  <a:cubicBezTo>
                    <a:pt x="139" y="7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7;p8">
              <a:extLst>
                <a:ext uri="{FF2B5EF4-FFF2-40B4-BE49-F238E27FC236}">
                  <a16:creationId xmlns:a16="http://schemas.microsoft.com/office/drawing/2014/main" id="{D99C2742-292A-44BE-BAAB-85C6870FF855}"/>
                </a:ext>
              </a:extLst>
            </p:cNvPr>
            <p:cNvSpPr/>
            <p:nvPr/>
          </p:nvSpPr>
          <p:spPr>
            <a:xfrm>
              <a:off x="2102900" y="81957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76" y="0"/>
                  </a:moveTo>
                  <a:cubicBezTo>
                    <a:pt x="25" y="25"/>
                    <a:pt x="0" y="50"/>
                    <a:pt x="0" y="101"/>
                  </a:cubicBezTo>
                  <a:cubicBezTo>
                    <a:pt x="25" y="151"/>
                    <a:pt x="51" y="176"/>
                    <a:pt x="101" y="176"/>
                  </a:cubicBezTo>
                  <a:lnTo>
                    <a:pt x="151" y="176"/>
                  </a:lnTo>
                  <a:cubicBezTo>
                    <a:pt x="201" y="151"/>
                    <a:pt x="226" y="101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68;p8">
              <a:extLst>
                <a:ext uri="{FF2B5EF4-FFF2-40B4-BE49-F238E27FC236}">
                  <a16:creationId xmlns:a16="http://schemas.microsoft.com/office/drawing/2014/main" id="{B94B1CB6-D30B-4AF7-8D6B-06E8E0DD42AA}"/>
                </a:ext>
              </a:extLst>
            </p:cNvPr>
            <p:cNvSpPr/>
            <p:nvPr/>
          </p:nvSpPr>
          <p:spPr>
            <a:xfrm>
              <a:off x="2177450" y="839300"/>
              <a:ext cx="5050" cy="4725"/>
            </a:xfrm>
            <a:custGeom>
              <a:avLst/>
              <a:gdLst/>
              <a:ahLst/>
              <a:cxnLst/>
              <a:rect l="l" t="t" r="r" b="b"/>
              <a:pathLst>
                <a:path w="202" h="189" extrusionOk="0">
                  <a:moveTo>
                    <a:pt x="79" y="1"/>
                  </a:moveTo>
                  <a:cubicBezTo>
                    <a:pt x="57" y="1"/>
                    <a:pt x="38" y="13"/>
                    <a:pt x="26" y="38"/>
                  </a:cubicBezTo>
                  <a:cubicBezTo>
                    <a:pt x="1" y="63"/>
                    <a:pt x="1" y="114"/>
                    <a:pt x="26" y="164"/>
                  </a:cubicBezTo>
                  <a:lnTo>
                    <a:pt x="51" y="189"/>
                  </a:lnTo>
                  <a:lnTo>
                    <a:pt x="126" y="189"/>
                  </a:lnTo>
                  <a:cubicBezTo>
                    <a:pt x="151" y="189"/>
                    <a:pt x="151" y="189"/>
                    <a:pt x="176" y="164"/>
                  </a:cubicBezTo>
                  <a:cubicBezTo>
                    <a:pt x="201" y="139"/>
                    <a:pt x="201" y="88"/>
                    <a:pt x="176" y="38"/>
                  </a:cubicBezTo>
                  <a:lnTo>
                    <a:pt x="151" y="38"/>
                  </a:lnTo>
                  <a:cubicBezTo>
                    <a:pt x="126" y="13"/>
                    <a:pt x="101" y="1"/>
                    <a:pt x="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69;p8">
              <a:extLst>
                <a:ext uri="{FF2B5EF4-FFF2-40B4-BE49-F238E27FC236}">
                  <a16:creationId xmlns:a16="http://schemas.microsoft.com/office/drawing/2014/main" id="{A963A085-06B0-4285-B6DC-E18B5F7F0D74}"/>
                </a:ext>
              </a:extLst>
            </p:cNvPr>
            <p:cNvSpPr/>
            <p:nvPr/>
          </p:nvSpPr>
          <p:spPr>
            <a:xfrm>
              <a:off x="2204400" y="924200"/>
              <a:ext cx="5050" cy="4425"/>
            </a:xfrm>
            <a:custGeom>
              <a:avLst/>
              <a:gdLst/>
              <a:ahLst/>
              <a:cxnLst/>
              <a:rect l="l" t="t" r="r" b="b"/>
              <a:pathLst>
                <a:path w="202" h="177" extrusionOk="0">
                  <a:moveTo>
                    <a:pt x="126" y="1"/>
                  </a:moveTo>
                  <a:cubicBezTo>
                    <a:pt x="76" y="1"/>
                    <a:pt x="26" y="26"/>
                    <a:pt x="26" y="76"/>
                  </a:cubicBezTo>
                  <a:cubicBezTo>
                    <a:pt x="1" y="126"/>
                    <a:pt x="26" y="176"/>
                    <a:pt x="76" y="176"/>
                  </a:cubicBezTo>
                  <a:lnTo>
                    <a:pt x="101" y="176"/>
                  </a:lnTo>
                  <a:cubicBezTo>
                    <a:pt x="126" y="176"/>
                    <a:pt x="176" y="151"/>
                    <a:pt x="176" y="126"/>
                  </a:cubicBezTo>
                  <a:lnTo>
                    <a:pt x="176" y="101"/>
                  </a:lnTo>
                  <a:cubicBezTo>
                    <a:pt x="201" y="51"/>
                    <a:pt x="151" y="26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67;p8">
              <a:extLst>
                <a:ext uri="{FF2B5EF4-FFF2-40B4-BE49-F238E27FC236}">
                  <a16:creationId xmlns:a16="http://schemas.microsoft.com/office/drawing/2014/main" id="{5165F09E-783F-40E0-A83F-2059C49DF0BF}"/>
                </a:ext>
              </a:extLst>
            </p:cNvPr>
            <p:cNvSpPr/>
            <p:nvPr userDrawn="1"/>
          </p:nvSpPr>
          <p:spPr>
            <a:xfrm>
              <a:off x="2102279" y="819571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76" y="0"/>
                  </a:moveTo>
                  <a:cubicBezTo>
                    <a:pt x="25" y="25"/>
                    <a:pt x="0" y="50"/>
                    <a:pt x="0" y="101"/>
                  </a:cubicBezTo>
                  <a:cubicBezTo>
                    <a:pt x="25" y="151"/>
                    <a:pt x="51" y="176"/>
                    <a:pt x="101" y="176"/>
                  </a:cubicBezTo>
                  <a:lnTo>
                    <a:pt x="151" y="176"/>
                  </a:lnTo>
                  <a:cubicBezTo>
                    <a:pt x="201" y="151"/>
                    <a:pt x="226" y="101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3" name="Google Shape;170;p8">
            <a:extLst>
              <a:ext uri="{FF2B5EF4-FFF2-40B4-BE49-F238E27FC236}">
                <a16:creationId xmlns:a16="http://schemas.microsoft.com/office/drawing/2014/main" id="{BAB97871-23EB-4818-B671-4F040C76DFB7}"/>
              </a:ext>
            </a:extLst>
          </p:cNvPr>
          <p:cNvSpPr/>
          <p:nvPr/>
        </p:nvSpPr>
        <p:spPr>
          <a:xfrm flipH="1">
            <a:off x="8288246" y="4603509"/>
            <a:ext cx="135748" cy="142299"/>
          </a:xfrm>
          <a:custGeom>
            <a:avLst/>
            <a:gdLst/>
            <a:ahLst/>
            <a:cxnLst/>
            <a:rect l="l" t="t" r="r" b="b"/>
            <a:pathLst>
              <a:path w="1555" h="1630" extrusionOk="0">
                <a:moveTo>
                  <a:pt x="778" y="176"/>
                </a:moveTo>
                <a:cubicBezTo>
                  <a:pt x="1104" y="176"/>
                  <a:pt x="1354" y="552"/>
                  <a:pt x="1379" y="903"/>
                </a:cubicBezTo>
                <a:cubicBezTo>
                  <a:pt x="1379" y="978"/>
                  <a:pt x="1354" y="1053"/>
                  <a:pt x="1354" y="1103"/>
                </a:cubicBezTo>
                <a:cubicBezTo>
                  <a:pt x="1304" y="1254"/>
                  <a:pt x="1204" y="1354"/>
                  <a:pt x="1053" y="1404"/>
                </a:cubicBezTo>
                <a:cubicBezTo>
                  <a:pt x="985" y="1432"/>
                  <a:pt x="908" y="1452"/>
                  <a:pt x="829" y="1452"/>
                </a:cubicBezTo>
                <a:cubicBezTo>
                  <a:pt x="763" y="1452"/>
                  <a:pt x="695" y="1438"/>
                  <a:pt x="627" y="1404"/>
                </a:cubicBezTo>
                <a:cubicBezTo>
                  <a:pt x="427" y="1329"/>
                  <a:pt x="251" y="1128"/>
                  <a:pt x="226" y="903"/>
                </a:cubicBezTo>
                <a:cubicBezTo>
                  <a:pt x="176" y="727"/>
                  <a:pt x="251" y="502"/>
                  <a:pt x="402" y="351"/>
                </a:cubicBezTo>
                <a:cubicBezTo>
                  <a:pt x="502" y="226"/>
                  <a:pt x="627" y="176"/>
                  <a:pt x="753" y="176"/>
                </a:cubicBezTo>
                <a:close/>
                <a:moveTo>
                  <a:pt x="778" y="1"/>
                </a:moveTo>
                <a:cubicBezTo>
                  <a:pt x="577" y="1"/>
                  <a:pt x="402" y="76"/>
                  <a:pt x="251" y="251"/>
                </a:cubicBezTo>
                <a:cubicBezTo>
                  <a:pt x="101" y="427"/>
                  <a:pt x="1" y="702"/>
                  <a:pt x="51" y="953"/>
                </a:cubicBezTo>
                <a:cubicBezTo>
                  <a:pt x="101" y="1229"/>
                  <a:pt x="302" y="1479"/>
                  <a:pt x="577" y="1580"/>
                </a:cubicBezTo>
                <a:cubicBezTo>
                  <a:pt x="652" y="1605"/>
                  <a:pt x="753" y="1630"/>
                  <a:pt x="853" y="1630"/>
                </a:cubicBezTo>
                <a:cubicBezTo>
                  <a:pt x="953" y="1630"/>
                  <a:pt x="1053" y="1605"/>
                  <a:pt x="1129" y="1580"/>
                </a:cubicBezTo>
                <a:cubicBezTo>
                  <a:pt x="1304" y="1504"/>
                  <a:pt x="1454" y="1354"/>
                  <a:pt x="1505" y="1153"/>
                </a:cubicBezTo>
                <a:cubicBezTo>
                  <a:pt x="1530" y="1078"/>
                  <a:pt x="1555" y="1003"/>
                  <a:pt x="1530" y="903"/>
                </a:cubicBezTo>
                <a:cubicBezTo>
                  <a:pt x="1530" y="477"/>
                  <a:pt x="1229" y="26"/>
                  <a:pt x="7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2;p8">
            <a:extLst>
              <a:ext uri="{FF2B5EF4-FFF2-40B4-BE49-F238E27FC236}">
                <a16:creationId xmlns:a16="http://schemas.microsoft.com/office/drawing/2014/main" id="{BE8865FC-E918-4052-8D43-B5C6CB0A2AC3}"/>
              </a:ext>
            </a:extLst>
          </p:cNvPr>
          <p:cNvSpPr/>
          <p:nvPr/>
        </p:nvSpPr>
        <p:spPr>
          <a:xfrm flipH="1">
            <a:off x="8156736" y="3015232"/>
            <a:ext cx="161937" cy="151029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0"/>
                </a:moveTo>
                <a:cubicBezTo>
                  <a:pt x="476" y="527"/>
                  <a:pt x="201" y="1103"/>
                  <a:pt x="0" y="1730"/>
                </a:cubicBezTo>
                <a:lnTo>
                  <a:pt x="1855" y="1730"/>
                </a:lnTo>
                <a:cubicBezTo>
                  <a:pt x="1579" y="1128"/>
                  <a:pt x="1253" y="552"/>
                  <a:pt x="877" y="25"/>
                </a:cubicBezTo>
                <a:lnTo>
                  <a:pt x="85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6" name="Google Shape;173;p8">
            <a:extLst>
              <a:ext uri="{FF2B5EF4-FFF2-40B4-BE49-F238E27FC236}">
                <a16:creationId xmlns:a16="http://schemas.microsoft.com/office/drawing/2014/main" id="{877AF6DF-8457-4C30-9838-A79133AB2A80}"/>
              </a:ext>
            </a:extLst>
          </p:cNvPr>
          <p:cNvGrpSpPr/>
          <p:nvPr/>
        </p:nvGrpSpPr>
        <p:grpSpPr>
          <a:xfrm flipH="1">
            <a:off x="8083613" y="1904186"/>
            <a:ext cx="1032663" cy="712280"/>
            <a:chOff x="1966925" y="760050"/>
            <a:chExt cx="244400" cy="168575"/>
          </a:xfrm>
        </p:grpSpPr>
        <p:sp>
          <p:nvSpPr>
            <p:cNvPr id="177" name="Google Shape;174;p8">
              <a:extLst>
                <a:ext uri="{FF2B5EF4-FFF2-40B4-BE49-F238E27FC236}">
                  <a16:creationId xmlns:a16="http://schemas.microsoft.com/office/drawing/2014/main" id="{72E25812-C128-4B5F-97D3-88AC67B5AD90}"/>
                </a:ext>
              </a:extLst>
            </p:cNvPr>
            <p:cNvSpPr/>
            <p:nvPr/>
          </p:nvSpPr>
          <p:spPr>
            <a:xfrm>
              <a:off x="1966925" y="763550"/>
              <a:ext cx="5050" cy="4050"/>
            </a:xfrm>
            <a:custGeom>
              <a:avLst/>
              <a:gdLst/>
              <a:ahLst/>
              <a:cxnLst/>
              <a:rect l="l" t="t" r="r" b="b"/>
              <a:pathLst>
                <a:path w="202" h="162" extrusionOk="0">
                  <a:moveTo>
                    <a:pt x="115" y="1"/>
                  </a:moveTo>
                  <a:cubicBezTo>
                    <a:pt x="103" y="1"/>
                    <a:pt x="89" y="4"/>
                    <a:pt x="76" y="11"/>
                  </a:cubicBezTo>
                  <a:lnTo>
                    <a:pt x="51" y="11"/>
                  </a:lnTo>
                  <a:cubicBezTo>
                    <a:pt x="26" y="11"/>
                    <a:pt x="1" y="61"/>
                    <a:pt x="1" y="111"/>
                  </a:cubicBezTo>
                  <a:cubicBezTo>
                    <a:pt x="26" y="161"/>
                    <a:pt x="51" y="161"/>
                    <a:pt x="101" y="161"/>
                  </a:cubicBezTo>
                  <a:lnTo>
                    <a:pt x="126" y="161"/>
                  </a:lnTo>
                  <a:cubicBezTo>
                    <a:pt x="176" y="161"/>
                    <a:pt x="201" y="111"/>
                    <a:pt x="176" y="61"/>
                  </a:cubicBezTo>
                  <a:cubicBezTo>
                    <a:pt x="176" y="24"/>
                    <a:pt x="149" y="1"/>
                    <a:pt x="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5;p8">
              <a:extLst>
                <a:ext uri="{FF2B5EF4-FFF2-40B4-BE49-F238E27FC236}">
                  <a16:creationId xmlns:a16="http://schemas.microsoft.com/office/drawing/2014/main" id="{CB15DA8B-D26A-4F84-B346-7B25CBDEEC14}"/>
                </a:ext>
              </a:extLst>
            </p:cNvPr>
            <p:cNvSpPr/>
            <p:nvPr/>
          </p:nvSpPr>
          <p:spPr>
            <a:xfrm>
              <a:off x="2033975" y="766075"/>
              <a:ext cx="5675" cy="4650"/>
            </a:xfrm>
            <a:custGeom>
              <a:avLst/>
              <a:gdLst/>
              <a:ahLst/>
              <a:cxnLst/>
              <a:rect l="l" t="t" r="r" b="b"/>
              <a:pathLst>
                <a:path w="227" h="186" extrusionOk="0">
                  <a:moveTo>
                    <a:pt x="87" y="0"/>
                  </a:moveTo>
                  <a:cubicBezTo>
                    <a:pt x="52" y="0"/>
                    <a:pt x="26" y="23"/>
                    <a:pt x="26" y="60"/>
                  </a:cubicBezTo>
                  <a:cubicBezTo>
                    <a:pt x="1" y="110"/>
                    <a:pt x="26" y="160"/>
                    <a:pt x="76" y="160"/>
                  </a:cubicBezTo>
                  <a:lnTo>
                    <a:pt x="101" y="185"/>
                  </a:lnTo>
                  <a:lnTo>
                    <a:pt x="126" y="185"/>
                  </a:lnTo>
                  <a:cubicBezTo>
                    <a:pt x="176" y="185"/>
                    <a:pt x="201" y="160"/>
                    <a:pt x="201" y="110"/>
                  </a:cubicBezTo>
                  <a:cubicBezTo>
                    <a:pt x="226" y="85"/>
                    <a:pt x="201" y="35"/>
                    <a:pt x="151" y="10"/>
                  </a:cubicBezTo>
                  <a:lnTo>
                    <a:pt x="126" y="10"/>
                  </a:lnTo>
                  <a:cubicBezTo>
                    <a:pt x="112" y="3"/>
                    <a:pt x="99" y="0"/>
                    <a:pt x="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6;p8">
              <a:extLst>
                <a:ext uri="{FF2B5EF4-FFF2-40B4-BE49-F238E27FC236}">
                  <a16:creationId xmlns:a16="http://schemas.microsoft.com/office/drawing/2014/main" id="{BC07DB53-00E4-4787-96B5-4BE4557D3E19}"/>
                </a:ext>
              </a:extLst>
            </p:cNvPr>
            <p:cNvSpPr/>
            <p:nvPr/>
          </p:nvSpPr>
          <p:spPr>
            <a:xfrm>
              <a:off x="1979475" y="761125"/>
              <a:ext cx="5650" cy="4575"/>
            </a:xfrm>
            <a:custGeom>
              <a:avLst/>
              <a:gdLst/>
              <a:ahLst/>
              <a:cxnLst/>
              <a:rect l="l" t="t" r="r" b="b"/>
              <a:pathLst>
                <a:path w="226" h="183" extrusionOk="0">
                  <a:moveTo>
                    <a:pt x="153" y="1"/>
                  </a:moveTo>
                  <a:cubicBezTo>
                    <a:pt x="144" y="1"/>
                    <a:pt x="135" y="3"/>
                    <a:pt x="125" y="7"/>
                  </a:cubicBezTo>
                  <a:lnTo>
                    <a:pt x="100" y="7"/>
                  </a:lnTo>
                  <a:cubicBezTo>
                    <a:pt x="50" y="7"/>
                    <a:pt x="0" y="58"/>
                    <a:pt x="25" y="108"/>
                  </a:cubicBezTo>
                  <a:cubicBezTo>
                    <a:pt x="25" y="133"/>
                    <a:pt x="50" y="183"/>
                    <a:pt x="100" y="183"/>
                  </a:cubicBezTo>
                  <a:lnTo>
                    <a:pt x="125" y="183"/>
                  </a:lnTo>
                  <a:lnTo>
                    <a:pt x="150" y="158"/>
                  </a:lnTo>
                  <a:cubicBezTo>
                    <a:pt x="201" y="158"/>
                    <a:pt x="226" y="108"/>
                    <a:pt x="226" y="83"/>
                  </a:cubicBezTo>
                  <a:cubicBezTo>
                    <a:pt x="226" y="42"/>
                    <a:pt x="192" y="1"/>
                    <a:pt x="1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77;p8">
              <a:extLst>
                <a:ext uri="{FF2B5EF4-FFF2-40B4-BE49-F238E27FC236}">
                  <a16:creationId xmlns:a16="http://schemas.microsoft.com/office/drawing/2014/main" id="{6129F42D-3504-4E85-ADD2-AA1229A1143B}"/>
                </a:ext>
              </a:extLst>
            </p:cNvPr>
            <p:cNvSpPr/>
            <p:nvPr/>
          </p:nvSpPr>
          <p:spPr>
            <a:xfrm>
              <a:off x="2084725" y="810175"/>
              <a:ext cx="5675" cy="5025"/>
            </a:xfrm>
            <a:custGeom>
              <a:avLst/>
              <a:gdLst/>
              <a:ahLst/>
              <a:cxnLst/>
              <a:rect l="l" t="t" r="r" b="b"/>
              <a:pathLst>
                <a:path w="227" h="201" extrusionOk="0">
                  <a:moveTo>
                    <a:pt x="76" y="0"/>
                  </a:moveTo>
                  <a:cubicBezTo>
                    <a:pt x="26" y="25"/>
                    <a:pt x="1" y="76"/>
                    <a:pt x="26" y="126"/>
                  </a:cubicBezTo>
                  <a:lnTo>
                    <a:pt x="51" y="151"/>
                  </a:lnTo>
                  <a:cubicBezTo>
                    <a:pt x="51" y="176"/>
                    <a:pt x="101" y="201"/>
                    <a:pt x="126" y="201"/>
                  </a:cubicBezTo>
                  <a:lnTo>
                    <a:pt x="151" y="201"/>
                  </a:lnTo>
                  <a:cubicBezTo>
                    <a:pt x="201" y="176"/>
                    <a:pt x="226" y="126"/>
                    <a:pt x="201" y="76"/>
                  </a:cubicBezTo>
                  <a:lnTo>
                    <a:pt x="176" y="50"/>
                  </a:lnTo>
                  <a:cubicBezTo>
                    <a:pt x="151" y="0"/>
                    <a:pt x="101" y="0"/>
                    <a:pt x="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78;p8">
              <a:extLst>
                <a:ext uri="{FF2B5EF4-FFF2-40B4-BE49-F238E27FC236}">
                  <a16:creationId xmlns:a16="http://schemas.microsoft.com/office/drawing/2014/main" id="{B9FA6248-43A3-448E-A532-671EB10F70AA}"/>
                </a:ext>
              </a:extLst>
            </p:cNvPr>
            <p:cNvSpPr/>
            <p:nvPr/>
          </p:nvSpPr>
          <p:spPr>
            <a:xfrm>
              <a:off x="2046500" y="771550"/>
              <a:ext cx="5675" cy="4800"/>
            </a:xfrm>
            <a:custGeom>
              <a:avLst/>
              <a:gdLst/>
              <a:ahLst/>
              <a:cxnLst/>
              <a:rect l="l" t="t" r="r" b="b"/>
              <a:pathLst>
                <a:path w="227" h="192" extrusionOk="0">
                  <a:moveTo>
                    <a:pt x="91" y="0"/>
                  </a:moveTo>
                  <a:cubicBezTo>
                    <a:pt x="64" y="0"/>
                    <a:pt x="41" y="12"/>
                    <a:pt x="26" y="42"/>
                  </a:cubicBezTo>
                  <a:cubicBezTo>
                    <a:pt x="1" y="92"/>
                    <a:pt x="26" y="142"/>
                    <a:pt x="76" y="167"/>
                  </a:cubicBezTo>
                  <a:lnTo>
                    <a:pt x="101" y="167"/>
                  </a:lnTo>
                  <a:cubicBezTo>
                    <a:pt x="101" y="192"/>
                    <a:pt x="126" y="192"/>
                    <a:pt x="126" y="192"/>
                  </a:cubicBezTo>
                  <a:cubicBezTo>
                    <a:pt x="176" y="192"/>
                    <a:pt x="201" y="167"/>
                    <a:pt x="201" y="142"/>
                  </a:cubicBezTo>
                  <a:cubicBezTo>
                    <a:pt x="226" y="92"/>
                    <a:pt x="226" y="42"/>
                    <a:pt x="176" y="16"/>
                  </a:cubicBezTo>
                  <a:lnTo>
                    <a:pt x="151" y="16"/>
                  </a:lnTo>
                  <a:cubicBezTo>
                    <a:pt x="130" y="6"/>
                    <a:pt x="110" y="0"/>
                    <a:pt x="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79;p8">
              <a:extLst>
                <a:ext uri="{FF2B5EF4-FFF2-40B4-BE49-F238E27FC236}">
                  <a16:creationId xmlns:a16="http://schemas.microsoft.com/office/drawing/2014/main" id="{DA1857F6-4248-4C51-8E77-431FF6E60BDA}"/>
                </a:ext>
              </a:extLst>
            </p:cNvPr>
            <p:cNvSpPr/>
            <p:nvPr/>
          </p:nvSpPr>
          <p:spPr>
            <a:xfrm>
              <a:off x="2058400" y="779050"/>
              <a:ext cx="5675" cy="4825"/>
            </a:xfrm>
            <a:custGeom>
              <a:avLst/>
              <a:gdLst/>
              <a:ahLst/>
              <a:cxnLst/>
              <a:rect l="l" t="t" r="r" b="b"/>
              <a:pathLst>
                <a:path w="227" h="193" extrusionOk="0">
                  <a:moveTo>
                    <a:pt x="91" y="1"/>
                  </a:moveTo>
                  <a:cubicBezTo>
                    <a:pt x="64" y="1"/>
                    <a:pt x="41" y="13"/>
                    <a:pt x="26" y="42"/>
                  </a:cubicBezTo>
                  <a:cubicBezTo>
                    <a:pt x="1" y="67"/>
                    <a:pt x="1" y="143"/>
                    <a:pt x="51" y="168"/>
                  </a:cubicBezTo>
                  <a:lnTo>
                    <a:pt x="76" y="168"/>
                  </a:lnTo>
                  <a:cubicBezTo>
                    <a:pt x="76" y="193"/>
                    <a:pt x="101" y="193"/>
                    <a:pt x="126" y="193"/>
                  </a:cubicBezTo>
                  <a:cubicBezTo>
                    <a:pt x="151" y="193"/>
                    <a:pt x="176" y="168"/>
                    <a:pt x="176" y="168"/>
                  </a:cubicBezTo>
                  <a:cubicBezTo>
                    <a:pt x="227" y="118"/>
                    <a:pt x="201" y="67"/>
                    <a:pt x="176" y="42"/>
                  </a:cubicBezTo>
                  <a:lnTo>
                    <a:pt x="151" y="17"/>
                  </a:lnTo>
                  <a:cubicBezTo>
                    <a:pt x="131" y="7"/>
                    <a:pt x="110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0;p8">
              <a:extLst>
                <a:ext uri="{FF2B5EF4-FFF2-40B4-BE49-F238E27FC236}">
                  <a16:creationId xmlns:a16="http://schemas.microsoft.com/office/drawing/2014/main" id="{E7B32741-917B-433D-B175-CAEFB89A0BF2}"/>
                </a:ext>
              </a:extLst>
            </p:cNvPr>
            <p:cNvSpPr/>
            <p:nvPr/>
          </p:nvSpPr>
          <p:spPr>
            <a:xfrm>
              <a:off x="2007025" y="760675"/>
              <a:ext cx="5675" cy="4400"/>
            </a:xfrm>
            <a:custGeom>
              <a:avLst/>
              <a:gdLst/>
              <a:ahLst/>
              <a:cxnLst/>
              <a:rect l="l" t="t" r="r" b="b"/>
              <a:pathLst>
                <a:path w="227" h="176" extrusionOk="0">
                  <a:moveTo>
                    <a:pt x="101" y="0"/>
                  </a:moveTo>
                  <a:cubicBezTo>
                    <a:pt x="76" y="0"/>
                    <a:pt x="26" y="25"/>
                    <a:pt x="26" y="76"/>
                  </a:cubicBezTo>
                  <a:cubicBezTo>
                    <a:pt x="1" y="126"/>
                    <a:pt x="51" y="151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26" y="126"/>
                    <a:pt x="226" y="101"/>
                  </a:cubicBezTo>
                  <a:cubicBezTo>
                    <a:pt x="226" y="50"/>
                    <a:pt x="201" y="0"/>
                    <a:pt x="1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1;p8">
              <a:extLst>
                <a:ext uri="{FF2B5EF4-FFF2-40B4-BE49-F238E27FC236}">
                  <a16:creationId xmlns:a16="http://schemas.microsoft.com/office/drawing/2014/main" id="{3F479925-74A3-43CD-AF73-E03DCCCBCF14}"/>
                </a:ext>
              </a:extLst>
            </p:cNvPr>
            <p:cNvSpPr/>
            <p:nvPr/>
          </p:nvSpPr>
          <p:spPr>
            <a:xfrm>
              <a:off x="2020825" y="762550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00" y="1"/>
                  </a:moveTo>
                  <a:cubicBezTo>
                    <a:pt x="75" y="1"/>
                    <a:pt x="25" y="26"/>
                    <a:pt x="0" y="76"/>
                  </a:cubicBezTo>
                  <a:cubicBezTo>
                    <a:pt x="0" y="101"/>
                    <a:pt x="25" y="151"/>
                    <a:pt x="75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01"/>
                  </a:cubicBezTo>
                  <a:cubicBezTo>
                    <a:pt x="226" y="51"/>
                    <a:pt x="176" y="26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2;p8">
              <a:extLst>
                <a:ext uri="{FF2B5EF4-FFF2-40B4-BE49-F238E27FC236}">
                  <a16:creationId xmlns:a16="http://schemas.microsoft.com/office/drawing/2014/main" id="{5BA4FEB4-6B29-4F73-B938-0098A2E5BE58}"/>
                </a:ext>
              </a:extLst>
            </p:cNvPr>
            <p:cNvSpPr/>
            <p:nvPr/>
          </p:nvSpPr>
          <p:spPr>
            <a:xfrm>
              <a:off x="1993875" y="760050"/>
              <a:ext cx="5025" cy="4400"/>
            </a:xfrm>
            <a:custGeom>
              <a:avLst/>
              <a:gdLst/>
              <a:ahLst/>
              <a:cxnLst/>
              <a:rect l="l" t="t" r="r" b="b"/>
              <a:pathLst>
                <a:path w="201" h="176" extrusionOk="0">
                  <a:moveTo>
                    <a:pt x="76" y="0"/>
                  </a:moveTo>
                  <a:cubicBezTo>
                    <a:pt x="26" y="0"/>
                    <a:pt x="1" y="50"/>
                    <a:pt x="1" y="101"/>
                  </a:cubicBezTo>
                  <a:cubicBezTo>
                    <a:pt x="1" y="126"/>
                    <a:pt x="51" y="176"/>
                    <a:pt x="101" y="176"/>
                  </a:cubicBezTo>
                  <a:cubicBezTo>
                    <a:pt x="151" y="176"/>
                    <a:pt x="201" y="126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3;p8">
              <a:extLst>
                <a:ext uri="{FF2B5EF4-FFF2-40B4-BE49-F238E27FC236}">
                  <a16:creationId xmlns:a16="http://schemas.microsoft.com/office/drawing/2014/main" id="{E399CE27-0D5C-41C4-8640-E91DDCBC37CE}"/>
                </a:ext>
              </a:extLst>
            </p:cNvPr>
            <p:cNvSpPr/>
            <p:nvPr/>
          </p:nvSpPr>
          <p:spPr>
            <a:xfrm>
              <a:off x="2068425" y="788150"/>
              <a:ext cx="5675" cy="5125"/>
            </a:xfrm>
            <a:custGeom>
              <a:avLst/>
              <a:gdLst/>
              <a:ahLst/>
              <a:cxnLst/>
              <a:rect l="l" t="t" r="r" b="b"/>
              <a:pathLst>
                <a:path w="227" h="205" extrusionOk="0">
                  <a:moveTo>
                    <a:pt x="94" y="0"/>
                  </a:moveTo>
                  <a:cubicBezTo>
                    <a:pt x="77" y="0"/>
                    <a:pt x="62" y="8"/>
                    <a:pt x="51" y="29"/>
                  </a:cubicBezTo>
                  <a:cubicBezTo>
                    <a:pt x="1" y="54"/>
                    <a:pt x="1" y="104"/>
                    <a:pt x="51" y="155"/>
                  </a:cubicBezTo>
                  <a:lnTo>
                    <a:pt x="76" y="180"/>
                  </a:lnTo>
                  <a:cubicBezTo>
                    <a:pt x="76" y="180"/>
                    <a:pt x="101" y="205"/>
                    <a:pt x="126" y="205"/>
                  </a:cubicBezTo>
                  <a:cubicBezTo>
                    <a:pt x="151" y="205"/>
                    <a:pt x="176" y="180"/>
                    <a:pt x="176" y="180"/>
                  </a:cubicBezTo>
                  <a:cubicBezTo>
                    <a:pt x="227" y="129"/>
                    <a:pt x="227" y="79"/>
                    <a:pt x="201" y="54"/>
                  </a:cubicBezTo>
                  <a:lnTo>
                    <a:pt x="176" y="29"/>
                  </a:lnTo>
                  <a:cubicBezTo>
                    <a:pt x="147" y="15"/>
                    <a:pt x="119" y="0"/>
                    <a:pt x="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4;p8">
              <a:extLst>
                <a:ext uri="{FF2B5EF4-FFF2-40B4-BE49-F238E27FC236}">
                  <a16:creationId xmlns:a16="http://schemas.microsoft.com/office/drawing/2014/main" id="{785C1FB9-A5B8-4B6D-B753-0040546C8285}"/>
                </a:ext>
              </a:extLst>
            </p:cNvPr>
            <p:cNvSpPr/>
            <p:nvPr/>
          </p:nvSpPr>
          <p:spPr>
            <a:xfrm>
              <a:off x="2077825" y="798475"/>
              <a:ext cx="5050" cy="4825"/>
            </a:xfrm>
            <a:custGeom>
              <a:avLst/>
              <a:gdLst/>
              <a:ahLst/>
              <a:cxnLst/>
              <a:rect l="l" t="t" r="r" b="b"/>
              <a:pathLst>
                <a:path w="202" h="193" extrusionOk="0">
                  <a:moveTo>
                    <a:pt x="86" y="1"/>
                  </a:moveTo>
                  <a:cubicBezTo>
                    <a:pt x="68" y="1"/>
                    <a:pt x="47" y="7"/>
                    <a:pt x="26" y="17"/>
                  </a:cubicBezTo>
                  <a:cubicBezTo>
                    <a:pt x="1" y="42"/>
                    <a:pt x="1" y="92"/>
                    <a:pt x="26" y="143"/>
                  </a:cubicBezTo>
                  <a:lnTo>
                    <a:pt x="51" y="168"/>
                  </a:lnTo>
                  <a:cubicBezTo>
                    <a:pt x="51" y="193"/>
                    <a:pt x="76" y="193"/>
                    <a:pt x="101" y="193"/>
                  </a:cubicBezTo>
                  <a:lnTo>
                    <a:pt x="151" y="193"/>
                  </a:lnTo>
                  <a:cubicBezTo>
                    <a:pt x="201" y="168"/>
                    <a:pt x="201" y="92"/>
                    <a:pt x="176" y="67"/>
                  </a:cubicBezTo>
                  <a:lnTo>
                    <a:pt x="151" y="42"/>
                  </a:lnTo>
                  <a:cubicBezTo>
                    <a:pt x="137" y="13"/>
                    <a:pt x="113" y="1"/>
                    <a:pt x="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5;p8">
              <a:extLst>
                <a:ext uri="{FF2B5EF4-FFF2-40B4-BE49-F238E27FC236}">
                  <a16:creationId xmlns:a16="http://schemas.microsoft.com/office/drawing/2014/main" id="{10ED6E7D-CDE4-41EE-9AD0-830DE84FB3D9}"/>
                </a:ext>
              </a:extLst>
            </p:cNvPr>
            <p:cNvSpPr/>
            <p:nvPr/>
          </p:nvSpPr>
          <p:spPr>
            <a:xfrm>
              <a:off x="2090375" y="823325"/>
              <a:ext cx="5650" cy="4425"/>
            </a:xfrm>
            <a:custGeom>
              <a:avLst/>
              <a:gdLst/>
              <a:ahLst/>
              <a:cxnLst/>
              <a:rect l="l" t="t" r="r" b="b"/>
              <a:pathLst>
                <a:path w="226" h="177" extrusionOk="0">
                  <a:moveTo>
                    <a:pt x="75" y="1"/>
                  </a:moveTo>
                  <a:cubicBezTo>
                    <a:pt x="25" y="1"/>
                    <a:pt x="0" y="76"/>
                    <a:pt x="25" y="101"/>
                  </a:cubicBezTo>
                  <a:cubicBezTo>
                    <a:pt x="25" y="126"/>
                    <a:pt x="50" y="151"/>
                    <a:pt x="75" y="151"/>
                  </a:cubicBezTo>
                  <a:cubicBezTo>
                    <a:pt x="75" y="151"/>
                    <a:pt x="100" y="176"/>
                    <a:pt x="100" y="176"/>
                  </a:cubicBezTo>
                  <a:cubicBezTo>
                    <a:pt x="125" y="176"/>
                    <a:pt x="125" y="151"/>
                    <a:pt x="151" y="151"/>
                  </a:cubicBezTo>
                  <a:cubicBezTo>
                    <a:pt x="201" y="151"/>
                    <a:pt x="226" y="101"/>
                    <a:pt x="201" y="51"/>
                  </a:cubicBezTo>
                  <a:cubicBezTo>
                    <a:pt x="201" y="26"/>
                    <a:pt x="151" y="1"/>
                    <a:pt x="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6;p8">
              <a:extLst>
                <a:ext uri="{FF2B5EF4-FFF2-40B4-BE49-F238E27FC236}">
                  <a16:creationId xmlns:a16="http://schemas.microsoft.com/office/drawing/2014/main" id="{0552E540-B8C2-4757-A570-D750CC04065B}"/>
                </a:ext>
              </a:extLst>
            </p:cNvPr>
            <p:cNvSpPr/>
            <p:nvPr/>
          </p:nvSpPr>
          <p:spPr>
            <a:xfrm>
              <a:off x="2154900" y="825200"/>
              <a:ext cx="5675" cy="4425"/>
            </a:xfrm>
            <a:custGeom>
              <a:avLst/>
              <a:gdLst/>
              <a:ahLst/>
              <a:cxnLst/>
              <a:rect l="l" t="t" r="r" b="b"/>
              <a:pathLst>
                <a:path w="227" h="177" extrusionOk="0">
                  <a:moveTo>
                    <a:pt x="126" y="1"/>
                  </a:moveTo>
                  <a:cubicBezTo>
                    <a:pt x="101" y="1"/>
                    <a:pt x="51" y="1"/>
                    <a:pt x="26" y="51"/>
                  </a:cubicBezTo>
                  <a:cubicBezTo>
                    <a:pt x="1" y="101"/>
                    <a:pt x="26" y="151"/>
                    <a:pt x="76" y="176"/>
                  </a:cubicBezTo>
                  <a:lnTo>
                    <a:pt x="126" y="176"/>
                  </a:lnTo>
                  <a:cubicBezTo>
                    <a:pt x="151" y="176"/>
                    <a:pt x="201" y="176"/>
                    <a:pt x="201" y="126"/>
                  </a:cubicBezTo>
                  <a:cubicBezTo>
                    <a:pt x="226" y="101"/>
                    <a:pt x="201" y="51"/>
                    <a:pt x="176" y="26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87;p8">
              <a:extLst>
                <a:ext uri="{FF2B5EF4-FFF2-40B4-BE49-F238E27FC236}">
                  <a16:creationId xmlns:a16="http://schemas.microsoft.com/office/drawing/2014/main" id="{DB79E04C-8A8E-41B4-8586-A48B5511B45D}"/>
                </a:ext>
              </a:extLst>
            </p:cNvPr>
            <p:cNvSpPr/>
            <p:nvPr/>
          </p:nvSpPr>
          <p:spPr>
            <a:xfrm>
              <a:off x="2200025" y="871950"/>
              <a:ext cx="5025" cy="4650"/>
            </a:xfrm>
            <a:custGeom>
              <a:avLst/>
              <a:gdLst/>
              <a:ahLst/>
              <a:cxnLst/>
              <a:rect l="l" t="t" r="r" b="b"/>
              <a:pathLst>
                <a:path w="201" h="186" extrusionOk="0">
                  <a:moveTo>
                    <a:pt x="100" y="1"/>
                  </a:moveTo>
                  <a:cubicBezTo>
                    <a:pt x="91" y="1"/>
                    <a:pt x="82" y="4"/>
                    <a:pt x="75" y="11"/>
                  </a:cubicBezTo>
                  <a:cubicBezTo>
                    <a:pt x="25" y="11"/>
                    <a:pt x="0" y="61"/>
                    <a:pt x="25" y="111"/>
                  </a:cubicBezTo>
                  <a:lnTo>
                    <a:pt x="25" y="136"/>
                  </a:lnTo>
                  <a:cubicBezTo>
                    <a:pt x="50" y="186"/>
                    <a:pt x="75" y="186"/>
                    <a:pt x="100" y="186"/>
                  </a:cubicBezTo>
                  <a:lnTo>
                    <a:pt x="151" y="186"/>
                  </a:lnTo>
                  <a:cubicBezTo>
                    <a:pt x="176" y="186"/>
                    <a:pt x="201" y="136"/>
                    <a:pt x="201" y="86"/>
                  </a:cubicBezTo>
                  <a:lnTo>
                    <a:pt x="176" y="61"/>
                  </a:lnTo>
                  <a:cubicBezTo>
                    <a:pt x="157" y="24"/>
                    <a:pt x="125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88;p8">
              <a:extLst>
                <a:ext uri="{FF2B5EF4-FFF2-40B4-BE49-F238E27FC236}">
                  <a16:creationId xmlns:a16="http://schemas.microsoft.com/office/drawing/2014/main" id="{DF688741-3AD4-4EFF-A4D4-72C377D39207}"/>
                </a:ext>
              </a:extLst>
            </p:cNvPr>
            <p:cNvSpPr/>
            <p:nvPr/>
          </p:nvSpPr>
          <p:spPr>
            <a:xfrm>
              <a:off x="2206275" y="897725"/>
              <a:ext cx="4425" cy="5200"/>
            </a:xfrm>
            <a:custGeom>
              <a:avLst/>
              <a:gdLst/>
              <a:ahLst/>
              <a:cxnLst/>
              <a:rect l="l" t="t" r="r" b="b"/>
              <a:pathLst>
                <a:path w="177" h="208" extrusionOk="0">
                  <a:moveTo>
                    <a:pt x="117" y="0"/>
                  </a:moveTo>
                  <a:cubicBezTo>
                    <a:pt x="111" y="0"/>
                    <a:pt x="106" y="3"/>
                    <a:pt x="101" y="7"/>
                  </a:cubicBezTo>
                  <a:cubicBezTo>
                    <a:pt x="51" y="7"/>
                    <a:pt x="1" y="32"/>
                    <a:pt x="1" y="82"/>
                  </a:cubicBezTo>
                  <a:lnTo>
                    <a:pt x="26" y="107"/>
                  </a:lnTo>
                  <a:cubicBezTo>
                    <a:pt x="26" y="157"/>
                    <a:pt x="51" y="208"/>
                    <a:pt x="101" y="208"/>
                  </a:cubicBezTo>
                  <a:cubicBezTo>
                    <a:pt x="151" y="183"/>
                    <a:pt x="176" y="157"/>
                    <a:pt x="176" y="107"/>
                  </a:cubicBezTo>
                  <a:lnTo>
                    <a:pt x="176" y="82"/>
                  </a:lnTo>
                  <a:cubicBezTo>
                    <a:pt x="176" y="41"/>
                    <a:pt x="143" y="0"/>
                    <a:pt x="1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89;p8">
              <a:extLst>
                <a:ext uri="{FF2B5EF4-FFF2-40B4-BE49-F238E27FC236}">
                  <a16:creationId xmlns:a16="http://schemas.microsoft.com/office/drawing/2014/main" id="{FE52950C-613E-49B4-BE94-D0E6E55B3A05}"/>
                </a:ext>
              </a:extLst>
            </p:cNvPr>
            <p:cNvSpPr/>
            <p:nvPr/>
          </p:nvSpPr>
          <p:spPr>
            <a:xfrm>
              <a:off x="2204400" y="884475"/>
              <a:ext cx="4425" cy="5300"/>
            </a:xfrm>
            <a:custGeom>
              <a:avLst/>
              <a:gdLst/>
              <a:ahLst/>
              <a:cxnLst/>
              <a:rect l="l" t="t" r="r" b="b"/>
              <a:pathLst>
                <a:path w="177" h="212" extrusionOk="0">
                  <a:moveTo>
                    <a:pt x="100" y="1"/>
                  </a:moveTo>
                  <a:cubicBezTo>
                    <a:pt x="91" y="1"/>
                    <a:pt x="83" y="4"/>
                    <a:pt x="76" y="11"/>
                  </a:cubicBezTo>
                  <a:cubicBezTo>
                    <a:pt x="26" y="11"/>
                    <a:pt x="1" y="61"/>
                    <a:pt x="1" y="111"/>
                  </a:cubicBezTo>
                  <a:lnTo>
                    <a:pt x="1" y="136"/>
                  </a:lnTo>
                  <a:cubicBezTo>
                    <a:pt x="26" y="186"/>
                    <a:pt x="51" y="211"/>
                    <a:pt x="101" y="211"/>
                  </a:cubicBezTo>
                  <a:cubicBezTo>
                    <a:pt x="151" y="186"/>
                    <a:pt x="176" y="136"/>
                    <a:pt x="176" y="111"/>
                  </a:cubicBezTo>
                  <a:lnTo>
                    <a:pt x="176" y="61"/>
                  </a:lnTo>
                  <a:cubicBezTo>
                    <a:pt x="158" y="24"/>
                    <a:pt x="126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0;p8">
              <a:extLst>
                <a:ext uri="{FF2B5EF4-FFF2-40B4-BE49-F238E27FC236}">
                  <a16:creationId xmlns:a16="http://schemas.microsoft.com/office/drawing/2014/main" id="{11266775-FD36-4206-AC87-534D1C5CEB4C}"/>
                </a:ext>
              </a:extLst>
            </p:cNvPr>
            <p:cNvSpPr/>
            <p:nvPr/>
          </p:nvSpPr>
          <p:spPr>
            <a:xfrm>
              <a:off x="2166800" y="831700"/>
              <a:ext cx="5675" cy="4800"/>
            </a:xfrm>
            <a:custGeom>
              <a:avLst/>
              <a:gdLst/>
              <a:ahLst/>
              <a:cxnLst/>
              <a:rect l="l" t="t" r="r" b="b"/>
              <a:pathLst>
                <a:path w="227" h="192" extrusionOk="0">
                  <a:moveTo>
                    <a:pt x="86" y="0"/>
                  </a:moveTo>
                  <a:cubicBezTo>
                    <a:pt x="64" y="0"/>
                    <a:pt x="41" y="12"/>
                    <a:pt x="26" y="42"/>
                  </a:cubicBezTo>
                  <a:cubicBezTo>
                    <a:pt x="1" y="67"/>
                    <a:pt x="1" y="117"/>
                    <a:pt x="51" y="142"/>
                  </a:cubicBezTo>
                  <a:lnTo>
                    <a:pt x="76" y="167"/>
                  </a:lnTo>
                  <a:cubicBezTo>
                    <a:pt x="101" y="167"/>
                    <a:pt x="101" y="192"/>
                    <a:pt x="126" y="192"/>
                  </a:cubicBezTo>
                  <a:cubicBezTo>
                    <a:pt x="151" y="192"/>
                    <a:pt x="176" y="167"/>
                    <a:pt x="201" y="142"/>
                  </a:cubicBezTo>
                  <a:cubicBezTo>
                    <a:pt x="226" y="92"/>
                    <a:pt x="201" y="42"/>
                    <a:pt x="176" y="17"/>
                  </a:cubicBezTo>
                  <a:lnTo>
                    <a:pt x="126" y="17"/>
                  </a:lnTo>
                  <a:cubicBezTo>
                    <a:pt x="116" y="6"/>
                    <a:pt x="101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1;p8">
              <a:extLst>
                <a:ext uri="{FF2B5EF4-FFF2-40B4-BE49-F238E27FC236}">
                  <a16:creationId xmlns:a16="http://schemas.microsoft.com/office/drawing/2014/main" id="{93165E77-06A7-4132-BC73-AA08770AD386}"/>
                </a:ext>
              </a:extLst>
            </p:cNvPr>
            <p:cNvSpPr/>
            <p:nvPr/>
          </p:nvSpPr>
          <p:spPr>
            <a:xfrm>
              <a:off x="2194375" y="859875"/>
              <a:ext cx="5050" cy="4825"/>
            </a:xfrm>
            <a:custGeom>
              <a:avLst/>
              <a:gdLst/>
              <a:ahLst/>
              <a:cxnLst/>
              <a:rect l="l" t="t" r="r" b="b"/>
              <a:pathLst>
                <a:path w="202" h="193" extrusionOk="0">
                  <a:moveTo>
                    <a:pt x="91" y="1"/>
                  </a:moveTo>
                  <a:cubicBezTo>
                    <a:pt x="76" y="1"/>
                    <a:pt x="61" y="7"/>
                    <a:pt x="51" y="17"/>
                  </a:cubicBezTo>
                  <a:cubicBezTo>
                    <a:pt x="1" y="42"/>
                    <a:pt x="1" y="93"/>
                    <a:pt x="26" y="143"/>
                  </a:cubicBezTo>
                  <a:lnTo>
                    <a:pt x="26" y="168"/>
                  </a:lnTo>
                  <a:cubicBezTo>
                    <a:pt x="51" y="193"/>
                    <a:pt x="76" y="193"/>
                    <a:pt x="101" y="193"/>
                  </a:cubicBezTo>
                  <a:lnTo>
                    <a:pt x="151" y="193"/>
                  </a:lnTo>
                  <a:cubicBezTo>
                    <a:pt x="176" y="168"/>
                    <a:pt x="201" y="118"/>
                    <a:pt x="176" y="67"/>
                  </a:cubicBezTo>
                  <a:lnTo>
                    <a:pt x="151" y="42"/>
                  </a:lnTo>
                  <a:cubicBezTo>
                    <a:pt x="136" y="13"/>
                    <a:pt x="113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2;p8">
              <a:extLst>
                <a:ext uri="{FF2B5EF4-FFF2-40B4-BE49-F238E27FC236}">
                  <a16:creationId xmlns:a16="http://schemas.microsoft.com/office/drawing/2014/main" id="{85FC0285-AD46-4C54-8576-4FE09CC79834}"/>
                </a:ext>
              </a:extLst>
            </p:cNvPr>
            <p:cNvSpPr/>
            <p:nvPr/>
          </p:nvSpPr>
          <p:spPr>
            <a:xfrm>
              <a:off x="2142375" y="82082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26" y="0"/>
                  </a:moveTo>
                  <a:cubicBezTo>
                    <a:pt x="76" y="0"/>
                    <a:pt x="25" y="25"/>
                    <a:pt x="25" y="76"/>
                  </a:cubicBezTo>
                  <a:cubicBezTo>
                    <a:pt x="0" y="101"/>
                    <a:pt x="25" y="151"/>
                    <a:pt x="76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26"/>
                  </a:cubicBezTo>
                  <a:cubicBezTo>
                    <a:pt x="226" y="76"/>
                    <a:pt x="201" y="25"/>
                    <a:pt x="151" y="25"/>
                  </a:cubicBezTo>
                  <a:lnTo>
                    <a:pt x="1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3;p8">
              <a:extLst>
                <a:ext uri="{FF2B5EF4-FFF2-40B4-BE49-F238E27FC236}">
                  <a16:creationId xmlns:a16="http://schemas.microsoft.com/office/drawing/2014/main" id="{8BDCBB45-FC4E-4245-B5A7-E8ED4FDCED1B}"/>
                </a:ext>
              </a:extLst>
            </p:cNvPr>
            <p:cNvSpPr/>
            <p:nvPr/>
          </p:nvSpPr>
          <p:spPr>
            <a:xfrm>
              <a:off x="2206275" y="911050"/>
              <a:ext cx="5050" cy="5025"/>
            </a:xfrm>
            <a:custGeom>
              <a:avLst/>
              <a:gdLst/>
              <a:ahLst/>
              <a:cxnLst/>
              <a:rect l="l" t="t" r="r" b="b"/>
              <a:pathLst>
                <a:path w="202" h="201" extrusionOk="0">
                  <a:moveTo>
                    <a:pt x="101" y="0"/>
                  </a:moveTo>
                  <a:cubicBezTo>
                    <a:pt x="51" y="0"/>
                    <a:pt x="26" y="26"/>
                    <a:pt x="26" y="76"/>
                  </a:cubicBezTo>
                  <a:lnTo>
                    <a:pt x="26" y="101"/>
                  </a:lnTo>
                  <a:cubicBezTo>
                    <a:pt x="1" y="151"/>
                    <a:pt x="51" y="201"/>
                    <a:pt x="101" y="201"/>
                  </a:cubicBezTo>
                  <a:cubicBezTo>
                    <a:pt x="151" y="201"/>
                    <a:pt x="176" y="151"/>
                    <a:pt x="176" y="126"/>
                  </a:cubicBezTo>
                  <a:lnTo>
                    <a:pt x="201" y="76"/>
                  </a:lnTo>
                  <a:cubicBezTo>
                    <a:pt x="201" y="26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4;p8">
              <a:extLst>
                <a:ext uri="{FF2B5EF4-FFF2-40B4-BE49-F238E27FC236}">
                  <a16:creationId xmlns:a16="http://schemas.microsoft.com/office/drawing/2014/main" id="{1A3C0E72-29E4-46AC-800F-0DA55251834E}"/>
                </a:ext>
              </a:extLst>
            </p:cNvPr>
            <p:cNvSpPr/>
            <p:nvPr/>
          </p:nvSpPr>
          <p:spPr>
            <a:xfrm>
              <a:off x="2129225" y="81832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100" y="0"/>
                  </a:moveTo>
                  <a:cubicBezTo>
                    <a:pt x="75" y="0"/>
                    <a:pt x="25" y="25"/>
                    <a:pt x="25" y="75"/>
                  </a:cubicBezTo>
                  <a:cubicBezTo>
                    <a:pt x="0" y="125"/>
                    <a:pt x="50" y="176"/>
                    <a:pt x="100" y="176"/>
                  </a:cubicBezTo>
                  <a:lnTo>
                    <a:pt x="125" y="176"/>
                  </a:lnTo>
                  <a:cubicBezTo>
                    <a:pt x="176" y="176"/>
                    <a:pt x="226" y="151"/>
                    <a:pt x="226" y="100"/>
                  </a:cubicBezTo>
                  <a:cubicBezTo>
                    <a:pt x="226" y="50"/>
                    <a:pt x="201" y="25"/>
                    <a:pt x="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5;p8">
              <a:extLst>
                <a:ext uri="{FF2B5EF4-FFF2-40B4-BE49-F238E27FC236}">
                  <a16:creationId xmlns:a16="http://schemas.microsoft.com/office/drawing/2014/main" id="{B54F4173-D4CD-454D-A6AB-ED8CF3DB7AB6}"/>
                </a:ext>
              </a:extLst>
            </p:cNvPr>
            <p:cNvSpPr/>
            <p:nvPr/>
          </p:nvSpPr>
          <p:spPr>
            <a:xfrm>
              <a:off x="2116050" y="817700"/>
              <a:ext cx="5675" cy="4400"/>
            </a:xfrm>
            <a:custGeom>
              <a:avLst/>
              <a:gdLst/>
              <a:ahLst/>
              <a:cxnLst/>
              <a:rect l="l" t="t" r="r" b="b"/>
              <a:pathLst>
                <a:path w="227" h="176" extrusionOk="0">
                  <a:moveTo>
                    <a:pt x="101" y="0"/>
                  </a:moveTo>
                  <a:cubicBezTo>
                    <a:pt x="51" y="25"/>
                    <a:pt x="1" y="50"/>
                    <a:pt x="1" y="100"/>
                  </a:cubicBezTo>
                  <a:cubicBezTo>
                    <a:pt x="26" y="150"/>
                    <a:pt x="51" y="176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26" y="150"/>
                    <a:pt x="226" y="100"/>
                  </a:cubicBezTo>
                  <a:cubicBezTo>
                    <a:pt x="226" y="50"/>
                    <a:pt x="176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6;p8">
              <a:extLst>
                <a:ext uri="{FF2B5EF4-FFF2-40B4-BE49-F238E27FC236}">
                  <a16:creationId xmlns:a16="http://schemas.microsoft.com/office/drawing/2014/main" id="{07254FEE-18BA-40E4-998F-79B16F59474D}"/>
                </a:ext>
              </a:extLst>
            </p:cNvPr>
            <p:cNvSpPr/>
            <p:nvPr/>
          </p:nvSpPr>
          <p:spPr>
            <a:xfrm>
              <a:off x="2186850" y="849175"/>
              <a:ext cx="5050" cy="4875"/>
            </a:xfrm>
            <a:custGeom>
              <a:avLst/>
              <a:gdLst/>
              <a:ahLst/>
              <a:cxnLst/>
              <a:rect l="l" t="t" r="r" b="b"/>
              <a:pathLst>
                <a:path w="202" h="195" extrusionOk="0">
                  <a:moveTo>
                    <a:pt x="98" y="0"/>
                  </a:moveTo>
                  <a:cubicBezTo>
                    <a:pt x="76" y="0"/>
                    <a:pt x="51" y="7"/>
                    <a:pt x="26" y="19"/>
                  </a:cubicBezTo>
                  <a:cubicBezTo>
                    <a:pt x="1" y="44"/>
                    <a:pt x="1" y="94"/>
                    <a:pt x="26" y="145"/>
                  </a:cubicBezTo>
                  <a:lnTo>
                    <a:pt x="51" y="170"/>
                  </a:lnTo>
                  <a:cubicBezTo>
                    <a:pt x="51" y="170"/>
                    <a:pt x="76" y="195"/>
                    <a:pt x="101" y="195"/>
                  </a:cubicBezTo>
                  <a:cubicBezTo>
                    <a:pt x="126" y="195"/>
                    <a:pt x="151" y="195"/>
                    <a:pt x="151" y="170"/>
                  </a:cubicBezTo>
                  <a:cubicBezTo>
                    <a:pt x="201" y="145"/>
                    <a:pt x="201" y="94"/>
                    <a:pt x="176" y="44"/>
                  </a:cubicBezTo>
                  <a:lnTo>
                    <a:pt x="151" y="19"/>
                  </a:lnTo>
                  <a:cubicBezTo>
                    <a:pt x="139" y="7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97;p8">
              <a:extLst>
                <a:ext uri="{FF2B5EF4-FFF2-40B4-BE49-F238E27FC236}">
                  <a16:creationId xmlns:a16="http://schemas.microsoft.com/office/drawing/2014/main" id="{3E27FE35-5802-4320-8061-F9337D3A98F9}"/>
                </a:ext>
              </a:extLst>
            </p:cNvPr>
            <p:cNvSpPr/>
            <p:nvPr/>
          </p:nvSpPr>
          <p:spPr>
            <a:xfrm>
              <a:off x="2102900" y="819575"/>
              <a:ext cx="5650" cy="4400"/>
            </a:xfrm>
            <a:custGeom>
              <a:avLst/>
              <a:gdLst/>
              <a:ahLst/>
              <a:cxnLst/>
              <a:rect l="l" t="t" r="r" b="b"/>
              <a:pathLst>
                <a:path w="226" h="176" extrusionOk="0">
                  <a:moveTo>
                    <a:pt x="76" y="0"/>
                  </a:moveTo>
                  <a:cubicBezTo>
                    <a:pt x="25" y="25"/>
                    <a:pt x="0" y="50"/>
                    <a:pt x="0" y="101"/>
                  </a:cubicBezTo>
                  <a:cubicBezTo>
                    <a:pt x="25" y="151"/>
                    <a:pt x="51" y="176"/>
                    <a:pt x="101" y="176"/>
                  </a:cubicBezTo>
                  <a:lnTo>
                    <a:pt x="151" y="176"/>
                  </a:lnTo>
                  <a:cubicBezTo>
                    <a:pt x="201" y="151"/>
                    <a:pt x="226" y="101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98;p8">
              <a:extLst>
                <a:ext uri="{FF2B5EF4-FFF2-40B4-BE49-F238E27FC236}">
                  <a16:creationId xmlns:a16="http://schemas.microsoft.com/office/drawing/2014/main" id="{ACBC7D8C-ACA0-46C5-9446-D2FBF1F11016}"/>
                </a:ext>
              </a:extLst>
            </p:cNvPr>
            <p:cNvSpPr/>
            <p:nvPr/>
          </p:nvSpPr>
          <p:spPr>
            <a:xfrm>
              <a:off x="2177450" y="839300"/>
              <a:ext cx="5050" cy="4725"/>
            </a:xfrm>
            <a:custGeom>
              <a:avLst/>
              <a:gdLst/>
              <a:ahLst/>
              <a:cxnLst/>
              <a:rect l="l" t="t" r="r" b="b"/>
              <a:pathLst>
                <a:path w="202" h="189" extrusionOk="0">
                  <a:moveTo>
                    <a:pt x="79" y="1"/>
                  </a:moveTo>
                  <a:cubicBezTo>
                    <a:pt x="57" y="1"/>
                    <a:pt x="38" y="13"/>
                    <a:pt x="26" y="38"/>
                  </a:cubicBezTo>
                  <a:cubicBezTo>
                    <a:pt x="1" y="63"/>
                    <a:pt x="1" y="114"/>
                    <a:pt x="26" y="164"/>
                  </a:cubicBezTo>
                  <a:lnTo>
                    <a:pt x="51" y="189"/>
                  </a:lnTo>
                  <a:lnTo>
                    <a:pt x="126" y="189"/>
                  </a:lnTo>
                  <a:cubicBezTo>
                    <a:pt x="151" y="189"/>
                    <a:pt x="151" y="189"/>
                    <a:pt x="176" y="164"/>
                  </a:cubicBezTo>
                  <a:cubicBezTo>
                    <a:pt x="201" y="139"/>
                    <a:pt x="201" y="88"/>
                    <a:pt x="176" y="38"/>
                  </a:cubicBezTo>
                  <a:lnTo>
                    <a:pt x="151" y="38"/>
                  </a:lnTo>
                  <a:cubicBezTo>
                    <a:pt x="126" y="13"/>
                    <a:pt x="101" y="1"/>
                    <a:pt x="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99;p8">
              <a:extLst>
                <a:ext uri="{FF2B5EF4-FFF2-40B4-BE49-F238E27FC236}">
                  <a16:creationId xmlns:a16="http://schemas.microsoft.com/office/drawing/2014/main" id="{2C0AA8B0-6D3A-4D5D-868C-8A4CA37E9F16}"/>
                </a:ext>
              </a:extLst>
            </p:cNvPr>
            <p:cNvSpPr/>
            <p:nvPr/>
          </p:nvSpPr>
          <p:spPr>
            <a:xfrm>
              <a:off x="2204400" y="924200"/>
              <a:ext cx="5050" cy="4425"/>
            </a:xfrm>
            <a:custGeom>
              <a:avLst/>
              <a:gdLst/>
              <a:ahLst/>
              <a:cxnLst/>
              <a:rect l="l" t="t" r="r" b="b"/>
              <a:pathLst>
                <a:path w="202" h="177" extrusionOk="0">
                  <a:moveTo>
                    <a:pt x="126" y="1"/>
                  </a:moveTo>
                  <a:cubicBezTo>
                    <a:pt x="76" y="1"/>
                    <a:pt x="26" y="26"/>
                    <a:pt x="26" y="76"/>
                  </a:cubicBezTo>
                  <a:cubicBezTo>
                    <a:pt x="1" y="126"/>
                    <a:pt x="26" y="176"/>
                    <a:pt x="76" y="176"/>
                  </a:cubicBezTo>
                  <a:lnTo>
                    <a:pt x="101" y="176"/>
                  </a:lnTo>
                  <a:cubicBezTo>
                    <a:pt x="126" y="176"/>
                    <a:pt x="176" y="151"/>
                    <a:pt x="176" y="126"/>
                  </a:cubicBezTo>
                  <a:lnTo>
                    <a:pt x="176" y="101"/>
                  </a:lnTo>
                  <a:cubicBezTo>
                    <a:pt x="201" y="51"/>
                    <a:pt x="151" y="26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" name="Google Shape;137;p8">
            <a:extLst>
              <a:ext uri="{FF2B5EF4-FFF2-40B4-BE49-F238E27FC236}">
                <a16:creationId xmlns:a16="http://schemas.microsoft.com/office/drawing/2014/main" id="{F6A93091-F716-48C6-9BFA-3B8977E66173}"/>
              </a:ext>
            </a:extLst>
          </p:cNvPr>
          <p:cNvSpPr/>
          <p:nvPr/>
        </p:nvSpPr>
        <p:spPr>
          <a:xfrm flipH="1">
            <a:off x="131713" y="2685423"/>
            <a:ext cx="135748" cy="142299"/>
          </a:xfrm>
          <a:custGeom>
            <a:avLst/>
            <a:gdLst/>
            <a:ahLst/>
            <a:cxnLst/>
            <a:rect l="l" t="t" r="r" b="b"/>
            <a:pathLst>
              <a:path w="1555" h="1630" extrusionOk="0">
                <a:moveTo>
                  <a:pt x="778" y="176"/>
                </a:moveTo>
                <a:cubicBezTo>
                  <a:pt x="1104" y="176"/>
                  <a:pt x="1354" y="552"/>
                  <a:pt x="1379" y="903"/>
                </a:cubicBezTo>
                <a:cubicBezTo>
                  <a:pt x="1379" y="978"/>
                  <a:pt x="1354" y="1053"/>
                  <a:pt x="1354" y="1103"/>
                </a:cubicBezTo>
                <a:cubicBezTo>
                  <a:pt x="1304" y="1254"/>
                  <a:pt x="1204" y="1354"/>
                  <a:pt x="1053" y="1404"/>
                </a:cubicBezTo>
                <a:cubicBezTo>
                  <a:pt x="985" y="1432"/>
                  <a:pt x="908" y="1452"/>
                  <a:pt x="829" y="1452"/>
                </a:cubicBezTo>
                <a:cubicBezTo>
                  <a:pt x="763" y="1452"/>
                  <a:pt x="695" y="1438"/>
                  <a:pt x="627" y="1404"/>
                </a:cubicBezTo>
                <a:cubicBezTo>
                  <a:pt x="427" y="1329"/>
                  <a:pt x="251" y="1128"/>
                  <a:pt x="226" y="903"/>
                </a:cubicBezTo>
                <a:cubicBezTo>
                  <a:pt x="176" y="727"/>
                  <a:pt x="251" y="502"/>
                  <a:pt x="402" y="351"/>
                </a:cubicBezTo>
                <a:cubicBezTo>
                  <a:pt x="502" y="226"/>
                  <a:pt x="627" y="176"/>
                  <a:pt x="753" y="176"/>
                </a:cubicBezTo>
                <a:close/>
                <a:moveTo>
                  <a:pt x="778" y="1"/>
                </a:moveTo>
                <a:cubicBezTo>
                  <a:pt x="577" y="1"/>
                  <a:pt x="402" y="76"/>
                  <a:pt x="251" y="251"/>
                </a:cubicBezTo>
                <a:cubicBezTo>
                  <a:pt x="101" y="427"/>
                  <a:pt x="1" y="702"/>
                  <a:pt x="51" y="953"/>
                </a:cubicBezTo>
                <a:cubicBezTo>
                  <a:pt x="101" y="1229"/>
                  <a:pt x="302" y="1479"/>
                  <a:pt x="577" y="1580"/>
                </a:cubicBezTo>
                <a:cubicBezTo>
                  <a:pt x="652" y="1605"/>
                  <a:pt x="753" y="1630"/>
                  <a:pt x="853" y="1630"/>
                </a:cubicBezTo>
                <a:cubicBezTo>
                  <a:pt x="953" y="1630"/>
                  <a:pt x="1053" y="1605"/>
                  <a:pt x="1129" y="1580"/>
                </a:cubicBezTo>
                <a:cubicBezTo>
                  <a:pt x="1304" y="1504"/>
                  <a:pt x="1454" y="1354"/>
                  <a:pt x="1505" y="1153"/>
                </a:cubicBezTo>
                <a:cubicBezTo>
                  <a:pt x="1530" y="1078"/>
                  <a:pt x="1555" y="1003"/>
                  <a:pt x="1530" y="903"/>
                </a:cubicBezTo>
                <a:cubicBezTo>
                  <a:pt x="1530" y="477"/>
                  <a:pt x="1229" y="26"/>
                  <a:pt x="77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141;p8">
            <a:extLst>
              <a:ext uri="{FF2B5EF4-FFF2-40B4-BE49-F238E27FC236}">
                <a16:creationId xmlns:a16="http://schemas.microsoft.com/office/drawing/2014/main" id="{60C290C4-4E15-4E71-B3A7-9CAED11E71B0}"/>
              </a:ext>
            </a:extLst>
          </p:cNvPr>
          <p:cNvSpPr/>
          <p:nvPr/>
        </p:nvSpPr>
        <p:spPr>
          <a:xfrm flipH="1">
            <a:off x="1652261" y="63732"/>
            <a:ext cx="908069" cy="712281"/>
          </a:xfrm>
          <a:custGeom>
            <a:avLst/>
            <a:gdLst/>
            <a:ahLst/>
            <a:cxnLst/>
            <a:rect l="l" t="t" r="r" b="b"/>
            <a:pathLst>
              <a:path w="10402" h="8159" extrusionOk="0">
                <a:moveTo>
                  <a:pt x="6560" y="1"/>
                </a:moveTo>
                <a:cubicBezTo>
                  <a:pt x="5921" y="1"/>
                  <a:pt x="5272" y="298"/>
                  <a:pt x="4812" y="815"/>
                </a:cubicBezTo>
                <a:cubicBezTo>
                  <a:pt x="4637" y="539"/>
                  <a:pt x="4336" y="339"/>
                  <a:pt x="3960" y="264"/>
                </a:cubicBezTo>
                <a:cubicBezTo>
                  <a:pt x="3838" y="239"/>
                  <a:pt x="3714" y="227"/>
                  <a:pt x="3592" y="227"/>
                </a:cubicBezTo>
                <a:cubicBezTo>
                  <a:pt x="3088" y="227"/>
                  <a:pt x="2599" y="432"/>
                  <a:pt x="2256" y="815"/>
                </a:cubicBezTo>
                <a:cubicBezTo>
                  <a:pt x="1855" y="1241"/>
                  <a:pt x="1704" y="1868"/>
                  <a:pt x="1830" y="2419"/>
                </a:cubicBezTo>
                <a:cubicBezTo>
                  <a:pt x="1789" y="2415"/>
                  <a:pt x="1749" y="2414"/>
                  <a:pt x="1709" y="2414"/>
                </a:cubicBezTo>
                <a:cubicBezTo>
                  <a:pt x="1205" y="2414"/>
                  <a:pt x="755" y="2696"/>
                  <a:pt x="476" y="3021"/>
                </a:cubicBezTo>
                <a:cubicBezTo>
                  <a:pt x="151" y="3422"/>
                  <a:pt x="0" y="3948"/>
                  <a:pt x="0" y="4549"/>
                </a:cubicBezTo>
                <a:cubicBezTo>
                  <a:pt x="0" y="4825"/>
                  <a:pt x="50" y="5051"/>
                  <a:pt x="125" y="5226"/>
                </a:cubicBezTo>
                <a:cubicBezTo>
                  <a:pt x="351" y="5828"/>
                  <a:pt x="1028" y="6204"/>
                  <a:pt x="1955" y="6329"/>
                </a:cubicBezTo>
                <a:cubicBezTo>
                  <a:pt x="1855" y="6780"/>
                  <a:pt x="2055" y="7256"/>
                  <a:pt x="2506" y="7632"/>
                </a:cubicBezTo>
                <a:cubicBezTo>
                  <a:pt x="2857" y="7933"/>
                  <a:pt x="3359" y="8108"/>
                  <a:pt x="3985" y="8158"/>
                </a:cubicBezTo>
                <a:lnTo>
                  <a:pt x="4261" y="8158"/>
                </a:lnTo>
                <a:cubicBezTo>
                  <a:pt x="4637" y="8158"/>
                  <a:pt x="4963" y="8108"/>
                  <a:pt x="5238" y="7958"/>
                </a:cubicBezTo>
                <a:cubicBezTo>
                  <a:pt x="5589" y="7782"/>
                  <a:pt x="5865" y="7457"/>
                  <a:pt x="5940" y="7131"/>
                </a:cubicBezTo>
                <a:cubicBezTo>
                  <a:pt x="6299" y="7576"/>
                  <a:pt x="6857" y="7822"/>
                  <a:pt x="7414" y="7822"/>
                </a:cubicBezTo>
                <a:cubicBezTo>
                  <a:pt x="7673" y="7822"/>
                  <a:pt x="7932" y="7769"/>
                  <a:pt x="8171" y="7657"/>
                </a:cubicBezTo>
                <a:cubicBezTo>
                  <a:pt x="8973" y="7306"/>
                  <a:pt x="9424" y="6354"/>
                  <a:pt x="9198" y="5502"/>
                </a:cubicBezTo>
                <a:cubicBezTo>
                  <a:pt x="9424" y="5452"/>
                  <a:pt x="9624" y="5351"/>
                  <a:pt x="9800" y="5176"/>
                </a:cubicBezTo>
                <a:cubicBezTo>
                  <a:pt x="9775" y="5126"/>
                  <a:pt x="9750" y="5076"/>
                  <a:pt x="9725" y="5026"/>
                </a:cubicBezTo>
                <a:cubicBezTo>
                  <a:pt x="9549" y="5201"/>
                  <a:pt x="9324" y="5326"/>
                  <a:pt x="9098" y="5351"/>
                </a:cubicBezTo>
                <a:cubicBezTo>
                  <a:pt x="9073" y="5351"/>
                  <a:pt x="9048" y="5351"/>
                  <a:pt x="9023" y="5376"/>
                </a:cubicBezTo>
                <a:cubicBezTo>
                  <a:pt x="8998" y="5402"/>
                  <a:pt x="8998" y="5427"/>
                  <a:pt x="9023" y="5452"/>
                </a:cubicBezTo>
                <a:cubicBezTo>
                  <a:pt x="9248" y="6229"/>
                  <a:pt x="8847" y="7181"/>
                  <a:pt x="8120" y="7507"/>
                </a:cubicBezTo>
                <a:cubicBezTo>
                  <a:pt x="7906" y="7607"/>
                  <a:pt x="7674" y="7654"/>
                  <a:pt x="7441" y="7654"/>
                </a:cubicBezTo>
                <a:cubicBezTo>
                  <a:pt x="6857" y="7654"/>
                  <a:pt x="6270" y="7357"/>
                  <a:pt x="5965" y="6855"/>
                </a:cubicBezTo>
                <a:cubicBezTo>
                  <a:pt x="5947" y="6837"/>
                  <a:pt x="5917" y="6820"/>
                  <a:pt x="5892" y="6820"/>
                </a:cubicBezTo>
                <a:cubicBezTo>
                  <a:pt x="5882" y="6820"/>
                  <a:pt x="5872" y="6823"/>
                  <a:pt x="5865" y="6830"/>
                </a:cubicBezTo>
                <a:cubicBezTo>
                  <a:pt x="5840" y="6830"/>
                  <a:pt x="5815" y="6855"/>
                  <a:pt x="5815" y="6905"/>
                </a:cubicBezTo>
                <a:cubicBezTo>
                  <a:pt x="5790" y="7256"/>
                  <a:pt x="5539" y="7607"/>
                  <a:pt x="5163" y="7808"/>
                </a:cubicBezTo>
                <a:cubicBezTo>
                  <a:pt x="4925" y="7927"/>
                  <a:pt x="4640" y="7998"/>
                  <a:pt x="4283" y="7998"/>
                </a:cubicBezTo>
                <a:cubicBezTo>
                  <a:pt x="4189" y="7998"/>
                  <a:pt x="4090" y="7993"/>
                  <a:pt x="3985" y="7983"/>
                </a:cubicBezTo>
                <a:cubicBezTo>
                  <a:pt x="3409" y="7933"/>
                  <a:pt x="2932" y="7782"/>
                  <a:pt x="2607" y="7507"/>
                </a:cubicBezTo>
                <a:cubicBezTo>
                  <a:pt x="2281" y="7231"/>
                  <a:pt x="1980" y="6755"/>
                  <a:pt x="2156" y="6279"/>
                </a:cubicBezTo>
                <a:cubicBezTo>
                  <a:pt x="2156" y="6254"/>
                  <a:pt x="2156" y="6229"/>
                  <a:pt x="2130" y="6204"/>
                </a:cubicBezTo>
                <a:cubicBezTo>
                  <a:pt x="2130" y="6178"/>
                  <a:pt x="2105" y="6153"/>
                  <a:pt x="2080" y="6153"/>
                </a:cubicBezTo>
                <a:cubicBezTo>
                  <a:pt x="1629" y="6128"/>
                  <a:pt x="602" y="5953"/>
                  <a:pt x="276" y="5176"/>
                </a:cubicBezTo>
                <a:cubicBezTo>
                  <a:pt x="201" y="5000"/>
                  <a:pt x="176" y="4800"/>
                  <a:pt x="176" y="4549"/>
                </a:cubicBezTo>
                <a:cubicBezTo>
                  <a:pt x="176" y="3998"/>
                  <a:pt x="326" y="3497"/>
                  <a:pt x="602" y="3146"/>
                </a:cubicBezTo>
                <a:cubicBezTo>
                  <a:pt x="877" y="2795"/>
                  <a:pt x="1303" y="2594"/>
                  <a:pt x="1704" y="2594"/>
                </a:cubicBezTo>
                <a:cubicBezTo>
                  <a:pt x="1780" y="2594"/>
                  <a:pt x="1855" y="2594"/>
                  <a:pt x="1930" y="2620"/>
                </a:cubicBezTo>
                <a:cubicBezTo>
                  <a:pt x="1955" y="2620"/>
                  <a:pt x="1980" y="2620"/>
                  <a:pt x="2005" y="2594"/>
                </a:cubicBezTo>
                <a:cubicBezTo>
                  <a:pt x="2030" y="2569"/>
                  <a:pt x="2030" y="2544"/>
                  <a:pt x="2030" y="2494"/>
                </a:cubicBezTo>
                <a:cubicBezTo>
                  <a:pt x="1855" y="1968"/>
                  <a:pt x="2005" y="1341"/>
                  <a:pt x="2381" y="915"/>
                </a:cubicBezTo>
                <a:cubicBezTo>
                  <a:pt x="2693" y="583"/>
                  <a:pt x="3159" y="388"/>
                  <a:pt x="3637" y="388"/>
                </a:cubicBezTo>
                <a:cubicBezTo>
                  <a:pt x="3736" y="388"/>
                  <a:pt x="3836" y="397"/>
                  <a:pt x="3935" y="414"/>
                </a:cubicBezTo>
                <a:cubicBezTo>
                  <a:pt x="4211" y="489"/>
                  <a:pt x="4562" y="665"/>
                  <a:pt x="4712" y="990"/>
                </a:cubicBezTo>
                <a:cubicBezTo>
                  <a:pt x="4712" y="1041"/>
                  <a:pt x="4737" y="1041"/>
                  <a:pt x="4762" y="1066"/>
                </a:cubicBezTo>
                <a:cubicBezTo>
                  <a:pt x="4787" y="1066"/>
                  <a:pt x="4837" y="1041"/>
                  <a:pt x="4837" y="1016"/>
                </a:cubicBezTo>
                <a:cubicBezTo>
                  <a:pt x="5271" y="483"/>
                  <a:pt x="5938" y="168"/>
                  <a:pt x="6582" y="168"/>
                </a:cubicBezTo>
                <a:cubicBezTo>
                  <a:pt x="6755" y="168"/>
                  <a:pt x="6928" y="191"/>
                  <a:pt x="7093" y="239"/>
                </a:cubicBezTo>
                <a:cubicBezTo>
                  <a:pt x="7895" y="489"/>
                  <a:pt x="8496" y="1241"/>
                  <a:pt x="8572" y="2093"/>
                </a:cubicBezTo>
                <a:cubicBezTo>
                  <a:pt x="8572" y="2118"/>
                  <a:pt x="8597" y="2143"/>
                  <a:pt x="8622" y="2168"/>
                </a:cubicBezTo>
                <a:lnTo>
                  <a:pt x="8697" y="2168"/>
                </a:lnTo>
                <a:cubicBezTo>
                  <a:pt x="8811" y="2108"/>
                  <a:pt x="8931" y="2082"/>
                  <a:pt x="9052" y="2082"/>
                </a:cubicBezTo>
                <a:cubicBezTo>
                  <a:pt x="9384" y="2082"/>
                  <a:pt x="9716" y="2280"/>
                  <a:pt x="9900" y="2519"/>
                </a:cubicBezTo>
                <a:cubicBezTo>
                  <a:pt x="10226" y="2945"/>
                  <a:pt x="10226" y="3497"/>
                  <a:pt x="10201" y="3898"/>
                </a:cubicBezTo>
                <a:cubicBezTo>
                  <a:pt x="10151" y="4274"/>
                  <a:pt x="10025" y="4625"/>
                  <a:pt x="9800" y="4900"/>
                </a:cubicBezTo>
                <a:cubicBezTo>
                  <a:pt x="9825" y="4975"/>
                  <a:pt x="9850" y="5026"/>
                  <a:pt x="9900" y="5101"/>
                </a:cubicBezTo>
                <a:cubicBezTo>
                  <a:pt x="10151" y="4775"/>
                  <a:pt x="10326" y="4324"/>
                  <a:pt x="10351" y="3923"/>
                </a:cubicBezTo>
                <a:cubicBezTo>
                  <a:pt x="10401" y="3497"/>
                  <a:pt x="10376" y="2895"/>
                  <a:pt x="10050" y="2419"/>
                </a:cubicBezTo>
                <a:cubicBezTo>
                  <a:pt x="9836" y="2127"/>
                  <a:pt x="9456" y="1911"/>
                  <a:pt x="9062" y="1911"/>
                </a:cubicBezTo>
                <a:cubicBezTo>
                  <a:pt x="8949" y="1911"/>
                  <a:pt x="8834" y="1929"/>
                  <a:pt x="8722" y="1968"/>
                </a:cubicBezTo>
                <a:cubicBezTo>
                  <a:pt x="8622" y="1091"/>
                  <a:pt x="7970" y="339"/>
                  <a:pt x="7143" y="88"/>
                </a:cubicBezTo>
                <a:cubicBezTo>
                  <a:pt x="6954" y="29"/>
                  <a:pt x="6757" y="1"/>
                  <a:pt x="656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171;p8">
            <a:extLst>
              <a:ext uri="{FF2B5EF4-FFF2-40B4-BE49-F238E27FC236}">
                <a16:creationId xmlns:a16="http://schemas.microsoft.com/office/drawing/2014/main" id="{DE719067-B6C5-48A3-897F-08B0B5559802}"/>
              </a:ext>
            </a:extLst>
          </p:cNvPr>
          <p:cNvSpPr/>
          <p:nvPr/>
        </p:nvSpPr>
        <p:spPr>
          <a:xfrm flipH="1">
            <a:off x="8841894" y="1276204"/>
            <a:ext cx="161937" cy="151029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0"/>
                </a:moveTo>
                <a:cubicBezTo>
                  <a:pt x="476" y="527"/>
                  <a:pt x="201" y="1103"/>
                  <a:pt x="0" y="1730"/>
                </a:cubicBezTo>
                <a:lnTo>
                  <a:pt x="1855" y="1730"/>
                </a:lnTo>
                <a:cubicBezTo>
                  <a:pt x="1579" y="1128"/>
                  <a:pt x="1253" y="552"/>
                  <a:pt x="877" y="25"/>
                </a:cubicBezTo>
                <a:lnTo>
                  <a:pt x="85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170;p8">
            <a:extLst>
              <a:ext uri="{FF2B5EF4-FFF2-40B4-BE49-F238E27FC236}">
                <a16:creationId xmlns:a16="http://schemas.microsoft.com/office/drawing/2014/main" id="{364B8980-C419-458A-8F19-F0289EA2D8DC}"/>
              </a:ext>
            </a:extLst>
          </p:cNvPr>
          <p:cNvSpPr/>
          <p:nvPr/>
        </p:nvSpPr>
        <p:spPr>
          <a:xfrm flipH="1">
            <a:off x="8290870" y="4603491"/>
            <a:ext cx="135748" cy="142299"/>
          </a:xfrm>
          <a:custGeom>
            <a:avLst/>
            <a:gdLst/>
            <a:ahLst/>
            <a:cxnLst/>
            <a:rect l="l" t="t" r="r" b="b"/>
            <a:pathLst>
              <a:path w="1555" h="1630" extrusionOk="0">
                <a:moveTo>
                  <a:pt x="778" y="176"/>
                </a:moveTo>
                <a:cubicBezTo>
                  <a:pt x="1104" y="176"/>
                  <a:pt x="1354" y="552"/>
                  <a:pt x="1379" y="903"/>
                </a:cubicBezTo>
                <a:cubicBezTo>
                  <a:pt x="1379" y="978"/>
                  <a:pt x="1354" y="1053"/>
                  <a:pt x="1354" y="1103"/>
                </a:cubicBezTo>
                <a:cubicBezTo>
                  <a:pt x="1304" y="1254"/>
                  <a:pt x="1204" y="1354"/>
                  <a:pt x="1053" y="1404"/>
                </a:cubicBezTo>
                <a:cubicBezTo>
                  <a:pt x="985" y="1432"/>
                  <a:pt x="908" y="1452"/>
                  <a:pt x="829" y="1452"/>
                </a:cubicBezTo>
                <a:cubicBezTo>
                  <a:pt x="763" y="1452"/>
                  <a:pt x="695" y="1438"/>
                  <a:pt x="627" y="1404"/>
                </a:cubicBezTo>
                <a:cubicBezTo>
                  <a:pt x="427" y="1329"/>
                  <a:pt x="251" y="1128"/>
                  <a:pt x="226" y="903"/>
                </a:cubicBezTo>
                <a:cubicBezTo>
                  <a:pt x="176" y="727"/>
                  <a:pt x="251" y="502"/>
                  <a:pt x="402" y="351"/>
                </a:cubicBezTo>
                <a:cubicBezTo>
                  <a:pt x="502" y="226"/>
                  <a:pt x="627" y="176"/>
                  <a:pt x="753" y="176"/>
                </a:cubicBezTo>
                <a:close/>
                <a:moveTo>
                  <a:pt x="778" y="1"/>
                </a:moveTo>
                <a:cubicBezTo>
                  <a:pt x="577" y="1"/>
                  <a:pt x="402" y="76"/>
                  <a:pt x="251" y="251"/>
                </a:cubicBezTo>
                <a:cubicBezTo>
                  <a:pt x="101" y="427"/>
                  <a:pt x="1" y="702"/>
                  <a:pt x="51" y="953"/>
                </a:cubicBezTo>
                <a:cubicBezTo>
                  <a:pt x="101" y="1229"/>
                  <a:pt x="302" y="1479"/>
                  <a:pt x="577" y="1580"/>
                </a:cubicBezTo>
                <a:cubicBezTo>
                  <a:pt x="652" y="1605"/>
                  <a:pt x="753" y="1630"/>
                  <a:pt x="853" y="1630"/>
                </a:cubicBezTo>
                <a:cubicBezTo>
                  <a:pt x="953" y="1630"/>
                  <a:pt x="1053" y="1605"/>
                  <a:pt x="1129" y="1580"/>
                </a:cubicBezTo>
                <a:cubicBezTo>
                  <a:pt x="1304" y="1504"/>
                  <a:pt x="1454" y="1354"/>
                  <a:pt x="1505" y="1153"/>
                </a:cubicBezTo>
                <a:cubicBezTo>
                  <a:pt x="1530" y="1078"/>
                  <a:pt x="1555" y="1003"/>
                  <a:pt x="1530" y="903"/>
                </a:cubicBezTo>
                <a:cubicBezTo>
                  <a:pt x="1530" y="477"/>
                  <a:pt x="1229" y="26"/>
                  <a:pt x="7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135;p8">
            <a:extLst>
              <a:ext uri="{FF2B5EF4-FFF2-40B4-BE49-F238E27FC236}">
                <a16:creationId xmlns:a16="http://schemas.microsoft.com/office/drawing/2014/main" id="{74AFBE3C-F686-4BB5-9FFA-2EECD4655DD5}"/>
              </a:ext>
            </a:extLst>
          </p:cNvPr>
          <p:cNvSpPr/>
          <p:nvPr/>
        </p:nvSpPr>
        <p:spPr>
          <a:xfrm flipH="1">
            <a:off x="1089746" y="4308375"/>
            <a:ext cx="1083100" cy="435540"/>
          </a:xfrm>
          <a:custGeom>
            <a:avLst/>
            <a:gdLst/>
            <a:ahLst/>
            <a:cxnLst/>
            <a:rect l="l" t="t" r="r" b="b"/>
            <a:pathLst>
              <a:path w="12407" h="4989" extrusionOk="0">
                <a:moveTo>
                  <a:pt x="9102" y="163"/>
                </a:moveTo>
                <a:cubicBezTo>
                  <a:pt x="9212" y="163"/>
                  <a:pt x="9320" y="175"/>
                  <a:pt x="9425" y="201"/>
                </a:cubicBezTo>
                <a:cubicBezTo>
                  <a:pt x="10227" y="402"/>
                  <a:pt x="10803" y="1078"/>
                  <a:pt x="10828" y="1780"/>
                </a:cubicBezTo>
                <a:cubicBezTo>
                  <a:pt x="10828" y="1805"/>
                  <a:pt x="10853" y="1830"/>
                  <a:pt x="10878" y="1855"/>
                </a:cubicBezTo>
                <a:lnTo>
                  <a:pt x="10953" y="1855"/>
                </a:lnTo>
                <a:cubicBezTo>
                  <a:pt x="11037" y="1814"/>
                  <a:pt x="11126" y="1794"/>
                  <a:pt x="11217" y="1794"/>
                </a:cubicBezTo>
                <a:cubicBezTo>
                  <a:pt x="11399" y="1794"/>
                  <a:pt x="11588" y="1872"/>
                  <a:pt x="11755" y="2006"/>
                </a:cubicBezTo>
                <a:cubicBezTo>
                  <a:pt x="12056" y="2231"/>
                  <a:pt x="12206" y="2582"/>
                  <a:pt x="12156" y="2908"/>
                </a:cubicBezTo>
                <a:cubicBezTo>
                  <a:pt x="12066" y="3538"/>
                  <a:pt x="11411" y="3926"/>
                  <a:pt x="10824" y="3926"/>
                </a:cubicBezTo>
                <a:cubicBezTo>
                  <a:pt x="10757" y="3926"/>
                  <a:pt x="10692" y="3921"/>
                  <a:pt x="10628" y="3910"/>
                </a:cubicBezTo>
                <a:cubicBezTo>
                  <a:pt x="10602" y="3910"/>
                  <a:pt x="10552" y="3910"/>
                  <a:pt x="10552" y="3936"/>
                </a:cubicBezTo>
                <a:cubicBezTo>
                  <a:pt x="10277" y="4362"/>
                  <a:pt x="9800" y="4637"/>
                  <a:pt x="9274" y="4712"/>
                </a:cubicBezTo>
                <a:cubicBezTo>
                  <a:pt x="9205" y="4719"/>
                  <a:pt x="9136" y="4722"/>
                  <a:pt x="9067" y="4722"/>
                </a:cubicBezTo>
                <a:cubicBezTo>
                  <a:pt x="8593" y="4722"/>
                  <a:pt x="8152" y="4571"/>
                  <a:pt x="7846" y="4286"/>
                </a:cubicBezTo>
                <a:cubicBezTo>
                  <a:pt x="7846" y="4261"/>
                  <a:pt x="7821" y="4261"/>
                  <a:pt x="7795" y="4261"/>
                </a:cubicBezTo>
                <a:cubicBezTo>
                  <a:pt x="7770" y="4261"/>
                  <a:pt x="7745" y="4261"/>
                  <a:pt x="7720" y="4286"/>
                </a:cubicBezTo>
                <a:cubicBezTo>
                  <a:pt x="7436" y="4618"/>
                  <a:pt x="6974" y="4815"/>
                  <a:pt x="6480" y="4815"/>
                </a:cubicBezTo>
                <a:cubicBezTo>
                  <a:pt x="6451" y="4815"/>
                  <a:pt x="6421" y="4814"/>
                  <a:pt x="6392" y="4813"/>
                </a:cubicBezTo>
                <a:cubicBezTo>
                  <a:pt x="5866" y="4763"/>
                  <a:pt x="5364" y="4537"/>
                  <a:pt x="5114" y="4136"/>
                </a:cubicBezTo>
                <a:cubicBezTo>
                  <a:pt x="5089" y="4136"/>
                  <a:pt x="5064" y="4111"/>
                  <a:pt x="5039" y="4111"/>
                </a:cubicBezTo>
                <a:cubicBezTo>
                  <a:pt x="5013" y="4111"/>
                  <a:pt x="4988" y="4111"/>
                  <a:pt x="4963" y="4136"/>
                </a:cubicBezTo>
                <a:cubicBezTo>
                  <a:pt x="4623" y="4455"/>
                  <a:pt x="4139" y="4629"/>
                  <a:pt x="3618" y="4629"/>
                </a:cubicBezTo>
                <a:cubicBezTo>
                  <a:pt x="3525" y="4629"/>
                  <a:pt x="3430" y="4624"/>
                  <a:pt x="3334" y="4612"/>
                </a:cubicBezTo>
                <a:cubicBezTo>
                  <a:pt x="2708" y="4537"/>
                  <a:pt x="2181" y="4211"/>
                  <a:pt x="1881" y="3735"/>
                </a:cubicBezTo>
                <a:cubicBezTo>
                  <a:pt x="1866" y="3706"/>
                  <a:pt x="1843" y="3693"/>
                  <a:pt x="1816" y="3693"/>
                </a:cubicBezTo>
                <a:cubicBezTo>
                  <a:pt x="1797" y="3693"/>
                  <a:pt x="1776" y="3700"/>
                  <a:pt x="1755" y="3710"/>
                </a:cubicBezTo>
                <a:cubicBezTo>
                  <a:pt x="1627" y="3791"/>
                  <a:pt x="1472" y="3830"/>
                  <a:pt x="1308" y="3830"/>
                </a:cubicBezTo>
                <a:cubicBezTo>
                  <a:pt x="1118" y="3830"/>
                  <a:pt x="916" y="3779"/>
                  <a:pt x="728" y="3685"/>
                </a:cubicBezTo>
                <a:cubicBezTo>
                  <a:pt x="402" y="3484"/>
                  <a:pt x="176" y="3159"/>
                  <a:pt x="176" y="2833"/>
                </a:cubicBezTo>
                <a:cubicBezTo>
                  <a:pt x="176" y="2482"/>
                  <a:pt x="377" y="2156"/>
                  <a:pt x="728" y="1956"/>
                </a:cubicBezTo>
                <a:cubicBezTo>
                  <a:pt x="902" y="1848"/>
                  <a:pt x="1099" y="1798"/>
                  <a:pt x="1285" y="1798"/>
                </a:cubicBezTo>
                <a:cubicBezTo>
                  <a:pt x="1447" y="1798"/>
                  <a:pt x="1602" y="1836"/>
                  <a:pt x="1730" y="1905"/>
                </a:cubicBezTo>
                <a:cubicBezTo>
                  <a:pt x="1743" y="1918"/>
                  <a:pt x="1755" y="1924"/>
                  <a:pt x="1768" y="1924"/>
                </a:cubicBezTo>
                <a:cubicBezTo>
                  <a:pt x="1780" y="1924"/>
                  <a:pt x="1793" y="1918"/>
                  <a:pt x="1805" y="1905"/>
                </a:cubicBezTo>
                <a:cubicBezTo>
                  <a:pt x="1830" y="1905"/>
                  <a:pt x="1856" y="1880"/>
                  <a:pt x="1856" y="1855"/>
                </a:cubicBezTo>
                <a:cubicBezTo>
                  <a:pt x="1981" y="1329"/>
                  <a:pt x="2432" y="878"/>
                  <a:pt x="2958" y="753"/>
                </a:cubicBezTo>
                <a:cubicBezTo>
                  <a:pt x="3075" y="726"/>
                  <a:pt x="3193" y="713"/>
                  <a:pt x="3310" y="713"/>
                </a:cubicBezTo>
                <a:cubicBezTo>
                  <a:pt x="3745" y="713"/>
                  <a:pt x="4166" y="893"/>
                  <a:pt x="4462" y="1229"/>
                </a:cubicBezTo>
                <a:cubicBezTo>
                  <a:pt x="4487" y="1254"/>
                  <a:pt x="4512" y="1254"/>
                  <a:pt x="4537" y="1254"/>
                </a:cubicBezTo>
                <a:cubicBezTo>
                  <a:pt x="4562" y="1254"/>
                  <a:pt x="4587" y="1229"/>
                  <a:pt x="4612" y="1204"/>
                </a:cubicBezTo>
                <a:cubicBezTo>
                  <a:pt x="4763" y="702"/>
                  <a:pt x="5214" y="352"/>
                  <a:pt x="5690" y="251"/>
                </a:cubicBezTo>
                <a:cubicBezTo>
                  <a:pt x="5777" y="233"/>
                  <a:pt x="5866" y="225"/>
                  <a:pt x="5955" y="225"/>
                </a:cubicBezTo>
                <a:cubicBezTo>
                  <a:pt x="6486" y="225"/>
                  <a:pt x="7040" y="531"/>
                  <a:pt x="7319" y="1003"/>
                </a:cubicBezTo>
                <a:cubicBezTo>
                  <a:pt x="7344" y="1028"/>
                  <a:pt x="7369" y="1053"/>
                  <a:pt x="7394" y="1053"/>
                </a:cubicBezTo>
                <a:cubicBezTo>
                  <a:pt x="7420" y="1053"/>
                  <a:pt x="7445" y="1053"/>
                  <a:pt x="7470" y="1028"/>
                </a:cubicBezTo>
                <a:cubicBezTo>
                  <a:pt x="7811" y="559"/>
                  <a:pt x="8478" y="163"/>
                  <a:pt x="9102" y="163"/>
                </a:cubicBezTo>
                <a:close/>
                <a:moveTo>
                  <a:pt x="9081" y="0"/>
                </a:moveTo>
                <a:cubicBezTo>
                  <a:pt x="8442" y="0"/>
                  <a:pt x="7793" y="371"/>
                  <a:pt x="7420" y="828"/>
                </a:cubicBezTo>
                <a:cubicBezTo>
                  <a:pt x="7076" y="356"/>
                  <a:pt x="6494" y="49"/>
                  <a:pt x="5941" y="49"/>
                </a:cubicBezTo>
                <a:cubicBezTo>
                  <a:pt x="5848" y="49"/>
                  <a:pt x="5755" y="58"/>
                  <a:pt x="5665" y="76"/>
                </a:cubicBezTo>
                <a:cubicBezTo>
                  <a:pt x="5164" y="176"/>
                  <a:pt x="4713" y="527"/>
                  <a:pt x="4487" y="1003"/>
                </a:cubicBezTo>
                <a:cubicBezTo>
                  <a:pt x="4173" y="708"/>
                  <a:pt x="3735" y="537"/>
                  <a:pt x="3295" y="537"/>
                </a:cubicBezTo>
                <a:cubicBezTo>
                  <a:pt x="3174" y="537"/>
                  <a:pt x="3052" y="550"/>
                  <a:pt x="2933" y="577"/>
                </a:cubicBezTo>
                <a:cubicBezTo>
                  <a:pt x="2357" y="727"/>
                  <a:pt x="1906" y="1179"/>
                  <a:pt x="1730" y="1705"/>
                </a:cubicBezTo>
                <a:cubicBezTo>
                  <a:pt x="1599" y="1654"/>
                  <a:pt x="1451" y="1628"/>
                  <a:pt x="1299" y="1628"/>
                </a:cubicBezTo>
                <a:cubicBezTo>
                  <a:pt x="1073" y="1628"/>
                  <a:pt x="837" y="1685"/>
                  <a:pt x="627" y="1805"/>
                </a:cubicBezTo>
                <a:cubicBezTo>
                  <a:pt x="226" y="2031"/>
                  <a:pt x="1" y="2432"/>
                  <a:pt x="1" y="2833"/>
                </a:cubicBezTo>
                <a:cubicBezTo>
                  <a:pt x="1" y="3234"/>
                  <a:pt x="252" y="3610"/>
                  <a:pt x="653" y="3835"/>
                </a:cubicBezTo>
                <a:cubicBezTo>
                  <a:pt x="859" y="3945"/>
                  <a:pt x="1081" y="4003"/>
                  <a:pt x="1293" y="4003"/>
                </a:cubicBezTo>
                <a:cubicBezTo>
                  <a:pt x="1467" y="4003"/>
                  <a:pt x="1634" y="3964"/>
                  <a:pt x="1780" y="3885"/>
                </a:cubicBezTo>
                <a:cubicBezTo>
                  <a:pt x="2106" y="4362"/>
                  <a:pt x="2658" y="4687"/>
                  <a:pt x="3309" y="4788"/>
                </a:cubicBezTo>
                <a:cubicBezTo>
                  <a:pt x="3417" y="4800"/>
                  <a:pt x="3524" y="4806"/>
                  <a:pt x="3629" y="4806"/>
                </a:cubicBezTo>
                <a:cubicBezTo>
                  <a:pt x="4162" y="4806"/>
                  <a:pt x="4658" y="4646"/>
                  <a:pt x="5013" y="4311"/>
                </a:cubicBezTo>
                <a:cubicBezTo>
                  <a:pt x="5339" y="4712"/>
                  <a:pt x="5841" y="4938"/>
                  <a:pt x="6367" y="4963"/>
                </a:cubicBezTo>
                <a:cubicBezTo>
                  <a:pt x="6417" y="4963"/>
                  <a:pt x="6442" y="4988"/>
                  <a:pt x="6492" y="4988"/>
                </a:cubicBezTo>
                <a:cubicBezTo>
                  <a:pt x="6993" y="4988"/>
                  <a:pt x="7470" y="4788"/>
                  <a:pt x="7795" y="4462"/>
                </a:cubicBezTo>
                <a:cubicBezTo>
                  <a:pt x="8146" y="4747"/>
                  <a:pt x="8592" y="4897"/>
                  <a:pt x="9084" y="4897"/>
                </a:cubicBezTo>
                <a:cubicBezTo>
                  <a:pt x="9155" y="4897"/>
                  <a:pt x="9227" y="4894"/>
                  <a:pt x="9299" y="4888"/>
                </a:cubicBezTo>
                <a:cubicBezTo>
                  <a:pt x="9876" y="4813"/>
                  <a:pt x="10352" y="4512"/>
                  <a:pt x="10653" y="4086"/>
                </a:cubicBezTo>
                <a:cubicBezTo>
                  <a:pt x="10717" y="4094"/>
                  <a:pt x="10781" y="4098"/>
                  <a:pt x="10844" y="4098"/>
                </a:cubicBezTo>
                <a:cubicBezTo>
                  <a:pt x="11553" y="4098"/>
                  <a:pt x="12217" y="3602"/>
                  <a:pt x="12332" y="2958"/>
                </a:cubicBezTo>
                <a:cubicBezTo>
                  <a:pt x="12407" y="2557"/>
                  <a:pt x="12206" y="2131"/>
                  <a:pt x="11856" y="1855"/>
                </a:cubicBezTo>
                <a:cubicBezTo>
                  <a:pt x="11669" y="1706"/>
                  <a:pt x="11441" y="1626"/>
                  <a:pt x="11212" y="1626"/>
                </a:cubicBezTo>
                <a:cubicBezTo>
                  <a:pt x="11134" y="1626"/>
                  <a:pt x="11055" y="1636"/>
                  <a:pt x="10978" y="1655"/>
                </a:cubicBezTo>
                <a:cubicBezTo>
                  <a:pt x="10903" y="928"/>
                  <a:pt x="10277" y="251"/>
                  <a:pt x="9475" y="51"/>
                </a:cubicBezTo>
                <a:cubicBezTo>
                  <a:pt x="9345" y="16"/>
                  <a:pt x="9213" y="0"/>
                  <a:pt x="90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3" name="Google Shape;136;p8">
            <a:extLst>
              <a:ext uri="{FF2B5EF4-FFF2-40B4-BE49-F238E27FC236}">
                <a16:creationId xmlns:a16="http://schemas.microsoft.com/office/drawing/2014/main" id="{632F5920-DBE0-4993-83B9-F58034FBF810}"/>
              </a:ext>
            </a:extLst>
          </p:cNvPr>
          <p:cNvSpPr/>
          <p:nvPr/>
        </p:nvSpPr>
        <p:spPr>
          <a:xfrm flipH="1">
            <a:off x="1837008" y="180402"/>
            <a:ext cx="161937" cy="151029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0"/>
                </a:moveTo>
                <a:cubicBezTo>
                  <a:pt x="476" y="527"/>
                  <a:pt x="201" y="1103"/>
                  <a:pt x="0" y="1730"/>
                </a:cubicBezTo>
                <a:lnTo>
                  <a:pt x="1855" y="1730"/>
                </a:lnTo>
                <a:cubicBezTo>
                  <a:pt x="1579" y="1128"/>
                  <a:pt x="1253" y="552"/>
                  <a:pt x="877" y="25"/>
                </a:cubicBezTo>
                <a:lnTo>
                  <a:pt x="85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141;p8">
            <a:extLst>
              <a:ext uri="{FF2B5EF4-FFF2-40B4-BE49-F238E27FC236}">
                <a16:creationId xmlns:a16="http://schemas.microsoft.com/office/drawing/2014/main" id="{CB8FE715-3449-40FF-B45B-45A7C0B9E8FA}"/>
              </a:ext>
            </a:extLst>
          </p:cNvPr>
          <p:cNvSpPr/>
          <p:nvPr/>
        </p:nvSpPr>
        <p:spPr>
          <a:xfrm flipH="1">
            <a:off x="2474781" y="63714"/>
            <a:ext cx="908069" cy="712281"/>
          </a:xfrm>
          <a:custGeom>
            <a:avLst/>
            <a:gdLst/>
            <a:ahLst/>
            <a:cxnLst/>
            <a:rect l="l" t="t" r="r" b="b"/>
            <a:pathLst>
              <a:path w="10402" h="8159" extrusionOk="0">
                <a:moveTo>
                  <a:pt x="6560" y="1"/>
                </a:moveTo>
                <a:cubicBezTo>
                  <a:pt x="5921" y="1"/>
                  <a:pt x="5272" y="298"/>
                  <a:pt x="4812" y="815"/>
                </a:cubicBezTo>
                <a:cubicBezTo>
                  <a:pt x="4637" y="539"/>
                  <a:pt x="4336" y="339"/>
                  <a:pt x="3960" y="264"/>
                </a:cubicBezTo>
                <a:cubicBezTo>
                  <a:pt x="3838" y="239"/>
                  <a:pt x="3714" y="227"/>
                  <a:pt x="3592" y="227"/>
                </a:cubicBezTo>
                <a:cubicBezTo>
                  <a:pt x="3088" y="227"/>
                  <a:pt x="2599" y="432"/>
                  <a:pt x="2256" y="815"/>
                </a:cubicBezTo>
                <a:cubicBezTo>
                  <a:pt x="1855" y="1241"/>
                  <a:pt x="1704" y="1868"/>
                  <a:pt x="1830" y="2419"/>
                </a:cubicBezTo>
                <a:cubicBezTo>
                  <a:pt x="1789" y="2415"/>
                  <a:pt x="1749" y="2414"/>
                  <a:pt x="1709" y="2414"/>
                </a:cubicBezTo>
                <a:cubicBezTo>
                  <a:pt x="1205" y="2414"/>
                  <a:pt x="755" y="2696"/>
                  <a:pt x="476" y="3021"/>
                </a:cubicBezTo>
                <a:cubicBezTo>
                  <a:pt x="151" y="3422"/>
                  <a:pt x="0" y="3948"/>
                  <a:pt x="0" y="4549"/>
                </a:cubicBezTo>
                <a:cubicBezTo>
                  <a:pt x="0" y="4825"/>
                  <a:pt x="50" y="5051"/>
                  <a:pt x="125" y="5226"/>
                </a:cubicBezTo>
                <a:cubicBezTo>
                  <a:pt x="351" y="5828"/>
                  <a:pt x="1028" y="6204"/>
                  <a:pt x="1955" y="6329"/>
                </a:cubicBezTo>
                <a:cubicBezTo>
                  <a:pt x="1855" y="6780"/>
                  <a:pt x="2055" y="7256"/>
                  <a:pt x="2506" y="7632"/>
                </a:cubicBezTo>
                <a:cubicBezTo>
                  <a:pt x="2857" y="7933"/>
                  <a:pt x="3359" y="8108"/>
                  <a:pt x="3985" y="8158"/>
                </a:cubicBezTo>
                <a:lnTo>
                  <a:pt x="4261" y="8158"/>
                </a:lnTo>
                <a:cubicBezTo>
                  <a:pt x="4637" y="8158"/>
                  <a:pt x="4963" y="8108"/>
                  <a:pt x="5238" y="7958"/>
                </a:cubicBezTo>
                <a:cubicBezTo>
                  <a:pt x="5589" y="7782"/>
                  <a:pt x="5865" y="7457"/>
                  <a:pt x="5940" y="7131"/>
                </a:cubicBezTo>
                <a:cubicBezTo>
                  <a:pt x="6299" y="7576"/>
                  <a:pt x="6857" y="7822"/>
                  <a:pt x="7414" y="7822"/>
                </a:cubicBezTo>
                <a:cubicBezTo>
                  <a:pt x="7673" y="7822"/>
                  <a:pt x="7932" y="7769"/>
                  <a:pt x="8171" y="7657"/>
                </a:cubicBezTo>
                <a:cubicBezTo>
                  <a:pt x="8973" y="7306"/>
                  <a:pt x="9424" y="6354"/>
                  <a:pt x="9198" y="5502"/>
                </a:cubicBezTo>
                <a:cubicBezTo>
                  <a:pt x="9424" y="5452"/>
                  <a:pt x="9624" y="5351"/>
                  <a:pt x="9800" y="5176"/>
                </a:cubicBezTo>
                <a:cubicBezTo>
                  <a:pt x="9775" y="5126"/>
                  <a:pt x="9750" y="5076"/>
                  <a:pt x="9725" y="5026"/>
                </a:cubicBezTo>
                <a:cubicBezTo>
                  <a:pt x="9549" y="5201"/>
                  <a:pt x="9324" y="5326"/>
                  <a:pt x="9098" y="5351"/>
                </a:cubicBezTo>
                <a:cubicBezTo>
                  <a:pt x="9073" y="5351"/>
                  <a:pt x="9048" y="5351"/>
                  <a:pt x="9023" y="5376"/>
                </a:cubicBezTo>
                <a:cubicBezTo>
                  <a:pt x="8998" y="5402"/>
                  <a:pt x="8998" y="5427"/>
                  <a:pt x="9023" y="5452"/>
                </a:cubicBezTo>
                <a:cubicBezTo>
                  <a:pt x="9248" y="6229"/>
                  <a:pt x="8847" y="7181"/>
                  <a:pt x="8120" y="7507"/>
                </a:cubicBezTo>
                <a:cubicBezTo>
                  <a:pt x="7906" y="7607"/>
                  <a:pt x="7674" y="7654"/>
                  <a:pt x="7441" y="7654"/>
                </a:cubicBezTo>
                <a:cubicBezTo>
                  <a:pt x="6857" y="7654"/>
                  <a:pt x="6270" y="7357"/>
                  <a:pt x="5965" y="6855"/>
                </a:cubicBezTo>
                <a:cubicBezTo>
                  <a:pt x="5947" y="6837"/>
                  <a:pt x="5917" y="6820"/>
                  <a:pt x="5892" y="6820"/>
                </a:cubicBezTo>
                <a:cubicBezTo>
                  <a:pt x="5882" y="6820"/>
                  <a:pt x="5872" y="6823"/>
                  <a:pt x="5865" y="6830"/>
                </a:cubicBezTo>
                <a:cubicBezTo>
                  <a:pt x="5840" y="6830"/>
                  <a:pt x="5815" y="6855"/>
                  <a:pt x="5815" y="6905"/>
                </a:cubicBezTo>
                <a:cubicBezTo>
                  <a:pt x="5790" y="7256"/>
                  <a:pt x="5539" y="7607"/>
                  <a:pt x="5163" y="7808"/>
                </a:cubicBezTo>
                <a:cubicBezTo>
                  <a:pt x="4925" y="7927"/>
                  <a:pt x="4640" y="7998"/>
                  <a:pt x="4283" y="7998"/>
                </a:cubicBezTo>
                <a:cubicBezTo>
                  <a:pt x="4189" y="7998"/>
                  <a:pt x="4090" y="7993"/>
                  <a:pt x="3985" y="7983"/>
                </a:cubicBezTo>
                <a:cubicBezTo>
                  <a:pt x="3409" y="7933"/>
                  <a:pt x="2932" y="7782"/>
                  <a:pt x="2607" y="7507"/>
                </a:cubicBezTo>
                <a:cubicBezTo>
                  <a:pt x="2281" y="7231"/>
                  <a:pt x="1980" y="6755"/>
                  <a:pt x="2156" y="6279"/>
                </a:cubicBezTo>
                <a:cubicBezTo>
                  <a:pt x="2156" y="6254"/>
                  <a:pt x="2156" y="6229"/>
                  <a:pt x="2130" y="6204"/>
                </a:cubicBezTo>
                <a:cubicBezTo>
                  <a:pt x="2130" y="6178"/>
                  <a:pt x="2105" y="6153"/>
                  <a:pt x="2080" y="6153"/>
                </a:cubicBezTo>
                <a:cubicBezTo>
                  <a:pt x="1629" y="6128"/>
                  <a:pt x="602" y="5953"/>
                  <a:pt x="276" y="5176"/>
                </a:cubicBezTo>
                <a:cubicBezTo>
                  <a:pt x="201" y="5000"/>
                  <a:pt x="176" y="4800"/>
                  <a:pt x="176" y="4549"/>
                </a:cubicBezTo>
                <a:cubicBezTo>
                  <a:pt x="176" y="3998"/>
                  <a:pt x="326" y="3497"/>
                  <a:pt x="602" y="3146"/>
                </a:cubicBezTo>
                <a:cubicBezTo>
                  <a:pt x="877" y="2795"/>
                  <a:pt x="1303" y="2594"/>
                  <a:pt x="1704" y="2594"/>
                </a:cubicBezTo>
                <a:cubicBezTo>
                  <a:pt x="1780" y="2594"/>
                  <a:pt x="1855" y="2594"/>
                  <a:pt x="1930" y="2620"/>
                </a:cubicBezTo>
                <a:cubicBezTo>
                  <a:pt x="1955" y="2620"/>
                  <a:pt x="1980" y="2620"/>
                  <a:pt x="2005" y="2594"/>
                </a:cubicBezTo>
                <a:cubicBezTo>
                  <a:pt x="2030" y="2569"/>
                  <a:pt x="2030" y="2544"/>
                  <a:pt x="2030" y="2494"/>
                </a:cubicBezTo>
                <a:cubicBezTo>
                  <a:pt x="1855" y="1968"/>
                  <a:pt x="2005" y="1341"/>
                  <a:pt x="2381" y="915"/>
                </a:cubicBezTo>
                <a:cubicBezTo>
                  <a:pt x="2693" y="583"/>
                  <a:pt x="3159" y="388"/>
                  <a:pt x="3637" y="388"/>
                </a:cubicBezTo>
                <a:cubicBezTo>
                  <a:pt x="3736" y="388"/>
                  <a:pt x="3836" y="397"/>
                  <a:pt x="3935" y="414"/>
                </a:cubicBezTo>
                <a:cubicBezTo>
                  <a:pt x="4211" y="489"/>
                  <a:pt x="4562" y="665"/>
                  <a:pt x="4712" y="990"/>
                </a:cubicBezTo>
                <a:cubicBezTo>
                  <a:pt x="4712" y="1041"/>
                  <a:pt x="4737" y="1041"/>
                  <a:pt x="4762" y="1066"/>
                </a:cubicBezTo>
                <a:cubicBezTo>
                  <a:pt x="4787" y="1066"/>
                  <a:pt x="4837" y="1041"/>
                  <a:pt x="4837" y="1016"/>
                </a:cubicBezTo>
                <a:cubicBezTo>
                  <a:pt x="5271" y="483"/>
                  <a:pt x="5938" y="168"/>
                  <a:pt x="6582" y="168"/>
                </a:cubicBezTo>
                <a:cubicBezTo>
                  <a:pt x="6755" y="168"/>
                  <a:pt x="6928" y="191"/>
                  <a:pt x="7093" y="239"/>
                </a:cubicBezTo>
                <a:cubicBezTo>
                  <a:pt x="7895" y="489"/>
                  <a:pt x="8496" y="1241"/>
                  <a:pt x="8572" y="2093"/>
                </a:cubicBezTo>
                <a:cubicBezTo>
                  <a:pt x="8572" y="2118"/>
                  <a:pt x="8597" y="2143"/>
                  <a:pt x="8622" y="2168"/>
                </a:cubicBezTo>
                <a:lnTo>
                  <a:pt x="8697" y="2168"/>
                </a:lnTo>
                <a:cubicBezTo>
                  <a:pt x="8811" y="2108"/>
                  <a:pt x="8931" y="2082"/>
                  <a:pt x="9052" y="2082"/>
                </a:cubicBezTo>
                <a:cubicBezTo>
                  <a:pt x="9384" y="2082"/>
                  <a:pt x="9716" y="2280"/>
                  <a:pt x="9900" y="2519"/>
                </a:cubicBezTo>
                <a:cubicBezTo>
                  <a:pt x="10226" y="2945"/>
                  <a:pt x="10226" y="3497"/>
                  <a:pt x="10201" y="3898"/>
                </a:cubicBezTo>
                <a:cubicBezTo>
                  <a:pt x="10151" y="4274"/>
                  <a:pt x="10025" y="4625"/>
                  <a:pt x="9800" y="4900"/>
                </a:cubicBezTo>
                <a:cubicBezTo>
                  <a:pt x="9825" y="4975"/>
                  <a:pt x="9850" y="5026"/>
                  <a:pt x="9900" y="5101"/>
                </a:cubicBezTo>
                <a:cubicBezTo>
                  <a:pt x="10151" y="4775"/>
                  <a:pt x="10326" y="4324"/>
                  <a:pt x="10351" y="3923"/>
                </a:cubicBezTo>
                <a:cubicBezTo>
                  <a:pt x="10401" y="3497"/>
                  <a:pt x="10376" y="2895"/>
                  <a:pt x="10050" y="2419"/>
                </a:cubicBezTo>
                <a:cubicBezTo>
                  <a:pt x="9836" y="2127"/>
                  <a:pt x="9456" y="1911"/>
                  <a:pt x="9062" y="1911"/>
                </a:cubicBezTo>
                <a:cubicBezTo>
                  <a:pt x="8949" y="1911"/>
                  <a:pt x="8834" y="1929"/>
                  <a:pt x="8722" y="1968"/>
                </a:cubicBezTo>
                <a:cubicBezTo>
                  <a:pt x="8622" y="1091"/>
                  <a:pt x="7970" y="339"/>
                  <a:pt x="7143" y="88"/>
                </a:cubicBezTo>
                <a:cubicBezTo>
                  <a:pt x="6954" y="29"/>
                  <a:pt x="6757" y="1"/>
                  <a:pt x="656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171;p8">
            <a:extLst>
              <a:ext uri="{FF2B5EF4-FFF2-40B4-BE49-F238E27FC236}">
                <a16:creationId xmlns:a16="http://schemas.microsoft.com/office/drawing/2014/main" id="{FD2B7825-614D-4C62-BAEE-5622D12B2743}"/>
              </a:ext>
            </a:extLst>
          </p:cNvPr>
          <p:cNvSpPr/>
          <p:nvPr/>
        </p:nvSpPr>
        <p:spPr>
          <a:xfrm flipH="1">
            <a:off x="173023" y="3596861"/>
            <a:ext cx="161937" cy="151029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0"/>
                </a:moveTo>
                <a:cubicBezTo>
                  <a:pt x="476" y="527"/>
                  <a:pt x="201" y="1103"/>
                  <a:pt x="0" y="1730"/>
                </a:cubicBezTo>
                <a:lnTo>
                  <a:pt x="1855" y="1730"/>
                </a:lnTo>
                <a:cubicBezTo>
                  <a:pt x="1579" y="1128"/>
                  <a:pt x="1253" y="552"/>
                  <a:pt x="877" y="25"/>
                </a:cubicBezTo>
                <a:lnTo>
                  <a:pt x="85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p59"/>
          <p:cNvSpPr/>
          <p:nvPr/>
        </p:nvSpPr>
        <p:spPr>
          <a:xfrm>
            <a:off x="1702480" y="1275887"/>
            <a:ext cx="6020741" cy="3588881"/>
          </a:xfrm>
          <a:prstGeom prst="roundRect">
            <a:avLst>
              <a:gd name="adj" fmla="val 1325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699;p24">
            <a:extLst>
              <a:ext uri="{FF2B5EF4-FFF2-40B4-BE49-F238E27FC236}">
                <a16:creationId xmlns:a16="http://schemas.microsoft.com/office/drawing/2014/main" id="{0A5EAF55-1E07-4357-B64C-944BA8E0621E}"/>
              </a:ext>
            </a:extLst>
          </p:cNvPr>
          <p:cNvSpPr/>
          <p:nvPr/>
        </p:nvSpPr>
        <p:spPr>
          <a:xfrm>
            <a:off x="5246988" y="126046"/>
            <a:ext cx="2276188" cy="1128130"/>
          </a:xfrm>
          <a:custGeom>
            <a:avLst/>
            <a:gdLst/>
            <a:ahLst/>
            <a:cxnLst/>
            <a:rect l="l" t="t" r="r" b="b"/>
            <a:pathLst>
              <a:path w="12407" h="4978" extrusionOk="0">
                <a:moveTo>
                  <a:pt x="9124" y="177"/>
                </a:moveTo>
                <a:cubicBezTo>
                  <a:pt x="9235" y="177"/>
                  <a:pt x="9344" y="190"/>
                  <a:pt x="9449" y="216"/>
                </a:cubicBezTo>
                <a:cubicBezTo>
                  <a:pt x="10226" y="416"/>
                  <a:pt x="10803" y="1068"/>
                  <a:pt x="10828" y="1795"/>
                </a:cubicBezTo>
                <a:cubicBezTo>
                  <a:pt x="10828" y="1820"/>
                  <a:pt x="10853" y="1845"/>
                  <a:pt x="10878" y="1845"/>
                </a:cubicBezTo>
                <a:cubicBezTo>
                  <a:pt x="10903" y="1870"/>
                  <a:pt x="10928" y="1870"/>
                  <a:pt x="10953" y="1870"/>
                </a:cubicBezTo>
                <a:cubicBezTo>
                  <a:pt x="11045" y="1824"/>
                  <a:pt x="11144" y="1802"/>
                  <a:pt x="11245" y="1802"/>
                </a:cubicBezTo>
                <a:cubicBezTo>
                  <a:pt x="11421" y="1802"/>
                  <a:pt x="11606" y="1868"/>
                  <a:pt x="11780" y="1995"/>
                </a:cubicBezTo>
                <a:cubicBezTo>
                  <a:pt x="12081" y="2246"/>
                  <a:pt x="12231" y="2597"/>
                  <a:pt x="12181" y="2923"/>
                </a:cubicBezTo>
                <a:cubicBezTo>
                  <a:pt x="12069" y="3553"/>
                  <a:pt x="11431" y="3940"/>
                  <a:pt x="10848" y="3940"/>
                </a:cubicBezTo>
                <a:cubicBezTo>
                  <a:pt x="10782" y="3940"/>
                  <a:pt x="10716" y="3935"/>
                  <a:pt x="10652" y="3925"/>
                </a:cubicBezTo>
                <a:cubicBezTo>
                  <a:pt x="10638" y="3918"/>
                  <a:pt x="10625" y="3915"/>
                  <a:pt x="10614" y="3915"/>
                </a:cubicBezTo>
                <a:cubicBezTo>
                  <a:pt x="10588" y="3915"/>
                  <a:pt x="10570" y="3932"/>
                  <a:pt x="10552" y="3950"/>
                </a:cubicBezTo>
                <a:cubicBezTo>
                  <a:pt x="10301" y="4351"/>
                  <a:pt x="9825" y="4652"/>
                  <a:pt x="9274" y="4727"/>
                </a:cubicBezTo>
                <a:cubicBezTo>
                  <a:pt x="9208" y="4733"/>
                  <a:pt x="9141" y="4737"/>
                  <a:pt x="9075" y="4737"/>
                </a:cubicBezTo>
                <a:cubicBezTo>
                  <a:pt x="8618" y="4737"/>
                  <a:pt x="8177" y="4586"/>
                  <a:pt x="7870" y="4301"/>
                </a:cubicBezTo>
                <a:cubicBezTo>
                  <a:pt x="7845" y="4276"/>
                  <a:pt x="7820" y="4276"/>
                  <a:pt x="7795" y="4276"/>
                </a:cubicBezTo>
                <a:cubicBezTo>
                  <a:pt x="7770" y="4276"/>
                  <a:pt x="7745" y="4276"/>
                  <a:pt x="7745" y="4301"/>
                </a:cubicBezTo>
                <a:cubicBezTo>
                  <a:pt x="7440" y="4630"/>
                  <a:pt x="6980" y="4805"/>
                  <a:pt x="6490" y="4805"/>
                </a:cubicBezTo>
                <a:cubicBezTo>
                  <a:pt x="6458" y="4805"/>
                  <a:pt x="6425" y="4804"/>
                  <a:pt x="6392" y="4802"/>
                </a:cubicBezTo>
                <a:cubicBezTo>
                  <a:pt x="5865" y="4777"/>
                  <a:pt x="5389" y="4527"/>
                  <a:pt x="5113" y="4151"/>
                </a:cubicBezTo>
                <a:cubicBezTo>
                  <a:pt x="5088" y="4126"/>
                  <a:pt x="5088" y="4126"/>
                  <a:pt x="5063" y="4126"/>
                </a:cubicBezTo>
                <a:lnTo>
                  <a:pt x="5038" y="4126"/>
                </a:lnTo>
                <a:cubicBezTo>
                  <a:pt x="5013" y="4126"/>
                  <a:pt x="5013" y="4126"/>
                  <a:pt x="4988" y="4151"/>
                </a:cubicBezTo>
                <a:cubicBezTo>
                  <a:pt x="4627" y="4469"/>
                  <a:pt x="4158" y="4644"/>
                  <a:pt x="3642" y="4644"/>
                </a:cubicBezTo>
                <a:cubicBezTo>
                  <a:pt x="3549" y="4644"/>
                  <a:pt x="3455" y="4638"/>
                  <a:pt x="3359" y="4627"/>
                </a:cubicBezTo>
                <a:cubicBezTo>
                  <a:pt x="2707" y="4552"/>
                  <a:pt x="2181" y="4226"/>
                  <a:pt x="1880" y="3725"/>
                </a:cubicBezTo>
                <a:cubicBezTo>
                  <a:pt x="1863" y="3707"/>
                  <a:pt x="1832" y="3689"/>
                  <a:pt x="1807" y="3689"/>
                </a:cubicBezTo>
                <a:cubicBezTo>
                  <a:pt x="1797" y="3689"/>
                  <a:pt x="1787" y="3692"/>
                  <a:pt x="1780" y="3700"/>
                </a:cubicBezTo>
                <a:cubicBezTo>
                  <a:pt x="1635" y="3784"/>
                  <a:pt x="1472" y="3828"/>
                  <a:pt x="1303" y="3828"/>
                </a:cubicBezTo>
                <a:cubicBezTo>
                  <a:pt x="1122" y="3828"/>
                  <a:pt x="934" y="3778"/>
                  <a:pt x="753" y="3675"/>
                </a:cubicBezTo>
                <a:cubicBezTo>
                  <a:pt x="402" y="3499"/>
                  <a:pt x="201" y="3173"/>
                  <a:pt x="176" y="2822"/>
                </a:cubicBezTo>
                <a:cubicBezTo>
                  <a:pt x="176" y="2497"/>
                  <a:pt x="402" y="2171"/>
                  <a:pt x="727" y="1970"/>
                </a:cubicBezTo>
                <a:cubicBezTo>
                  <a:pt x="920" y="1860"/>
                  <a:pt x="1121" y="1803"/>
                  <a:pt x="1312" y="1803"/>
                </a:cubicBezTo>
                <a:cubicBezTo>
                  <a:pt x="1469" y="1803"/>
                  <a:pt x="1620" y="1841"/>
                  <a:pt x="1755" y="1920"/>
                </a:cubicBezTo>
                <a:cubicBezTo>
                  <a:pt x="1768" y="1933"/>
                  <a:pt x="1780" y="1939"/>
                  <a:pt x="1793" y="1939"/>
                </a:cubicBezTo>
                <a:cubicBezTo>
                  <a:pt x="1805" y="1939"/>
                  <a:pt x="1818" y="1933"/>
                  <a:pt x="1830" y="1920"/>
                </a:cubicBezTo>
                <a:cubicBezTo>
                  <a:pt x="1855" y="1920"/>
                  <a:pt x="1880" y="1895"/>
                  <a:pt x="1880" y="1870"/>
                </a:cubicBezTo>
                <a:cubicBezTo>
                  <a:pt x="2006" y="1344"/>
                  <a:pt x="2457" y="893"/>
                  <a:pt x="2983" y="767"/>
                </a:cubicBezTo>
                <a:cubicBezTo>
                  <a:pt x="3102" y="733"/>
                  <a:pt x="3224" y="717"/>
                  <a:pt x="3346" y="717"/>
                </a:cubicBezTo>
                <a:cubicBezTo>
                  <a:pt x="3768" y="717"/>
                  <a:pt x="4190" y="908"/>
                  <a:pt x="4462" y="1218"/>
                </a:cubicBezTo>
                <a:cubicBezTo>
                  <a:pt x="4487" y="1243"/>
                  <a:pt x="4512" y="1268"/>
                  <a:pt x="4562" y="1268"/>
                </a:cubicBezTo>
                <a:cubicBezTo>
                  <a:pt x="4587" y="1243"/>
                  <a:pt x="4612" y="1218"/>
                  <a:pt x="4612" y="1193"/>
                </a:cubicBezTo>
                <a:cubicBezTo>
                  <a:pt x="4788" y="717"/>
                  <a:pt x="5214" y="341"/>
                  <a:pt x="5715" y="266"/>
                </a:cubicBezTo>
                <a:cubicBezTo>
                  <a:pt x="5802" y="248"/>
                  <a:pt x="5890" y="239"/>
                  <a:pt x="5978" y="239"/>
                </a:cubicBezTo>
                <a:cubicBezTo>
                  <a:pt x="6505" y="239"/>
                  <a:pt x="7044" y="546"/>
                  <a:pt x="7344" y="1018"/>
                </a:cubicBezTo>
                <a:cubicBezTo>
                  <a:pt x="7369" y="1043"/>
                  <a:pt x="7394" y="1068"/>
                  <a:pt x="7419" y="1068"/>
                </a:cubicBezTo>
                <a:cubicBezTo>
                  <a:pt x="7444" y="1068"/>
                  <a:pt x="7469" y="1043"/>
                  <a:pt x="7494" y="1018"/>
                </a:cubicBezTo>
                <a:cubicBezTo>
                  <a:pt x="7814" y="570"/>
                  <a:pt x="8496" y="177"/>
                  <a:pt x="9124" y="177"/>
                </a:cubicBezTo>
                <a:close/>
                <a:moveTo>
                  <a:pt x="9142" y="0"/>
                </a:moveTo>
                <a:cubicBezTo>
                  <a:pt x="8485" y="0"/>
                  <a:pt x="7800" y="377"/>
                  <a:pt x="7419" y="842"/>
                </a:cubicBezTo>
                <a:cubicBezTo>
                  <a:pt x="7079" y="353"/>
                  <a:pt x="6522" y="62"/>
                  <a:pt x="5978" y="62"/>
                </a:cubicBezTo>
                <a:cubicBezTo>
                  <a:pt x="5881" y="62"/>
                  <a:pt x="5785" y="72"/>
                  <a:pt x="5690" y="91"/>
                </a:cubicBezTo>
                <a:cubicBezTo>
                  <a:pt x="5164" y="191"/>
                  <a:pt x="4712" y="542"/>
                  <a:pt x="4512" y="1018"/>
                </a:cubicBezTo>
                <a:cubicBezTo>
                  <a:pt x="4184" y="709"/>
                  <a:pt x="3751" y="549"/>
                  <a:pt x="3318" y="549"/>
                </a:cubicBezTo>
                <a:cubicBezTo>
                  <a:pt x="3189" y="549"/>
                  <a:pt x="3060" y="563"/>
                  <a:pt x="2933" y="592"/>
                </a:cubicBezTo>
                <a:cubicBezTo>
                  <a:pt x="2382" y="717"/>
                  <a:pt x="1905" y="1168"/>
                  <a:pt x="1730" y="1720"/>
                </a:cubicBezTo>
                <a:cubicBezTo>
                  <a:pt x="1601" y="1660"/>
                  <a:pt x="1461" y="1632"/>
                  <a:pt x="1317" y="1632"/>
                </a:cubicBezTo>
                <a:cubicBezTo>
                  <a:pt x="1096" y="1632"/>
                  <a:pt x="865" y="1698"/>
                  <a:pt x="652" y="1820"/>
                </a:cubicBezTo>
                <a:cubicBezTo>
                  <a:pt x="251" y="2045"/>
                  <a:pt x="1" y="2446"/>
                  <a:pt x="26" y="2847"/>
                </a:cubicBezTo>
                <a:cubicBezTo>
                  <a:pt x="26" y="3223"/>
                  <a:pt x="276" y="3624"/>
                  <a:pt x="677" y="3825"/>
                </a:cubicBezTo>
                <a:cubicBezTo>
                  <a:pt x="871" y="3949"/>
                  <a:pt x="1086" y="4005"/>
                  <a:pt x="1296" y="4005"/>
                </a:cubicBezTo>
                <a:cubicBezTo>
                  <a:pt x="1467" y="4005"/>
                  <a:pt x="1634" y="3968"/>
                  <a:pt x="1780" y="3900"/>
                </a:cubicBezTo>
                <a:cubicBezTo>
                  <a:pt x="2131" y="4376"/>
                  <a:pt x="2682" y="4702"/>
                  <a:pt x="3334" y="4802"/>
                </a:cubicBezTo>
                <a:cubicBezTo>
                  <a:pt x="3429" y="4814"/>
                  <a:pt x="3525" y="4819"/>
                  <a:pt x="3620" y="4819"/>
                </a:cubicBezTo>
                <a:cubicBezTo>
                  <a:pt x="4147" y="4819"/>
                  <a:pt x="4656" y="4645"/>
                  <a:pt x="5038" y="4326"/>
                </a:cubicBezTo>
                <a:cubicBezTo>
                  <a:pt x="5339" y="4702"/>
                  <a:pt x="5840" y="4953"/>
                  <a:pt x="6392" y="4978"/>
                </a:cubicBezTo>
                <a:lnTo>
                  <a:pt x="6492" y="4978"/>
                </a:lnTo>
                <a:cubicBezTo>
                  <a:pt x="6993" y="4978"/>
                  <a:pt x="7494" y="4802"/>
                  <a:pt x="7820" y="4477"/>
                </a:cubicBezTo>
                <a:cubicBezTo>
                  <a:pt x="8132" y="4747"/>
                  <a:pt x="8565" y="4897"/>
                  <a:pt x="9019" y="4897"/>
                </a:cubicBezTo>
                <a:cubicBezTo>
                  <a:pt x="9112" y="4897"/>
                  <a:pt x="9205" y="4890"/>
                  <a:pt x="9299" y="4878"/>
                </a:cubicBezTo>
                <a:cubicBezTo>
                  <a:pt x="9875" y="4802"/>
                  <a:pt x="10377" y="4527"/>
                  <a:pt x="10677" y="4101"/>
                </a:cubicBezTo>
                <a:cubicBezTo>
                  <a:pt x="10729" y="4106"/>
                  <a:pt x="10781" y="4108"/>
                  <a:pt x="10832" y="4108"/>
                </a:cubicBezTo>
                <a:cubicBezTo>
                  <a:pt x="11555" y="4108"/>
                  <a:pt x="12238" y="3626"/>
                  <a:pt x="12332" y="2948"/>
                </a:cubicBezTo>
                <a:cubicBezTo>
                  <a:pt x="12407" y="2572"/>
                  <a:pt x="12231" y="2146"/>
                  <a:pt x="11880" y="1870"/>
                </a:cubicBezTo>
                <a:cubicBezTo>
                  <a:pt x="11675" y="1721"/>
                  <a:pt x="11442" y="1641"/>
                  <a:pt x="11223" y="1641"/>
                </a:cubicBezTo>
                <a:cubicBezTo>
                  <a:pt x="11147" y="1641"/>
                  <a:pt x="11074" y="1650"/>
                  <a:pt x="11003" y="1670"/>
                </a:cubicBezTo>
                <a:cubicBezTo>
                  <a:pt x="10928" y="918"/>
                  <a:pt x="10301" y="266"/>
                  <a:pt x="9499" y="40"/>
                </a:cubicBezTo>
                <a:cubicBezTo>
                  <a:pt x="9383" y="13"/>
                  <a:pt x="9263" y="0"/>
                  <a:pt x="914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964" name="Google Shape;1964;p59"/>
          <p:cNvGrpSpPr/>
          <p:nvPr/>
        </p:nvGrpSpPr>
        <p:grpSpPr>
          <a:xfrm>
            <a:off x="548717" y="2176627"/>
            <a:ext cx="1544497" cy="1530207"/>
            <a:chOff x="1707525" y="952400"/>
            <a:chExt cx="337750" cy="334625"/>
          </a:xfrm>
        </p:grpSpPr>
        <p:sp>
          <p:nvSpPr>
            <p:cNvPr id="1965" name="Google Shape;1965;p59"/>
            <p:cNvSpPr/>
            <p:nvPr/>
          </p:nvSpPr>
          <p:spPr>
            <a:xfrm>
              <a:off x="1735100" y="969775"/>
              <a:ext cx="276975" cy="299025"/>
            </a:xfrm>
            <a:custGeom>
              <a:avLst/>
              <a:gdLst/>
              <a:ahLst/>
              <a:cxnLst/>
              <a:rect l="l" t="t" r="r" b="b"/>
              <a:pathLst>
                <a:path w="11079" h="11961" extrusionOk="0">
                  <a:moveTo>
                    <a:pt x="2781" y="1783"/>
                  </a:moveTo>
                  <a:cubicBezTo>
                    <a:pt x="2848" y="1783"/>
                    <a:pt x="2908" y="1870"/>
                    <a:pt x="2908" y="1937"/>
                  </a:cubicBezTo>
                  <a:cubicBezTo>
                    <a:pt x="2892" y="1986"/>
                    <a:pt x="2834" y="2013"/>
                    <a:pt x="2781" y="2013"/>
                  </a:cubicBezTo>
                  <a:cubicBezTo>
                    <a:pt x="2752" y="2013"/>
                    <a:pt x="2725" y="2005"/>
                    <a:pt x="2707" y="1987"/>
                  </a:cubicBezTo>
                  <a:cubicBezTo>
                    <a:pt x="2657" y="1912"/>
                    <a:pt x="2707" y="1837"/>
                    <a:pt x="2732" y="1787"/>
                  </a:cubicBezTo>
                  <a:lnTo>
                    <a:pt x="2757" y="1787"/>
                  </a:lnTo>
                  <a:cubicBezTo>
                    <a:pt x="2766" y="1784"/>
                    <a:pt x="2774" y="1783"/>
                    <a:pt x="2781" y="1783"/>
                  </a:cubicBezTo>
                  <a:close/>
                  <a:moveTo>
                    <a:pt x="7368" y="1783"/>
                  </a:moveTo>
                  <a:cubicBezTo>
                    <a:pt x="7434" y="1783"/>
                    <a:pt x="7492" y="1870"/>
                    <a:pt x="7469" y="1937"/>
                  </a:cubicBezTo>
                  <a:cubicBezTo>
                    <a:pt x="7453" y="1986"/>
                    <a:pt x="7395" y="2013"/>
                    <a:pt x="7349" y="2013"/>
                  </a:cubicBezTo>
                  <a:cubicBezTo>
                    <a:pt x="7324" y="2013"/>
                    <a:pt x="7303" y="2005"/>
                    <a:pt x="7294" y="1987"/>
                  </a:cubicBezTo>
                  <a:cubicBezTo>
                    <a:pt x="7244" y="1912"/>
                    <a:pt x="7269" y="1837"/>
                    <a:pt x="7319" y="1787"/>
                  </a:cubicBezTo>
                  <a:lnTo>
                    <a:pt x="7344" y="1787"/>
                  </a:lnTo>
                  <a:cubicBezTo>
                    <a:pt x="7352" y="1784"/>
                    <a:pt x="7360" y="1783"/>
                    <a:pt x="7368" y="1783"/>
                  </a:cubicBezTo>
                  <a:close/>
                  <a:moveTo>
                    <a:pt x="2457" y="2589"/>
                  </a:moveTo>
                  <a:cubicBezTo>
                    <a:pt x="2482" y="2589"/>
                    <a:pt x="2482" y="2589"/>
                    <a:pt x="2507" y="2614"/>
                  </a:cubicBezTo>
                  <a:lnTo>
                    <a:pt x="2557" y="2614"/>
                  </a:lnTo>
                  <a:cubicBezTo>
                    <a:pt x="2607" y="2639"/>
                    <a:pt x="2657" y="2664"/>
                    <a:pt x="2682" y="2714"/>
                  </a:cubicBezTo>
                  <a:cubicBezTo>
                    <a:pt x="2707" y="2764"/>
                    <a:pt x="2682" y="2839"/>
                    <a:pt x="2657" y="2890"/>
                  </a:cubicBezTo>
                  <a:cubicBezTo>
                    <a:pt x="2607" y="2940"/>
                    <a:pt x="2557" y="2965"/>
                    <a:pt x="2507" y="2965"/>
                  </a:cubicBezTo>
                  <a:cubicBezTo>
                    <a:pt x="2465" y="2975"/>
                    <a:pt x="2419" y="2981"/>
                    <a:pt x="2373" y="2981"/>
                  </a:cubicBezTo>
                  <a:cubicBezTo>
                    <a:pt x="2307" y="2981"/>
                    <a:pt x="2240" y="2969"/>
                    <a:pt x="2181" y="2940"/>
                  </a:cubicBezTo>
                  <a:cubicBezTo>
                    <a:pt x="2131" y="2915"/>
                    <a:pt x="2056" y="2865"/>
                    <a:pt x="2056" y="2789"/>
                  </a:cubicBezTo>
                  <a:cubicBezTo>
                    <a:pt x="2056" y="2739"/>
                    <a:pt x="2106" y="2689"/>
                    <a:pt x="2156" y="2664"/>
                  </a:cubicBezTo>
                  <a:cubicBezTo>
                    <a:pt x="2156" y="2639"/>
                    <a:pt x="2181" y="2639"/>
                    <a:pt x="2206" y="2614"/>
                  </a:cubicBezTo>
                  <a:cubicBezTo>
                    <a:pt x="2281" y="2589"/>
                    <a:pt x="2382" y="2589"/>
                    <a:pt x="2457" y="2589"/>
                  </a:cubicBezTo>
                  <a:close/>
                  <a:moveTo>
                    <a:pt x="7895" y="2454"/>
                  </a:moveTo>
                  <a:cubicBezTo>
                    <a:pt x="7928" y="2454"/>
                    <a:pt x="7962" y="2457"/>
                    <a:pt x="7996" y="2463"/>
                  </a:cubicBezTo>
                  <a:cubicBezTo>
                    <a:pt x="8021" y="2463"/>
                    <a:pt x="8046" y="2489"/>
                    <a:pt x="8071" y="2489"/>
                  </a:cubicBezTo>
                  <a:cubicBezTo>
                    <a:pt x="8071" y="2489"/>
                    <a:pt x="8121" y="2489"/>
                    <a:pt x="8146" y="2514"/>
                  </a:cubicBezTo>
                  <a:cubicBezTo>
                    <a:pt x="8196" y="2539"/>
                    <a:pt x="8271" y="2564"/>
                    <a:pt x="8296" y="2639"/>
                  </a:cubicBezTo>
                  <a:cubicBezTo>
                    <a:pt x="8346" y="2714"/>
                    <a:pt x="8321" y="2814"/>
                    <a:pt x="8271" y="2865"/>
                  </a:cubicBezTo>
                  <a:cubicBezTo>
                    <a:pt x="8221" y="2940"/>
                    <a:pt x="8146" y="2965"/>
                    <a:pt x="8071" y="2990"/>
                  </a:cubicBezTo>
                  <a:cubicBezTo>
                    <a:pt x="8018" y="3008"/>
                    <a:pt x="7964" y="3016"/>
                    <a:pt x="7911" y="3016"/>
                  </a:cubicBezTo>
                  <a:cubicBezTo>
                    <a:pt x="7814" y="3016"/>
                    <a:pt x="7717" y="2988"/>
                    <a:pt x="7620" y="2940"/>
                  </a:cubicBezTo>
                  <a:cubicBezTo>
                    <a:pt x="7544" y="2915"/>
                    <a:pt x="7469" y="2839"/>
                    <a:pt x="7444" y="2739"/>
                  </a:cubicBezTo>
                  <a:cubicBezTo>
                    <a:pt x="7444" y="2664"/>
                    <a:pt x="7494" y="2589"/>
                    <a:pt x="7570" y="2539"/>
                  </a:cubicBezTo>
                  <a:cubicBezTo>
                    <a:pt x="7595" y="2539"/>
                    <a:pt x="7620" y="2514"/>
                    <a:pt x="7645" y="2514"/>
                  </a:cubicBezTo>
                  <a:cubicBezTo>
                    <a:pt x="7718" y="2477"/>
                    <a:pt x="7805" y="2454"/>
                    <a:pt x="7895" y="2454"/>
                  </a:cubicBezTo>
                  <a:close/>
                  <a:moveTo>
                    <a:pt x="6982" y="2773"/>
                  </a:moveTo>
                  <a:cubicBezTo>
                    <a:pt x="7001" y="2773"/>
                    <a:pt x="7018" y="2785"/>
                    <a:pt x="7018" y="2814"/>
                  </a:cubicBezTo>
                  <a:cubicBezTo>
                    <a:pt x="7043" y="2839"/>
                    <a:pt x="7043" y="2865"/>
                    <a:pt x="7018" y="2890"/>
                  </a:cubicBezTo>
                  <a:cubicBezTo>
                    <a:pt x="6392" y="3291"/>
                    <a:pt x="5665" y="3516"/>
                    <a:pt x="4913" y="3516"/>
                  </a:cubicBezTo>
                  <a:cubicBezTo>
                    <a:pt x="4537" y="3516"/>
                    <a:pt x="4161" y="3466"/>
                    <a:pt x="3810" y="3341"/>
                  </a:cubicBezTo>
                  <a:cubicBezTo>
                    <a:pt x="3509" y="3240"/>
                    <a:pt x="3284" y="3140"/>
                    <a:pt x="3108" y="2990"/>
                  </a:cubicBezTo>
                  <a:cubicBezTo>
                    <a:pt x="3083" y="2965"/>
                    <a:pt x="3083" y="2915"/>
                    <a:pt x="3108" y="2890"/>
                  </a:cubicBezTo>
                  <a:cubicBezTo>
                    <a:pt x="3121" y="2877"/>
                    <a:pt x="3133" y="2871"/>
                    <a:pt x="3146" y="2871"/>
                  </a:cubicBezTo>
                  <a:cubicBezTo>
                    <a:pt x="3158" y="2871"/>
                    <a:pt x="3171" y="2877"/>
                    <a:pt x="3184" y="2890"/>
                  </a:cubicBezTo>
                  <a:cubicBezTo>
                    <a:pt x="3359" y="3015"/>
                    <a:pt x="3559" y="3140"/>
                    <a:pt x="3835" y="3215"/>
                  </a:cubicBezTo>
                  <a:cubicBezTo>
                    <a:pt x="4190" y="3328"/>
                    <a:pt x="4563" y="3384"/>
                    <a:pt x="4936" y="3384"/>
                  </a:cubicBezTo>
                  <a:cubicBezTo>
                    <a:pt x="5643" y="3384"/>
                    <a:pt x="6352" y="3183"/>
                    <a:pt x="6943" y="2789"/>
                  </a:cubicBezTo>
                  <a:cubicBezTo>
                    <a:pt x="6953" y="2779"/>
                    <a:pt x="6968" y="2773"/>
                    <a:pt x="6982" y="2773"/>
                  </a:cubicBezTo>
                  <a:close/>
                  <a:moveTo>
                    <a:pt x="5855" y="5812"/>
                  </a:moveTo>
                  <a:cubicBezTo>
                    <a:pt x="6059" y="5812"/>
                    <a:pt x="6273" y="5952"/>
                    <a:pt x="6316" y="6148"/>
                  </a:cubicBezTo>
                  <a:cubicBezTo>
                    <a:pt x="6392" y="6373"/>
                    <a:pt x="6241" y="6649"/>
                    <a:pt x="6016" y="6699"/>
                  </a:cubicBezTo>
                  <a:cubicBezTo>
                    <a:pt x="5976" y="6712"/>
                    <a:pt x="5934" y="6719"/>
                    <a:pt x="5892" y="6719"/>
                  </a:cubicBezTo>
                  <a:cubicBezTo>
                    <a:pt x="5699" y="6719"/>
                    <a:pt x="5501" y="6584"/>
                    <a:pt x="5439" y="6398"/>
                  </a:cubicBezTo>
                  <a:cubicBezTo>
                    <a:pt x="5389" y="6173"/>
                    <a:pt x="5514" y="5897"/>
                    <a:pt x="5740" y="5822"/>
                  </a:cubicBezTo>
                  <a:lnTo>
                    <a:pt x="5765" y="5822"/>
                  </a:lnTo>
                  <a:cubicBezTo>
                    <a:pt x="5794" y="5815"/>
                    <a:pt x="5825" y="5812"/>
                    <a:pt x="5855" y="5812"/>
                  </a:cubicBezTo>
                  <a:close/>
                  <a:moveTo>
                    <a:pt x="8729" y="5206"/>
                  </a:moveTo>
                  <a:cubicBezTo>
                    <a:pt x="9181" y="5206"/>
                    <a:pt x="9638" y="5417"/>
                    <a:pt x="9825" y="5822"/>
                  </a:cubicBezTo>
                  <a:cubicBezTo>
                    <a:pt x="10001" y="6223"/>
                    <a:pt x="9976" y="6699"/>
                    <a:pt x="9825" y="7100"/>
                  </a:cubicBezTo>
                  <a:cubicBezTo>
                    <a:pt x="9700" y="7426"/>
                    <a:pt x="9524" y="7752"/>
                    <a:pt x="9249" y="7952"/>
                  </a:cubicBezTo>
                  <a:cubicBezTo>
                    <a:pt x="9048" y="8086"/>
                    <a:pt x="8814" y="8164"/>
                    <a:pt x="8584" y="8164"/>
                  </a:cubicBezTo>
                  <a:cubicBezTo>
                    <a:pt x="8469" y="8164"/>
                    <a:pt x="8355" y="8144"/>
                    <a:pt x="8246" y="8103"/>
                  </a:cubicBezTo>
                  <a:cubicBezTo>
                    <a:pt x="7971" y="7977"/>
                    <a:pt x="7795" y="7702"/>
                    <a:pt x="7695" y="7426"/>
                  </a:cubicBezTo>
                  <a:cubicBezTo>
                    <a:pt x="7519" y="7000"/>
                    <a:pt x="7544" y="6524"/>
                    <a:pt x="7645" y="6073"/>
                  </a:cubicBezTo>
                  <a:cubicBezTo>
                    <a:pt x="7695" y="5847"/>
                    <a:pt x="7795" y="5596"/>
                    <a:pt x="7971" y="5446"/>
                  </a:cubicBezTo>
                  <a:cubicBezTo>
                    <a:pt x="8179" y="5285"/>
                    <a:pt x="8453" y="5206"/>
                    <a:pt x="8729" y="5206"/>
                  </a:cubicBezTo>
                  <a:close/>
                  <a:moveTo>
                    <a:pt x="4652" y="8246"/>
                  </a:moveTo>
                  <a:cubicBezTo>
                    <a:pt x="5034" y="8246"/>
                    <a:pt x="5415" y="8529"/>
                    <a:pt x="5389" y="9080"/>
                  </a:cubicBezTo>
                  <a:cubicBezTo>
                    <a:pt x="5366" y="9457"/>
                    <a:pt x="5010" y="9811"/>
                    <a:pt x="4635" y="9811"/>
                  </a:cubicBezTo>
                  <a:cubicBezTo>
                    <a:pt x="4611" y="9811"/>
                    <a:pt x="4586" y="9810"/>
                    <a:pt x="4562" y="9807"/>
                  </a:cubicBezTo>
                  <a:cubicBezTo>
                    <a:pt x="4186" y="9757"/>
                    <a:pt x="3910" y="9381"/>
                    <a:pt x="3910" y="9030"/>
                  </a:cubicBezTo>
                  <a:cubicBezTo>
                    <a:pt x="3923" y="8504"/>
                    <a:pt x="4288" y="8246"/>
                    <a:pt x="4652" y="8246"/>
                  </a:cubicBezTo>
                  <a:close/>
                  <a:moveTo>
                    <a:pt x="5994" y="0"/>
                  </a:moveTo>
                  <a:cubicBezTo>
                    <a:pt x="4945" y="0"/>
                    <a:pt x="3846" y="292"/>
                    <a:pt x="2908" y="784"/>
                  </a:cubicBezTo>
                  <a:cubicBezTo>
                    <a:pt x="2983" y="809"/>
                    <a:pt x="3033" y="859"/>
                    <a:pt x="3108" y="859"/>
                  </a:cubicBezTo>
                  <a:cubicBezTo>
                    <a:pt x="3008" y="1085"/>
                    <a:pt x="2808" y="1286"/>
                    <a:pt x="2557" y="1311"/>
                  </a:cubicBezTo>
                  <a:cubicBezTo>
                    <a:pt x="2507" y="1311"/>
                    <a:pt x="2407" y="1311"/>
                    <a:pt x="2432" y="1260"/>
                  </a:cubicBezTo>
                  <a:lnTo>
                    <a:pt x="2432" y="1260"/>
                  </a:lnTo>
                  <a:cubicBezTo>
                    <a:pt x="2418" y="1265"/>
                    <a:pt x="2405" y="1267"/>
                    <a:pt x="2393" y="1267"/>
                  </a:cubicBezTo>
                  <a:cubicBezTo>
                    <a:pt x="2338" y="1267"/>
                    <a:pt x="2297" y="1226"/>
                    <a:pt x="2256" y="1185"/>
                  </a:cubicBezTo>
                  <a:cubicBezTo>
                    <a:pt x="1930" y="1411"/>
                    <a:pt x="1630" y="1661"/>
                    <a:pt x="1379" y="1962"/>
                  </a:cubicBezTo>
                  <a:cubicBezTo>
                    <a:pt x="752" y="2664"/>
                    <a:pt x="351" y="3566"/>
                    <a:pt x="176" y="4494"/>
                  </a:cubicBezTo>
                  <a:cubicBezTo>
                    <a:pt x="151" y="4544"/>
                    <a:pt x="151" y="4594"/>
                    <a:pt x="126" y="4644"/>
                  </a:cubicBezTo>
                  <a:cubicBezTo>
                    <a:pt x="176" y="4619"/>
                    <a:pt x="201" y="4594"/>
                    <a:pt x="226" y="4569"/>
                  </a:cubicBezTo>
                  <a:cubicBezTo>
                    <a:pt x="239" y="4556"/>
                    <a:pt x="257" y="4550"/>
                    <a:pt x="276" y="4550"/>
                  </a:cubicBezTo>
                  <a:cubicBezTo>
                    <a:pt x="295" y="4550"/>
                    <a:pt x="314" y="4556"/>
                    <a:pt x="326" y="4569"/>
                  </a:cubicBezTo>
                  <a:cubicBezTo>
                    <a:pt x="351" y="4594"/>
                    <a:pt x="351" y="4644"/>
                    <a:pt x="326" y="4669"/>
                  </a:cubicBezTo>
                  <a:cubicBezTo>
                    <a:pt x="251" y="4719"/>
                    <a:pt x="176" y="4794"/>
                    <a:pt x="101" y="4870"/>
                  </a:cubicBezTo>
                  <a:cubicBezTo>
                    <a:pt x="1" y="5596"/>
                    <a:pt x="1" y="6323"/>
                    <a:pt x="126" y="7050"/>
                  </a:cubicBezTo>
                  <a:cubicBezTo>
                    <a:pt x="326" y="6824"/>
                    <a:pt x="627" y="6699"/>
                    <a:pt x="928" y="6699"/>
                  </a:cubicBezTo>
                  <a:cubicBezTo>
                    <a:pt x="1329" y="6699"/>
                    <a:pt x="1705" y="6875"/>
                    <a:pt x="1981" y="7125"/>
                  </a:cubicBezTo>
                  <a:cubicBezTo>
                    <a:pt x="2507" y="7576"/>
                    <a:pt x="2833" y="8253"/>
                    <a:pt x="2757" y="8930"/>
                  </a:cubicBezTo>
                  <a:cubicBezTo>
                    <a:pt x="2682" y="9531"/>
                    <a:pt x="2256" y="10058"/>
                    <a:pt x="1705" y="10258"/>
                  </a:cubicBezTo>
                  <a:cubicBezTo>
                    <a:pt x="1855" y="10408"/>
                    <a:pt x="2006" y="10559"/>
                    <a:pt x="2181" y="10684"/>
                  </a:cubicBezTo>
                  <a:cubicBezTo>
                    <a:pt x="2808" y="11210"/>
                    <a:pt x="3534" y="11586"/>
                    <a:pt x="4336" y="11787"/>
                  </a:cubicBezTo>
                  <a:cubicBezTo>
                    <a:pt x="4336" y="11636"/>
                    <a:pt x="4336" y="11486"/>
                    <a:pt x="4336" y="11336"/>
                  </a:cubicBezTo>
                  <a:cubicBezTo>
                    <a:pt x="4336" y="11311"/>
                    <a:pt x="4361" y="11286"/>
                    <a:pt x="4387" y="11286"/>
                  </a:cubicBezTo>
                  <a:cubicBezTo>
                    <a:pt x="4437" y="11286"/>
                    <a:pt x="4462" y="11311"/>
                    <a:pt x="4462" y="11336"/>
                  </a:cubicBezTo>
                  <a:cubicBezTo>
                    <a:pt x="4462" y="11486"/>
                    <a:pt x="4462" y="11662"/>
                    <a:pt x="4462" y="11812"/>
                  </a:cubicBezTo>
                  <a:cubicBezTo>
                    <a:pt x="4895" y="11910"/>
                    <a:pt x="5336" y="11961"/>
                    <a:pt x="5776" y="11961"/>
                  </a:cubicBezTo>
                  <a:cubicBezTo>
                    <a:pt x="6125" y="11961"/>
                    <a:pt x="6474" y="11929"/>
                    <a:pt x="6818" y="11862"/>
                  </a:cubicBezTo>
                  <a:lnTo>
                    <a:pt x="6818" y="11486"/>
                  </a:lnTo>
                  <a:cubicBezTo>
                    <a:pt x="6818" y="11461"/>
                    <a:pt x="6843" y="11411"/>
                    <a:pt x="6868" y="11411"/>
                  </a:cubicBezTo>
                  <a:cubicBezTo>
                    <a:pt x="6918" y="11411"/>
                    <a:pt x="6943" y="11461"/>
                    <a:pt x="6943" y="11486"/>
                  </a:cubicBezTo>
                  <a:lnTo>
                    <a:pt x="6943" y="11837"/>
                  </a:lnTo>
                  <a:cubicBezTo>
                    <a:pt x="7519" y="11687"/>
                    <a:pt x="8046" y="11461"/>
                    <a:pt x="8547" y="11135"/>
                  </a:cubicBezTo>
                  <a:cubicBezTo>
                    <a:pt x="9575" y="10433"/>
                    <a:pt x="10326" y="9331"/>
                    <a:pt x="10702" y="8128"/>
                  </a:cubicBezTo>
                  <a:cubicBezTo>
                    <a:pt x="11078" y="6925"/>
                    <a:pt x="11078" y="5646"/>
                    <a:pt x="10878" y="4393"/>
                  </a:cubicBezTo>
                  <a:cubicBezTo>
                    <a:pt x="10853" y="4368"/>
                    <a:pt x="10853" y="4318"/>
                    <a:pt x="10853" y="4293"/>
                  </a:cubicBezTo>
                  <a:cubicBezTo>
                    <a:pt x="10778" y="4218"/>
                    <a:pt x="10702" y="4168"/>
                    <a:pt x="10652" y="4093"/>
                  </a:cubicBezTo>
                  <a:cubicBezTo>
                    <a:pt x="10602" y="4068"/>
                    <a:pt x="10602" y="4042"/>
                    <a:pt x="10627" y="4017"/>
                  </a:cubicBezTo>
                  <a:cubicBezTo>
                    <a:pt x="10645" y="4000"/>
                    <a:pt x="10675" y="3982"/>
                    <a:pt x="10700" y="3982"/>
                  </a:cubicBezTo>
                  <a:cubicBezTo>
                    <a:pt x="10711" y="3982"/>
                    <a:pt x="10720" y="3985"/>
                    <a:pt x="10727" y="3992"/>
                  </a:cubicBezTo>
                  <a:cubicBezTo>
                    <a:pt x="10753" y="4017"/>
                    <a:pt x="10778" y="4042"/>
                    <a:pt x="10803" y="4068"/>
                  </a:cubicBezTo>
                  <a:cubicBezTo>
                    <a:pt x="10702" y="3667"/>
                    <a:pt x="10602" y="3291"/>
                    <a:pt x="10427" y="2915"/>
                  </a:cubicBezTo>
                  <a:cubicBezTo>
                    <a:pt x="10001" y="1937"/>
                    <a:pt x="9249" y="1110"/>
                    <a:pt x="8296" y="584"/>
                  </a:cubicBezTo>
                  <a:cubicBezTo>
                    <a:pt x="8296" y="584"/>
                    <a:pt x="8296" y="609"/>
                    <a:pt x="8296" y="609"/>
                  </a:cubicBezTo>
                  <a:cubicBezTo>
                    <a:pt x="8271" y="709"/>
                    <a:pt x="8221" y="809"/>
                    <a:pt x="8121" y="834"/>
                  </a:cubicBezTo>
                  <a:cubicBezTo>
                    <a:pt x="8146" y="885"/>
                    <a:pt x="8046" y="885"/>
                    <a:pt x="7996" y="885"/>
                  </a:cubicBezTo>
                  <a:cubicBezTo>
                    <a:pt x="7979" y="887"/>
                    <a:pt x="7961" y="888"/>
                    <a:pt x="7943" y="888"/>
                  </a:cubicBezTo>
                  <a:cubicBezTo>
                    <a:pt x="7754" y="888"/>
                    <a:pt x="7536" y="767"/>
                    <a:pt x="7444" y="584"/>
                  </a:cubicBezTo>
                  <a:cubicBezTo>
                    <a:pt x="7570" y="534"/>
                    <a:pt x="7645" y="433"/>
                    <a:pt x="7720" y="308"/>
                  </a:cubicBezTo>
                  <a:cubicBezTo>
                    <a:pt x="7188" y="97"/>
                    <a:pt x="6599" y="0"/>
                    <a:pt x="59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59"/>
            <p:cNvSpPr/>
            <p:nvPr/>
          </p:nvSpPr>
          <p:spPr>
            <a:xfrm>
              <a:off x="1738225" y="1137250"/>
              <a:ext cx="67700" cy="89000"/>
            </a:xfrm>
            <a:custGeom>
              <a:avLst/>
              <a:gdLst/>
              <a:ahLst/>
              <a:cxnLst/>
              <a:rect l="l" t="t" r="r" b="b"/>
              <a:pathLst>
                <a:path w="2708" h="3560" extrusionOk="0">
                  <a:moveTo>
                    <a:pt x="803" y="0"/>
                  </a:moveTo>
                  <a:cubicBezTo>
                    <a:pt x="502" y="0"/>
                    <a:pt x="201" y="125"/>
                    <a:pt x="1" y="351"/>
                  </a:cubicBezTo>
                  <a:cubicBezTo>
                    <a:pt x="226" y="1554"/>
                    <a:pt x="753" y="2682"/>
                    <a:pt x="1580" y="3559"/>
                  </a:cubicBezTo>
                  <a:cubicBezTo>
                    <a:pt x="2131" y="3359"/>
                    <a:pt x="2557" y="2832"/>
                    <a:pt x="2632" y="2231"/>
                  </a:cubicBezTo>
                  <a:cubicBezTo>
                    <a:pt x="2708" y="1554"/>
                    <a:pt x="2382" y="877"/>
                    <a:pt x="1856" y="426"/>
                  </a:cubicBezTo>
                  <a:cubicBezTo>
                    <a:pt x="1580" y="176"/>
                    <a:pt x="1204" y="0"/>
                    <a:pt x="8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59"/>
            <p:cNvSpPr/>
            <p:nvPr/>
          </p:nvSpPr>
          <p:spPr>
            <a:xfrm>
              <a:off x="1923075" y="1099900"/>
              <a:ext cx="62050" cy="73975"/>
            </a:xfrm>
            <a:custGeom>
              <a:avLst/>
              <a:gdLst/>
              <a:ahLst/>
              <a:cxnLst/>
              <a:rect l="l" t="t" r="r" b="b"/>
              <a:pathLst>
                <a:path w="2482" h="2959" extrusionOk="0">
                  <a:moveTo>
                    <a:pt x="1210" y="1"/>
                  </a:moveTo>
                  <a:cubicBezTo>
                    <a:pt x="934" y="1"/>
                    <a:pt x="660" y="80"/>
                    <a:pt x="452" y="241"/>
                  </a:cubicBezTo>
                  <a:cubicBezTo>
                    <a:pt x="251" y="391"/>
                    <a:pt x="176" y="642"/>
                    <a:pt x="126" y="868"/>
                  </a:cubicBezTo>
                  <a:cubicBezTo>
                    <a:pt x="25" y="1319"/>
                    <a:pt x="0" y="1795"/>
                    <a:pt x="176" y="2221"/>
                  </a:cubicBezTo>
                  <a:cubicBezTo>
                    <a:pt x="276" y="2497"/>
                    <a:pt x="452" y="2772"/>
                    <a:pt x="727" y="2898"/>
                  </a:cubicBezTo>
                  <a:cubicBezTo>
                    <a:pt x="836" y="2939"/>
                    <a:pt x="950" y="2959"/>
                    <a:pt x="1065" y="2959"/>
                  </a:cubicBezTo>
                  <a:cubicBezTo>
                    <a:pt x="1295" y="2959"/>
                    <a:pt x="1529" y="2881"/>
                    <a:pt x="1730" y="2747"/>
                  </a:cubicBezTo>
                  <a:cubicBezTo>
                    <a:pt x="2005" y="2547"/>
                    <a:pt x="2181" y="2221"/>
                    <a:pt x="2306" y="1895"/>
                  </a:cubicBezTo>
                  <a:cubicBezTo>
                    <a:pt x="2457" y="1494"/>
                    <a:pt x="2482" y="1018"/>
                    <a:pt x="2306" y="617"/>
                  </a:cubicBezTo>
                  <a:cubicBezTo>
                    <a:pt x="2119" y="212"/>
                    <a:pt x="1662" y="1"/>
                    <a:pt x="12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59"/>
            <p:cNvSpPr/>
            <p:nvPr/>
          </p:nvSpPr>
          <p:spPr>
            <a:xfrm>
              <a:off x="1832850" y="1175925"/>
              <a:ext cx="37625" cy="39150"/>
            </a:xfrm>
            <a:custGeom>
              <a:avLst/>
              <a:gdLst/>
              <a:ahLst/>
              <a:cxnLst/>
              <a:rect l="l" t="t" r="r" b="b"/>
              <a:pathLst>
                <a:path w="1505" h="1566" extrusionOk="0">
                  <a:moveTo>
                    <a:pt x="742" y="0"/>
                  </a:moveTo>
                  <a:cubicBezTo>
                    <a:pt x="378" y="0"/>
                    <a:pt x="13" y="258"/>
                    <a:pt x="0" y="784"/>
                  </a:cubicBezTo>
                  <a:cubicBezTo>
                    <a:pt x="0" y="1135"/>
                    <a:pt x="276" y="1511"/>
                    <a:pt x="652" y="1561"/>
                  </a:cubicBezTo>
                  <a:cubicBezTo>
                    <a:pt x="676" y="1564"/>
                    <a:pt x="701" y="1565"/>
                    <a:pt x="725" y="1565"/>
                  </a:cubicBezTo>
                  <a:cubicBezTo>
                    <a:pt x="1100" y="1565"/>
                    <a:pt x="1456" y="1211"/>
                    <a:pt x="1479" y="834"/>
                  </a:cubicBezTo>
                  <a:cubicBezTo>
                    <a:pt x="1505" y="283"/>
                    <a:pt x="1124" y="0"/>
                    <a:pt x="7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59"/>
            <p:cNvSpPr/>
            <p:nvPr/>
          </p:nvSpPr>
          <p:spPr>
            <a:xfrm>
              <a:off x="1869825" y="1115075"/>
              <a:ext cx="25075" cy="22675"/>
            </a:xfrm>
            <a:custGeom>
              <a:avLst/>
              <a:gdLst/>
              <a:ahLst/>
              <a:cxnLst/>
              <a:rect l="l" t="t" r="r" b="b"/>
              <a:pathLst>
                <a:path w="1003" h="907" extrusionOk="0">
                  <a:moveTo>
                    <a:pt x="466" y="0"/>
                  </a:moveTo>
                  <a:cubicBezTo>
                    <a:pt x="436" y="0"/>
                    <a:pt x="405" y="3"/>
                    <a:pt x="376" y="10"/>
                  </a:cubicBezTo>
                  <a:lnTo>
                    <a:pt x="351" y="10"/>
                  </a:lnTo>
                  <a:cubicBezTo>
                    <a:pt x="125" y="85"/>
                    <a:pt x="0" y="361"/>
                    <a:pt x="50" y="586"/>
                  </a:cubicBezTo>
                  <a:cubicBezTo>
                    <a:pt x="112" y="772"/>
                    <a:pt x="310" y="907"/>
                    <a:pt x="503" y="907"/>
                  </a:cubicBezTo>
                  <a:cubicBezTo>
                    <a:pt x="545" y="907"/>
                    <a:pt x="587" y="900"/>
                    <a:pt x="627" y="887"/>
                  </a:cubicBezTo>
                  <a:cubicBezTo>
                    <a:pt x="852" y="837"/>
                    <a:pt x="1003" y="561"/>
                    <a:pt x="927" y="336"/>
                  </a:cubicBezTo>
                  <a:cubicBezTo>
                    <a:pt x="884" y="140"/>
                    <a:pt x="670" y="0"/>
                    <a:pt x="4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59"/>
            <p:cNvSpPr/>
            <p:nvPr/>
          </p:nvSpPr>
          <p:spPr>
            <a:xfrm>
              <a:off x="1835975" y="1251900"/>
              <a:ext cx="10675" cy="35125"/>
            </a:xfrm>
            <a:custGeom>
              <a:avLst/>
              <a:gdLst/>
              <a:ahLst/>
              <a:cxnLst/>
              <a:rect l="l" t="t" r="r" b="b"/>
              <a:pathLst>
                <a:path w="427" h="1405" extrusionOk="0">
                  <a:moveTo>
                    <a:pt x="352" y="1"/>
                  </a:moveTo>
                  <a:cubicBezTo>
                    <a:pt x="326" y="1"/>
                    <a:pt x="301" y="26"/>
                    <a:pt x="301" y="51"/>
                  </a:cubicBezTo>
                  <a:cubicBezTo>
                    <a:pt x="301" y="201"/>
                    <a:pt x="301" y="351"/>
                    <a:pt x="301" y="502"/>
                  </a:cubicBezTo>
                  <a:cubicBezTo>
                    <a:pt x="301" y="752"/>
                    <a:pt x="301" y="1003"/>
                    <a:pt x="301" y="1279"/>
                  </a:cubicBezTo>
                  <a:lnTo>
                    <a:pt x="76" y="1279"/>
                  </a:lnTo>
                  <a:cubicBezTo>
                    <a:pt x="26" y="1279"/>
                    <a:pt x="1" y="1304"/>
                    <a:pt x="1" y="1329"/>
                  </a:cubicBezTo>
                  <a:cubicBezTo>
                    <a:pt x="1" y="1379"/>
                    <a:pt x="26" y="1404"/>
                    <a:pt x="51" y="1404"/>
                  </a:cubicBezTo>
                  <a:lnTo>
                    <a:pt x="151" y="1404"/>
                  </a:lnTo>
                  <a:cubicBezTo>
                    <a:pt x="226" y="1404"/>
                    <a:pt x="301" y="1404"/>
                    <a:pt x="377" y="1379"/>
                  </a:cubicBezTo>
                  <a:cubicBezTo>
                    <a:pt x="402" y="1379"/>
                    <a:pt x="427" y="1354"/>
                    <a:pt x="427" y="1329"/>
                  </a:cubicBezTo>
                  <a:cubicBezTo>
                    <a:pt x="427" y="1053"/>
                    <a:pt x="427" y="803"/>
                    <a:pt x="427" y="527"/>
                  </a:cubicBezTo>
                  <a:cubicBezTo>
                    <a:pt x="427" y="377"/>
                    <a:pt x="427" y="201"/>
                    <a:pt x="427" y="51"/>
                  </a:cubicBezTo>
                  <a:cubicBezTo>
                    <a:pt x="427" y="26"/>
                    <a:pt x="402" y="1"/>
                    <a:pt x="3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59"/>
            <p:cNvSpPr/>
            <p:nvPr/>
          </p:nvSpPr>
          <p:spPr>
            <a:xfrm>
              <a:off x="1905525" y="1255025"/>
              <a:ext cx="13175" cy="32000"/>
            </a:xfrm>
            <a:custGeom>
              <a:avLst/>
              <a:gdLst/>
              <a:ahLst/>
              <a:cxnLst/>
              <a:rect l="l" t="t" r="r" b="b"/>
              <a:pathLst>
                <a:path w="527" h="1280" extrusionOk="0">
                  <a:moveTo>
                    <a:pt x="51" y="1"/>
                  </a:moveTo>
                  <a:cubicBezTo>
                    <a:pt x="26" y="1"/>
                    <a:pt x="1" y="51"/>
                    <a:pt x="1" y="76"/>
                  </a:cubicBezTo>
                  <a:lnTo>
                    <a:pt x="1" y="452"/>
                  </a:lnTo>
                  <a:lnTo>
                    <a:pt x="1" y="1229"/>
                  </a:lnTo>
                  <a:cubicBezTo>
                    <a:pt x="1" y="1254"/>
                    <a:pt x="26" y="1279"/>
                    <a:pt x="51" y="1279"/>
                  </a:cubicBezTo>
                  <a:lnTo>
                    <a:pt x="452" y="1279"/>
                  </a:lnTo>
                  <a:cubicBezTo>
                    <a:pt x="502" y="1279"/>
                    <a:pt x="527" y="1254"/>
                    <a:pt x="527" y="1229"/>
                  </a:cubicBezTo>
                  <a:cubicBezTo>
                    <a:pt x="527" y="1204"/>
                    <a:pt x="502" y="1154"/>
                    <a:pt x="452" y="1154"/>
                  </a:cubicBezTo>
                  <a:lnTo>
                    <a:pt x="126" y="1154"/>
                  </a:lnTo>
                  <a:lnTo>
                    <a:pt x="126" y="427"/>
                  </a:lnTo>
                  <a:lnTo>
                    <a:pt x="126" y="76"/>
                  </a:lnTo>
                  <a:cubicBezTo>
                    <a:pt x="126" y="51"/>
                    <a:pt x="101" y="1"/>
                    <a:pt x="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59"/>
            <p:cNvSpPr/>
            <p:nvPr/>
          </p:nvSpPr>
          <p:spPr>
            <a:xfrm>
              <a:off x="1921200" y="1031100"/>
              <a:ext cx="21950" cy="14075"/>
            </a:xfrm>
            <a:custGeom>
              <a:avLst/>
              <a:gdLst/>
              <a:ahLst/>
              <a:cxnLst/>
              <a:rect l="l" t="t" r="r" b="b"/>
              <a:pathLst>
                <a:path w="878" h="563" extrusionOk="0">
                  <a:moveTo>
                    <a:pt x="451" y="1"/>
                  </a:moveTo>
                  <a:cubicBezTo>
                    <a:pt x="361" y="1"/>
                    <a:pt x="274" y="24"/>
                    <a:pt x="201" y="61"/>
                  </a:cubicBezTo>
                  <a:cubicBezTo>
                    <a:pt x="176" y="61"/>
                    <a:pt x="151" y="86"/>
                    <a:pt x="126" y="86"/>
                  </a:cubicBezTo>
                  <a:cubicBezTo>
                    <a:pt x="50" y="136"/>
                    <a:pt x="0" y="211"/>
                    <a:pt x="0" y="286"/>
                  </a:cubicBezTo>
                  <a:cubicBezTo>
                    <a:pt x="25" y="386"/>
                    <a:pt x="100" y="462"/>
                    <a:pt x="176" y="487"/>
                  </a:cubicBezTo>
                  <a:cubicBezTo>
                    <a:pt x="273" y="535"/>
                    <a:pt x="370" y="563"/>
                    <a:pt x="467" y="563"/>
                  </a:cubicBezTo>
                  <a:cubicBezTo>
                    <a:pt x="520" y="563"/>
                    <a:pt x="574" y="555"/>
                    <a:pt x="627" y="537"/>
                  </a:cubicBezTo>
                  <a:cubicBezTo>
                    <a:pt x="702" y="512"/>
                    <a:pt x="777" y="487"/>
                    <a:pt x="827" y="412"/>
                  </a:cubicBezTo>
                  <a:cubicBezTo>
                    <a:pt x="877" y="361"/>
                    <a:pt x="877" y="261"/>
                    <a:pt x="852" y="186"/>
                  </a:cubicBezTo>
                  <a:cubicBezTo>
                    <a:pt x="827" y="111"/>
                    <a:pt x="752" y="86"/>
                    <a:pt x="702" y="61"/>
                  </a:cubicBezTo>
                  <a:cubicBezTo>
                    <a:pt x="677" y="36"/>
                    <a:pt x="627" y="36"/>
                    <a:pt x="627" y="36"/>
                  </a:cubicBezTo>
                  <a:cubicBezTo>
                    <a:pt x="602" y="36"/>
                    <a:pt x="577" y="10"/>
                    <a:pt x="552" y="10"/>
                  </a:cubicBezTo>
                  <a:cubicBezTo>
                    <a:pt x="518" y="4"/>
                    <a:pt x="484" y="1"/>
                    <a:pt x="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59"/>
            <p:cNvSpPr/>
            <p:nvPr/>
          </p:nvSpPr>
          <p:spPr>
            <a:xfrm>
              <a:off x="1786475" y="1034475"/>
              <a:ext cx="16325" cy="9850"/>
            </a:xfrm>
            <a:custGeom>
              <a:avLst/>
              <a:gdLst/>
              <a:ahLst/>
              <a:cxnLst/>
              <a:rect l="l" t="t" r="r" b="b"/>
              <a:pathLst>
                <a:path w="653" h="394" extrusionOk="0">
                  <a:moveTo>
                    <a:pt x="402" y="1"/>
                  </a:moveTo>
                  <a:cubicBezTo>
                    <a:pt x="327" y="1"/>
                    <a:pt x="226" y="1"/>
                    <a:pt x="151" y="26"/>
                  </a:cubicBezTo>
                  <a:cubicBezTo>
                    <a:pt x="126" y="51"/>
                    <a:pt x="101" y="51"/>
                    <a:pt x="101" y="76"/>
                  </a:cubicBezTo>
                  <a:cubicBezTo>
                    <a:pt x="51" y="101"/>
                    <a:pt x="1" y="151"/>
                    <a:pt x="1" y="201"/>
                  </a:cubicBezTo>
                  <a:cubicBezTo>
                    <a:pt x="1" y="277"/>
                    <a:pt x="76" y="327"/>
                    <a:pt x="126" y="352"/>
                  </a:cubicBezTo>
                  <a:cubicBezTo>
                    <a:pt x="185" y="381"/>
                    <a:pt x="252" y="393"/>
                    <a:pt x="318" y="393"/>
                  </a:cubicBezTo>
                  <a:cubicBezTo>
                    <a:pt x="364" y="393"/>
                    <a:pt x="410" y="387"/>
                    <a:pt x="452" y="377"/>
                  </a:cubicBezTo>
                  <a:cubicBezTo>
                    <a:pt x="502" y="377"/>
                    <a:pt x="552" y="352"/>
                    <a:pt x="602" y="302"/>
                  </a:cubicBezTo>
                  <a:cubicBezTo>
                    <a:pt x="627" y="251"/>
                    <a:pt x="652" y="176"/>
                    <a:pt x="627" y="126"/>
                  </a:cubicBezTo>
                  <a:cubicBezTo>
                    <a:pt x="602" y="76"/>
                    <a:pt x="552" y="51"/>
                    <a:pt x="502" y="26"/>
                  </a:cubicBezTo>
                  <a:lnTo>
                    <a:pt x="452" y="26"/>
                  </a:lnTo>
                  <a:cubicBezTo>
                    <a:pt x="427" y="1"/>
                    <a:pt x="427" y="1"/>
                    <a:pt x="4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59"/>
            <p:cNvSpPr/>
            <p:nvPr/>
          </p:nvSpPr>
          <p:spPr>
            <a:xfrm>
              <a:off x="1801525" y="1014325"/>
              <a:ext cx="6275" cy="5800"/>
            </a:xfrm>
            <a:custGeom>
              <a:avLst/>
              <a:gdLst/>
              <a:ahLst/>
              <a:cxnLst/>
              <a:rect l="l" t="t" r="r" b="b"/>
              <a:pathLst>
                <a:path w="251" h="232" extrusionOk="0">
                  <a:moveTo>
                    <a:pt x="124" y="1"/>
                  </a:moveTo>
                  <a:cubicBezTo>
                    <a:pt x="117" y="1"/>
                    <a:pt x="109" y="2"/>
                    <a:pt x="100" y="5"/>
                  </a:cubicBezTo>
                  <a:lnTo>
                    <a:pt x="75" y="5"/>
                  </a:lnTo>
                  <a:cubicBezTo>
                    <a:pt x="50" y="55"/>
                    <a:pt x="0" y="130"/>
                    <a:pt x="50" y="205"/>
                  </a:cubicBezTo>
                  <a:cubicBezTo>
                    <a:pt x="68" y="223"/>
                    <a:pt x="95" y="231"/>
                    <a:pt x="124" y="231"/>
                  </a:cubicBezTo>
                  <a:cubicBezTo>
                    <a:pt x="177" y="231"/>
                    <a:pt x="235" y="204"/>
                    <a:pt x="251" y="155"/>
                  </a:cubicBezTo>
                  <a:cubicBezTo>
                    <a:pt x="251" y="88"/>
                    <a:pt x="191" y="1"/>
                    <a:pt x="12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59"/>
            <p:cNvSpPr/>
            <p:nvPr/>
          </p:nvSpPr>
          <p:spPr>
            <a:xfrm>
              <a:off x="1916175" y="1014325"/>
              <a:ext cx="6225" cy="5800"/>
            </a:xfrm>
            <a:custGeom>
              <a:avLst/>
              <a:gdLst/>
              <a:ahLst/>
              <a:cxnLst/>
              <a:rect l="l" t="t" r="r" b="b"/>
              <a:pathLst>
                <a:path w="249" h="232" extrusionOk="0">
                  <a:moveTo>
                    <a:pt x="125" y="1"/>
                  </a:moveTo>
                  <a:cubicBezTo>
                    <a:pt x="117" y="1"/>
                    <a:pt x="109" y="2"/>
                    <a:pt x="101" y="5"/>
                  </a:cubicBezTo>
                  <a:lnTo>
                    <a:pt x="76" y="5"/>
                  </a:lnTo>
                  <a:cubicBezTo>
                    <a:pt x="26" y="55"/>
                    <a:pt x="1" y="130"/>
                    <a:pt x="26" y="205"/>
                  </a:cubicBezTo>
                  <a:cubicBezTo>
                    <a:pt x="44" y="223"/>
                    <a:pt x="71" y="231"/>
                    <a:pt x="100" y="231"/>
                  </a:cubicBezTo>
                  <a:cubicBezTo>
                    <a:pt x="152" y="231"/>
                    <a:pt x="210" y="204"/>
                    <a:pt x="226" y="155"/>
                  </a:cubicBezTo>
                  <a:cubicBezTo>
                    <a:pt x="249" y="88"/>
                    <a:pt x="191" y="1"/>
                    <a:pt x="1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59"/>
            <p:cNvSpPr/>
            <p:nvPr/>
          </p:nvSpPr>
          <p:spPr>
            <a:xfrm>
              <a:off x="1812175" y="1039075"/>
              <a:ext cx="99025" cy="18625"/>
            </a:xfrm>
            <a:custGeom>
              <a:avLst/>
              <a:gdLst/>
              <a:ahLst/>
              <a:cxnLst/>
              <a:rect l="l" t="t" r="r" b="b"/>
              <a:pathLst>
                <a:path w="3961" h="745" extrusionOk="0">
                  <a:moveTo>
                    <a:pt x="3899" y="1"/>
                  </a:moveTo>
                  <a:cubicBezTo>
                    <a:pt x="3885" y="1"/>
                    <a:pt x="3870" y="7"/>
                    <a:pt x="3860" y="17"/>
                  </a:cubicBezTo>
                  <a:cubicBezTo>
                    <a:pt x="3269" y="411"/>
                    <a:pt x="2560" y="612"/>
                    <a:pt x="1853" y="612"/>
                  </a:cubicBezTo>
                  <a:cubicBezTo>
                    <a:pt x="1480" y="612"/>
                    <a:pt x="1107" y="556"/>
                    <a:pt x="752" y="443"/>
                  </a:cubicBezTo>
                  <a:cubicBezTo>
                    <a:pt x="476" y="368"/>
                    <a:pt x="276" y="243"/>
                    <a:pt x="101" y="118"/>
                  </a:cubicBezTo>
                  <a:cubicBezTo>
                    <a:pt x="88" y="105"/>
                    <a:pt x="75" y="99"/>
                    <a:pt x="63" y="99"/>
                  </a:cubicBezTo>
                  <a:cubicBezTo>
                    <a:pt x="50" y="99"/>
                    <a:pt x="38" y="105"/>
                    <a:pt x="25" y="118"/>
                  </a:cubicBezTo>
                  <a:cubicBezTo>
                    <a:pt x="0" y="143"/>
                    <a:pt x="0" y="193"/>
                    <a:pt x="25" y="218"/>
                  </a:cubicBezTo>
                  <a:cubicBezTo>
                    <a:pt x="201" y="368"/>
                    <a:pt x="426" y="468"/>
                    <a:pt x="727" y="569"/>
                  </a:cubicBezTo>
                  <a:cubicBezTo>
                    <a:pt x="1078" y="694"/>
                    <a:pt x="1454" y="744"/>
                    <a:pt x="1830" y="744"/>
                  </a:cubicBezTo>
                  <a:cubicBezTo>
                    <a:pt x="2582" y="744"/>
                    <a:pt x="3309" y="519"/>
                    <a:pt x="3935" y="118"/>
                  </a:cubicBezTo>
                  <a:cubicBezTo>
                    <a:pt x="3960" y="93"/>
                    <a:pt x="3960" y="67"/>
                    <a:pt x="3935" y="42"/>
                  </a:cubicBezTo>
                  <a:cubicBezTo>
                    <a:pt x="3935" y="13"/>
                    <a:pt x="3918" y="1"/>
                    <a:pt x="38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59"/>
            <p:cNvSpPr/>
            <p:nvPr/>
          </p:nvSpPr>
          <p:spPr>
            <a:xfrm>
              <a:off x="1785850" y="958675"/>
              <a:ext cx="26350" cy="43875"/>
            </a:xfrm>
            <a:custGeom>
              <a:avLst/>
              <a:gdLst/>
              <a:ahLst/>
              <a:cxnLst/>
              <a:rect l="l" t="t" r="r" b="b"/>
              <a:pathLst>
                <a:path w="1054" h="1755" extrusionOk="0">
                  <a:moveTo>
                    <a:pt x="477" y="0"/>
                  </a:moveTo>
                  <a:cubicBezTo>
                    <a:pt x="276" y="201"/>
                    <a:pt x="126" y="426"/>
                    <a:pt x="51" y="702"/>
                  </a:cubicBezTo>
                  <a:cubicBezTo>
                    <a:pt x="1" y="978"/>
                    <a:pt x="26" y="1253"/>
                    <a:pt x="151" y="1504"/>
                  </a:cubicBezTo>
                  <a:cubicBezTo>
                    <a:pt x="176" y="1554"/>
                    <a:pt x="201" y="1604"/>
                    <a:pt x="226" y="1629"/>
                  </a:cubicBezTo>
                  <a:cubicBezTo>
                    <a:pt x="267" y="1670"/>
                    <a:pt x="308" y="1711"/>
                    <a:pt x="363" y="1711"/>
                  </a:cubicBezTo>
                  <a:cubicBezTo>
                    <a:pt x="375" y="1711"/>
                    <a:pt x="388" y="1709"/>
                    <a:pt x="402" y="1704"/>
                  </a:cubicBezTo>
                  <a:lnTo>
                    <a:pt x="402" y="1704"/>
                  </a:lnTo>
                  <a:cubicBezTo>
                    <a:pt x="377" y="1755"/>
                    <a:pt x="477" y="1755"/>
                    <a:pt x="527" y="1755"/>
                  </a:cubicBezTo>
                  <a:cubicBezTo>
                    <a:pt x="778" y="1730"/>
                    <a:pt x="978" y="1529"/>
                    <a:pt x="1053" y="1303"/>
                  </a:cubicBezTo>
                  <a:cubicBezTo>
                    <a:pt x="1003" y="1303"/>
                    <a:pt x="928" y="1253"/>
                    <a:pt x="878" y="1228"/>
                  </a:cubicBezTo>
                  <a:cubicBezTo>
                    <a:pt x="727" y="1128"/>
                    <a:pt x="627" y="1003"/>
                    <a:pt x="552" y="827"/>
                  </a:cubicBezTo>
                  <a:cubicBezTo>
                    <a:pt x="452" y="602"/>
                    <a:pt x="427" y="351"/>
                    <a:pt x="477" y="126"/>
                  </a:cubicBezTo>
                  <a:cubicBezTo>
                    <a:pt x="477" y="75"/>
                    <a:pt x="452" y="50"/>
                    <a:pt x="4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59"/>
            <p:cNvSpPr/>
            <p:nvPr/>
          </p:nvSpPr>
          <p:spPr>
            <a:xfrm>
              <a:off x="1921200" y="952400"/>
              <a:ext cx="22575" cy="39575"/>
            </a:xfrm>
            <a:custGeom>
              <a:avLst/>
              <a:gdLst/>
              <a:ahLst/>
              <a:cxnLst/>
              <a:rect l="l" t="t" r="r" b="b"/>
              <a:pathLst>
                <a:path w="903" h="1583" extrusionOk="0">
                  <a:moveTo>
                    <a:pt x="276" y="1"/>
                  </a:moveTo>
                  <a:lnTo>
                    <a:pt x="276" y="1"/>
                  </a:lnTo>
                  <a:cubicBezTo>
                    <a:pt x="301" y="26"/>
                    <a:pt x="301" y="76"/>
                    <a:pt x="326" y="101"/>
                  </a:cubicBezTo>
                  <a:cubicBezTo>
                    <a:pt x="401" y="326"/>
                    <a:pt x="426" y="552"/>
                    <a:pt x="376" y="752"/>
                  </a:cubicBezTo>
                  <a:cubicBezTo>
                    <a:pt x="351" y="853"/>
                    <a:pt x="326" y="928"/>
                    <a:pt x="276" y="1003"/>
                  </a:cubicBezTo>
                  <a:cubicBezTo>
                    <a:pt x="201" y="1128"/>
                    <a:pt x="126" y="1229"/>
                    <a:pt x="0" y="1279"/>
                  </a:cubicBezTo>
                  <a:cubicBezTo>
                    <a:pt x="92" y="1462"/>
                    <a:pt x="310" y="1583"/>
                    <a:pt x="499" y="1583"/>
                  </a:cubicBezTo>
                  <a:cubicBezTo>
                    <a:pt x="517" y="1583"/>
                    <a:pt x="535" y="1582"/>
                    <a:pt x="552" y="1580"/>
                  </a:cubicBezTo>
                  <a:cubicBezTo>
                    <a:pt x="602" y="1580"/>
                    <a:pt x="702" y="1580"/>
                    <a:pt x="677" y="1529"/>
                  </a:cubicBezTo>
                  <a:cubicBezTo>
                    <a:pt x="777" y="1504"/>
                    <a:pt x="827" y="1404"/>
                    <a:pt x="852" y="1304"/>
                  </a:cubicBezTo>
                  <a:cubicBezTo>
                    <a:pt x="852" y="1304"/>
                    <a:pt x="852" y="1279"/>
                    <a:pt x="852" y="1279"/>
                  </a:cubicBezTo>
                  <a:cubicBezTo>
                    <a:pt x="902" y="1028"/>
                    <a:pt x="877" y="778"/>
                    <a:pt x="777" y="552"/>
                  </a:cubicBezTo>
                  <a:cubicBezTo>
                    <a:pt x="677" y="326"/>
                    <a:pt x="501" y="126"/>
                    <a:pt x="2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59"/>
            <p:cNvSpPr/>
            <p:nvPr/>
          </p:nvSpPr>
          <p:spPr>
            <a:xfrm>
              <a:off x="2000150" y="1069300"/>
              <a:ext cx="45125" cy="78625"/>
            </a:xfrm>
            <a:custGeom>
              <a:avLst/>
              <a:gdLst/>
              <a:ahLst/>
              <a:cxnLst/>
              <a:rect l="l" t="t" r="r" b="b"/>
              <a:pathLst>
                <a:path w="1805" h="3145" extrusionOk="0">
                  <a:moveTo>
                    <a:pt x="1554" y="2768"/>
                  </a:moveTo>
                  <a:cubicBezTo>
                    <a:pt x="1579" y="2768"/>
                    <a:pt x="1604" y="2768"/>
                    <a:pt x="1629" y="2793"/>
                  </a:cubicBezTo>
                  <a:cubicBezTo>
                    <a:pt x="1679" y="2843"/>
                    <a:pt x="1679" y="2894"/>
                    <a:pt x="1654" y="2969"/>
                  </a:cubicBezTo>
                  <a:cubicBezTo>
                    <a:pt x="1654" y="2969"/>
                    <a:pt x="1629" y="2994"/>
                    <a:pt x="1629" y="2994"/>
                  </a:cubicBezTo>
                  <a:cubicBezTo>
                    <a:pt x="1604" y="3006"/>
                    <a:pt x="1582" y="3011"/>
                    <a:pt x="1563" y="3011"/>
                  </a:cubicBezTo>
                  <a:cubicBezTo>
                    <a:pt x="1507" y="3011"/>
                    <a:pt x="1479" y="2969"/>
                    <a:pt x="1479" y="2969"/>
                  </a:cubicBezTo>
                  <a:cubicBezTo>
                    <a:pt x="1429" y="2919"/>
                    <a:pt x="1404" y="2843"/>
                    <a:pt x="1479" y="2768"/>
                  </a:cubicBezTo>
                  <a:close/>
                  <a:moveTo>
                    <a:pt x="98" y="1"/>
                  </a:moveTo>
                  <a:cubicBezTo>
                    <a:pt x="73" y="1"/>
                    <a:pt x="43" y="19"/>
                    <a:pt x="25" y="36"/>
                  </a:cubicBezTo>
                  <a:cubicBezTo>
                    <a:pt x="0" y="61"/>
                    <a:pt x="0" y="87"/>
                    <a:pt x="50" y="112"/>
                  </a:cubicBezTo>
                  <a:cubicBezTo>
                    <a:pt x="100" y="187"/>
                    <a:pt x="176" y="237"/>
                    <a:pt x="251" y="312"/>
                  </a:cubicBezTo>
                  <a:cubicBezTo>
                    <a:pt x="927" y="964"/>
                    <a:pt x="1303" y="1691"/>
                    <a:pt x="1454" y="2668"/>
                  </a:cubicBezTo>
                  <a:lnTo>
                    <a:pt x="1404" y="2668"/>
                  </a:lnTo>
                  <a:cubicBezTo>
                    <a:pt x="1278" y="2768"/>
                    <a:pt x="1303" y="2919"/>
                    <a:pt x="1354" y="3044"/>
                  </a:cubicBezTo>
                  <a:cubicBezTo>
                    <a:pt x="1404" y="3094"/>
                    <a:pt x="1479" y="3144"/>
                    <a:pt x="1554" y="3144"/>
                  </a:cubicBezTo>
                  <a:cubicBezTo>
                    <a:pt x="1604" y="3144"/>
                    <a:pt x="1654" y="3144"/>
                    <a:pt x="1679" y="3119"/>
                  </a:cubicBezTo>
                  <a:cubicBezTo>
                    <a:pt x="1729" y="3094"/>
                    <a:pt x="1755" y="3044"/>
                    <a:pt x="1780" y="3019"/>
                  </a:cubicBezTo>
                  <a:cubicBezTo>
                    <a:pt x="1805" y="2894"/>
                    <a:pt x="1805" y="2793"/>
                    <a:pt x="1729" y="2693"/>
                  </a:cubicBezTo>
                  <a:cubicBezTo>
                    <a:pt x="1679" y="2668"/>
                    <a:pt x="1629" y="2643"/>
                    <a:pt x="1579" y="2643"/>
                  </a:cubicBezTo>
                  <a:cubicBezTo>
                    <a:pt x="1429" y="1565"/>
                    <a:pt x="1003" y="788"/>
                    <a:pt x="201" y="87"/>
                  </a:cubicBezTo>
                  <a:cubicBezTo>
                    <a:pt x="176" y="61"/>
                    <a:pt x="151" y="36"/>
                    <a:pt x="125" y="11"/>
                  </a:cubicBezTo>
                  <a:cubicBezTo>
                    <a:pt x="118" y="4"/>
                    <a:pt x="109" y="1"/>
                    <a:pt x="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59"/>
            <p:cNvSpPr/>
            <p:nvPr/>
          </p:nvSpPr>
          <p:spPr>
            <a:xfrm>
              <a:off x="1707525" y="1083500"/>
              <a:ext cx="36375" cy="85100"/>
            </a:xfrm>
            <a:custGeom>
              <a:avLst/>
              <a:gdLst/>
              <a:ahLst/>
              <a:cxnLst/>
              <a:rect l="l" t="t" r="r" b="b"/>
              <a:pathLst>
                <a:path w="1455" h="3404" extrusionOk="0">
                  <a:moveTo>
                    <a:pt x="276" y="3002"/>
                  </a:moveTo>
                  <a:cubicBezTo>
                    <a:pt x="302" y="3002"/>
                    <a:pt x="302" y="3027"/>
                    <a:pt x="327" y="3027"/>
                  </a:cubicBezTo>
                  <a:cubicBezTo>
                    <a:pt x="352" y="3052"/>
                    <a:pt x="352" y="3077"/>
                    <a:pt x="352" y="3153"/>
                  </a:cubicBezTo>
                  <a:cubicBezTo>
                    <a:pt x="352" y="3203"/>
                    <a:pt x="327" y="3253"/>
                    <a:pt x="302" y="3278"/>
                  </a:cubicBezTo>
                  <a:lnTo>
                    <a:pt x="251" y="3278"/>
                  </a:lnTo>
                  <a:cubicBezTo>
                    <a:pt x="176" y="3253"/>
                    <a:pt x="126" y="3178"/>
                    <a:pt x="126" y="3128"/>
                  </a:cubicBezTo>
                  <a:cubicBezTo>
                    <a:pt x="151" y="3102"/>
                    <a:pt x="151" y="3052"/>
                    <a:pt x="201" y="3027"/>
                  </a:cubicBezTo>
                  <a:cubicBezTo>
                    <a:pt x="226" y="3027"/>
                    <a:pt x="251" y="3002"/>
                    <a:pt x="276" y="3002"/>
                  </a:cubicBezTo>
                  <a:close/>
                  <a:moveTo>
                    <a:pt x="1379" y="1"/>
                  </a:moveTo>
                  <a:cubicBezTo>
                    <a:pt x="1360" y="1"/>
                    <a:pt x="1342" y="7"/>
                    <a:pt x="1329" y="20"/>
                  </a:cubicBezTo>
                  <a:cubicBezTo>
                    <a:pt x="1304" y="45"/>
                    <a:pt x="1279" y="70"/>
                    <a:pt x="1229" y="95"/>
                  </a:cubicBezTo>
                  <a:cubicBezTo>
                    <a:pt x="452" y="797"/>
                    <a:pt x="26" y="1874"/>
                    <a:pt x="151" y="2902"/>
                  </a:cubicBezTo>
                  <a:cubicBezTo>
                    <a:pt x="151" y="2927"/>
                    <a:pt x="126" y="2927"/>
                    <a:pt x="101" y="2927"/>
                  </a:cubicBezTo>
                  <a:cubicBezTo>
                    <a:pt x="51" y="2977"/>
                    <a:pt x="26" y="3052"/>
                    <a:pt x="1" y="3102"/>
                  </a:cubicBezTo>
                  <a:cubicBezTo>
                    <a:pt x="1" y="3228"/>
                    <a:pt x="101" y="3353"/>
                    <a:pt x="226" y="3403"/>
                  </a:cubicBezTo>
                  <a:lnTo>
                    <a:pt x="276" y="3403"/>
                  </a:lnTo>
                  <a:cubicBezTo>
                    <a:pt x="302" y="3403"/>
                    <a:pt x="352" y="3403"/>
                    <a:pt x="377" y="3378"/>
                  </a:cubicBezTo>
                  <a:cubicBezTo>
                    <a:pt x="452" y="3328"/>
                    <a:pt x="477" y="3203"/>
                    <a:pt x="477" y="3153"/>
                  </a:cubicBezTo>
                  <a:cubicBezTo>
                    <a:pt x="477" y="3052"/>
                    <a:pt x="452" y="2977"/>
                    <a:pt x="402" y="2927"/>
                  </a:cubicBezTo>
                  <a:cubicBezTo>
                    <a:pt x="377" y="2902"/>
                    <a:pt x="352" y="2902"/>
                    <a:pt x="302" y="2877"/>
                  </a:cubicBezTo>
                  <a:lnTo>
                    <a:pt x="276" y="2877"/>
                  </a:lnTo>
                  <a:cubicBezTo>
                    <a:pt x="176" y="1950"/>
                    <a:pt x="527" y="972"/>
                    <a:pt x="1204" y="321"/>
                  </a:cubicBezTo>
                  <a:cubicBezTo>
                    <a:pt x="1279" y="245"/>
                    <a:pt x="1354" y="170"/>
                    <a:pt x="1429" y="120"/>
                  </a:cubicBezTo>
                  <a:cubicBezTo>
                    <a:pt x="1454" y="95"/>
                    <a:pt x="1454" y="45"/>
                    <a:pt x="1429" y="20"/>
                  </a:cubicBezTo>
                  <a:cubicBezTo>
                    <a:pt x="1417" y="7"/>
                    <a:pt x="1398" y="1"/>
                    <a:pt x="13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1" name="Google Shape;1981;p59"/>
          <p:cNvGrpSpPr/>
          <p:nvPr/>
        </p:nvGrpSpPr>
        <p:grpSpPr>
          <a:xfrm rot="1000761">
            <a:off x="6401228" y="973685"/>
            <a:ext cx="3283512" cy="2522135"/>
            <a:chOff x="6912337" y="7"/>
            <a:chExt cx="2231661" cy="1555546"/>
          </a:xfrm>
        </p:grpSpPr>
        <p:sp>
          <p:nvSpPr>
            <p:cNvPr id="1982" name="Google Shape;1982;p59"/>
            <p:cNvSpPr/>
            <p:nvPr/>
          </p:nvSpPr>
          <p:spPr>
            <a:xfrm>
              <a:off x="8972507" y="1102264"/>
              <a:ext cx="28624" cy="24697"/>
            </a:xfrm>
            <a:custGeom>
              <a:avLst/>
              <a:gdLst/>
              <a:ahLst/>
              <a:cxnLst/>
              <a:rect l="l" t="t" r="r" b="b"/>
              <a:pathLst>
                <a:path w="226" h="195" extrusionOk="0">
                  <a:moveTo>
                    <a:pt x="97" y="0"/>
                  </a:moveTo>
                  <a:cubicBezTo>
                    <a:pt x="75" y="0"/>
                    <a:pt x="50" y="7"/>
                    <a:pt x="25" y="19"/>
                  </a:cubicBezTo>
                  <a:cubicBezTo>
                    <a:pt x="0" y="69"/>
                    <a:pt x="0" y="119"/>
                    <a:pt x="50" y="144"/>
                  </a:cubicBezTo>
                  <a:lnTo>
                    <a:pt x="75" y="169"/>
                  </a:lnTo>
                  <a:cubicBezTo>
                    <a:pt x="75" y="195"/>
                    <a:pt x="101" y="195"/>
                    <a:pt x="126" y="195"/>
                  </a:cubicBezTo>
                  <a:cubicBezTo>
                    <a:pt x="151" y="195"/>
                    <a:pt x="176" y="195"/>
                    <a:pt x="201" y="169"/>
                  </a:cubicBezTo>
                  <a:cubicBezTo>
                    <a:pt x="226" y="119"/>
                    <a:pt x="226" y="69"/>
                    <a:pt x="176" y="44"/>
                  </a:cubicBezTo>
                  <a:lnTo>
                    <a:pt x="151" y="19"/>
                  </a:lnTo>
                  <a:cubicBezTo>
                    <a:pt x="138" y="7"/>
                    <a:pt x="119" y="0"/>
                    <a:pt x="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59"/>
            <p:cNvSpPr/>
            <p:nvPr/>
          </p:nvSpPr>
          <p:spPr>
            <a:xfrm>
              <a:off x="9020130" y="1150139"/>
              <a:ext cx="25458" cy="24444"/>
            </a:xfrm>
            <a:custGeom>
              <a:avLst/>
              <a:gdLst/>
              <a:ahLst/>
              <a:cxnLst/>
              <a:rect l="l" t="t" r="r" b="b"/>
              <a:pathLst>
                <a:path w="201" h="193" extrusionOk="0">
                  <a:moveTo>
                    <a:pt x="91" y="1"/>
                  </a:moveTo>
                  <a:cubicBezTo>
                    <a:pt x="75" y="1"/>
                    <a:pt x="61" y="7"/>
                    <a:pt x="50" y="17"/>
                  </a:cubicBezTo>
                  <a:cubicBezTo>
                    <a:pt x="0" y="42"/>
                    <a:pt x="0" y="117"/>
                    <a:pt x="25" y="142"/>
                  </a:cubicBezTo>
                  <a:lnTo>
                    <a:pt x="50" y="167"/>
                  </a:lnTo>
                  <a:cubicBezTo>
                    <a:pt x="75" y="192"/>
                    <a:pt x="100" y="192"/>
                    <a:pt x="126" y="192"/>
                  </a:cubicBezTo>
                  <a:lnTo>
                    <a:pt x="176" y="192"/>
                  </a:lnTo>
                  <a:cubicBezTo>
                    <a:pt x="201" y="142"/>
                    <a:pt x="201" y="92"/>
                    <a:pt x="176" y="67"/>
                  </a:cubicBezTo>
                  <a:lnTo>
                    <a:pt x="151" y="42"/>
                  </a:lnTo>
                  <a:cubicBezTo>
                    <a:pt x="136" y="13"/>
                    <a:pt x="113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59"/>
            <p:cNvSpPr/>
            <p:nvPr/>
          </p:nvSpPr>
          <p:spPr>
            <a:xfrm>
              <a:off x="9121707" y="1463350"/>
              <a:ext cx="22291" cy="25457"/>
            </a:xfrm>
            <a:custGeom>
              <a:avLst/>
              <a:gdLst/>
              <a:ahLst/>
              <a:cxnLst/>
              <a:rect l="l" t="t" r="r" b="b"/>
              <a:pathLst>
                <a:path w="176" h="201" extrusionOk="0">
                  <a:moveTo>
                    <a:pt x="100" y="0"/>
                  </a:moveTo>
                  <a:cubicBezTo>
                    <a:pt x="50" y="0"/>
                    <a:pt x="0" y="50"/>
                    <a:pt x="0" y="75"/>
                  </a:cubicBezTo>
                  <a:lnTo>
                    <a:pt x="0" y="126"/>
                  </a:lnTo>
                  <a:cubicBezTo>
                    <a:pt x="0" y="176"/>
                    <a:pt x="25" y="201"/>
                    <a:pt x="75" y="201"/>
                  </a:cubicBezTo>
                  <a:cubicBezTo>
                    <a:pt x="126" y="201"/>
                    <a:pt x="176" y="176"/>
                    <a:pt x="176" y="126"/>
                  </a:cubicBezTo>
                  <a:lnTo>
                    <a:pt x="176" y="100"/>
                  </a:lnTo>
                  <a:cubicBezTo>
                    <a:pt x="176" y="50"/>
                    <a:pt x="151" y="0"/>
                    <a:pt x="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59"/>
            <p:cNvSpPr/>
            <p:nvPr/>
          </p:nvSpPr>
          <p:spPr>
            <a:xfrm>
              <a:off x="8797850" y="1008161"/>
              <a:ext cx="25584" cy="23557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62" y="0"/>
                  </a:moveTo>
                  <a:cubicBezTo>
                    <a:pt x="28" y="0"/>
                    <a:pt x="1" y="24"/>
                    <a:pt x="1" y="60"/>
                  </a:cubicBezTo>
                  <a:cubicBezTo>
                    <a:pt x="1" y="110"/>
                    <a:pt x="26" y="161"/>
                    <a:pt x="51" y="161"/>
                  </a:cubicBezTo>
                  <a:lnTo>
                    <a:pt x="101" y="186"/>
                  </a:lnTo>
                  <a:lnTo>
                    <a:pt x="126" y="186"/>
                  </a:lnTo>
                  <a:cubicBezTo>
                    <a:pt x="151" y="186"/>
                    <a:pt x="176" y="161"/>
                    <a:pt x="201" y="110"/>
                  </a:cubicBezTo>
                  <a:cubicBezTo>
                    <a:pt x="201" y="60"/>
                    <a:pt x="176" y="35"/>
                    <a:pt x="126" y="10"/>
                  </a:cubicBezTo>
                  <a:lnTo>
                    <a:pt x="101" y="10"/>
                  </a:lnTo>
                  <a:cubicBezTo>
                    <a:pt x="88" y="4"/>
                    <a:pt x="74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59"/>
            <p:cNvSpPr/>
            <p:nvPr/>
          </p:nvSpPr>
          <p:spPr>
            <a:xfrm>
              <a:off x="8918552" y="1061989"/>
              <a:ext cx="28624" cy="23684"/>
            </a:xfrm>
            <a:custGeom>
              <a:avLst/>
              <a:gdLst/>
              <a:ahLst/>
              <a:cxnLst/>
              <a:rect l="l" t="t" r="r" b="b"/>
              <a:pathLst>
                <a:path w="226" h="187" extrusionOk="0">
                  <a:moveTo>
                    <a:pt x="107" y="1"/>
                  </a:moveTo>
                  <a:cubicBezTo>
                    <a:pt x="73" y="1"/>
                    <a:pt x="43" y="19"/>
                    <a:pt x="25" y="36"/>
                  </a:cubicBezTo>
                  <a:cubicBezTo>
                    <a:pt x="0" y="86"/>
                    <a:pt x="25" y="137"/>
                    <a:pt x="50" y="162"/>
                  </a:cubicBezTo>
                  <a:lnTo>
                    <a:pt x="75" y="187"/>
                  </a:lnTo>
                  <a:lnTo>
                    <a:pt x="126" y="187"/>
                  </a:lnTo>
                  <a:cubicBezTo>
                    <a:pt x="151" y="187"/>
                    <a:pt x="176" y="187"/>
                    <a:pt x="201" y="162"/>
                  </a:cubicBezTo>
                  <a:cubicBezTo>
                    <a:pt x="226" y="112"/>
                    <a:pt x="226" y="61"/>
                    <a:pt x="176" y="36"/>
                  </a:cubicBezTo>
                  <a:lnTo>
                    <a:pt x="151" y="11"/>
                  </a:lnTo>
                  <a:cubicBezTo>
                    <a:pt x="136" y="4"/>
                    <a:pt x="121" y="1"/>
                    <a:pt x="1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59"/>
            <p:cNvSpPr/>
            <p:nvPr/>
          </p:nvSpPr>
          <p:spPr>
            <a:xfrm>
              <a:off x="9086750" y="1265266"/>
              <a:ext cx="28751" cy="26724"/>
            </a:xfrm>
            <a:custGeom>
              <a:avLst/>
              <a:gdLst/>
              <a:ahLst/>
              <a:cxnLst/>
              <a:rect l="l" t="t" r="r" b="b"/>
              <a:pathLst>
                <a:path w="227" h="211" extrusionOk="0">
                  <a:moveTo>
                    <a:pt x="115" y="0"/>
                  </a:moveTo>
                  <a:cubicBezTo>
                    <a:pt x="103" y="0"/>
                    <a:pt x="89" y="4"/>
                    <a:pt x="76" y="10"/>
                  </a:cubicBezTo>
                  <a:cubicBezTo>
                    <a:pt x="26" y="35"/>
                    <a:pt x="1" y="86"/>
                    <a:pt x="26" y="136"/>
                  </a:cubicBezTo>
                  <a:lnTo>
                    <a:pt x="51" y="161"/>
                  </a:lnTo>
                  <a:cubicBezTo>
                    <a:pt x="51" y="186"/>
                    <a:pt x="76" y="211"/>
                    <a:pt x="126" y="211"/>
                  </a:cubicBezTo>
                  <a:lnTo>
                    <a:pt x="151" y="211"/>
                  </a:lnTo>
                  <a:cubicBezTo>
                    <a:pt x="201" y="186"/>
                    <a:pt x="226" y="136"/>
                    <a:pt x="201" y="86"/>
                  </a:cubicBezTo>
                  <a:lnTo>
                    <a:pt x="176" y="60"/>
                  </a:lnTo>
                  <a:cubicBezTo>
                    <a:pt x="176" y="24"/>
                    <a:pt x="149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59"/>
            <p:cNvSpPr/>
            <p:nvPr/>
          </p:nvSpPr>
          <p:spPr>
            <a:xfrm>
              <a:off x="8858265" y="1030326"/>
              <a:ext cx="28624" cy="23684"/>
            </a:xfrm>
            <a:custGeom>
              <a:avLst/>
              <a:gdLst/>
              <a:ahLst/>
              <a:cxnLst/>
              <a:rect l="l" t="t" r="r" b="b"/>
              <a:pathLst>
                <a:path w="226" h="187" extrusionOk="0">
                  <a:moveTo>
                    <a:pt x="111" y="1"/>
                  </a:moveTo>
                  <a:cubicBezTo>
                    <a:pt x="75" y="1"/>
                    <a:pt x="43" y="24"/>
                    <a:pt x="25" y="61"/>
                  </a:cubicBezTo>
                  <a:cubicBezTo>
                    <a:pt x="0" y="86"/>
                    <a:pt x="25" y="136"/>
                    <a:pt x="75" y="161"/>
                  </a:cubicBezTo>
                  <a:lnTo>
                    <a:pt x="100" y="186"/>
                  </a:lnTo>
                  <a:lnTo>
                    <a:pt x="150" y="186"/>
                  </a:lnTo>
                  <a:cubicBezTo>
                    <a:pt x="175" y="186"/>
                    <a:pt x="201" y="161"/>
                    <a:pt x="226" y="136"/>
                  </a:cubicBezTo>
                  <a:cubicBezTo>
                    <a:pt x="226" y="86"/>
                    <a:pt x="226" y="36"/>
                    <a:pt x="175" y="11"/>
                  </a:cubicBezTo>
                  <a:lnTo>
                    <a:pt x="150" y="11"/>
                  </a:lnTo>
                  <a:cubicBezTo>
                    <a:pt x="137" y="4"/>
                    <a:pt x="124" y="1"/>
                    <a:pt x="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9"/>
            <p:cNvSpPr/>
            <p:nvPr/>
          </p:nvSpPr>
          <p:spPr>
            <a:xfrm>
              <a:off x="9058126" y="1204979"/>
              <a:ext cx="25584" cy="26724"/>
            </a:xfrm>
            <a:custGeom>
              <a:avLst/>
              <a:gdLst/>
              <a:ahLst/>
              <a:cxnLst/>
              <a:rect l="l" t="t" r="r" b="b"/>
              <a:pathLst>
                <a:path w="202" h="211" extrusionOk="0">
                  <a:moveTo>
                    <a:pt x="91" y="0"/>
                  </a:moveTo>
                  <a:cubicBezTo>
                    <a:pt x="78" y="0"/>
                    <a:pt x="65" y="3"/>
                    <a:pt x="51" y="10"/>
                  </a:cubicBezTo>
                  <a:cubicBezTo>
                    <a:pt x="26" y="35"/>
                    <a:pt x="1" y="85"/>
                    <a:pt x="26" y="135"/>
                  </a:cubicBezTo>
                  <a:lnTo>
                    <a:pt x="51" y="161"/>
                  </a:lnTo>
                  <a:cubicBezTo>
                    <a:pt x="51" y="186"/>
                    <a:pt x="76" y="211"/>
                    <a:pt x="126" y="211"/>
                  </a:cubicBezTo>
                  <a:cubicBezTo>
                    <a:pt x="126" y="211"/>
                    <a:pt x="151" y="211"/>
                    <a:pt x="151" y="186"/>
                  </a:cubicBezTo>
                  <a:cubicBezTo>
                    <a:pt x="201" y="186"/>
                    <a:pt x="201" y="110"/>
                    <a:pt x="201" y="85"/>
                  </a:cubicBezTo>
                  <a:lnTo>
                    <a:pt x="176" y="60"/>
                  </a:lnTo>
                  <a:cubicBezTo>
                    <a:pt x="158" y="24"/>
                    <a:pt x="126" y="0"/>
                    <a:pt x="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59"/>
            <p:cNvSpPr/>
            <p:nvPr/>
          </p:nvSpPr>
          <p:spPr>
            <a:xfrm>
              <a:off x="9121707" y="1396605"/>
              <a:ext cx="22291" cy="25584"/>
            </a:xfrm>
            <a:custGeom>
              <a:avLst/>
              <a:gdLst/>
              <a:ahLst/>
              <a:cxnLst/>
              <a:rect l="l" t="t" r="r" b="b"/>
              <a:pathLst>
                <a:path w="176" h="202" extrusionOk="0">
                  <a:moveTo>
                    <a:pt x="75" y="1"/>
                  </a:moveTo>
                  <a:cubicBezTo>
                    <a:pt x="25" y="1"/>
                    <a:pt x="0" y="51"/>
                    <a:pt x="0" y="101"/>
                  </a:cubicBezTo>
                  <a:lnTo>
                    <a:pt x="0" y="126"/>
                  </a:lnTo>
                  <a:cubicBezTo>
                    <a:pt x="0" y="176"/>
                    <a:pt x="50" y="201"/>
                    <a:pt x="75" y="201"/>
                  </a:cubicBezTo>
                  <a:lnTo>
                    <a:pt x="100" y="201"/>
                  </a:lnTo>
                  <a:cubicBezTo>
                    <a:pt x="126" y="201"/>
                    <a:pt x="176" y="151"/>
                    <a:pt x="176" y="126"/>
                  </a:cubicBezTo>
                  <a:lnTo>
                    <a:pt x="176" y="76"/>
                  </a:lnTo>
                  <a:cubicBezTo>
                    <a:pt x="151" y="26"/>
                    <a:pt x="126" y="1"/>
                    <a:pt x="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59"/>
            <p:cNvSpPr/>
            <p:nvPr/>
          </p:nvSpPr>
          <p:spPr>
            <a:xfrm>
              <a:off x="9108915" y="1329985"/>
              <a:ext cx="25584" cy="25584"/>
            </a:xfrm>
            <a:custGeom>
              <a:avLst/>
              <a:gdLst/>
              <a:ahLst/>
              <a:cxnLst/>
              <a:rect l="l" t="t" r="r" b="b"/>
              <a:pathLst>
                <a:path w="202" h="202" extrusionOk="0">
                  <a:moveTo>
                    <a:pt x="76" y="1"/>
                  </a:moveTo>
                  <a:cubicBezTo>
                    <a:pt x="26" y="26"/>
                    <a:pt x="1" y="76"/>
                    <a:pt x="1" y="101"/>
                  </a:cubicBezTo>
                  <a:lnTo>
                    <a:pt x="26" y="151"/>
                  </a:lnTo>
                  <a:cubicBezTo>
                    <a:pt x="26" y="176"/>
                    <a:pt x="76" y="201"/>
                    <a:pt x="101" y="201"/>
                  </a:cubicBezTo>
                  <a:lnTo>
                    <a:pt x="126" y="201"/>
                  </a:lnTo>
                  <a:cubicBezTo>
                    <a:pt x="176" y="201"/>
                    <a:pt x="201" y="151"/>
                    <a:pt x="176" y="101"/>
                  </a:cubicBezTo>
                  <a:lnTo>
                    <a:pt x="176" y="76"/>
                  </a:lnTo>
                  <a:cubicBezTo>
                    <a:pt x="176" y="26"/>
                    <a:pt x="126" y="1"/>
                    <a:pt x="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59"/>
            <p:cNvSpPr/>
            <p:nvPr/>
          </p:nvSpPr>
          <p:spPr>
            <a:xfrm>
              <a:off x="9108915" y="1531869"/>
              <a:ext cx="25584" cy="23684"/>
            </a:xfrm>
            <a:custGeom>
              <a:avLst/>
              <a:gdLst/>
              <a:ahLst/>
              <a:cxnLst/>
              <a:rect l="l" t="t" r="r" b="b"/>
              <a:pathLst>
                <a:path w="202" h="187" extrusionOk="0">
                  <a:moveTo>
                    <a:pt x="87" y="1"/>
                  </a:moveTo>
                  <a:cubicBezTo>
                    <a:pt x="53" y="1"/>
                    <a:pt x="26" y="24"/>
                    <a:pt x="26" y="61"/>
                  </a:cubicBezTo>
                  <a:lnTo>
                    <a:pt x="26" y="86"/>
                  </a:lnTo>
                  <a:cubicBezTo>
                    <a:pt x="1" y="136"/>
                    <a:pt x="51" y="161"/>
                    <a:pt x="76" y="186"/>
                  </a:cubicBezTo>
                  <a:lnTo>
                    <a:pt x="101" y="186"/>
                  </a:lnTo>
                  <a:cubicBezTo>
                    <a:pt x="151" y="186"/>
                    <a:pt x="176" y="161"/>
                    <a:pt x="201" y="111"/>
                  </a:cubicBezTo>
                  <a:cubicBezTo>
                    <a:pt x="201" y="61"/>
                    <a:pt x="176" y="11"/>
                    <a:pt x="126" y="11"/>
                  </a:cubicBezTo>
                  <a:cubicBezTo>
                    <a:pt x="113" y="4"/>
                    <a:pt x="99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59"/>
            <p:cNvSpPr/>
            <p:nvPr/>
          </p:nvSpPr>
          <p:spPr>
            <a:xfrm>
              <a:off x="7194904" y="313092"/>
              <a:ext cx="631755" cy="605779"/>
            </a:xfrm>
            <a:custGeom>
              <a:avLst/>
              <a:gdLst/>
              <a:ahLst/>
              <a:cxnLst/>
              <a:rect l="l" t="t" r="r" b="b"/>
              <a:pathLst>
                <a:path w="4988" h="4783" extrusionOk="0">
                  <a:moveTo>
                    <a:pt x="1754" y="456"/>
                  </a:moveTo>
                  <a:cubicBezTo>
                    <a:pt x="1771" y="456"/>
                    <a:pt x="1788" y="457"/>
                    <a:pt x="1805" y="461"/>
                  </a:cubicBezTo>
                  <a:cubicBezTo>
                    <a:pt x="1855" y="461"/>
                    <a:pt x="1880" y="486"/>
                    <a:pt x="1880" y="511"/>
                  </a:cubicBezTo>
                  <a:cubicBezTo>
                    <a:pt x="1880" y="561"/>
                    <a:pt x="1830" y="586"/>
                    <a:pt x="1805" y="586"/>
                  </a:cubicBezTo>
                  <a:cubicBezTo>
                    <a:pt x="1704" y="586"/>
                    <a:pt x="1604" y="611"/>
                    <a:pt x="1529" y="686"/>
                  </a:cubicBezTo>
                  <a:cubicBezTo>
                    <a:pt x="1504" y="711"/>
                    <a:pt x="1504" y="711"/>
                    <a:pt x="1479" y="711"/>
                  </a:cubicBezTo>
                  <a:cubicBezTo>
                    <a:pt x="1454" y="711"/>
                    <a:pt x="1454" y="711"/>
                    <a:pt x="1429" y="686"/>
                  </a:cubicBezTo>
                  <a:cubicBezTo>
                    <a:pt x="1404" y="661"/>
                    <a:pt x="1404" y="636"/>
                    <a:pt x="1429" y="611"/>
                  </a:cubicBezTo>
                  <a:cubicBezTo>
                    <a:pt x="1516" y="524"/>
                    <a:pt x="1641" y="456"/>
                    <a:pt x="1754" y="456"/>
                  </a:cubicBezTo>
                  <a:close/>
                  <a:moveTo>
                    <a:pt x="2434" y="604"/>
                  </a:moveTo>
                  <a:cubicBezTo>
                    <a:pt x="2515" y="604"/>
                    <a:pt x="2586" y="649"/>
                    <a:pt x="2607" y="711"/>
                  </a:cubicBezTo>
                  <a:cubicBezTo>
                    <a:pt x="2657" y="811"/>
                    <a:pt x="2632" y="912"/>
                    <a:pt x="2557" y="962"/>
                  </a:cubicBezTo>
                  <a:cubicBezTo>
                    <a:pt x="2519" y="1018"/>
                    <a:pt x="2453" y="1046"/>
                    <a:pt x="2380" y="1046"/>
                  </a:cubicBezTo>
                  <a:cubicBezTo>
                    <a:pt x="2356" y="1046"/>
                    <a:pt x="2331" y="1043"/>
                    <a:pt x="2306" y="1037"/>
                  </a:cubicBezTo>
                  <a:cubicBezTo>
                    <a:pt x="2256" y="1012"/>
                    <a:pt x="2206" y="987"/>
                    <a:pt x="2181" y="937"/>
                  </a:cubicBezTo>
                  <a:cubicBezTo>
                    <a:pt x="2130" y="887"/>
                    <a:pt x="2156" y="811"/>
                    <a:pt x="2181" y="761"/>
                  </a:cubicBezTo>
                  <a:cubicBezTo>
                    <a:pt x="2231" y="686"/>
                    <a:pt x="2281" y="661"/>
                    <a:pt x="2331" y="636"/>
                  </a:cubicBezTo>
                  <a:lnTo>
                    <a:pt x="2381" y="611"/>
                  </a:lnTo>
                  <a:cubicBezTo>
                    <a:pt x="2399" y="607"/>
                    <a:pt x="2417" y="604"/>
                    <a:pt x="2434" y="604"/>
                  </a:cubicBezTo>
                  <a:close/>
                  <a:moveTo>
                    <a:pt x="476" y="1388"/>
                  </a:moveTo>
                  <a:cubicBezTo>
                    <a:pt x="501" y="1388"/>
                    <a:pt x="526" y="1388"/>
                    <a:pt x="552" y="1413"/>
                  </a:cubicBezTo>
                  <a:cubicBezTo>
                    <a:pt x="577" y="1438"/>
                    <a:pt x="577" y="1488"/>
                    <a:pt x="552" y="1513"/>
                  </a:cubicBezTo>
                  <a:cubicBezTo>
                    <a:pt x="451" y="1563"/>
                    <a:pt x="426" y="1689"/>
                    <a:pt x="451" y="1789"/>
                  </a:cubicBezTo>
                  <a:cubicBezTo>
                    <a:pt x="451" y="1814"/>
                    <a:pt x="451" y="1864"/>
                    <a:pt x="401" y="1864"/>
                  </a:cubicBezTo>
                  <a:cubicBezTo>
                    <a:pt x="376" y="1864"/>
                    <a:pt x="351" y="1864"/>
                    <a:pt x="326" y="1814"/>
                  </a:cubicBezTo>
                  <a:cubicBezTo>
                    <a:pt x="276" y="1664"/>
                    <a:pt x="326" y="1488"/>
                    <a:pt x="476" y="1388"/>
                  </a:cubicBezTo>
                  <a:close/>
                  <a:moveTo>
                    <a:pt x="2160" y="1278"/>
                  </a:moveTo>
                  <a:cubicBezTo>
                    <a:pt x="2167" y="1278"/>
                    <a:pt x="2174" y="1281"/>
                    <a:pt x="2181" y="1288"/>
                  </a:cubicBezTo>
                  <a:cubicBezTo>
                    <a:pt x="2231" y="1288"/>
                    <a:pt x="2256" y="1313"/>
                    <a:pt x="2231" y="1363"/>
                  </a:cubicBezTo>
                  <a:cubicBezTo>
                    <a:pt x="2130" y="1814"/>
                    <a:pt x="1729" y="2190"/>
                    <a:pt x="1253" y="2290"/>
                  </a:cubicBezTo>
                  <a:cubicBezTo>
                    <a:pt x="1203" y="2290"/>
                    <a:pt x="1178" y="2265"/>
                    <a:pt x="1178" y="2240"/>
                  </a:cubicBezTo>
                  <a:cubicBezTo>
                    <a:pt x="1178" y="2190"/>
                    <a:pt x="1203" y="2165"/>
                    <a:pt x="1228" y="2165"/>
                  </a:cubicBezTo>
                  <a:cubicBezTo>
                    <a:pt x="1654" y="2090"/>
                    <a:pt x="2005" y="1739"/>
                    <a:pt x="2105" y="1338"/>
                  </a:cubicBezTo>
                  <a:cubicBezTo>
                    <a:pt x="2124" y="1301"/>
                    <a:pt x="2142" y="1278"/>
                    <a:pt x="2160" y="1278"/>
                  </a:cubicBezTo>
                  <a:close/>
                  <a:moveTo>
                    <a:pt x="2154" y="1"/>
                  </a:moveTo>
                  <a:cubicBezTo>
                    <a:pt x="1176" y="1"/>
                    <a:pt x="266" y="541"/>
                    <a:pt x="25" y="1789"/>
                  </a:cubicBezTo>
                  <a:cubicBezTo>
                    <a:pt x="0" y="1939"/>
                    <a:pt x="0" y="2115"/>
                    <a:pt x="0" y="2265"/>
                  </a:cubicBezTo>
                  <a:cubicBezTo>
                    <a:pt x="50" y="2290"/>
                    <a:pt x="100" y="2315"/>
                    <a:pt x="176" y="2340"/>
                  </a:cubicBezTo>
                  <a:cubicBezTo>
                    <a:pt x="201" y="2340"/>
                    <a:pt x="226" y="2390"/>
                    <a:pt x="201" y="2416"/>
                  </a:cubicBezTo>
                  <a:cubicBezTo>
                    <a:pt x="201" y="2441"/>
                    <a:pt x="176" y="2466"/>
                    <a:pt x="151" y="2466"/>
                  </a:cubicBezTo>
                  <a:lnTo>
                    <a:pt x="125" y="2466"/>
                  </a:lnTo>
                  <a:cubicBezTo>
                    <a:pt x="75" y="2441"/>
                    <a:pt x="50" y="2416"/>
                    <a:pt x="0" y="2416"/>
                  </a:cubicBezTo>
                  <a:cubicBezTo>
                    <a:pt x="25" y="3117"/>
                    <a:pt x="301" y="3819"/>
                    <a:pt x="827" y="4270"/>
                  </a:cubicBezTo>
                  <a:cubicBezTo>
                    <a:pt x="1216" y="4603"/>
                    <a:pt x="1728" y="4783"/>
                    <a:pt x="2231" y="4783"/>
                  </a:cubicBezTo>
                  <a:cubicBezTo>
                    <a:pt x="2635" y="4783"/>
                    <a:pt x="3034" y="4666"/>
                    <a:pt x="3359" y="4421"/>
                  </a:cubicBezTo>
                  <a:lnTo>
                    <a:pt x="3384" y="4421"/>
                  </a:lnTo>
                  <a:cubicBezTo>
                    <a:pt x="3308" y="4370"/>
                    <a:pt x="3233" y="4345"/>
                    <a:pt x="3183" y="4320"/>
                  </a:cubicBezTo>
                  <a:cubicBezTo>
                    <a:pt x="3158" y="4295"/>
                    <a:pt x="3158" y="4245"/>
                    <a:pt x="3158" y="4220"/>
                  </a:cubicBezTo>
                  <a:cubicBezTo>
                    <a:pt x="3183" y="4195"/>
                    <a:pt x="3233" y="4195"/>
                    <a:pt x="3258" y="4195"/>
                  </a:cubicBezTo>
                  <a:cubicBezTo>
                    <a:pt x="3333" y="4245"/>
                    <a:pt x="3409" y="4295"/>
                    <a:pt x="3484" y="4320"/>
                  </a:cubicBezTo>
                  <a:cubicBezTo>
                    <a:pt x="3609" y="4220"/>
                    <a:pt x="3709" y="4095"/>
                    <a:pt x="3810" y="3994"/>
                  </a:cubicBezTo>
                  <a:cubicBezTo>
                    <a:pt x="3760" y="3969"/>
                    <a:pt x="3709" y="3944"/>
                    <a:pt x="3684" y="3894"/>
                  </a:cubicBezTo>
                  <a:cubicBezTo>
                    <a:pt x="3634" y="3869"/>
                    <a:pt x="3634" y="3819"/>
                    <a:pt x="3659" y="3794"/>
                  </a:cubicBezTo>
                  <a:cubicBezTo>
                    <a:pt x="3672" y="3781"/>
                    <a:pt x="3691" y="3775"/>
                    <a:pt x="3709" y="3775"/>
                  </a:cubicBezTo>
                  <a:cubicBezTo>
                    <a:pt x="3728" y="3775"/>
                    <a:pt x="3747" y="3781"/>
                    <a:pt x="3760" y="3794"/>
                  </a:cubicBezTo>
                  <a:cubicBezTo>
                    <a:pt x="3810" y="3844"/>
                    <a:pt x="3860" y="3869"/>
                    <a:pt x="3935" y="3919"/>
                  </a:cubicBezTo>
                  <a:cubicBezTo>
                    <a:pt x="4110" y="3769"/>
                    <a:pt x="4311" y="3644"/>
                    <a:pt x="4461" y="3468"/>
                  </a:cubicBezTo>
                  <a:cubicBezTo>
                    <a:pt x="4912" y="3017"/>
                    <a:pt x="4988" y="2290"/>
                    <a:pt x="4762" y="1689"/>
                  </a:cubicBezTo>
                  <a:cubicBezTo>
                    <a:pt x="4411" y="811"/>
                    <a:pt x="3584" y="235"/>
                    <a:pt x="2732" y="60"/>
                  </a:cubicBezTo>
                  <a:lnTo>
                    <a:pt x="2732" y="60"/>
                  </a:lnTo>
                  <a:cubicBezTo>
                    <a:pt x="2757" y="85"/>
                    <a:pt x="2757" y="135"/>
                    <a:pt x="2782" y="185"/>
                  </a:cubicBezTo>
                  <a:cubicBezTo>
                    <a:pt x="2782" y="210"/>
                    <a:pt x="2757" y="235"/>
                    <a:pt x="2732" y="260"/>
                  </a:cubicBezTo>
                  <a:lnTo>
                    <a:pt x="2707" y="260"/>
                  </a:lnTo>
                  <a:cubicBezTo>
                    <a:pt x="2682" y="260"/>
                    <a:pt x="2657" y="235"/>
                    <a:pt x="2657" y="210"/>
                  </a:cubicBezTo>
                  <a:cubicBezTo>
                    <a:pt x="2632" y="160"/>
                    <a:pt x="2607" y="85"/>
                    <a:pt x="2582" y="35"/>
                  </a:cubicBezTo>
                  <a:cubicBezTo>
                    <a:pt x="2439" y="12"/>
                    <a:pt x="2295" y="1"/>
                    <a:pt x="21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4" name="Google Shape;1994;p59"/>
            <p:cNvSpPr/>
            <p:nvPr/>
          </p:nvSpPr>
          <p:spPr>
            <a:xfrm>
              <a:off x="6912337" y="247613"/>
              <a:ext cx="311191" cy="377804"/>
            </a:xfrm>
            <a:custGeom>
              <a:avLst/>
              <a:gdLst/>
              <a:ahLst/>
              <a:cxnLst/>
              <a:rect l="l" t="t" r="r" b="b"/>
              <a:pathLst>
                <a:path w="2457" h="2983" extrusionOk="0">
                  <a:moveTo>
                    <a:pt x="251" y="125"/>
                  </a:moveTo>
                  <a:cubicBezTo>
                    <a:pt x="276" y="125"/>
                    <a:pt x="301" y="151"/>
                    <a:pt x="326" y="176"/>
                  </a:cubicBezTo>
                  <a:cubicBezTo>
                    <a:pt x="351" y="201"/>
                    <a:pt x="376" y="251"/>
                    <a:pt x="351" y="301"/>
                  </a:cubicBezTo>
                  <a:cubicBezTo>
                    <a:pt x="351" y="326"/>
                    <a:pt x="351" y="326"/>
                    <a:pt x="351" y="351"/>
                  </a:cubicBezTo>
                  <a:cubicBezTo>
                    <a:pt x="326" y="376"/>
                    <a:pt x="301" y="376"/>
                    <a:pt x="301" y="401"/>
                  </a:cubicBezTo>
                  <a:cubicBezTo>
                    <a:pt x="251" y="401"/>
                    <a:pt x="226" y="401"/>
                    <a:pt x="201" y="376"/>
                  </a:cubicBezTo>
                  <a:cubicBezTo>
                    <a:pt x="151" y="351"/>
                    <a:pt x="126" y="276"/>
                    <a:pt x="151" y="226"/>
                  </a:cubicBezTo>
                  <a:cubicBezTo>
                    <a:pt x="151" y="176"/>
                    <a:pt x="176" y="151"/>
                    <a:pt x="226" y="125"/>
                  </a:cubicBezTo>
                  <a:close/>
                  <a:moveTo>
                    <a:pt x="226" y="0"/>
                  </a:moveTo>
                  <a:cubicBezTo>
                    <a:pt x="126" y="0"/>
                    <a:pt x="51" y="100"/>
                    <a:pt x="26" y="201"/>
                  </a:cubicBezTo>
                  <a:cubicBezTo>
                    <a:pt x="1" y="301"/>
                    <a:pt x="51" y="401"/>
                    <a:pt x="126" y="476"/>
                  </a:cubicBezTo>
                  <a:cubicBezTo>
                    <a:pt x="151" y="501"/>
                    <a:pt x="176" y="501"/>
                    <a:pt x="226" y="501"/>
                  </a:cubicBezTo>
                  <a:cubicBezTo>
                    <a:pt x="226" y="526"/>
                    <a:pt x="226" y="526"/>
                    <a:pt x="226" y="526"/>
                  </a:cubicBezTo>
                  <a:cubicBezTo>
                    <a:pt x="452" y="1604"/>
                    <a:pt x="1229" y="2532"/>
                    <a:pt x="2231" y="2933"/>
                  </a:cubicBezTo>
                  <a:cubicBezTo>
                    <a:pt x="2281" y="2933"/>
                    <a:pt x="2306" y="2958"/>
                    <a:pt x="2356" y="2983"/>
                  </a:cubicBezTo>
                  <a:lnTo>
                    <a:pt x="2382" y="2983"/>
                  </a:lnTo>
                  <a:cubicBezTo>
                    <a:pt x="2407" y="2983"/>
                    <a:pt x="2432" y="2958"/>
                    <a:pt x="2432" y="2933"/>
                  </a:cubicBezTo>
                  <a:cubicBezTo>
                    <a:pt x="2457" y="2907"/>
                    <a:pt x="2432" y="2857"/>
                    <a:pt x="2407" y="2857"/>
                  </a:cubicBezTo>
                  <a:cubicBezTo>
                    <a:pt x="2331" y="2832"/>
                    <a:pt x="2281" y="2807"/>
                    <a:pt x="2231" y="2782"/>
                  </a:cubicBezTo>
                  <a:cubicBezTo>
                    <a:pt x="1279" y="2406"/>
                    <a:pt x="552" y="1529"/>
                    <a:pt x="351" y="501"/>
                  </a:cubicBezTo>
                  <a:cubicBezTo>
                    <a:pt x="402" y="476"/>
                    <a:pt x="427" y="451"/>
                    <a:pt x="452" y="426"/>
                  </a:cubicBezTo>
                  <a:cubicBezTo>
                    <a:pt x="477" y="376"/>
                    <a:pt x="477" y="351"/>
                    <a:pt x="502" y="301"/>
                  </a:cubicBezTo>
                  <a:cubicBezTo>
                    <a:pt x="502" y="226"/>
                    <a:pt x="477" y="151"/>
                    <a:pt x="427" y="100"/>
                  </a:cubicBezTo>
                  <a:cubicBezTo>
                    <a:pt x="402" y="50"/>
                    <a:pt x="326" y="0"/>
                    <a:pt x="2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59"/>
            <p:cNvSpPr/>
            <p:nvPr/>
          </p:nvSpPr>
          <p:spPr>
            <a:xfrm>
              <a:off x="7286856" y="7"/>
              <a:ext cx="260529" cy="346141"/>
            </a:xfrm>
            <a:custGeom>
              <a:avLst/>
              <a:gdLst/>
              <a:ahLst/>
              <a:cxnLst/>
              <a:rect l="l" t="t" r="r" b="b"/>
              <a:pathLst>
                <a:path w="2057" h="2733" extrusionOk="0">
                  <a:moveTo>
                    <a:pt x="252" y="126"/>
                  </a:moveTo>
                  <a:cubicBezTo>
                    <a:pt x="277" y="126"/>
                    <a:pt x="302" y="151"/>
                    <a:pt x="327" y="176"/>
                  </a:cubicBezTo>
                  <a:cubicBezTo>
                    <a:pt x="352" y="201"/>
                    <a:pt x="352" y="251"/>
                    <a:pt x="352" y="301"/>
                  </a:cubicBezTo>
                  <a:cubicBezTo>
                    <a:pt x="352" y="326"/>
                    <a:pt x="352" y="351"/>
                    <a:pt x="352" y="351"/>
                  </a:cubicBezTo>
                  <a:cubicBezTo>
                    <a:pt x="327" y="376"/>
                    <a:pt x="302" y="376"/>
                    <a:pt x="302" y="401"/>
                  </a:cubicBezTo>
                  <a:cubicBezTo>
                    <a:pt x="252" y="401"/>
                    <a:pt x="227" y="401"/>
                    <a:pt x="201" y="376"/>
                  </a:cubicBezTo>
                  <a:cubicBezTo>
                    <a:pt x="151" y="351"/>
                    <a:pt x="126" y="276"/>
                    <a:pt x="151" y="226"/>
                  </a:cubicBezTo>
                  <a:cubicBezTo>
                    <a:pt x="151" y="176"/>
                    <a:pt x="176" y="151"/>
                    <a:pt x="227" y="126"/>
                  </a:cubicBezTo>
                  <a:close/>
                  <a:moveTo>
                    <a:pt x="227" y="0"/>
                  </a:moveTo>
                  <a:cubicBezTo>
                    <a:pt x="126" y="25"/>
                    <a:pt x="51" y="101"/>
                    <a:pt x="26" y="201"/>
                  </a:cubicBezTo>
                  <a:cubicBezTo>
                    <a:pt x="1" y="301"/>
                    <a:pt x="26" y="426"/>
                    <a:pt x="126" y="476"/>
                  </a:cubicBezTo>
                  <a:cubicBezTo>
                    <a:pt x="151" y="502"/>
                    <a:pt x="201" y="527"/>
                    <a:pt x="277" y="527"/>
                  </a:cubicBezTo>
                  <a:lnTo>
                    <a:pt x="327" y="527"/>
                  </a:lnTo>
                  <a:cubicBezTo>
                    <a:pt x="377" y="502"/>
                    <a:pt x="402" y="476"/>
                    <a:pt x="427" y="451"/>
                  </a:cubicBezTo>
                  <a:cubicBezTo>
                    <a:pt x="703" y="677"/>
                    <a:pt x="953" y="953"/>
                    <a:pt x="1154" y="1228"/>
                  </a:cubicBezTo>
                  <a:cubicBezTo>
                    <a:pt x="1480" y="1654"/>
                    <a:pt x="1705" y="2080"/>
                    <a:pt x="1856" y="2507"/>
                  </a:cubicBezTo>
                  <a:cubicBezTo>
                    <a:pt x="1881" y="2557"/>
                    <a:pt x="1906" y="2632"/>
                    <a:pt x="1931" y="2682"/>
                  </a:cubicBezTo>
                  <a:cubicBezTo>
                    <a:pt x="1931" y="2707"/>
                    <a:pt x="1956" y="2732"/>
                    <a:pt x="1981" y="2732"/>
                  </a:cubicBezTo>
                  <a:lnTo>
                    <a:pt x="2006" y="2732"/>
                  </a:lnTo>
                  <a:cubicBezTo>
                    <a:pt x="2031" y="2707"/>
                    <a:pt x="2056" y="2682"/>
                    <a:pt x="2056" y="2657"/>
                  </a:cubicBezTo>
                  <a:cubicBezTo>
                    <a:pt x="2031" y="2607"/>
                    <a:pt x="2031" y="2557"/>
                    <a:pt x="2006" y="2532"/>
                  </a:cubicBezTo>
                  <a:cubicBezTo>
                    <a:pt x="1856" y="2080"/>
                    <a:pt x="1605" y="1604"/>
                    <a:pt x="1254" y="1153"/>
                  </a:cubicBezTo>
                  <a:cubicBezTo>
                    <a:pt x="1029" y="852"/>
                    <a:pt x="778" y="577"/>
                    <a:pt x="477" y="326"/>
                  </a:cubicBezTo>
                  <a:cubicBezTo>
                    <a:pt x="477" y="301"/>
                    <a:pt x="477" y="301"/>
                    <a:pt x="477" y="301"/>
                  </a:cubicBezTo>
                  <a:cubicBezTo>
                    <a:pt x="502" y="226"/>
                    <a:pt x="477" y="151"/>
                    <a:pt x="427" y="101"/>
                  </a:cubicBezTo>
                  <a:cubicBezTo>
                    <a:pt x="402" y="50"/>
                    <a:pt x="327" y="0"/>
                    <a:pt x="2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59"/>
            <p:cNvSpPr/>
            <p:nvPr/>
          </p:nvSpPr>
          <p:spPr>
            <a:xfrm>
              <a:off x="7594881" y="844273"/>
              <a:ext cx="117536" cy="38249"/>
            </a:xfrm>
            <a:custGeom>
              <a:avLst/>
              <a:gdLst/>
              <a:ahLst/>
              <a:cxnLst/>
              <a:rect l="l" t="t" r="r" b="b"/>
              <a:pathLst>
                <a:path w="928" h="302" extrusionOk="0">
                  <a:moveTo>
                    <a:pt x="100" y="1"/>
                  </a:moveTo>
                  <a:cubicBezTo>
                    <a:pt x="75" y="1"/>
                    <a:pt x="25" y="1"/>
                    <a:pt x="0" y="26"/>
                  </a:cubicBezTo>
                  <a:cubicBezTo>
                    <a:pt x="0" y="51"/>
                    <a:pt x="0" y="101"/>
                    <a:pt x="25" y="126"/>
                  </a:cubicBezTo>
                  <a:cubicBezTo>
                    <a:pt x="75" y="151"/>
                    <a:pt x="150" y="176"/>
                    <a:pt x="226" y="227"/>
                  </a:cubicBezTo>
                  <a:cubicBezTo>
                    <a:pt x="376" y="277"/>
                    <a:pt x="526" y="302"/>
                    <a:pt x="702" y="302"/>
                  </a:cubicBezTo>
                  <a:lnTo>
                    <a:pt x="877" y="302"/>
                  </a:lnTo>
                  <a:cubicBezTo>
                    <a:pt x="902" y="302"/>
                    <a:pt x="927" y="252"/>
                    <a:pt x="927" y="227"/>
                  </a:cubicBezTo>
                  <a:cubicBezTo>
                    <a:pt x="927" y="201"/>
                    <a:pt x="877" y="176"/>
                    <a:pt x="852" y="176"/>
                  </a:cubicBezTo>
                  <a:cubicBezTo>
                    <a:pt x="805" y="183"/>
                    <a:pt x="758" y="186"/>
                    <a:pt x="711" y="186"/>
                  </a:cubicBezTo>
                  <a:cubicBezTo>
                    <a:pt x="583" y="186"/>
                    <a:pt x="454" y="163"/>
                    <a:pt x="326" y="126"/>
                  </a:cubicBezTo>
                  <a:cubicBezTo>
                    <a:pt x="251" y="101"/>
                    <a:pt x="175" y="51"/>
                    <a:pt x="1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59"/>
            <p:cNvSpPr/>
            <p:nvPr/>
          </p:nvSpPr>
          <p:spPr>
            <a:xfrm>
              <a:off x="7655169" y="791206"/>
              <a:ext cx="108037" cy="43695"/>
            </a:xfrm>
            <a:custGeom>
              <a:avLst/>
              <a:gdLst/>
              <a:ahLst/>
              <a:cxnLst/>
              <a:rect l="l" t="t" r="r" b="b"/>
              <a:pathLst>
                <a:path w="853" h="345" extrusionOk="0">
                  <a:moveTo>
                    <a:pt x="75" y="0"/>
                  </a:moveTo>
                  <a:cubicBezTo>
                    <a:pt x="57" y="0"/>
                    <a:pt x="38" y="6"/>
                    <a:pt x="25" y="19"/>
                  </a:cubicBezTo>
                  <a:cubicBezTo>
                    <a:pt x="0" y="44"/>
                    <a:pt x="0" y="94"/>
                    <a:pt x="50" y="119"/>
                  </a:cubicBezTo>
                  <a:cubicBezTo>
                    <a:pt x="75" y="169"/>
                    <a:pt x="126" y="194"/>
                    <a:pt x="176" y="219"/>
                  </a:cubicBezTo>
                  <a:cubicBezTo>
                    <a:pt x="326" y="320"/>
                    <a:pt x="501" y="345"/>
                    <a:pt x="652" y="345"/>
                  </a:cubicBezTo>
                  <a:lnTo>
                    <a:pt x="802" y="345"/>
                  </a:lnTo>
                  <a:cubicBezTo>
                    <a:pt x="827" y="345"/>
                    <a:pt x="852" y="295"/>
                    <a:pt x="852" y="270"/>
                  </a:cubicBezTo>
                  <a:cubicBezTo>
                    <a:pt x="852" y="245"/>
                    <a:pt x="802" y="219"/>
                    <a:pt x="777" y="219"/>
                  </a:cubicBezTo>
                  <a:cubicBezTo>
                    <a:pt x="733" y="226"/>
                    <a:pt x="691" y="229"/>
                    <a:pt x="650" y="229"/>
                  </a:cubicBezTo>
                  <a:cubicBezTo>
                    <a:pt x="527" y="229"/>
                    <a:pt x="414" y="201"/>
                    <a:pt x="301" y="144"/>
                  </a:cubicBezTo>
                  <a:cubicBezTo>
                    <a:pt x="226" y="94"/>
                    <a:pt x="176" y="69"/>
                    <a:pt x="126" y="19"/>
                  </a:cubicBezTo>
                  <a:cubicBezTo>
                    <a:pt x="113" y="6"/>
                    <a:pt x="94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59"/>
            <p:cNvSpPr/>
            <p:nvPr/>
          </p:nvSpPr>
          <p:spPr>
            <a:xfrm>
              <a:off x="7344104" y="474828"/>
              <a:ext cx="136534" cy="128426"/>
            </a:xfrm>
            <a:custGeom>
              <a:avLst/>
              <a:gdLst/>
              <a:ahLst/>
              <a:cxnLst/>
              <a:rect l="l" t="t" r="r" b="b"/>
              <a:pathLst>
                <a:path w="1078" h="1014" extrusionOk="0">
                  <a:moveTo>
                    <a:pt x="982" y="1"/>
                  </a:moveTo>
                  <a:cubicBezTo>
                    <a:pt x="964" y="1"/>
                    <a:pt x="946" y="24"/>
                    <a:pt x="927" y="61"/>
                  </a:cubicBezTo>
                  <a:cubicBezTo>
                    <a:pt x="827" y="462"/>
                    <a:pt x="476" y="813"/>
                    <a:pt x="50" y="888"/>
                  </a:cubicBezTo>
                  <a:cubicBezTo>
                    <a:pt x="25" y="888"/>
                    <a:pt x="0" y="913"/>
                    <a:pt x="0" y="963"/>
                  </a:cubicBezTo>
                  <a:cubicBezTo>
                    <a:pt x="0" y="988"/>
                    <a:pt x="25" y="1013"/>
                    <a:pt x="75" y="1013"/>
                  </a:cubicBezTo>
                  <a:cubicBezTo>
                    <a:pt x="551" y="913"/>
                    <a:pt x="952" y="537"/>
                    <a:pt x="1053" y="86"/>
                  </a:cubicBezTo>
                  <a:cubicBezTo>
                    <a:pt x="1078" y="36"/>
                    <a:pt x="1053" y="11"/>
                    <a:pt x="1003" y="11"/>
                  </a:cubicBezTo>
                  <a:cubicBezTo>
                    <a:pt x="996" y="4"/>
                    <a:pt x="989" y="1"/>
                    <a:pt x="9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59"/>
            <p:cNvSpPr/>
            <p:nvPr/>
          </p:nvSpPr>
          <p:spPr>
            <a:xfrm>
              <a:off x="7229735" y="488759"/>
              <a:ext cx="38250" cy="60540"/>
            </a:xfrm>
            <a:custGeom>
              <a:avLst/>
              <a:gdLst/>
              <a:ahLst/>
              <a:cxnLst/>
              <a:rect l="l" t="t" r="r" b="b"/>
              <a:pathLst>
                <a:path w="302" h="478" extrusionOk="0">
                  <a:moveTo>
                    <a:pt x="201" y="1"/>
                  </a:moveTo>
                  <a:cubicBezTo>
                    <a:pt x="51" y="101"/>
                    <a:pt x="1" y="277"/>
                    <a:pt x="51" y="427"/>
                  </a:cubicBezTo>
                  <a:cubicBezTo>
                    <a:pt x="76" y="477"/>
                    <a:pt x="101" y="477"/>
                    <a:pt x="126" y="477"/>
                  </a:cubicBezTo>
                  <a:cubicBezTo>
                    <a:pt x="176" y="477"/>
                    <a:pt x="176" y="427"/>
                    <a:pt x="176" y="402"/>
                  </a:cubicBezTo>
                  <a:cubicBezTo>
                    <a:pt x="151" y="302"/>
                    <a:pt x="176" y="176"/>
                    <a:pt x="277" y="126"/>
                  </a:cubicBezTo>
                  <a:cubicBezTo>
                    <a:pt x="302" y="101"/>
                    <a:pt x="302" y="51"/>
                    <a:pt x="277" y="26"/>
                  </a:cubicBezTo>
                  <a:cubicBezTo>
                    <a:pt x="251" y="1"/>
                    <a:pt x="226" y="1"/>
                    <a:pt x="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59"/>
            <p:cNvSpPr/>
            <p:nvPr/>
          </p:nvSpPr>
          <p:spPr>
            <a:xfrm>
              <a:off x="7372601" y="370719"/>
              <a:ext cx="60414" cy="32550"/>
            </a:xfrm>
            <a:custGeom>
              <a:avLst/>
              <a:gdLst/>
              <a:ahLst/>
              <a:cxnLst/>
              <a:rect l="l" t="t" r="r" b="b"/>
              <a:pathLst>
                <a:path w="477" h="257" extrusionOk="0">
                  <a:moveTo>
                    <a:pt x="351" y="1"/>
                  </a:moveTo>
                  <a:cubicBezTo>
                    <a:pt x="238" y="1"/>
                    <a:pt x="113" y="69"/>
                    <a:pt x="26" y="156"/>
                  </a:cubicBezTo>
                  <a:cubicBezTo>
                    <a:pt x="1" y="181"/>
                    <a:pt x="1" y="206"/>
                    <a:pt x="26" y="231"/>
                  </a:cubicBezTo>
                  <a:cubicBezTo>
                    <a:pt x="51" y="256"/>
                    <a:pt x="51" y="256"/>
                    <a:pt x="76" y="256"/>
                  </a:cubicBezTo>
                  <a:cubicBezTo>
                    <a:pt x="101" y="256"/>
                    <a:pt x="101" y="256"/>
                    <a:pt x="126" y="231"/>
                  </a:cubicBezTo>
                  <a:cubicBezTo>
                    <a:pt x="201" y="156"/>
                    <a:pt x="301" y="131"/>
                    <a:pt x="402" y="131"/>
                  </a:cubicBezTo>
                  <a:cubicBezTo>
                    <a:pt x="427" y="131"/>
                    <a:pt x="477" y="106"/>
                    <a:pt x="477" y="56"/>
                  </a:cubicBezTo>
                  <a:cubicBezTo>
                    <a:pt x="477" y="31"/>
                    <a:pt x="452" y="6"/>
                    <a:pt x="402" y="6"/>
                  </a:cubicBezTo>
                  <a:cubicBezTo>
                    <a:pt x="385" y="2"/>
                    <a:pt x="368" y="1"/>
                    <a:pt x="3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59"/>
            <p:cNvSpPr/>
            <p:nvPr/>
          </p:nvSpPr>
          <p:spPr>
            <a:xfrm>
              <a:off x="7464680" y="389591"/>
              <a:ext cx="66747" cy="56107"/>
            </a:xfrm>
            <a:custGeom>
              <a:avLst/>
              <a:gdLst/>
              <a:ahLst/>
              <a:cxnLst/>
              <a:rect l="l" t="t" r="r" b="b"/>
              <a:pathLst>
                <a:path w="527" h="443" extrusionOk="0">
                  <a:moveTo>
                    <a:pt x="304" y="0"/>
                  </a:moveTo>
                  <a:cubicBezTo>
                    <a:pt x="287" y="0"/>
                    <a:pt x="269" y="3"/>
                    <a:pt x="251" y="7"/>
                  </a:cubicBezTo>
                  <a:lnTo>
                    <a:pt x="201" y="32"/>
                  </a:lnTo>
                  <a:cubicBezTo>
                    <a:pt x="151" y="57"/>
                    <a:pt x="101" y="82"/>
                    <a:pt x="51" y="157"/>
                  </a:cubicBezTo>
                  <a:cubicBezTo>
                    <a:pt x="26" y="207"/>
                    <a:pt x="0" y="283"/>
                    <a:pt x="51" y="333"/>
                  </a:cubicBezTo>
                  <a:cubicBezTo>
                    <a:pt x="76" y="383"/>
                    <a:pt x="126" y="408"/>
                    <a:pt x="176" y="433"/>
                  </a:cubicBezTo>
                  <a:cubicBezTo>
                    <a:pt x="201" y="439"/>
                    <a:pt x="226" y="442"/>
                    <a:pt x="250" y="442"/>
                  </a:cubicBezTo>
                  <a:cubicBezTo>
                    <a:pt x="323" y="442"/>
                    <a:pt x="389" y="414"/>
                    <a:pt x="427" y="358"/>
                  </a:cubicBezTo>
                  <a:cubicBezTo>
                    <a:pt x="502" y="308"/>
                    <a:pt x="527" y="207"/>
                    <a:pt x="477" y="107"/>
                  </a:cubicBezTo>
                  <a:cubicBezTo>
                    <a:pt x="456" y="45"/>
                    <a:pt x="385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59"/>
            <p:cNvSpPr/>
            <p:nvPr/>
          </p:nvSpPr>
          <p:spPr>
            <a:xfrm>
              <a:off x="7905946" y="717367"/>
              <a:ext cx="25458" cy="22291"/>
            </a:xfrm>
            <a:custGeom>
              <a:avLst/>
              <a:gdLst/>
              <a:ahLst/>
              <a:cxnLst/>
              <a:rect l="l" t="t" r="r" b="b"/>
              <a:pathLst>
                <a:path w="201" h="176" extrusionOk="0">
                  <a:moveTo>
                    <a:pt x="75" y="0"/>
                  </a:moveTo>
                  <a:cubicBezTo>
                    <a:pt x="25" y="26"/>
                    <a:pt x="0" y="76"/>
                    <a:pt x="25" y="126"/>
                  </a:cubicBezTo>
                  <a:cubicBezTo>
                    <a:pt x="25" y="151"/>
                    <a:pt x="75" y="176"/>
                    <a:pt x="100" y="176"/>
                  </a:cubicBezTo>
                  <a:lnTo>
                    <a:pt x="126" y="176"/>
                  </a:lnTo>
                  <a:cubicBezTo>
                    <a:pt x="176" y="151"/>
                    <a:pt x="201" y="126"/>
                    <a:pt x="201" y="76"/>
                  </a:cubicBezTo>
                  <a:cubicBezTo>
                    <a:pt x="176" y="26"/>
                    <a:pt x="126" y="0"/>
                    <a:pt x="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59"/>
            <p:cNvSpPr/>
            <p:nvPr/>
          </p:nvSpPr>
          <p:spPr>
            <a:xfrm>
              <a:off x="8178887" y="712934"/>
              <a:ext cx="28751" cy="23557"/>
            </a:xfrm>
            <a:custGeom>
              <a:avLst/>
              <a:gdLst/>
              <a:ahLst/>
              <a:cxnLst/>
              <a:rect l="l" t="t" r="r" b="b"/>
              <a:pathLst>
                <a:path w="227" h="186" extrusionOk="0">
                  <a:moveTo>
                    <a:pt x="87" y="1"/>
                  </a:moveTo>
                  <a:cubicBezTo>
                    <a:pt x="53" y="1"/>
                    <a:pt x="26" y="24"/>
                    <a:pt x="26" y="61"/>
                  </a:cubicBezTo>
                  <a:cubicBezTo>
                    <a:pt x="1" y="111"/>
                    <a:pt x="51" y="161"/>
                    <a:pt x="76" y="161"/>
                  </a:cubicBezTo>
                  <a:lnTo>
                    <a:pt x="126" y="161"/>
                  </a:lnTo>
                  <a:cubicBezTo>
                    <a:pt x="126" y="186"/>
                    <a:pt x="126" y="186"/>
                    <a:pt x="126" y="186"/>
                  </a:cubicBezTo>
                  <a:cubicBezTo>
                    <a:pt x="176" y="186"/>
                    <a:pt x="201" y="136"/>
                    <a:pt x="226" y="111"/>
                  </a:cubicBezTo>
                  <a:cubicBezTo>
                    <a:pt x="226" y="61"/>
                    <a:pt x="201" y="10"/>
                    <a:pt x="151" y="10"/>
                  </a:cubicBezTo>
                  <a:lnTo>
                    <a:pt x="126" y="10"/>
                  </a:lnTo>
                  <a:cubicBezTo>
                    <a:pt x="112" y="4"/>
                    <a:pt x="99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9"/>
            <p:cNvSpPr/>
            <p:nvPr/>
          </p:nvSpPr>
          <p:spPr>
            <a:xfrm>
              <a:off x="8467787" y="895947"/>
              <a:ext cx="28624" cy="24697"/>
            </a:xfrm>
            <a:custGeom>
              <a:avLst/>
              <a:gdLst/>
              <a:ahLst/>
              <a:cxnLst/>
              <a:rect l="l" t="t" r="r" b="b"/>
              <a:pathLst>
                <a:path w="226" h="195" extrusionOk="0">
                  <a:moveTo>
                    <a:pt x="104" y="0"/>
                  </a:moveTo>
                  <a:cubicBezTo>
                    <a:pt x="82" y="0"/>
                    <a:pt x="63" y="7"/>
                    <a:pt x="50" y="19"/>
                  </a:cubicBezTo>
                  <a:cubicBezTo>
                    <a:pt x="0" y="44"/>
                    <a:pt x="0" y="94"/>
                    <a:pt x="25" y="119"/>
                  </a:cubicBezTo>
                  <a:lnTo>
                    <a:pt x="50" y="169"/>
                  </a:lnTo>
                  <a:cubicBezTo>
                    <a:pt x="75" y="169"/>
                    <a:pt x="101" y="194"/>
                    <a:pt x="126" y="194"/>
                  </a:cubicBezTo>
                  <a:cubicBezTo>
                    <a:pt x="126" y="194"/>
                    <a:pt x="151" y="194"/>
                    <a:pt x="176" y="169"/>
                  </a:cubicBezTo>
                  <a:cubicBezTo>
                    <a:pt x="201" y="144"/>
                    <a:pt x="226" y="94"/>
                    <a:pt x="176" y="44"/>
                  </a:cubicBezTo>
                  <a:lnTo>
                    <a:pt x="176" y="19"/>
                  </a:lnTo>
                  <a:cubicBezTo>
                    <a:pt x="151" y="7"/>
                    <a:pt x="126" y="0"/>
                    <a:pt x="1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9"/>
            <p:cNvSpPr/>
            <p:nvPr/>
          </p:nvSpPr>
          <p:spPr>
            <a:xfrm>
              <a:off x="8112267" y="701536"/>
              <a:ext cx="25458" cy="22291"/>
            </a:xfrm>
            <a:custGeom>
              <a:avLst/>
              <a:gdLst/>
              <a:ahLst/>
              <a:cxnLst/>
              <a:rect l="l" t="t" r="r" b="b"/>
              <a:pathLst>
                <a:path w="201" h="176" extrusionOk="0">
                  <a:moveTo>
                    <a:pt x="101" y="0"/>
                  </a:moveTo>
                  <a:cubicBezTo>
                    <a:pt x="50" y="0"/>
                    <a:pt x="0" y="50"/>
                    <a:pt x="0" y="75"/>
                  </a:cubicBezTo>
                  <a:cubicBezTo>
                    <a:pt x="0" y="125"/>
                    <a:pt x="25" y="176"/>
                    <a:pt x="75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00"/>
                  </a:cubicBezTo>
                  <a:cubicBezTo>
                    <a:pt x="201" y="50"/>
                    <a:pt x="176" y="25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59"/>
            <p:cNvSpPr/>
            <p:nvPr/>
          </p:nvSpPr>
          <p:spPr>
            <a:xfrm>
              <a:off x="7972566" y="704702"/>
              <a:ext cx="25584" cy="22291"/>
            </a:xfrm>
            <a:custGeom>
              <a:avLst/>
              <a:gdLst/>
              <a:ahLst/>
              <a:cxnLst/>
              <a:rect l="l" t="t" r="r" b="b"/>
              <a:pathLst>
                <a:path w="202" h="176" extrusionOk="0">
                  <a:moveTo>
                    <a:pt x="76" y="0"/>
                  </a:moveTo>
                  <a:cubicBezTo>
                    <a:pt x="26" y="25"/>
                    <a:pt x="1" y="50"/>
                    <a:pt x="1" y="100"/>
                  </a:cubicBezTo>
                  <a:cubicBezTo>
                    <a:pt x="1" y="151"/>
                    <a:pt x="51" y="176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01" y="126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59"/>
            <p:cNvSpPr/>
            <p:nvPr/>
          </p:nvSpPr>
          <p:spPr>
            <a:xfrm>
              <a:off x="8248674" y="730032"/>
              <a:ext cx="25584" cy="22417"/>
            </a:xfrm>
            <a:custGeom>
              <a:avLst/>
              <a:gdLst/>
              <a:ahLst/>
              <a:cxnLst/>
              <a:rect l="l" t="t" r="r" b="b"/>
              <a:pathLst>
                <a:path w="202" h="177" extrusionOk="0">
                  <a:moveTo>
                    <a:pt x="101" y="1"/>
                  </a:moveTo>
                  <a:cubicBezTo>
                    <a:pt x="76" y="1"/>
                    <a:pt x="26" y="26"/>
                    <a:pt x="1" y="51"/>
                  </a:cubicBezTo>
                  <a:cubicBezTo>
                    <a:pt x="1" y="101"/>
                    <a:pt x="26" y="151"/>
                    <a:pt x="51" y="176"/>
                  </a:cubicBezTo>
                  <a:lnTo>
                    <a:pt x="126" y="176"/>
                  </a:lnTo>
                  <a:cubicBezTo>
                    <a:pt x="151" y="176"/>
                    <a:pt x="176" y="151"/>
                    <a:pt x="201" y="126"/>
                  </a:cubicBezTo>
                  <a:cubicBezTo>
                    <a:pt x="201" y="76"/>
                    <a:pt x="176" y="26"/>
                    <a:pt x="126" y="26"/>
                  </a:cubicBezTo>
                  <a:lnTo>
                    <a:pt x="1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59"/>
            <p:cNvSpPr/>
            <p:nvPr/>
          </p:nvSpPr>
          <p:spPr>
            <a:xfrm>
              <a:off x="8312255" y="757389"/>
              <a:ext cx="28624" cy="23557"/>
            </a:xfrm>
            <a:custGeom>
              <a:avLst/>
              <a:gdLst/>
              <a:ahLst/>
              <a:cxnLst/>
              <a:rect l="l" t="t" r="r" b="b"/>
              <a:pathLst>
                <a:path w="226" h="186" extrusionOk="0">
                  <a:moveTo>
                    <a:pt x="97" y="0"/>
                  </a:moveTo>
                  <a:cubicBezTo>
                    <a:pt x="66" y="0"/>
                    <a:pt x="25" y="24"/>
                    <a:pt x="25" y="60"/>
                  </a:cubicBezTo>
                  <a:cubicBezTo>
                    <a:pt x="0" y="85"/>
                    <a:pt x="0" y="136"/>
                    <a:pt x="50" y="161"/>
                  </a:cubicBezTo>
                  <a:lnTo>
                    <a:pt x="75" y="186"/>
                  </a:lnTo>
                  <a:lnTo>
                    <a:pt x="126" y="186"/>
                  </a:lnTo>
                  <a:cubicBezTo>
                    <a:pt x="151" y="186"/>
                    <a:pt x="176" y="186"/>
                    <a:pt x="201" y="161"/>
                  </a:cubicBezTo>
                  <a:cubicBezTo>
                    <a:pt x="226" y="111"/>
                    <a:pt x="201" y="60"/>
                    <a:pt x="151" y="35"/>
                  </a:cubicBezTo>
                  <a:lnTo>
                    <a:pt x="126" y="10"/>
                  </a:lnTo>
                  <a:cubicBezTo>
                    <a:pt x="119" y="4"/>
                    <a:pt x="109" y="0"/>
                    <a:pt x="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59"/>
            <p:cNvSpPr/>
            <p:nvPr/>
          </p:nvSpPr>
          <p:spPr>
            <a:xfrm>
              <a:off x="8423331" y="841993"/>
              <a:ext cx="25458" cy="24697"/>
            </a:xfrm>
            <a:custGeom>
              <a:avLst/>
              <a:gdLst/>
              <a:ahLst/>
              <a:cxnLst/>
              <a:rect l="l" t="t" r="r" b="b"/>
              <a:pathLst>
                <a:path w="201" h="195" extrusionOk="0">
                  <a:moveTo>
                    <a:pt x="88" y="0"/>
                  </a:moveTo>
                  <a:cubicBezTo>
                    <a:pt x="63" y="0"/>
                    <a:pt x="38" y="6"/>
                    <a:pt x="25" y="19"/>
                  </a:cubicBezTo>
                  <a:cubicBezTo>
                    <a:pt x="0" y="69"/>
                    <a:pt x="0" y="119"/>
                    <a:pt x="25" y="144"/>
                  </a:cubicBezTo>
                  <a:lnTo>
                    <a:pt x="51" y="169"/>
                  </a:lnTo>
                  <a:cubicBezTo>
                    <a:pt x="76" y="194"/>
                    <a:pt x="101" y="194"/>
                    <a:pt x="101" y="194"/>
                  </a:cubicBezTo>
                  <a:cubicBezTo>
                    <a:pt x="126" y="194"/>
                    <a:pt x="151" y="194"/>
                    <a:pt x="176" y="169"/>
                  </a:cubicBezTo>
                  <a:cubicBezTo>
                    <a:pt x="201" y="144"/>
                    <a:pt x="201" y="94"/>
                    <a:pt x="176" y="44"/>
                  </a:cubicBezTo>
                  <a:lnTo>
                    <a:pt x="151" y="19"/>
                  </a:lnTo>
                  <a:cubicBezTo>
                    <a:pt x="138" y="6"/>
                    <a:pt x="113" y="0"/>
                    <a:pt x="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59"/>
            <p:cNvSpPr/>
            <p:nvPr/>
          </p:nvSpPr>
          <p:spPr>
            <a:xfrm>
              <a:off x="8505910" y="954081"/>
              <a:ext cx="25458" cy="26850"/>
            </a:xfrm>
            <a:custGeom>
              <a:avLst/>
              <a:gdLst/>
              <a:ahLst/>
              <a:cxnLst/>
              <a:rect l="l" t="t" r="r" b="b"/>
              <a:pathLst>
                <a:path w="201" h="212" extrusionOk="0">
                  <a:moveTo>
                    <a:pt x="94" y="1"/>
                  </a:moveTo>
                  <a:cubicBezTo>
                    <a:pt x="80" y="1"/>
                    <a:pt x="65" y="4"/>
                    <a:pt x="50" y="11"/>
                  </a:cubicBezTo>
                  <a:cubicBezTo>
                    <a:pt x="0" y="36"/>
                    <a:pt x="0" y="86"/>
                    <a:pt x="25" y="136"/>
                  </a:cubicBezTo>
                  <a:lnTo>
                    <a:pt x="25" y="162"/>
                  </a:lnTo>
                  <a:cubicBezTo>
                    <a:pt x="50" y="187"/>
                    <a:pt x="75" y="212"/>
                    <a:pt x="100" y="212"/>
                  </a:cubicBezTo>
                  <a:cubicBezTo>
                    <a:pt x="125" y="212"/>
                    <a:pt x="125" y="187"/>
                    <a:pt x="150" y="187"/>
                  </a:cubicBezTo>
                  <a:cubicBezTo>
                    <a:pt x="201" y="162"/>
                    <a:pt x="201" y="111"/>
                    <a:pt x="176" y="86"/>
                  </a:cubicBezTo>
                  <a:lnTo>
                    <a:pt x="176" y="36"/>
                  </a:lnTo>
                  <a:cubicBezTo>
                    <a:pt x="158" y="19"/>
                    <a:pt x="128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59"/>
            <p:cNvSpPr/>
            <p:nvPr/>
          </p:nvSpPr>
          <p:spPr>
            <a:xfrm>
              <a:off x="8369376" y="796272"/>
              <a:ext cx="28624" cy="25964"/>
            </a:xfrm>
            <a:custGeom>
              <a:avLst/>
              <a:gdLst/>
              <a:ahLst/>
              <a:cxnLst/>
              <a:rect l="l" t="t" r="r" b="b"/>
              <a:pathLst>
                <a:path w="226" h="205" extrusionOk="0">
                  <a:moveTo>
                    <a:pt x="107" y="0"/>
                  </a:moveTo>
                  <a:cubicBezTo>
                    <a:pt x="83" y="0"/>
                    <a:pt x="54" y="15"/>
                    <a:pt x="25" y="29"/>
                  </a:cubicBezTo>
                  <a:cubicBezTo>
                    <a:pt x="0" y="79"/>
                    <a:pt x="25" y="129"/>
                    <a:pt x="50" y="154"/>
                  </a:cubicBezTo>
                  <a:lnTo>
                    <a:pt x="76" y="179"/>
                  </a:lnTo>
                  <a:cubicBezTo>
                    <a:pt x="101" y="179"/>
                    <a:pt x="101" y="205"/>
                    <a:pt x="126" y="205"/>
                  </a:cubicBezTo>
                  <a:cubicBezTo>
                    <a:pt x="151" y="205"/>
                    <a:pt x="176" y="179"/>
                    <a:pt x="201" y="154"/>
                  </a:cubicBezTo>
                  <a:cubicBezTo>
                    <a:pt x="226" y="129"/>
                    <a:pt x="226" y="79"/>
                    <a:pt x="176" y="29"/>
                  </a:cubicBezTo>
                  <a:lnTo>
                    <a:pt x="151" y="29"/>
                  </a:lnTo>
                  <a:cubicBezTo>
                    <a:pt x="140" y="8"/>
                    <a:pt x="125" y="0"/>
                    <a:pt x="1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59"/>
            <p:cNvSpPr/>
            <p:nvPr/>
          </p:nvSpPr>
          <p:spPr>
            <a:xfrm>
              <a:off x="8042353" y="701536"/>
              <a:ext cx="25584" cy="19125"/>
            </a:xfrm>
            <a:custGeom>
              <a:avLst/>
              <a:gdLst/>
              <a:ahLst/>
              <a:cxnLst/>
              <a:rect l="l" t="t" r="r" b="b"/>
              <a:pathLst>
                <a:path w="202" h="151" extrusionOk="0">
                  <a:moveTo>
                    <a:pt x="76" y="0"/>
                  </a:moveTo>
                  <a:cubicBezTo>
                    <a:pt x="26" y="0"/>
                    <a:pt x="1" y="25"/>
                    <a:pt x="1" y="75"/>
                  </a:cubicBezTo>
                  <a:cubicBezTo>
                    <a:pt x="1" y="125"/>
                    <a:pt x="51" y="151"/>
                    <a:pt x="101" y="151"/>
                  </a:cubicBezTo>
                  <a:lnTo>
                    <a:pt x="126" y="151"/>
                  </a:lnTo>
                  <a:cubicBezTo>
                    <a:pt x="176" y="151"/>
                    <a:pt x="201" y="125"/>
                    <a:pt x="201" y="75"/>
                  </a:cubicBezTo>
                  <a:cubicBezTo>
                    <a:pt x="201" y="25"/>
                    <a:pt x="176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59"/>
            <p:cNvSpPr/>
            <p:nvPr/>
          </p:nvSpPr>
          <p:spPr>
            <a:xfrm>
              <a:off x="8534408" y="1018927"/>
              <a:ext cx="25584" cy="22291"/>
            </a:xfrm>
            <a:custGeom>
              <a:avLst/>
              <a:gdLst/>
              <a:ahLst/>
              <a:cxnLst/>
              <a:rect l="l" t="t" r="r" b="b"/>
              <a:pathLst>
                <a:path w="202" h="176" extrusionOk="0">
                  <a:moveTo>
                    <a:pt x="51" y="0"/>
                  </a:moveTo>
                  <a:cubicBezTo>
                    <a:pt x="26" y="25"/>
                    <a:pt x="1" y="76"/>
                    <a:pt x="1" y="126"/>
                  </a:cubicBezTo>
                  <a:cubicBezTo>
                    <a:pt x="1" y="151"/>
                    <a:pt x="26" y="176"/>
                    <a:pt x="51" y="176"/>
                  </a:cubicBezTo>
                  <a:lnTo>
                    <a:pt x="126" y="176"/>
                  </a:lnTo>
                  <a:cubicBezTo>
                    <a:pt x="176" y="151"/>
                    <a:pt x="201" y="101"/>
                    <a:pt x="176" y="51"/>
                  </a:cubicBezTo>
                  <a:cubicBezTo>
                    <a:pt x="176" y="25"/>
                    <a:pt x="151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59"/>
            <p:cNvSpPr/>
            <p:nvPr/>
          </p:nvSpPr>
          <p:spPr>
            <a:xfrm>
              <a:off x="8664609" y="993470"/>
              <a:ext cx="25458" cy="22417"/>
            </a:xfrm>
            <a:custGeom>
              <a:avLst/>
              <a:gdLst/>
              <a:ahLst/>
              <a:cxnLst/>
              <a:rect l="l" t="t" r="r" b="b"/>
              <a:pathLst>
                <a:path w="201" h="177" extrusionOk="0">
                  <a:moveTo>
                    <a:pt x="75" y="1"/>
                  </a:moveTo>
                  <a:cubicBezTo>
                    <a:pt x="25" y="1"/>
                    <a:pt x="0" y="51"/>
                    <a:pt x="0" y="101"/>
                  </a:cubicBezTo>
                  <a:cubicBezTo>
                    <a:pt x="0" y="126"/>
                    <a:pt x="25" y="176"/>
                    <a:pt x="75" y="176"/>
                  </a:cubicBezTo>
                  <a:lnTo>
                    <a:pt x="126" y="176"/>
                  </a:lnTo>
                  <a:cubicBezTo>
                    <a:pt x="176" y="176"/>
                    <a:pt x="201" y="126"/>
                    <a:pt x="201" y="76"/>
                  </a:cubicBezTo>
                  <a:cubicBezTo>
                    <a:pt x="201" y="26"/>
                    <a:pt x="151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59"/>
            <p:cNvSpPr/>
            <p:nvPr/>
          </p:nvSpPr>
          <p:spPr>
            <a:xfrm>
              <a:off x="8597862" y="1001829"/>
              <a:ext cx="25584" cy="23557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140" y="0"/>
                  </a:moveTo>
                  <a:cubicBezTo>
                    <a:pt x="128" y="0"/>
                    <a:pt x="115" y="3"/>
                    <a:pt x="101" y="10"/>
                  </a:cubicBezTo>
                  <a:lnTo>
                    <a:pt x="76" y="10"/>
                  </a:lnTo>
                  <a:cubicBezTo>
                    <a:pt x="26" y="10"/>
                    <a:pt x="1" y="60"/>
                    <a:pt x="1" y="110"/>
                  </a:cubicBezTo>
                  <a:cubicBezTo>
                    <a:pt x="1" y="135"/>
                    <a:pt x="51" y="186"/>
                    <a:pt x="76" y="186"/>
                  </a:cubicBezTo>
                  <a:cubicBezTo>
                    <a:pt x="76" y="186"/>
                    <a:pt x="101" y="186"/>
                    <a:pt x="101" y="160"/>
                  </a:cubicBezTo>
                  <a:lnTo>
                    <a:pt x="126" y="160"/>
                  </a:lnTo>
                  <a:cubicBezTo>
                    <a:pt x="176" y="160"/>
                    <a:pt x="201" y="110"/>
                    <a:pt x="201" y="60"/>
                  </a:cubicBezTo>
                  <a:cubicBezTo>
                    <a:pt x="201" y="24"/>
                    <a:pt x="175" y="0"/>
                    <a:pt x="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59"/>
            <p:cNvSpPr/>
            <p:nvPr/>
          </p:nvSpPr>
          <p:spPr>
            <a:xfrm>
              <a:off x="8731230" y="996636"/>
              <a:ext cx="25584" cy="22417"/>
            </a:xfrm>
            <a:custGeom>
              <a:avLst/>
              <a:gdLst/>
              <a:ahLst/>
              <a:cxnLst/>
              <a:rect l="l" t="t" r="r" b="b"/>
              <a:pathLst>
                <a:path w="202" h="177" extrusionOk="0">
                  <a:moveTo>
                    <a:pt x="101" y="1"/>
                  </a:moveTo>
                  <a:cubicBezTo>
                    <a:pt x="51" y="1"/>
                    <a:pt x="1" y="26"/>
                    <a:pt x="1" y="76"/>
                  </a:cubicBezTo>
                  <a:cubicBezTo>
                    <a:pt x="1" y="126"/>
                    <a:pt x="26" y="151"/>
                    <a:pt x="76" y="176"/>
                  </a:cubicBezTo>
                  <a:lnTo>
                    <a:pt x="126" y="176"/>
                  </a:lnTo>
                  <a:cubicBezTo>
                    <a:pt x="151" y="176"/>
                    <a:pt x="201" y="126"/>
                    <a:pt x="201" y="101"/>
                  </a:cubicBezTo>
                  <a:cubicBezTo>
                    <a:pt x="201" y="51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59"/>
            <p:cNvSpPr/>
            <p:nvPr/>
          </p:nvSpPr>
          <p:spPr>
            <a:xfrm>
              <a:off x="7250442" y="603241"/>
              <a:ext cx="66747" cy="56107"/>
            </a:xfrm>
            <a:custGeom>
              <a:avLst/>
              <a:gdLst/>
              <a:ahLst/>
              <a:cxnLst/>
              <a:rect l="l" t="t" r="r" b="b"/>
              <a:pathLst>
                <a:path w="527" h="443" extrusionOk="0">
                  <a:moveTo>
                    <a:pt x="304" y="0"/>
                  </a:moveTo>
                  <a:cubicBezTo>
                    <a:pt x="287" y="0"/>
                    <a:pt x="269" y="3"/>
                    <a:pt x="251" y="7"/>
                  </a:cubicBezTo>
                  <a:lnTo>
                    <a:pt x="201" y="32"/>
                  </a:lnTo>
                  <a:cubicBezTo>
                    <a:pt x="151" y="57"/>
                    <a:pt x="101" y="82"/>
                    <a:pt x="51" y="157"/>
                  </a:cubicBezTo>
                  <a:cubicBezTo>
                    <a:pt x="26" y="207"/>
                    <a:pt x="0" y="283"/>
                    <a:pt x="51" y="333"/>
                  </a:cubicBezTo>
                  <a:cubicBezTo>
                    <a:pt x="76" y="383"/>
                    <a:pt x="126" y="408"/>
                    <a:pt x="176" y="433"/>
                  </a:cubicBezTo>
                  <a:cubicBezTo>
                    <a:pt x="201" y="439"/>
                    <a:pt x="226" y="442"/>
                    <a:pt x="250" y="442"/>
                  </a:cubicBezTo>
                  <a:cubicBezTo>
                    <a:pt x="323" y="442"/>
                    <a:pt x="389" y="414"/>
                    <a:pt x="427" y="358"/>
                  </a:cubicBezTo>
                  <a:cubicBezTo>
                    <a:pt x="502" y="308"/>
                    <a:pt x="527" y="207"/>
                    <a:pt x="477" y="107"/>
                  </a:cubicBezTo>
                  <a:cubicBezTo>
                    <a:pt x="456" y="45"/>
                    <a:pt x="385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" name="Google Shape;1773;p52">
            <a:extLst>
              <a:ext uri="{FF2B5EF4-FFF2-40B4-BE49-F238E27FC236}">
                <a16:creationId xmlns:a16="http://schemas.microsoft.com/office/drawing/2014/main" id="{5EFD752C-1B9D-477B-825B-2EC1FDF8A3FE}"/>
              </a:ext>
            </a:extLst>
          </p:cNvPr>
          <p:cNvSpPr txBox="1">
            <a:spLocks/>
          </p:cNvSpPr>
          <p:nvPr/>
        </p:nvSpPr>
        <p:spPr>
          <a:xfrm>
            <a:off x="5613596" y="316569"/>
            <a:ext cx="271107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galoo"/>
              <a:buNone/>
              <a:defRPr sz="3600" b="1" i="0" u="none" strike="noStrike" cap="none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dirty="0">
                <a:solidFill>
                  <a:srgbClr val="F27573"/>
                </a:solidFill>
                <a:cs typeface="PT Bold Heading" panose="02010400000000000000" pitchFamily="2" charset="-78"/>
              </a:rPr>
              <a:t>التمهيد 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7EF8157E-DC54-4AE3-BC9A-1C2463EB22BB}"/>
              </a:ext>
            </a:extLst>
          </p:cNvPr>
          <p:cNvSpPr txBox="1"/>
          <p:nvPr/>
        </p:nvSpPr>
        <p:spPr>
          <a:xfrm>
            <a:off x="1636153" y="1815315"/>
            <a:ext cx="6132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7A6DB2"/>
                </a:solidFill>
              </a:rPr>
              <a:t>لدى سعاد ثلاث ثمرات من التفاح .</a:t>
            </a:r>
          </a:p>
          <a:p>
            <a:pPr algn="ctr"/>
            <a:r>
              <a:rPr lang="ar-OM" sz="2400" b="1" dirty="0">
                <a:solidFill>
                  <a:srgbClr val="7A6DB2"/>
                </a:solidFill>
              </a:rPr>
              <a:t>وأعطاها زياد المزيد من التفاح ، كم ثمرة لدى سعاد </a:t>
            </a:r>
            <a:r>
              <a:rPr lang="ar-OM" sz="2400" b="1" dirty="0" err="1">
                <a:solidFill>
                  <a:srgbClr val="7A6DB2"/>
                </a:solidFill>
              </a:rPr>
              <a:t>الأن</a:t>
            </a:r>
            <a:r>
              <a:rPr lang="ar-OM" sz="2400" b="1" dirty="0">
                <a:solidFill>
                  <a:srgbClr val="7A6DB2"/>
                </a:solidFill>
              </a:rPr>
              <a:t> ؟</a:t>
            </a:r>
            <a:endParaRPr lang="en-US" sz="2400" b="1" dirty="0">
              <a:solidFill>
                <a:srgbClr val="7A6DB2"/>
              </a:solidFill>
            </a:endParaRP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455160A9-C6E7-420D-BECF-2D097384CD9E}"/>
              </a:ext>
            </a:extLst>
          </p:cNvPr>
          <p:cNvSpPr txBox="1"/>
          <p:nvPr/>
        </p:nvSpPr>
        <p:spPr>
          <a:xfrm>
            <a:off x="1823880" y="3288335"/>
            <a:ext cx="6055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27573"/>
                </a:solidFill>
              </a:rPr>
              <a:t>عدد ثمرات التفاح التي أعطاه زياد لسعاد </a:t>
            </a:r>
            <a:r>
              <a:rPr lang="ar-OM" sz="2400" b="1" dirty="0" err="1">
                <a:solidFill>
                  <a:srgbClr val="00B050"/>
                </a:solidFill>
              </a:rPr>
              <a:t>هوعدد</a:t>
            </a:r>
            <a:r>
              <a:rPr lang="ar-OM" sz="2400" b="1" dirty="0">
                <a:solidFill>
                  <a:srgbClr val="00B050"/>
                </a:solidFill>
              </a:rPr>
              <a:t> مجهول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61" name="مستطيل: زوايا مستديرة 60">
            <a:extLst>
              <a:ext uri="{FF2B5EF4-FFF2-40B4-BE49-F238E27FC236}">
                <a16:creationId xmlns:a16="http://schemas.microsoft.com/office/drawing/2014/main" id="{934EEDE2-5CDB-4429-B68C-04DFE891FAE8}"/>
              </a:ext>
            </a:extLst>
          </p:cNvPr>
          <p:cNvSpPr/>
          <p:nvPr/>
        </p:nvSpPr>
        <p:spPr>
          <a:xfrm>
            <a:off x="937098" y="3879382"/>
            <a:ext cx="7618532" cy="6166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تستخدم </a:t>
            </a:r>
            <a:r>
              <a:rPr lang="ar-OM" sz="28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الحروف</a:t>
            </a:r>
            <a:r>
              <a:rPr lang="ar-OM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للتعبير عن الكميات المجهولة : س ، ص ، ع ، ل ، .......</a:t>
            </a:r>
            <a:endParaRPr lang="en-US" sz="28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B26C960C-A983-4F94-97F5-A08CA7935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88" y="373861"/>
            <a:ext cx="8535140" cy="462116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9DEDA21-A2E1-4266-BA20-154DF1ACA9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80" t="39066" r="6660" b="10481"/>
          <a:stretch/>
        </p:blipFill>
        <p:spPr>
          <a:xfrm>
            <a:off x="1063572" y="1685260"/>
            <a:ext cx="7476217" cy="2727252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518E221C-EF18-4F92-8955-2D85DEB0A117}"/>
              </a:ext>
            </a:extLst>
          </p:cNvPr>
          <p:cNvSpPr/>
          <p:nvPr/>
        </p:nvSpPr>
        <p:spPr>
          <a:xfrm>
            <a:off x="1063572" y="956035"/>
            <a:ext cx="7476217" cy="6166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تستخدم </a:t>
            </a:r>
            <a:r>
              <a:rPr lang="ar-OM" sz="28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الحروف</a:t>
            </a:r>
            <a:r>
              <a:rPr lang="ar-OM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للتعبير عن الكميات المجهولة : س ، ص ، ع ، ل ، .......</a:t>
            </a:r>
            <a:endParaRPr lang="en-US" sz="28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1" name="Google Shape;2593;p61">
            <a:extLst>
              <a:ext uri="{FF2B5EF4-FFF2-40B4-BE49-F238E27FC236}">
                <a16:creationId xmlns:a16="http://schemas.microsoft.com/office/drawing/2014/main" id="{69BEABD1-1711-4DE9-8608-1914A0F66059}"/>
              </a:ext>
            </a:extLst>
          </p:cNvPr>
          <p:cNvGrpSpPr/>
          <p:nvPr/>
        </p:nvGrpSpPr>
        <p:grpSpPr>
          <a:xfrm>
            <a:off x="383088" y="3516921"/>
            <a:ext cx="1233243" cy="1252718"/>
            <a:chOff x="2675223" y="1571934"/>
            <a:chExt cx="1150091" cy="1168253"/>
          </a:xfrm>
        </p:grpSpPr>
        <p:sp>
          <p:nvSpPr>
            <p:cNvPr id="12" name="Google Shape;2594;p61">
              <a:extLst>
                <a:ext uri="{FF2B5EF4-FFF2-40B4-BE49-F238E27FC236}">
                  <a16:creationId xmlns:a16="http://schemas.microsoft.com/office/drawing/2014/main" id="{8EEEFD58-89E9-4028-99D3-1E4CDC0E3065}"/>
                </a:ext>
              </a:extLst>
            </p:cNvPr>
            <p:cNvSpPr/>
            <p:nvPr/>
          </p:nvSpPr>
          <p:spPr>
            <a:xfrm>
              <a:off x="2685834" y="2015971"/>
              <a:ext cx="220539" cy="232398"/>
            </a:xfrm>
            <a:custGeom>
              <a:avLst/>
              <a:gdLst/>
              <a:ahLst/>
              <a:cxnLst/>
              <a:rect l="l" t="t" r="r" b="b"/>
              <a:pathLst>
                <a:path w="10953" h="11542" extrusionOk="0">
                  <a:moveTo>
                    <a:pt x="10569" y="0"/>
                  </a:moveTo>
                  <a:cubicBezTo>
                    <a:pt x="10555" y="0"/>
                    <a:pt x="10541" y="1"/>
                    <a:pt x="10527" y="3"/>
                  </a:cubicBezTo>
                  <a:lnTo>
                    <a:pt x="10351" y="3"/>
                  </a:lnTo>
                  <a:cubicBezTo>
                    <a:pt x="10226" y="3"/>
                    <a:pt x="10050" y="3"/>
                    <a:pt x="9800" y="28"/>
                  </a:cubicBezTo>
                  <a:cubicBezTo>
                    <a:pt x="9574" y="28"/>
                    <a:pt x="9273" y="78"/>
                    <a:pt x="8973" y="103"/>
                  </a:cubicBezTo>
                  <a:cubicBezTo>
                    <a:pt x="8647" y="153"/>
                    <a:pt x="8271" y="228"/>
                    <a:pt x="7895" y="329"/>
                  </a:cubicBezTo>
                  <a:cubicBezTo>
                    <a:pt x="7494" y="429"/>
                    <a:pt x="7068" y="529"/>
                    <a:pt x="6642" y="704"/>
                  </a:cubicBezTo>
                  <a:cubicBezTo>
                    <a:pt x="6191" y="855"/>
                    <a:pt x="5765" y="1055"/>
                    <a:pt x="5288" y="1281"/>
                  </a:cubicBezTo>
                  <a:cubicBezTo>
                    <a:pt x="4386" y="1732"/>
                    <a:pt x="3484" y="2334"/>
                    <a:pt x="2657" y="3110"/>
                  </a:cubicBezTo>
                  <a:cubicBezTo>
                    <a:pt x="2281" y="3486"/>
                    <a:pt x="1880" y="3938"/>
                    <a:pt x="1554" y="4364"/>
                  </a:cubicBezTo>
                  <a:cubicBezTo>
                    <a:pt x="1253" y="4840"/>
                    <a:pt x="978" y="5291"/>
                    <a:pt x="752" y="5792"/>
                  </a:cubicBezTo>
                  <a:cubicBezTo>
                    <a:pt x="526" y="6268"/>
                    <a:pt x="351" y="6745"/>
                    <a:pt x="226" y="7221"/>
                  </a:cubicBezTo>
                  <a:cubicBezTo>
                    <a:pt x="100" y="7697"/>
                    <a:pt x="50" y="8148"/>
                    <a:pt x="0" y="8574"/>
                  </a:cubicBezTo>
                  <a:cubicBezTo>
                    <a:pt x="0" y="8975"/>
                    <a:pt x="0" y="9376"/>
                    <a:pt x="50" y="9702"/>
                  </a:cubicBezTo>
                  <a:cubicBezTo>
                    <a:pt x="100" y="10053"/>
                    <a:pt x="151" y="10354"/>
                    <a:pt x="226" y="10579"/>
                  </a:cubicBezTo>
                  <a:cubicBezTo>
                    <a:pt x="276" y="10830"/>
                    <a:pt x="351" y="11005"/>
                    <a:pt x="401" y="11131"/>
                  </a:cubicBezTo>
                  <a:cubicBezTo>
                    <a:pt x="451" y="11256"/>
                    <a:pt x="476" y="11306"/>
                    <a:pt x="476" y="11306"/>
                  </a:cubicBezTo>
                  <a:cubicBezTo>
                    <a:pt x="552" y="11406"/>
                    <a:pt x="652" y="11507"/>
                    <a:pt x="752" y="11532"/>
                  </a:cubicBezTo>
                  <a:cubicBezTo>
                    <a:pt x="781" y="11538"/>
                    <a:pt x="811" y="11541"/>
                    <a:pt x="840" y="11541"/>
                  </a:cubicBezTo>
                  <a:cubicBezTo>
                    <a:pt x="1033" y="11541"/>
                    <a:pt x="1206" y="11402"/>
                    <a:pt x="1228" y="11206"/>
                  </a:cubicBezTo>
                  <a:lnTo>
                    <a:pt x="1253" y="11206"/>
                  </a:lnTo>
                  <a:cubicBezTo>
                    <a:pt x="1253" y="11206"/>
                    <a:pt x="1253" y="11131"/>
                    <a:pt x="1278" y="11005"/>
                  </a:cubicBezTo>
                  <a:cubicBezTo>
                    <a:pt x="1303" y="10905"/>
                    <a:pt x="1328" y="10730"/>
                    <a:pt x="1379" y="10504"/>
                  </a:cubicBezTo>
                  <a:cubicBezTo>
                    <a:pt x="1404" y="10304"/>
                    <a:pt x="1454" y="10053"/>
                    <a:pt x="1504" y="9752"/>
                  </a:cubicBezTo>
                  <a:cubicBezTo>
                    <a:pt x="1554" y="9451"/>
                    <a:pt x="1629" y="9126"/>
                    <a:pt x="1704" y="8800"/>
                  </a:cubicBezTo>
                  <a:cubicBezTo>
                    <a:pt x="1780" y="8449"/>
                    <a:pt x="1855" y="8073"/>
                    <a:pt x="1980" y="7672"/>
                  </a:cubicBezTo>
                  <a:cubicBezTo>
                    <a:pt x="2055" y="7296"/>
                    <a:pt x="2206" y="6895"/>
                    <a:pt x="2356" y="6469"/>
                  </a:cubicBezTo>
                  <a:cubicBezTo>
                    <a:pt x="2531" y="6068"/>
                    <a:pt x="2707" y="5642"/>
                    <a:pt x="2932" y="5216"/>
                  </a:cubicBezTo>
                  <a:cubicBezTo>
                    <a:pt x="3158" y="4815"/>
                    <a:pt x="3384" y="4439"/>
                    <a:pt x="3684" y="4013"/>
                  </a:cubicBezTo>
                  <a:cubicBezTo>
                    <a:pt x="3960" y="3637"/>
                    <a:pt x="4286" y="3261"/>
                    <a:pt x="4637" y="2935"/>
                  </a:cubicBezTo>
                  <a:cubicBezTo>
                    <a:pt x="4988" y="2609"/>
                    <a:pt x="5364" y="2308"/>
                    <a:pt x="5740" y="2058"/>
                  </a:cubicBezTo>
                  <a:cubicBezTo>
                    <a:pt x="6141" y="1807"/>
                    <a:pt x="6542" y="1582"/>
                    <a:pt x="6917" y="1406"/>
                  </a:cubicBezTo>
                  <a:cubicBezTo>
                    <a:pt x="7318" y="1231"/>
                    <a:pt x="7694" y="1131"/>
                    <a:pt x="8070" y="1005"/>
                  </a:cubicBezTo>
                  <a:cubicBezTo>
                    <a:pt x="8421" y="930"/>
                    <a:pt x="8747" y="855"/>
                    <a:pt x="9048" y="805"/>
                  </a:cubicBezTo>
                  <a:cubicBezTo>
                    <a:pt x="9349" y="780"/>
                    <a:pt x="9624" y="755"/>
                    <a:pt x="9825" y="755"/>
                  </a:cubicBezTo>
                  <a:cubicBezTo>
                    <a:pt x="9900" y="746"/>
                    <a:pt x="9970" y="743"/>
                    <a:pt x="10034" y="743"/>
                  </a:cubicBezTo>
                  <a:cubicBezTo>
                    <a:pt x="10162" y="743"/>
                    <a:pt x="10268" y="755"/>
                    <a:pt x="10351" y="755"/>
                  </a:cubicBezTo>
                  <a:lnTo>
                    <a:pt x="10577" y="755"/>
                  </a:lnTo>
                  <a:cubicBezTo>
                    <a:pt x="10777" y="755"/>
                    <a:pt x="10953" y="554"/>
                    <a:pt x="10928" y="354"/>
                  </a:cubicBezTo>
                  <a:cubicBezTo>
                    <a:pt x="10928" y="166"/>
                    <a:pt x="10774" y="0"/>
                    <a:pt x="105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595;p61">
              <a:extLst>
                <a:ext uri="{FF2B5EF4-FFF2-40B4-BE49-F238E27FC236}">
                  <a16:creationId xmlns:a16="http://schemas.microsoft.com/office/drawing/2014/main" id="{D12689C8-6C73-453B-9009-97E4EBAD45BC}"/>
                </a:ext>
              </a:extLst>
            </p:cNvPr>
            <p:cNvSpPr/>
            <p:nvPr/>
          </p:nvSpPr>
          <p:spPr>
            <a:xfrm>
              <a:off x="2675223" y="2235181"/>
              <a:ext cx="80258" cy="54083"/>
            </a:xfrm>
            <a:custGeom>
              <a:avLst/>
              <a:gdLst/>
              <a:ahLst/>
              <a:cxnLst/>
              <a:rect l="l" t="t" r="r" b="b"/>
              <a:pathLst>
                <a:path w="3986" h="2686" extrusionOk="0">
                  <a:moveTo>
                    <a:pt x="1459" y="1"/>
                  </a:moveTo>
                  <a:cubicBezTo>
                    <a:pt x="1377" y="1"/>
                    <a:pt x="1301" y="40"/>
                    <a:pt x="1254" y="118"/>
                  </a:cubicBezTo>
                  <a:lnTo>
                    <a:pt x="1179" y="193"/>
                  </a:lnTo>
                  <a:cubicBezTo>
                    <a:pt x="953" y="519"/>
                    <a:pt x="678" y="845"/>
                    <a:pt x="452" y="1221"/>
                  </a:cubicBezTo>
                  <a:cubicBezTo>
                    <a:pt x="327" y="1396"/>
                    <a:pt x="226" y="1572"/>
                    <a:pt x="151" y="1797"/>
                  </a:cubicBezTo>
                  <a:cubicBezTo>
                    <a:pt x="76" y="1998"/>
                    <a:pt x="1" y="2224"/>
                    <a:pt x="1" y="2474"/>
                  </a:cubicBezTo>
                  <a:cubicBezTo>
                    <a:pt x="26" y="2499"/>
                    <a:pt x="26" y="2549"/>
                    <a:pt x="51" y="2574"/>
                  </a:cubicBezTo>
                  <a:cubicBezTo>
                    <a:pt x="84" y="2641"/>
                    <a:pt x="162" y="2686"/>
                    <a:pt x="240" y="2686"/>
                  </a:cubicBezTo>
                  <a:cubicBezTo>
                    <a:pt x="279" y="2686"/>
                    <a:pt x="318" y="2675"/>
                    <a:pt x="352" y="2650"/>
                  </a:cubicBezTo>
                  <a:cubicBezTo>
                    <a:pt x="552" y="2524"/>
                    <a:pt x="703" y="2374"/>
                    <a:pt x="853" y="2198"/>
                  </a:cubicBezTo>
                  <a:cubicBezTo>
                    <a:pt x="978" y="2048"/>
                    <a:pt x="1104" y="1873"/>
                    <a:pt x="1204" y="1697"/>
                  </a:cubicBezTo>
                  <a:cubicBezTo>
                    <a:pt x="1387" y="1393"/>
                    <a:pt x="1553" y="1088"/>
                    <a:pt x="1690" y="743"/>
                  </a:cubicBezTo>
                  <a:lnTo>
                    <a:pt x="1690" y="743"/>
                  </a:lnTo>
                  <a:cubicBezTo>
                    <a:pt x="1979" y="815"/>
                    <a:pt x="2268" y="905"/>
                    <a:pt x="2557" y="995"/>
                  </a:cubicBezTo>
                  <a:cubicBezTo>
                    <a:pt x="2933" y="1121"/>
                    <a:pt x="3309" y="1271"/>
                    <a:pt x="3685" y="1447"/>
                  </a:cubicBezTo>
                  <a:lnTo>
                    <a:pt x="3710" y="1447"/>
                  </a:lnTo>
                  <a:cubicBezTo>
                    <a:pt x="3732" y="1458"/>
                    <a:pt x="3754" y="1463"/>
                    <a:pt x="3776" y="1463"/>
                  </a:cubicBezTo>
                  <a:cubicBezTo>
                    <a:pt x="3852" y="1463"/>
                    <a:pt x="3922" y="1400"/>
                    <a:pt x="3961" y="1321"/>
                  </a:cubicBezTo>
                  <a:cubicBezTo>
                    <a:pt x="3986" y="1221"/>
                    <a:pt x="3936" y="1121"/>
                    <a:pt x="3835" y="1096"/>
                  </a:cubicBezTo>
                  <a:cubicBezTo>
                    <a:pt x="3434" y="970"/>
                    <a:pt x="3058" y="795"/>
                    <a:pt x="2683" y="620"/>
                  </a:cubicBezTo>
                  <a:cubicBezTo>
                    <a:pt x="2332" y="444"/>
                    <a:pt x="1956" y="244"/>
                    <a:pt x="1605" y="43"/>
                  </a:cubicBezTo>
                  <a:cubicBezTo>
                    <a:pt x="1558" y="15"/>
                    <a:pt x="1507" y="1"/>
                    <a:pt x="14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596;p61">
              <a:extLst>
                <a:ext uri="{FF2B5EF4-FFF2-40B4-BE49-F238E27FC236}">
                  <a16:creationId xmlns:a16="http://schemas.microsoft.com/office/drawing/2014/main" id="{65CC4176-E5FA-4EAC-A7A6-9F9E862ED641}"/>
                </a:ext>
              </a:extLst>
            </p:cNvPr>
            <p:cNvSpPr/>
            <p:nvPr/>
          </p:nvSpPr>
          <p:spPr>
            <a:xfrm>
              <a:off x="2701479" y="2240698"/>
              <a:ext cx="25249" cy="56801"/>
            </a:xfrm>
            <a:custGeom>
              <a:avLst/>
              <a:gdLst/>
              <a:ahLst/>
              <a:cxnLst/>
              <a:rect l="l" t="t" r="r" b="b"/>
              <a:pathLst>
                <a:path w="1254" h="2821" extrusionOk="0">
                  <a:moveTo>
                    <a:pt x="230" y="0"/>
                  </a:moveTo>
                  <a:cubicBezTo>
                    <a:pt x="204" y="0"/>
                    <a:pt x="177" y="6"/>
                    <a:pt x="150" y="20"/>
                  </a:cubicBezTo>
                  <a:cubicBezTo>
                    <a:pt x="50" y="45"/>
                    <a:pt x="0" y="170"/>
                    <a:pt x="50" y="270"/>
                  </a:cubicBezTo>
                  <a:cubicBezTo>
                    <a:pt x="50" y="270"/>
                    <a:pt x="125" y="421"/>
                    <a:pt x="176" y="646"/>
                  </a:cubicBezTo>
                  <a:cubicBezTo>
                    <a:pt x="201" y="772"/>
                    <a:pt x="226" y="922"/>
                    <a:pt x="251" y="1072"/>
                  </a:cubicBezTo>
                  <a:cubicBezTo>
                    <a:pt x="276" y="1223"/>
                    <a:pt x="276" y="1398"/>
                    <a:pt x="276" y="1574"/>
                  </a:cubicBezTo>
                  <a:cubicBezTo>
                    <a:pt x="276" y="1749"/>
                    <a:pt x="276" y="1899"/>
                    <a:pt x="301" y="2075"/>
                  </a:cubicBezTo>
                  <a:cubicBezTo>
                    <a:pt x="351" y="2225"/>
                    <a:pt x="376" y="2351"/>
                    <a:pt x="451" y="2476"/>
                  </a:cubicBezTo>
                  <a:cubicBezTo>
                    <a:pt x="501" y="2576"/>
                    <a:pt x="577" y="2651"/>
                    <a:pt x="652" y="2701"/>
                  </a:cubicBezTo>
                  <a:cubicBezTo>
                    <a:pt x="727" y="2777"/>
                    <a:pt x="777" y="2802"/>
                    <a:pt x="777" y="2802"/>
                  </a:cubicBezTo>
                  <a:cubicBezTo>
                    <a:pt x="809" y="2815"/>
                    <a:pt x="845" y="2821"/>
                    <a:pt x="882" y="2821"/>
                  </a:cubicBezTo>
                  <a:cubicBezTo>
                    <a:pt x="986" y="2821"/>
                    <a:pt x="1097" y="2769"/>
                    <a:pt x="1153" y="2676"/>
                  </a:cubicBezTo>
                  <a:cubicBezTo>
                    <a:pt x="1153" y="2676"/>
                    <a:pt x="1178" y="2626"/>
                    <a:pt x="1203" y="2551"/>
                  </a:cubicBezTo>
                  <a:cubicBezTo>
                    <a:pt x="1253" y="2476"/>
                    <a:pt x="1253" y="2351"/>
                    <a:pt x="1253" y="2225"/>
                  </a:cubicBezTo>
                  <a:cubicBezTo>
                    <a:pt x="1253" y="2100"/>
                    <a:pt x="1203" y="1950"/>
                    <a:pt x="1153" y="1824"/>
                  </a:cubicBezTo>
                  <a:cubicBezTo>
                    <a:pt x="1103" y="1674"/>
                    <a:pt x="1003" y="1523"/>
                    <a:pt x="927" y="1373"/>
                  </a:cubicBezTo>
                  <a:cubicBezTo>
                    <a:pt x="827" y="1248"/>
                    <a:pt x="752" y="1097"/>
                    <a:pt x="677" y="947"/>
                  </a:cubicBezTo>
                  <a:cubicBezTo>
                    <a:pt x="602" y="797"/>
                    <a:pt x="551" y="671"/>
                    <a:pt x="526" y="546"/>
                  </a:cubicBezTo>
                  <a:cubicBezTo>
                    <a:pt x="426" y="320"/>
                    <a:pt x="401" y="170"/>
                    <a:pt x="401" y="170"/>
                  </a:cubicBezTo>
                  <a:cubicBezTo>
                    <a:pt x="401" y="145"/>
                    <a:pt x="401" y="120"/>
                    <a:pt x="401" y="120"/>
                  </a:cubicBezTo>
                  <a:cubicBezTo>
                    <a:pt x="364" y="47"/>
                    <a:pt x="301" y="0"/>
                    <a:pt x="2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597;p61">
              <a:extLst>
                <a:ext uri="{FF2B5EF4-FFF2-40B4-BE49-F238E27FC236}">
                  <a16:creationId xmlns:a16="http://schemas.microsoft.com/office/drawing/2014/main" id="{D769601A-C281-488E-9292-AD1B0362AB20}"/>
                </a:ext>
              </a:extLst>
            </p:cNvPr>
            <p:cNvSpPr/>
            <p:nvPr/>
          </p:nvSpPr>
          <p:spPr>
            <a:xfrm>
              <a:off x="3190981" y="1579002"/>
              <a:ext cx="101440" cy="86319"/>
            </a:xfrm>
            <a:custGeom>
              <a:avLst/>
              <a:gdLst/>
              <a:ahLst/>
              <a:cxnLst/>
              <a:rect l="l" t="t" r="r" b="b"/>
              <a:pathLst>
                <a:path w="5038" h="4287" extrusionOk="0">
                  <a:moveTo>
                    <a:pt x="2456" y="0"/>
                  </a:moveTo>
                  <a:cubicBezTo>
                    <a:pt x="1855" y="1554"/>
                    <a:pt x="1028" y="3008"/>
                    <a:pt x="0" y="4286"/>
                  </a:cubicBezTo>
                  <a:lnTo>
                    <a:pt x="4837" y="3559"/>
                  </a:lnTo>
                  <a:cubicBezTo>
                    <a:pt x="4887" y="3634"/>
                    <a:pt x="4962" y="3710"/>
                    <a:pt x="5038" y="3810"/>
                  </a:cubicBezTo>
                  <a:cubicBezTo>
                    <a:pt x="4160" y="2532"/>
                    <a:pt x="3308" y="1253"/>
                    <a:pt x="24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598;p61">
              <a:extLst>
                <a:ext uri="{FF2B5EF4-FFF2-40B4-BE49-F238E27FC236}">
                  <a16:creationId xmlns:a16="http://schemas.microsoft.com/office/drawing/2014/main" id="{AF944A51-BDBA-4C74-83D6-EDCC4D88C908}"/>
                </a:ext>
              </a:extLst>
            </p:cNvPr>
            <p:cNvSpPr/>
            <p:nvPr/>
          </p:nvSpPr>
          <p:spPr>
            <a:xfrm>
              <a:off x="3183410" y="1571934"/>
              <a:ext cx="116582" cy="100433"/>
            </a:xfrm>
            <a:custGeom>
              <a:avLst/>
              <a:gdLst/>
              <a:ahLst/>
              <a:cxnLst/>
              <a:rect l="l" t="t" r="r" b="b"/>
              <a:pathLst>
                <a:path w="5790" h="4988" extrusionOk="0">
                  <a:moveTo>
                    <a:pt x="2782" y="0"/>
                  </a:moveTo>
                  <a:cubicBezTo>
                    <a:pt x="2657" y="26"/>
                    <a:pt x="2556" y="101"/>
                    <a:pt x="2506" y="226"/>
                  </a:cubicBezTo>
                  <a:cubicBezTo>
                    <a:pt x="1930" y="1755"/>
                    <a:pt x="1128" y="3158"/>
                    <a:pt x="100" y="4437"/>
                  </a:cubicBezTo>
                  <a:cubicBezTo>
                    <a:pt x="0" y="4587"/>
                    <a:pt x="0" y="4787"/>
                    <a:pt x="150" y="4913"/>
                  </a:cubicBezTo>
                  <a:cubicBezTo>
                    <a:pt x="226" y="4963"/>
                    <a:pt x="301" y="4988"/>
                    <a:pt x="376" y="4988"/>
                  </a:cubicBezTo>
                  <a:cubicBezTo>
                    <a:pt x="476" y="4988"/>
                    <a:pt x="577" y="4938"/>
                    <a:pt x="627" y="4863"/>
                  </a:cubicBezTo>
                  <a:cubicBezTo>
                    <a:pt x="1554" y="3710"/>
                    <a:pt x="2331" y="2432"/>
                    <a:pt x="2907" y="1078"/>
                  </a:cubicBezTo>
                  <a:lnTo>
                    <a:pt x="4862" y="3960"/>
                  </a:lnTo>
                  <a:cubicBezTo>
                    <a:pt x="4887" y="4010"/>
                    <a:pt x="4912" y="4061"/>
                    <a:pt x="4937" y="4111"/>
                  </a:cubicBezTo>
                  <a:lnTo>
                    <a:pt x="5138" y="4361"/>
                  </a:lnTo>
                  <a:cubicBezTo>
                    <a:pt x="5213" y="4452"/>
                    <a:pt x="5315" y="4497"/>
                    <a:pt x="5418" y="4497"/>
                  </a:cubicBezTo>
                  <a:cubicBezTo>
                    <a:pt x="5486" y="4497"/>
                    <a:pt x="5554" y="4477"/>
                    <a:pt x="5614" y="4437"/>
                  </a:cubicBezTo>
                  <a:cubicBezTo>
                    <a:pt x="5765" y="4311"/>
                    <a:pt x="5790" y="4111"/>
                    <a:pt x="5689" y="3960"/>
                  </a:cubicBezTo>
                  <a:lnTo>
                    <a:pt x="3108" y="151"/>
                  </a:lnTo>
                  <a:cubicBezTo>
                    <a:pt x="3033" y="51"/>
                    <a:pt x="2907" y="0"/>
                    <a:pt x="2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599;p61">
              <a:extLst>
                <a:ext uri="{FF2B5EF4-FFF2-40B4-BE49-F238E27FC236}">
                  <a16:creationId xmlns:a16="http://schemas.microsoft.com/office/drawing/2014/main" id="{E91B0A1B-0A00-43B8-99CC-662A3B887858}"/>
                </a:ext>
              </a:extLst>
            </p:cNvPr>
            <p:cNvSpPr/>
            <p:nvPr/>
          </p:nvSpPr>
          <p:spPr>
            <a:xfrm>
              <a:off x="3050177" y="1630467"/>
              <a:ext cx="83782" cy="106494"/>
            </a:xfrm>
            <a:custGeom>
              <a:avLst/>
              <a:gdLst/>
              <a:ahLst/>
              <a:cxnLst/>
              <a:rect l="l" t="t" r="r" b="b"/>
              <a:pathLst>
                <a:path w="4161" h="5289" extrusionOk="0">
                  <a:moveTo>
                    <a:pt x="376" y="1"/>
                  </a:moveTo>
                  <a:cubicBezTo>
                    <a:pt x="26" y="1755"/>
                    <a:pt x="0" y="3560"/>
                    <a:pt x="276" y="5289"/>
                  </a:cubicBezTo>
                  <a:lnTo>
                    <a:pt x="4161" y="2758"/>
                  </a:lnTo>
                  <a:cubicBezTo>
                    <a:pt x="2908" y="1855"/>
                    <a:pt x="1630" y="928"/>
                    <a:pt x="3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600;p61">
              <a:extLst>
                <a:ext uri="{FF2B5EF4-FFF2-40B4-BE49-F238E27FC236}">
                  <a16:creationId xmlns:a16="http://schemas.microsoft.com/office/drawing/2014/main" id="{5A64E378-BF92-46C7-BC30-F3986FF1D4D8}"/>
                </a:ext>
              </a:extLst>
            </p:cNvPr>
            <p:cNvSpPr/>
            <p:nvPr/>
          </p:nvSpPr>
          <p:spPr>
            <a:xfrm>
              <a:off x="3043109" y="1623883"/>
              <a:ext cx="98420" cy="120146"/>
            </a:xfrm>
            <a:custGeom>
              <a:avLst/>
              <a:gdLst/>
              <a:ahLst/>
              <a:cxnLst/>
              <a:rect l="l" t="t" r="r" b="b"/>
              <a:pathLst>
                <a:path w="4888" h="5967" extrusionOk="0">
                  <a:moveTo>
                    <a:pt x="716" y="1"/>
                  </a:moveTo>
                  <a:cubicBezTo>
                    <a:pt x="676" y="1"/>
                    <a:pt x="638" y="9"/>
                    <a:pt x="602" y="27"/>
                  </a:cubicBezTo>
                  <a:cubicBezTo>
                    <a:pt x="502" y="52"/>
                    <a:pt x="427" y="152"/>
                    <a:pt x="402" y="278"/>
                  </a:cubicBezTo>
                  <a:cubicBezTo>
                    <a:pt x="26" y="2057"/>
                    <a:pt x="1" y="3887"/>
                    <a:pt x="301" y="5691"/>
                  </a:cubicBezTo>
                  <a:cubicBezTo>
                    <a:pt x="326" y="5842"/>
                    <a:pt x="477" y="5967"/>
                    <a:pt x="627" y="5967"/>
                  </a:cubicBezTo>
                  <a:lnTo>
                    <a:pt x="702" y="5967"/>
                  </a:lnTo>
                  <a:cubicBezTo>
                    <a:pt x="878" y="5917"/>
                    <a:pt x="1003" y="5741"/>
                    <a:pt x="978" y="5566"/>
                  </a:cubicBezTo>
                  <a:cubicBezTo>
                    <a:pt x="702" y="4012"/>
                    <a:pt x="702" y="2458"/>
                    <a:pt x="953" y="929"/>
                  </a:cubicBezTo>
                  <a:lnTo>
                    <a:pt x="953" y="929"/>
                  </a:lnTo>
                  <a:lnTo>
                    <a:pt x="4311" y="3360"/>
                  </a:lnTo>
                  <a:cubicBezTo>
                    <a:pt x="4374" y="3413"/>
                    <a:pt x="4445" y="3439"/>
                    <a:pt x="4516" y="3439"/>
                  </a:cubicBezTo>
                  <a:cubicBezTo>
                    <a:pt x="4616" y="3439"/>
                    <a:pt x="4715" y="3387"/>
                    <a:pt x="4788" y="3285"/>
                  </a:cubicBezTo>
                  <a:cubicBezTo>
                    <a:pt x="4888" y="3135"/>
                    <a:pt x="4863" y="2934"/>
                    <a:pt x="4712" y="2834"/>
                  </a:cubicBezTo>
                  <a:lnTo>
                    <a:pt x="928" y="77"/>
                  </a:lnTo>
                  <a:cubicBezTo>
                    <a:pt x="863" y="29"/>
                    <a:pt x="788" y="1"/>
                    <a:pt x="7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601;p61">
              <a:extLst>
                <a:ext uri="{FF2B5EF4-FFF2-40B4-BE49-F238E27FC236}">
                  <a16:creationId xmlns:a16="http://schemas.microsoft.com/office/drawing/2014/main" id="{D7BF40E9-4C20-43B1-8CC9-7E5E9D223EBE}"/>
                </a:ext>
              </a:extLst>
            </p:cNvPr>
            <p:cNvSpPr/>
            <p:nvPr/>
          </p:nvSpPr>
          <p:spPr>
            <a:xfrm>
              <a:off x="3359511" y="1607251"/>
              <a:ext cx="64633" cy="101460"/>
            </a:xfrm>
            <a:custGeom>
              <a:avLst/>
              <a:gdLst/>
              <a:ahLst/>
              <a:cxnLst/>
              <a:rect l="l" t="t" r="r" b="b"/>
              <a:pathLst>
                <a:path w="3210" h="5039" extrusionOk="0">
                  <a:moveTo>
                    <a:pt x="2608" y="1"/>
                  </a:moveTo>
                  <a:cubicBezTo>
                    <a:pt x="1730" y="1003"/>
                    <a:pt x="878" y="2006"/>
                    <a:pt x="1" y="3008"/>
                  </a:cubicBezTo>
                  <a:lnTo>
                    <a:pt x="3209" y="5038"/>
                  </a:lnTo>
                  <a:cubicBezTo>
                    <a:pt x="3084" y="3359"/>
                    <a:pt x="2883" y="1680"/>
                    <a:pt x="2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602;p61">
              <a:extLst>
                <a:ext uri="{FF2B5EF4-FFF2-40B4-BE49-F238E27FC236}">
                  <a16:creationId xmlns:a16="http://schemas.microsoft.com/office/drawing/2014/main" id="{9CE6544E-6356-40E6-8FC5-4FBEAE86EBCA}"/>
                </a:ext>
              </a:extLst>
            </p:cNvPr>
            <p:cNvSpPr/>
            <p:nvPr/>
          </p:nvSpPr>
          <p:spPr>
            <a:xfrm>
              <a:off x="3351960" y="1600304"/>
              <a:ext cx="79231" cy="115474"/>
            </a:xfrm>
            <a:custGeom>
              <a:avLst/>
              <a:gdLst/>
              <a:ahLst/>
              <a:cxnLst/>
              <a:rect l="l" t="t" r="r" b="b"/>
              <a:pathLst>
                <a:path w="3935" h="5735" extrusionOk="0">
                  <a:moveTo>
                    <a:pt x="2979" y="0"/>
                  </a:moveTo>
                  <a:cubicBezTo>
                    <a:pt x="2882" y="0"/>
                    <a:pt x="2787" y="47"/>
                    <a:pt x="2732" y="120"/>
                  </a:cubicBezTo>
                  <a:lnTo>
                    <a:pt x="125" y="3128"/>
                  </a:lnTo>
                  <a:cubicBezTo>
                    <a:pt x="0" y="3278"/>
                    <a:pt x="0" y="3479"/>
                    <a:pt x="150" y="3604"/>
                  </a:cubicBezTo>
                  <a:cubicBezTo>
                    <a:pt x="207" y="3660"/>
                    <a:pt x="284" y="3686"/>
                    <a:pt x="362" y="3686"/>
                  </a:cubicBezTo>
                  <a:cubicBezTo>
                    <a:pt x="459" y="3686"/>
                    <a:pt x="558" y="3648"/>
                    <a:pt x="627" y="3579"/>
                  </a:cubicBezTo>
                  <a:lnTo>
                    <a:pt x="2757" y="1123"/>
                  </a:lnTo>
                  <a:cubicBezTo>
                    <a:pt x="2957" y="2551"/>
                    <a:pt x="3133" y="3980"/>
                    <a:pt x="3258" y="5434"/>
                  </a:cubicBezTo>
                  <a:cubicBezTo>
                    <a:pt x="3258" y="5609"/>
                    <a:pt x="3409" y="5734"/>
                    <a:pt x="3584" y="5734"/>
                  </a:cubicBezTo>
                  <a:lnTo>
                    <a:pt x="3609" y="5734"/>
                  </a:lnTo>
                  <a:cubicBezTo>
                    <a:pt x="3810" y="5709"/>
                    <a:pt x="3935" y="5559"/>
                    <a:pt x="3935" y="5358"/>
                  </a:cubicBezTo>
                  <a:cubicBezTo>
                    <a:pt x="3785" y="3679"/>
                    <a:pt x="3584" y="1950"/>
                    <a:pt x="3333" y="296"/>
                  </a:cubicBezTo>
                  <a:cubicBezTo>
                    <a:pt x="3308" y="145"/>
                    <a:pt x="3208" y="45"/>
                    <a:pt x="3083" y="20"/>
                  </a:cubicBezTo>
                  <a:cubicBezTo>
                    <a:pt x="3049" y="7"/>
                    <a:pt x="3014" y="0"/>
                    <a:pt x="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603;p61">
              <a:extLst>
                <a:ext uri="{FF2B5EF4-FFF2-40B4-BE49-F238E27FC236}">
                  <a16:creationId xmlns:a16="http://schemas.microsoft.com/office/drawing/2014/main" id="{A69B9637-850D-4185-93D1-66FB603CC7E6}"/>
                </a:ext>
              </a:extLst>
            </p:cNvPr>
            <p:cNvSpPr/>
            <p:nvPr/>
          </p:nvSpPr>
          <p:spPr>
            <a:xfrm>
              <a:off x="2941669" y="1752585"/>
              <a:ext cx="79251" cy="91876"/>
            </a:xfrm>
            <a:custGeom>
              <a:avLst/>
              <a:gdLst/>
              <a:ahLst/>
              <a:cxnLst/>
              <a:rect l="l" t="t" r="r" b="b"/>
              <a:pathLst>
                <a:path w="3936" h="4563" extrusionOk="0">
                  <a:moveTo>
                    <a:pt x="101" y="1"/>
                  </a:moveTo>
                  <a:lnTo>
                    <a:pt x="101" y="1"/>
                  </a:lnTo>
                  <a:cubicBezTo>
                    <a:pt x="1" y="1605"/>
                    <a:pt x="427" y="3209"/>
                    <a:pt x="1254" y="4562"/>
                  </a:cubicBezTo>
                  <a:lnTo>
                    <a:pt x="3936" y="778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604;p61">
              <a:extLst>
                <a:ext uri="{FF2B5EF4-FFF2-40B4-BE49-F238E27FC236}">
                  <a16:creationId xmlns:a16="http://schemas.microsoft.com/office/drawing/2014/main" id="{602254BD-5980-43DE-A0CD-91135E536317}"/>
                </a:ext>
              </a:extLst>
            </p:cNvPr>
            <p:cNvSpPr/>
            <p:nvPr/>
          </p:nvSpPr>
          <p:spPr>
            <a:xfrm>
              <a:off x="2934622" y="1745840"/>
              <a:ext cx="93869" cy="105689"/>
            </a:xfrm>
            <a:custGeom>
              <a:avLst/>
              <a:gdLst/>
              <a:ahLst/>
              <a:cxnLst/>
              <a:rect l="l" t="t" r="r" b="b"/>
              <a:pathLst>
                <a:path w="4662" h="5249" extrusionOk="0">
                  <a:moveTo>
                    <a:pt x="421" y="0"/>
                  </a:moveTo>
                  <a:cubicBezTo>
                    <a:pt x="349" y="0"/>
                    <a:pt x="281" y="24"/>
                    <a:pt x="226" y="60"/>
                  </a:cubicBezTo>
                  <a:cubicBezTo>
                    <a:pt x="150" y="135"/>
                    <a:pt x="100" y="211"/>
                    <a:pt x="100" y="311"/>
                  </a:cubicBezTo>
                  <a:cubicBezTo>
                    <a:pt x="0" y="1990"/>
                    <a:pt x="451" y="3669"/>
                    <a:pt x="1328" y="5073"/>
                  </a:cubicBezTo>
                  <a:cubicBezTo>
                    <a:pt x="1379" y="5198"/>
                    <a:pt x="1504" y="5248"/>
                    <a:pt x="1604" y="5248"/>
                  </a:cubicBezTo>
                  <a:cubicBezTo>
                    <a:pt x="1679" y="5248"/>
                    <a:pt x="1729" y="5223"/>
                    <a:pt x="1805" y="5198"/>
                  </a:cubicBezTo>
                  <a:cubicBezTo>
                    <a:pt x="1955" y="5098"/>
                    <a:pt x="2005" y="4872"/>
                    <a:pt x="1905" y="4722"/>
                  </a:cubicBezTo>
                  <a:cubicBezTo>
                    <a:pt x="1153" y="3544"/>
                    <a:pt x="777" y="2140"/>
                    <a:pt x="777" y="737"/>
                  </a:cubicBezTo>
                  <a:lnTo>
                    <a:pt x="777" y="737"/>
                  </a:lnTo>
                  <a:lnTo>
                    <a:pt x="4211" y="1439"/>
                  </a:lnTo>
                  <a:cubicBezTo>
                    <a:pt x="4231" y="1441"/>
                    <a:pt x="4251" y="1442"/>
                    <a:pt x="4271" y="1442"/>
                  </a:cubicBezTo>
                  <a:cubicBezTo>
                    <a:pt x="4445" y="1442"/>
                    <a:pt x="4589" y="1343"/>
                    <a:pt x="4612" y="1163"/>
                  </a:cubicBezTo>
                  <a:cubicBezTo>
                    <a:pt x="4662" y="988"/>
                    <a:pt x="4536" y="812"/>
                    <a:pt x="4361" y="762"/>
                  </a:cubicBezTo>
                  <a:lnTo>
                    <a:pt x="501" y="10"/>
                  </a:lnTo>
                  <a:cubicBezTo>
                    <a:pt x="475" y="3"/>
                    <a:pt x="448" y="0"/>
                    <a:pt x="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05;p61">
              <a:extLst>
                <a:ext uri="{FF2B5EF4-FFF2-40B4-BE49-F238E27FC236}">
                  <a16:creationId xmlns:a16="http://schemas.microsoft.com/office/drawing/2014/main" id="{AA596E62-B034-4192-B5CD-1A5996697347}"/>
                </a:ext>
              </a:extLst>
            </p:cNvPr>
            <p:cNvSpPr/>
            <p:nvPr/>
          </p:nvSpPr>
          <p:spPr>
            <a:xfrm>
              <a:off x="3456924" y="1710705"/>
              <a:ext cx="76211" cy="103474"/>
            </a:xfrm>
            <a:custGeom>
              <a:avLst/>
              <a:gdLst/>
              <a:ahLst/>
              <a:cxnLst/>
              <a:rect l="l" t="t" r="r" b="b"/>
              <a:pathLst>
                <a:path w="3785" h="5139" extrusionOk="0">
                  <a:moveTo>
                    <a:pt x="3785" y="1"/>
                  </a:moveTo>
                  <a:lnTo>
                    <a:pt x="0" y="1404"/>
                  </a:lnTo>
                  <a:lnTo>
                    <a:pt x="2206" y="5139"/>
                  </a:lnTo>
                  <a:cubicBezTo>
                    <a:pt x="2882" y="3484"/>
                    <a:pt x="3409" y="1755"/>
                    <a:pt x="37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606;p61">
              <a:extLst>
                <a:ext uri="{FF2B5EF4-FFF2-40B4-BE49-F238E27FC236}">
                  <a16:creationId xmlns:a16="http://schemas.microsoft.com/office/drawing/2014/main" id="{F302DA96-B50F-4FBE-A281-983D9FB7D2B3}"/>
                </a:ext>
              </a:extLst>
            </p:cNvPr>
            <p:cNvSpPr/>
            <p:nvPr/>
          </p:nvSpPr>
          <p:spPr>
            <a:xfrm>
              <a:off x="3448850" y="1703859"/>
              <a:ext cx="91352" cy="116884"/>
            </a:xfrm>
            <a:custGeom>
              <a:avLst/>
              <a:gdLst/>
              <a:ahLst/>
              <a:cxnLst/>
              <a:rect l="l" t="t" r="r" b="b"/>
              <a:pathLst>
                <a:path w="4537" h="5805" extrusionOk="0">
                  <a:moveTo>
                    <a:pt x="4184" y="1"/>
                  </a:moveTo>
                  <a:cubicBezTo>
                    <a:pt x="4144" y="1"/>
                    <a:pt x="4102" y="7"/>
                    <a:pt x="4060" y="15"/>
                  </a:cubicBezTo>
                  <a:lnTo>
                    <a:pt x="276" y="1443"/>
                  </a:lnTo>
                  <a:cubicBezTo>
                    <a:pt x="100" y="1494"/>
                    <a:pt x="0" y="1694"/>
                    <a:pt x="75" y="1870"/>
                  </a:cubicBezTo>
                  <a:cubicBezTo>
                    <a:pt x="133" y="2005"/>
                    <a:pt x="251" y="2095"/>
                    <a:pt x="382" y="2095"/>
                  </a:cubicBezTo>
                  <a:cubicBezTo>
                    <a:pt x="421" y="2095"/>
                    <a:pt x="461" y="2087"/>
                    <a:pt x="501" y="2070"/>
                  </a:cubicBezTo>
                  <a:lnTo>
                    <a:pt x="3709" y="867"/>
                  </a:lnTo>
                  <a:lnTo>
                    <a:pt x="3709" y="867"/>
                  </a:lnTo>
                  <a:cubicBezTo>
                    <a:pt x="3359" y="2396"/>
                    <a:pt x="2882" y="3900"/>
                    <a:pt x="2281" y="5328"/>
                  </a:cubicBezTo>
                  <a:cubicBezTo>
                    <a:pt x="2206" y="5504"/>
                    <a:pt x="2306" y="5704"/>
                    <a:pt x="2481" y="5779"/>
                  </a:cubicBezTo>
                  <a:cubicBezTo>
                    <a:pt x="2506" y="5804"/>
                    <a:pt x="2556" y="5804"/>
                    <a:pt x="2607" y="5804"/>
                  </a:cubicBezTo>
                  <a:cubicBezTo>
                    <a:pt x="2732" y="5804"/>
                    <a:pt x="2857" y="5729"/>
                    <a:pt x="2907" y="5604"/>
                  </a:cubicBezTo>
                  <a:cubicBezTo>
                    <a:pt x="3609" y="3925"/>
                    <a:pt x="4161" y="2170"/>
                    <a:pt x="4511" y="416"/>
                  </a:cubicBezTo>
                  <a:cubicBezTo>
                    <a:pt x="4536" y="291"/>
                    <a:pt x="4486" y="165"/>
                    <a:pt x="4386" y="90"/>
                  </a:cubicBezTo>
                  <a:cubicBezTo>
                    <a:pt x="4336" y="23"/>
                    <a:pt x="4264" y="1"/>
                    <a:pt x="41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07;p61">
              <a:extLst>
                <a:ext uri="{FF2B5EF4-FFF2-40B4-BE49-F238E27FC236}">
                  <a16:creationId xmlns:a16="http://schemas.microsoft.com/office/drawing/2014/main" id="{056635D9-31D9-4FCD-8311-556C0E0D48CE}"/>
                </a:ext>
              </a:extLst>
            </p:cNvPr>
            <p:cNvSpPr/>
            <p:nvPr/>
          </p:nvSpPr>
          <p:spPr>
            <a:xfrm>
              <a:off x="2723667" y="1643534"/>
              <a:ext cx="1057249" cy="1096653"/>
            </a:xfrm>
            <a:custGeom>
              <a:avLst/>
              <a:gdLst/>
              <a:ahLst/>
              <a:cxnLst/>
              <a:rect l="l" t="t" r="r" b="b"/>
              <a:pathLst>
                <a:path w="52508" h="54465" extrusionOk="0">
                  <a:moveTo>
                    <a:pt x="26841" y="1"/>
                  </a:moveTo>
                  <a:cubicBezTo>
                    <a:pt x="24264" y="1"/>
                    <a:pt x="22783" y="780"/>
                    <a:pt x="22783" y="780"/>
                  </a:cubicBezTo>
                  <a:cubicBezTo>
                    <a:pt x="19500" y="1457"/>
                    <a:pt x="16392" y="3587"/>
                    <a:pt x="14287" y="6269"/>
                  </a:cubicBezTo>
                  <a:cubicBezTo>
                    <a:pt x="11204" y="10179"/>
                    <a:pt x="9775" y="15066"/>
                    <a:pt x="8372" y="19853"/>
                  </a:cubicBezTo>
                  <a:cubicBezTo>
                    <a:pt x="5765" y="28826"/>
                    <a:pt x="3159" y="37823"/>
                    <a:pt x="552" y="46821"/>
                  </a:cubicBezTo>
                  <a:cubicBezTo>
                    <a:pt x="277" y="47773"/>
                    <a:pt x="1" y="48801"/>
                    <a:pt x="302" y="49753"/>
                  </a:cubicBezTo>
                  <a:cubicBezTo>
                    <a:pt x="728" y="51031"/>
                    <a:pt x="2156" y="51783"/>
                    <a:pt x="3535" y="51808"/>
                  </a:cubicBezTo>
                  <a:cubicBezTo>
                    <a:pt x="3595" y="51810"/>
                    <a:pt x="3655" y="51811"/>
                    <a:pt x="3715" y="51811"/>
                  </a:cubicBezTo>
                  <a:cubicBezTo>
                    <a:pt x="5004" y="51811"/>
                    <a:pt x="6247" y="51310"/>
                    <a:pt x="7445" y="50831"/>
                  </a:cubicBezTo>
                  <a:cubicBezTo>
                    <a:pt x="8207" y="50456"/>
                    <a:pt x="8962" y="50297"/>
                    <a:pt x="9705" y="50297"/>
                  </a:cubicBezTo>
                  <a:cubicBezTo>
                    <a:pt x="10305" y="50297"/>
                    <a:pt x="10897" y="50401"/>
                    <a:pt x="11480" y="50580"/>
                  </a:cubicBezTo>
                  <a:cubicBezTo>
                    <a:pt x="12808" y="50956"/>
                    <a:pt x="13961" y="51733"/>
                    <a:pt x="15164" y="52385"/>
                  </a:cubicBezTo>
                  <a:cubicBezTo>
                    <a:pt x="16271" y="53008"/>
                    <a:pt x="17485" y="53524"/>
                    <a:pt x="18746" y="53524"/>
                  </a:cubicBezTo>
                  <a:cubicBezTo>
                    <a:pt x="18855" y="53524"/>
                    <a:pt x="18964" y="53520"/>
                    <a:pt x="19074" y="53512"/>
                  </a:cubicBezTo>
                  <a:cubicBezTo>
                    <a:pt x="21831" y="53312"/>
                    <a:pt x="23911" y="50555"/>
                    <a:pt x="26693" y="50405"/>
                  </a:cubicBezTo>
                  <a:cubicBezTo>
                    <a:pt x="26776" y="50400"/>
                    <a:pt x="26858" y="50398"/>
                    <a:pt x="26940" y="50398"/>
                  </a:cubicBezTo>
                  <a:cubicBezTo>
                    <a:pt x="30422" y="50398"/>
                    <a:pt x="32991" y="54465"/>
                    <a:pt x="36517" y="54465"/>
                  </a:cubicBezTo>
                  <a:cubicBezTo>
                    <a:pt x="38197" y="54465"/>
                    <a:pt x="39725" y="53512"/>
                    <a:pt x="41179" y="52685"/>
                  </a:cubicBezTo>
                  <a:cubicBezTo>
                    <a:pt x="42394" y="52006"/>
                    <a:pt x="43745" y="51360"/>
                    <a:pt x="45092" y="51360"/>
                  </a:cubicBezTo>
                  <a:cubicBezTo>
                    <a:pt x="45384" y="51360"/>
                    <a:pt x="45676" y="51390"/>
                    <a:pt x="45966" y="51457"/>
                  </a:cubicBezTo>
                  <a:cubicBezTo>
                    <a:pt x="46768" y="51658"/>
                    <a:pt x="47470" y="52109"/>
                    <a:pt x="48197" y="52510"/>
                  </a:cubicBezTo>
                  <a:cubicBezTo>
                    <a:pt x="48923" y="52911"/>
                    <a:pt x="49700" y="53262"/>
                    <a:pt x="50527" y="53262"/>
                  </a:cubicBezTo>
                  <a:cubicBezTo>
                    <a:pt x="51355" y="53262"/>
                    <a:pt x="52307" y="52786"/>
                    <a:pt x="52507" y="51984"/>
                  </a:cubicBezTo>
                  <a:lnTo>
                    <a:pt x="41154" y="14590"/>
                  </a:lnTo>
                  <a:cubicBezTo>
                    <a:pt x="40076" y="11031"/>
                    <a:pt x="38948" y="7397"/>
                    <a:pt x="36618" y="4490"/>
                  </a:cubicBezTo>
                  <a:cubicBezTo>
                    <a:pt x="35289" y="2835"/>
                    <a:pt x="33485" y="1432"/>
                    <a:pt x="31480" y="780"/>
                  </a:cubicBezTo>
                  <a:cubicBezTo>
                    <a:pt x="29692" y="196"/>
                    <a:pt x="28130" y="1"/>
                    <a:pt x="268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08;p61">
              <a:extLst>
                <a:ext uri="{FF2B5EF4-FFF2-40B4-BE49-F238E27FC236}">
                  <a16:creationId xmlns:a16="http://schemas.microsoft.com/office/drawing/2014/main" id="{C9CBD2ED-DB9B-45E7-B481-9669854EE1C1}"/>
                </a:ext>
              </a:extLst>
            </p:cNvPr>
            <p:cNvSpPr/>
            <p:nvPr/>
          </p:nvSpPr>
          <p:spPr>
            <a:xfrm>
              <a:off x="3567425" y="2014502"/>
              <a:ext cx="233163" cy="233425"/>
            </a:xfrm>
            <a:custGeom>
              <a:avLst/>
              <a:gdLst/>
              <a:ahLst/>
              <a:cxnLst/>
              <a:rect l="l" t="t" r="r" b="b"/>
              <a:pathLst>
                <a:path w="11580" h="11593" extrusionOk="0">
                  <a:moveTo>
                    <a:pt x="402" y="1"/>
                  </a:moveTo>
                  <a:cubicBezTo>
                    <a:pt x="176" y="1"/>
                    <a:pt x="1" y="151"/>
                    <a:pt x="1" y="376"/>
                  </a:cubicBezTo>
                  <a:cubicBezTo>
                    <a:pt x="1" y="577"/>
                    <a:pt x="176" y="752"/>
                    <a:pt x="377" y="752"/>
                  </a:cubicBezTo>
                  <a:lnTo>
                    <a:pt x="577" y="752"/>
                  </a:lnTo>
                  <a:cubicBezTo>
                    <a:pt x="678" y="752"/>
                    <a:pt x="878" y="752"/>
                    <a:pt x="1079" y="777"/>
                  </a:cubicBezTo>
                  <a:cubicBezTo>
                    <a:pt x="1304" y="803"/>
                    <a:pt x="1580" y="828"/>
                    <a:pt x="1881" y="878"/>
                  </a:cubicBezTo>
                  <a:cubicBezTo>
                    <a:pt x="2181" y="953"/>
                    <a:pt x="2532" y="1028"/>
                    <a:pt x="2883" y="1128"/>
                  </a:cubicBezTo>
                  <a:cubicBezTo>
                    <a:pt x="3259" y="1254"/>
                    <a:pt x="3635" y="1379"/>
                    <a:pt x="4036" y="1554"/>
                  </a:cubicBezTo>
                  <a:cubicBezTo>
                    <a:pt x="4437" y="1730"/>
                    <a:pt x="4838" y="1955"/>
                    <a:pt x="5239" y="2206"/>
                  </a:cubicBezTo>
                  <a:cubicBezTo>
                    <a:pt x="5640" y="2457"/>
                    <a:pt x="6016" y="2782"/>
                    <a:pt x="6392" y="3108"/>
                  </a:cubicBezTo>
                  <a:cubicBezTo>
                    <a:pt x="6743" y="3434"/>
                    <a:pt x="7094" y="3810"/>
                    <a:pt x="7394" y="4186"/>
                  </a:cubicBezTo>
                  <a:cubicBezTo>
                    <a:pt x="7720" y="4587"/>
                    <a:pt x="7971" y="4963"/>
                    <a:pt x="8247" y="5389"/>
                  </a:cubicBezTo>
                  <a:cubicBezTo>
                    <a:pt x="8472" y="5790"/>
                    <a:pt x="8723" y="6191"/>
                    <a:pt x="8898" y="6617"/>
                  </a:cubicBezTo>
                  <a:cubicBezTo>
                    <a:pt x="9099" y="7018"/>
                    <a:pt x="9274" y="7419"/>
                    <a:pt x="9424" y="7820"/>
                  </a:cubicBezTo>
                  <a:cubicBezTo>
                    <a:pt x="9575" y="8196"/>
                    <a:pt x="9700" y="8572"/>
                    <a:pt x="9800" y="8923"/>
                  </a:cubicBezTo>
                  <a:cubicBezTo>
                    <a:pt x="9926" y="9274"/>
                    <a:pt x="10026" y="9600"/>
                    <a:pt x="10126" y="9875"/>
                  </a:cubicBezTo>
                  <a:cubicBezTo>
                    <a:pt x="10201" y="10176"/>
                    <a:pt x="10277" y="10427"/>
                    <a:pt x="10352" y="10627"/>
                  </a:cubicBezTo>
                  <a:cubicBezTo>
                    <a:pt x="10427" y="10853"/>
                    <a:pt x="10477" y="11028"/>
                    <a:pt x="10502" y="11128"/>
                  </a:cubicBezTo>
                  <a:cubicBezTo>
                    <a:pt x="10552" y="11254"/>
                    <a:pt x="10577" y="11304"/>
                    <a:pt x="10577" y="11304"/>
                  </a:cubicBezTo>
                  <a:lnTo>
                    <a:pt x="10577" y="11329"/>
                  </a:lnTo>
                  <a:cubicBezTo>
                    <a:pt x="10627" y="11429"/>
                    <a:pt x="10703" y="11529"/>
                    <a:pt x="10828" y="11580"/>
                  </a:cubicBezTo>
                  <a:cubicBezTo>
                    <a:pt x="10862" y="11588"/>
                    <a:pt x="10896" y="11592"/>
                    <a:pt x="10931" y="11592"/>
                  </a:cubicBezTo>
                  <a:cubicBezTo>
                    <a:pt x="11100" y="11592"/>
                    <a:pt x="11267" y="11491"/>
                    <a:pt x="11329" y="11304"/>
                  </a:cubicBezTo>
                  <a:cubicBezTo>
                    <a:pt x="11329" y="11304"/>
                    <a:pt x="11354" y="11254"/>
                    <a:pt x="11379" y="11128"/>
                  </a:cubicBezTo>
                  <a:cubicBezTo>
                    <a:pt x="11429" y="10978"/>
                    <a:pt x="11480" y="10803"/>
                    <a:pt x="11505" y="10552"/>
                  </a:cubicBezTo>
                  <a:cubicBezTo>
                    <a:pt x="11555" y="10301"/>
                    <a:pt x="11555" y="10001"/>
                    <a:pt x="11580" y="9675"/>
                  </a:cubicBezTo>
                  <a:cubicBezTo>
                    <a:pt x="11555" y="9324"/>
                    <a:pt x="11530" y="8923"/>
                    <a:pt x="11455" y="8522"/>
                  </a:cubicBezTo>
                  <a:cubicBezTo>
                    <a:pt x="11379" y="8096"/>
                    <a:pt x="11279" y="7645"/>
                    <a:pt x="11104" y="7194"/>
                  </a:cubicBezTo>
                  <a:cubicBezTo>
                    <a:pt x="10928" y="6742"/>
                    <a:pt x="10728" y="6266"/>
                    <a:pt x="10452" y="5790"/>
                  </a:cubicBezTo>
                  <a:cubicBezTo>
                    <a:pt x="10201" y="5339"/>
                    <a:pt x="9901" y="4888"/>
                    <a:pt x="9550" y="4437"/>
                  </a:cubicBezTo>
                  <a:cubicBezTo>
                    <a:pt x="9199" y="4011"/>
                    <a:pt x="8773" y="3584"/>
                    <a:pt x="8372" y="3234"/>
                  </a:cubicBezTo>
                  <a:cubicBezTo>
                    <a:pt x="7545" y="2507"/>
                    <a:pt x="6592" y="1905"/>
                    <a:pt x="5690" y="1429"/>
                  </a:cubicBezTo>
                  <a:cubicBezTo>
                    <a:pt x="5214" y="1204"/>
                    <a:pt x="4763" y="1003"/>
                    <a:pt x="4337" y="853"/>
                  </a:cubicBezTo>
                  <a:cubicBezTo>
                    <a:pt x="3911" y="677"/>
                    <a:pt x="3485" y="552"/>
                    <a:pt x="3084" y="452"/>
                  </a:cubicBezTo>
                  <a:cubicBezTo>
                    <a:pt x="2683" y="326"/>
                    <a:pt x="2332" y="251"/>
                    <a:pt x="2006" y="201"/>
                  </a:cubicBezTo>
                  <a:cubicBezTo>
                    <a:pt x="1680" y="151"/>
                    <a:pt x="1404" y="101"/>
                    <a:pt x="1154" y="76"/>
                  </a:cubicBezTo>
                  <a:cubicBezTo>
                    <a:pt x="903" y="26"/>
                    <a:pt x="728" y="26"/>
                    <a:pt x="602" y="26"/>
                  </a:cubicBezTo>
                  <a:lnTo>
                    <a:pt x="4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609;p61">
              <a:extLst>
                <a:ext uri="{FF2B5EF4-FFF2-40B4-BE49-F238E27FC236}">
                  <a16:creationId xmlns:a16="http://schemas.microsoft.com/office/drawing/2014/main" id="{012FB6BF-8FF0-4230-8153-301456A2686E}"/>
                </a:ext>
              </a:extLst>
            </p:cNvPr>
            <p:cNvSpPr/>
            <p:nvPr/>
          </p:nvSpPr>
          <p:spPr>
            <a:xfrm>
              <a:off x="3749606" y="2236530"/>
              <a:ext cx="75708" cy="35881"/>
            </a:xfrm>
            <a:custGeom>
              <a:avLst/>
              <a:gdLst/>
              <a:ahLst/>
              <a:cxnLst/>
              <a:rect l="l" t="t" r="r" b="b"/>
              <a:pathLst>
                <a:path w="3760" h="1782" extrusionOk="0">
                  <a:moveTo>
                    <a:pt x="1961" y="0"/>
                  </a:moveTo>
                  <a:cubicBezTo>
                    <a:pt x="1926" y="0"/>
                    <a:pt x="1891" y="8"/>
                    <a:pt x="1855" y="26"/>
                  </a:cubicBezTo>
                  <a:lnTo>
                    <a:pt x="1730" y="76"/>
                  </a:lnTo>
                  <a:cubicBezTo>
                    <a:pt x="1404" y="202"/>
                    <a:pt x="1078" y="327"/>
                    <a:pt x="803" y="502"/>
                  </a:cubicBezTo>
                  <a:cubicBezTo>
                    <a:pt x="652" y="603"/>
                    <a:pt x="502" y="703"/>
                    <a:pt x="376" y="828"/>
                  </a:cubicBezTo>
                  <a:cubicBezTo>
                    <a:pt x="251" y="928"/>
                    <a:pt x="126" y="1079"/>
                    <a:pt x="26" y="1254"/>
                  </a:cubicBezTo>
                  <a:cubicBezTo>
                    <a:pt x="26" y="1279"/>
                    <a:pt x="26" y="1329"/>
                    <a:pt x="26" y="1355"/>
                  </a:cubicBezTo>
                  <a:cubicBezTo>
                    <a:pt x="1" y="1480"/>
                    <a:pt x="101" y="1580"/>
                    <a:pt x="226" y="1580"/>
                  </a:cubicBezTo>
                  <a:cubicBezTo>
                    <a:pt x="267" y="1585"/>
                    <a:pt x="307" y="1587"/>
                    <a:pt x="346" y="1587"/>
                  </a:cubicBezTo>
                  <a:cubicBezTo>
                    <a:pt x="516" y="1587"/>
                    <a:pt x="659" y="1546"/>
                    <a:pt x="803" y="1505"/>
                  </a:cubicBezTo>
                  <a:cubicBezTo>
                    <a:pt x="953" y="1455"/>
                    <a:pt x="1103" y="1355"/>
                    <a:pt x="1254" y="1279"/>
                  </a:cubicBezTo>
                  <a:cubicBezTo>
                    <a:pt x="1504" y="1113"/>
                    <a:pt x="1737" y="946"/>
                    <a:pt x="1952" y="750"/>
                  </a:cubicBezTo>
                  <a:lnTo>
                    <a:pt x="1952" y="750"/>
                  </a:lnTo>
                  <a:cubicBezTo>
                    <a:pt x="2178" y="863"/>
                    <a:pt x="2406" y="983"/>
                    <a:pt x="2607" y="1129"/>
                  </a:cubicBezTo>
                  <a:cubicBezTo>
                    <a:pt x="2883" y="1304"/>
                    <a:pt x="3158" y="1505"/>
                    <a:pt x="3409" y="1730"/>
                  </a:cubicBezTo>
                  <a:cubicBezTo>
                    <a:pt x="3409" y="1730"/>
                    <a:pt x="3434" y="1756"/>
                    <a:pt x="3434" y="1756"/>
                  </a:cubicBezTo>
                  <a:cubicBezTo>
                    <a:pt x="3470" y="1773"/>
                    <a:pt x="3505" y="1782"/>
                    <a:pt x="3540" y="1782"/>
                  </a:cubicBezTo>
                  <a:cubicBezTo>
                    <a:pt x="3602" y="1782"/>
                    <a:pt x="3661" y="1754"/>
                    <a:pt x="3710" y="1705"/>
                  </a:cubicBezTo>
                  <a:cubicBezTo>
                    <a:pt x="3760" y="1605"/>
                    <a:pt x="3735" y="1480"/>
                    <a:pt x="3635" y="1430"/>
                  </a:cubicBezTo>
                  <a:cubicBezTo>
                    <a:pt x="3359" y="1254"/>
                    <a:pt x="3108" y="1029"/>
                    <a:pt x="2833" y="803"/>
                  </a:cubicBezTo>
                  <a:cubicBezTo>
                    <a:pt x="2582" y="578"/>
                    <a:pt x="2356" y="327"/>
                    <a:pt x="2131" y="76"/>
                  </a:cubicBezTo>
                  <a:cubicBezTo>
                    <a:pt x="2082" y="28"/>
                    <a:pt x="2023" y="0"/>
                    <a:pt x="1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610;p61">
              <a:extLst>
                <a:ext uri="{FF2B5EF4-FFF2-40B4-BE49-F238E27FC236}">
                  <a16:creationId xmlns:a16="http://schemas.microsoft.com/office/drawing/2014/main" id="{F04353F8-B4C6-4C6C-8320-A25734892441}"/>
                </a:ext>
              </a:extLst>
            </p:cNvPr>
            <p:cNvSpPr/>
            <p:nvPr/>
          </p:nvSpPr>
          <p:spPr>
            <a:xfrm>
              <a:off x="3779889" y="2237658"/>
              <a:ext cx="18685" cy="50257"/>
            </a:xfrm>
            <a:custGeom>
              <a:avLst/>
              <a:gdLst/>
              <a:ahLst/>
              <a:cxnLst/>
              <a:rect l="l" t="t" r="r" b="b"/>
              <a:pathLst>
                <a:path w="928" h="2496" extrusionOk="0">
                  <a:moveTo>
                    <a:pt x="410" y="1"/>
                  </a:moveTo>
                  <a:cubicBezTo>
                    <a:pt x="382" y="1"/>
                    <a:pt x="353" y="7"/>
                    <a:pt x="326" y="20"/>
                  </a:cubicBezTo>
                  <a:cubicBezTo>
                    <a:pt x="226" y="45"/>
                    <a:pt x="176" y="146"/>
                    <a:pt x="201" y="246"/>
                  </a:cubicBezTo>
                  <a:cubicBezTo>
                    <a:pt x="201" y="246"/>
                    <a:pt x="226" y="296"/>
                    <a:pt x="226" y="346"/>
                  </a:cubicBezTo>
                  <a:cubicBezTo>
                    <a:pt x="251" y="396"/>
                    <a:pt x="251" y="471"/>
                    <a:pt x="251" y="572"/>
                  </a:cubicBezTo>
                  <a:cubicBezTo>
                    <a:pt x="251" y="672"/>
                    <a:pt x="251" y="797"/>
                    <a:pt x="226" y="923"/>
                  </a:cubicBezTo>
                  <a:cubicBezTo>
                    <a:pt x="201" y="1048"/>
                    <a:pt x="151" y="1198"/>
                    <a:pt x="101" y="1324"/>
                  </a:cubicBezTo>
                  <a:cubicBezTo>
                    <a:pt x="75" y="1474"/>
                    <a:pt x="25" y="1599"/>
                    <a:pt x="25" y="1750"/>
                  </a:cubicBezTo>
                  <a:cubicBezTo>
                    <a:pt x="0" y="1875"/>
                    <a:pt x="0" y="2000"/>
                    <a:pt x="50" y="2101"/>
                  </a:cubicBezTo>
                  <a:cubicBezTo>
                    <a:pt x="75" y="2226"/>
                    <a:pt x="151" y="2301"/>
                    <a:pt x="201" y="2376"/>
                  </a:cubicBezTo>
                  <a:cubicBezTo>
                    <a:pt x="251" y="2426"/>
                    <a:pt x="301" y="2451"/>
                    <a:pt x="301" y="2451"/>
                  </a:cubicBezTo>
                  <a:cubicBezTo>
                    <a:pt x="350" y="2481"/>
                    <a:pt x="404" y="2495"/>
                    <a:pt x="456" y="2495"/>
                  </a:cubicBezTo>
                  <a:cubicBezTo>
                    <a:pt x="537" y="2495"/>
                    <a:pt x="616" y="2462"/>
                    <a:pt x="677" y="2401"/>
                  </a:cubicBezTo>
                  <a:cubicBezTo>
                    <a:pt x="677" y="2401"/>
                    <a:pt x="727" y="2351"/>
                    <a:pt x="777" y="2301"/>
                  </a:cubicBezTo>
                  <a:cubicBezTo>
                    <a:pt x="827" y="2226"/>
                    <a:pt x="877" y="2151"/>
                    <a:pt x="903" y="2050"/>
                  </a:cubicBezTo>
                  <a:cubicBezTo>
                    <a:pt x="928" y="1875"/>
                    <a:pt x="877" y="1599"/>
                    <a:pt x="802" y="1324"/>
                  </a:cubicBezTo>
                  <a:cubicBezTo>
                    <a:pt x="752" y="1198"/>
                    <a:pt x="702" y="1048"/>
                    <a:pt x="677" y="923"/>
                  </a:cubicBezTo>
                  <a:cubicBezTo>
                    <a:pt x="652" y="797"/>
                    <a:pt x="627" y="672"/>
                    <a:pt x="602" y="572"/>
                  </a:cubicBezTo>
                  <a:cubicBezTo>
                    <a:pt x="602" y="446"/>
                    <a:pt x="602" y="371"/>
                    <a:pt x="602" y="296"/>
                  </a:cubicBezTo>
                  <a:cubicBezTo>
                    <a:pt x="577" y="246"/>
                    <a:pt x="602" y="196"/>
                    <a:pt x="602" y="196"/>
                  </a:cubicBezTo>
                  <a:cubicBezTo>
                    <a:pt x="602" y="171"/>
                    <a:pt x="577" y="146"/>
                    <a:pt x="577" y="121"/>
                  </a:cubicBezTo>
                  <a:cubicBezTo>
                    <a:pt x="558" y="47"/>
                    <a:pt x="486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611;p61">
              <a:extLst>
                <a:ext uri="{FF2B5EF4-FFF2-40B4-BE49-F238E27FC236}">
                  <a16:creationId xmlns:a16="http://schemas.microsoft.com/office/drawing/2014/main" id="{11F03A28-1E8C-4365-AFEA-E70A2C25E4F6}"/>
                </a:ext>
              </a:extLst>
            </p:cNvPr>
            <p:cNvSpPr/>
            <p:nvPr/>
          </p:nvSpPr>
          <p:spPr>
            <a:xfrm>
              <a:off x="3182383" y="2188105"/>
              <a:ext cx="80761" cy="53499"/>
            </a:xfrm>
            <a:custGeom>
              <a:avLst/>
              <a:gdLst/>
              <a:ahLst/>
              <a:cxnLst/>
              <a:rect l="l" t="t" r="r" b="b"/>
              <a:pathLst>
                <a:path w="4011" h="2657" extrusionOk="0">
                  <a:moveTo>
                    <a:pt x="3986" y="0"/>
                  </a:moveTo>
                  <a:cubicBezTo>
                    <a:pt x="3956" y="43"/>
                    <a:pt x="3927" y="87"/>
                    <a:pt x="3897" y="130"/>
                  </a:cubicBezTo>
                  <a:lnTo>
                    <a:pt x="3897" y="130"/>
                  </a:lnTo>
                  <a:lnTo>
                    <a:pt x="4011" y="125"/>
                  </a:lnTo>
                  <a:cubicBezTo>
                    <a:pt x="4011" y="75"/>
                    <a:pt x="3986" y="50"/>
                    <a:pt x="3986" y="0"/>
                  </a:cubicBezTo>
                  <a:close/>
                  <a:moveTo>
                    <a:pt x="3897" y="130"/>
                  </a:moveTo>
                  <a:lnTo>
                    <a:pt x="1" y="276"/>
                  </a:lnTo>
                  <a:cubicBezTo>
                    <a:pt x="728" y="1053"/>
                    <a:pt x="1455" y="1855"/>
                    <a:pt x="2156" y="2657"/>
                  </a:cubicBezTo>
                  <a:cubicBezTo>
                    <a:pt x="2728" y="1799"/>
                    <a:pt x="3323" y="964"/>
                    <a:pt x="3897" y="13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612;p61">
              <a:extLst>
                <a:ext uri="{FF2B5EF4-FFF2-40B4-BE49-F238E27FC236}">
                  <a16:creationId xmlns:a16="http://schemas.microsoft.com/office/drawing/2014/main" id="{4011B38A-63B3-4E8D-97FE-BF1023B689D1}"/>
                </a:ext>
              </a:extLst>
            </p:cNvPr>
            <p:cNvSpPr/>
            <p:nvPr/>
          </p:nvSpPr>
          <p:spPr>
            <a:xfrm>
              <a:off x="3312596" y="2150252"/>
              <a:ext cx="64110" cy="65117"/>
            </a:xfrm>
            <a:custGeom>
              <a:avLst/>
              <a:gdLst/>
              <a:ahLst/>
              <a:cxnLst/>
              <a:rect l="l" t="t" r="r" b="b"/>
              <a:pathLst>
                <a:path w="3184" h="3234" extrusionOk="0">
                  <a:moveTo>
                    <a:pt x="3183" y="0"/>
                  </a:moveTo>
                  <a:lnTo>
                    <a:pt x="0" y="1354"/>
                  </a:lnTo>
                  <a:cubicBezTo>
                    <a:pt x="877" y="1980"/>
                    <a:pt x="1755" y="2607"/>
                    <a:pt x="2607" y="3234"/>
                  </a:cubicBezTo>
                  <a:cubicBezTo>
                    <a:pt x="2807" y="2156"/>
                    <a:pt x="3008" y="1078"/>
                    <a:pt x="3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613;p61">
              <a:extLst>
                <a:ext uri="{FF2B5EF4-FFF2-40B4-BE49-F238E27FC236}">
                  <a16:creationId xmlns:a16="http://schemas.microsoft.com/office/drawing/2014/main" id="{5F9905AA-E0CE-41D4-9ED8-FB788B601CE2}"/>
                </a:ext>
              </a:extLst>
            </p:cNvPr>
            <p:cNvSpPr/>
            <p:nvPr/>
          </p:nvSpPr>
          <p:spPr>
            <a:xfrm>
              <a:off x="3363054" y="1945861"/>
              <a:ext cx="70170" cy="55029"/>
            </a:xfrm>
            <a:custGeom>
              <a:avLst/>
              <a:gdLst/>
              <a:ahLst/>
              <a:cxnLst/>
              <a:rect l="l" t="t" r="r" b="b"/>
              <a:pathLst>
                <a:path w="3485" h="2733" extrusionOk="0">
                  <a:moveTo>
                    <a:pt x="1730" y="1"/>
                  </a:moveTo>
                  <a:cubicBezTo>
                    <a:pt x="0" y="1"/>
                    <a:pt x="0" y="2733"/>
                    <a:pt x="1730" y="2733"/>
                  </a:cubicBezTo>
                  <a:cubicBezTo>
                    <a:pt x="3484" y="2733"/>
                    <a:pt x="3484" y="1"/>
                    <a:pt x="17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614;p61">
              <a:extLst>
                <a:ext uri="{FF2B5EF4-FFF2-40B4-BE49-F238E27FC236}">
                  <a16:creationId xmlns:a16="http://schemas.microsoft.com/office/drawing/2014/main" id="{5DBFE723-2359-4E47-931F-3FCD2D445F79}"/>
                </a:ext>
              </a:extLst>
            </p:cNvPr>
            <p:cNvSpPr/>
            <p:nvPr/>
          </p:nvSpPr>
          <p:spPr>
            <a:xfrm>
              <a:off x="3013330" y="1959493"/>
              <a:ext cx="70674" cy="54526"/>
            </a:xfrm>
            <a:custGeom>
              <a:avLst/>
              <a:gdLst/>
              <a:ahLst/>
              <a:cxnLst/>
              <a:rect l="l" t="t" r="r" b="b"/>
              <a:pathLst>
                <a:path w="3510" h="2708" extrusionOk="0">
                  <a:moveTo>
                    <a:pt x="1755" y="1"/>
                  </a:moveTo>
                  <a:cubicBezTo>
                    <a:pt x="1" y="1"/>
                    <a:pt x="1" y="2707"/>
                    <a:pt x="1755" y="2707"/>
                  </a:cubicBezTo>
                  <a:cubicBezTo>
                    <a:pt x="3510" y="2707"/>
                    <a:pt x="3510" y="1"/>
                    <a:pt x="17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615;p61">
              <a:extLst>
                <a:ext uri="{FF2B5EF4-FFF2-40B4-BE49-F238E27FC236}">
                  <a16:creationId xmlns:a16="http://schemas.microsoft.com/office/drawing/2014/main" id="{2C56AF3B-6A47-4236-8093-1B34633F6B9C}"/>
                </a:ext>
              </a:extLst>
            </p:cNvPr>
            <p:cNvSpPr/>
            <p:nvPr/>
          </p:nvSpPr>
          <p:spPr>
            <a:xfrm>
              <a:off x="3130415" y="2077645"/>
              <a:ext cx="331563" cy="128723"/>
            </a:xfrm>
            <a:custGeom>
              <a:avLst/>
              <a:gdLst/>
              <a:ahLst/>
              <a:cxnLst/>
              <a:rect l="l" t="t" r="r" b="b"/>
              <a:pathLst>
                <a:path w="16467" h="6393" extrusionOk="0">
                  <a:moveTo>
                    <a:pt x="16162" y="0"/>
                  </a:moveTo>
                  <a:cubicBezTo>
                    <a:pt x="16087" y="0"/>
                    <a:pt x="16007" y="31"/>
                    <a:pt x="15940" y="98"/>
                  </a:cubicBezTo>
                  <a:cubicBezTo>
                    <a:pt x="15940" y="98"/>
                    <a:pt x="15765" y="273"/>
                    <a:pt x="15439" y="624"/>
                  </a:cubicBezTo>
                  <a:cubicBezTo>
                    <a:pt x="15264" y="799"/>
                    <a:pt x="15063" y="1000"/>
                    <a:pt x="14813" y="1200"/>
                  </a:cubicBezTo>
                  <a:cubicBezTo>
                    <a:pt x="14687" y="1326"/>
                    <a:pt x="14562" y="1426"/>
                    <a:pt x="14437" y="1551"/>
                  </a:cubicBezTo>
                  <a:cubicBezTo>
                    <a:pt x="14286" y="1677"/>
                    <a:pt x="14136" y="1777"/>
                    <a:pt x="13986" y="1902"/>
                  </a:cubicBezTo>
                  <a:cubicBezTo>
                    <a:pt x="13660" y="2153"/>
                    <a:pt x="13309" y="2378"/>
                    <a:pt x="12908" y="2629"/>
                  </a:cubicBezTo>
                  <a:cubicBezTo>
                    <a:pt x="12532" y="2905"/>
                    <a:pt x="12081" y="3105"/>
                    <a:pt x="11655" y="3331"/>
                  </a:cubicBezTo>
                  <a:cubicBezTo>
                    <a:pt x="11204" y="3556"/>
                    <a:pt x="10727" y="3782"/>
                    <a:pt x="10226" y="3932"/>
                  </a:cubicBezTo>
                  <a:cubicBezTo>
                    <a:pt x="9750" y="4133"/>
                    <a:pt x="9224" y="4258"/>
                    <a:pt x="8722" y="4408"/>
                  </a:cubicBezTo>
                  <a:cubicBezTo>
                    <a:pt x="8196" y="4534"/>
                    <a:pt x="7695" y="4659"/>
                    <a:pt x="7168" y="4734"/>
                  </a:cubicBezTo>
                  <a:cubicBezTo>
                    <a:pt x="6667" y="4834"/>
                    <a:pt x="6166" y="4885"/>
                    <a:pt x="5665" y="4960"/>
                  </a:cubicBezTo>
                  <a:cubicBezTo>
                    <a:pt x="5188" y="4985"/>
                    <a:pt x="4712" y="5060"/>
                    <a:pt x="4261" y="5060"/>
                  </a:cubicBezTo>
                  <a:cubicBezTo>
                    <a:pt x="4036" y="5085"/>
                    <a:pt x="3810" y="5085"/>
                    <a:pt x="3610" y="5085"/>
                  </a:cubicBezTo>
                  <a:cubicBezTo>
                    <a:pt x="3384" y="5110"/>
                    <a:pt x="3183" y="5110"/>
                    <a:pt x="2983" y="5110"/>
                  </a:cubicBezTo>
                  <a:cubicBezTo>
                    <a:pt x="2808" y="5110"/>
                    <a:pt x="2607" y="5110"/>
                    <a:pt x="2432" y="5135"/>
                  </a:cubicBezTo>
                  <a:lnTo>
                    <a:pt x="1078" y="5135"/>
                  </a:lnTo>
                  <a:cubicBezTo>
                    <a:pt x="602" y="5135"/>
                    <a:pt x="326" y="5160"/>
                    <a:pt x="326" y="5160"/>
                  </a:cubicBezTo>
                  <a:lnTo>
                    <a:pt x="301" y="5160"/>
                  </a:lnTo>
                  <a:cubicBezTo>
                    <a:pt x="201" y="5160"/>
                    <a:pt x="126" y="5235"/>
                    <a:pt x="76" y="5336"/>
                  </a:cubicBezTo>
                  <a:cubicBezTo>
                    <a:pt x="0" y="5461"/>
                    <a:pt x="76" y="5636"/>
                    <a:pt x="226" y="5712"/>
                  </a:cubicBezTo>
                  <a:cubicBezTo>
                    <a:pt x="226" y="5712"/>
                    <a:pt x="477" y="5812"/>
                    <a:pt x="953" y="5962"/>
                  </a:cubicBezTo>
                  <a:cubicBezTo>
                    <a:pt x="1178" y="6063"/>
                    <a:pt x="1479" y="6113"/>
                    <a:pt x="1805" y="6188"/>
                  </a:cubicBezTo>
                  <a:cubicBezTo>
                    <a:pt x="1980" y="6213"/>
                    <a:pt x="2156" y="6263"/>
                    <a:pt x="2356" y="6288"/>
                  </a:cubicBezTo>
                  <a:cubicBezTo>
                    <a:pt x="2532" y="6313"/>
                    <a:pt x="2757" y="6338"/>
                    <a:pt x="2958" y="6338"/>
                  </a:cubicBezTo>
                  <a:cubicBezTo>
                    <a:pt x="3214" y="6383"/>
                    <a:pt x="3478" y="6392"/>
                    <a:pt x="3752" y="6392"/>
                  </a:cubicBezTo>
                  <a:cubicBezTo>
                    <a:pt x="3934" y="6392"/>
                    <a:pt x="4121" y="6388"/>
                    <a:pt x="4311" y="6388"/>
                  </a:cubicBezTo>
                  <a:cubicBezTo>
                    <a:pt x="4562" y="6363"/>
                    <a:pt x="4813" y="6338"/>
                    <a:pt x="5063" y="6313"/>
                  </a:cubicBezTo>
                  <a:cubicBezTo>
                    <a:pt x="5314" y="6288"/>
                    <a:pt x="5589" y="6263"/>
                    <a:pt x="5840" y="6238"/>
                  </a:cubicBezTo>
                  <a:cubicBezTo>
                    <a:pt x="6366" y="6138"/>
                    <a:pt x="6893" y="6038"/>
                    <a:pt x="7419" y="5887"/>
                  </a:cubicBezTo>
                  <a:cubicBezTo>
                    <a:pt x="7970" y="5762"/>
                    <a:pt x="8497" y="5536"/>
                    <a:pt x="9023" y="5361"/>
                  </a:cubicBezTo>
                  <a:cubicBezTo>
                    <a:pt x="9549" y="5135"/>
                    <a:pt x="10051" y="4935"/>
                    <a:pt x="10552" y="4684"/>
                  </a:cubicBezTo>
                  <a:cubicBezTo>
                    <a:pt x="11053" y="4459"/>
                    <a:pt x="11504" y="4158"/>
                    <a:pt x="11955" y="3907"/>
                  </a:cubicBezTo>
                  <a:cubicBezTo>
                    <a:pt x="12181" y="3782"/>
                    <a:pt x="12407" y="3657"/>
                    <a:pt x="12607" y="3506"/>
                  </a:cubicBezTo>
                  <a:cubicBezTo>
                    <a:pt x="12833" y="3381"/>
                    <a:pt x="13033" y="3256"/>
                    <a:pt x="13234" y="3105"/>
                  </a:cubicBezTo>
                  <a:cubicBezTo>
                    <a:pt x="13610" y="2855"/>
                    <a:pt x="13986" y="2579"/>
                    <a:pt x="14286" y="2303"/>
                  </a:cubicBezTo>
                  <a:cubicBezTo>
                    <a:pt x="14462" y="2178"/>
                    <a:pt x="14612" y="2053"/>
                    <a:pt x="14762" y="1952"/>
                  </a:cubicBezTo>
                  <a:cubicBezTo>
                    <a:pt x="14913" y="1827"/>
                    <a:pt x="15038" y="1702"/>
                    <a:pt x="15163" y="1601"/>
                  </a:cubicBezTo>
                  <a:cubicBezTo>
                    <a:pt x="15414" y="1376"/>
                    <a:pt x="15640" y="1175"/>
                    <a:pt x="15815" y="1000"/>
                  </a:cubicBezTo>
                  <a:cubicBezTo>
                    <a:pt x="16141" y="674"/>
                    <a:pt x="16341" y="474"/>
                    <a:pt x="16341" y="474"/>
                  </a:cubicBezTo>
                  <a:lnTo>
                    <a:pt x="16366" y="474"/>
                  </a:lnTo>
                  <a:cubicBezTo>
                    <a:pt x="16467" y="348"/>
                    <a:pt x="16467" y="173"/>
                    <a:pt x="16341" y="73"/>
                  </a:cubicBezTo>
                  <a:cubicBezTo>
                    <a:pt x="16294" y="25"/>
                    <a:pt x="16230" y="0"/>
                    <a:pt x="1616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616;p61">
              <a:extLst>
                <a:ext uri="{FF2B5EF4-FFF2-40B4-BE49-F238E27FC236}">
                  <a16:creationId xmlns:a16="http://schemas.microsoft.com/office/drawing/2014/main" id="{BE737E81-31C6-497D-A861-D4312AD6B3F1}"/>
                </a:ext>
              </a:extLst>
            </p:cNvPr>
            <p:cNvSpPr/>
            <p:nvPr/>
          </p:nvSpPr>
          <p:spPr>
            <a:xfrm>
              <a:off x="3562391" y="2110827"/>
              <a:ext cx="25249" cy="40008"/>
            </a:xfrm>
            <a:custGeom>
              <a:avLst/>
              <a:gdLst/>
              <a:ahLst/>
              <a:cxnLst/>
              <a:rect l="l" t="t" r="r" b="b"/>
              <a:pathLst>
                <a:path w="1254" h="1987" extrusionOk="0">
                  <a:moveTo>
                    <a:pt x="282" y="0"/>
                  </a:moveTo>
                  <a:cubicBezTo>
                    <a:pt x="130" y="0"/>
                    <a:pt x="23" y="119"/>
                    <a:pt x="0" y="279"/>
                  </a:cubicBezTo>
                  <a:cubicBezTo>
                    <a:pt x="0" y="279"/>
                    <a:pt x="0" y="405"/>
                    <a:pt x="25" y="580"/>
                  </a:cubicBezTo>
                  <a:cubicBezTo>
                    <a:pt x="50" y="755"/>
                    <a:pt x="100" y="956"/>
                    <a:pt x="201" y="1181"/>
                  </a:cubicBezTo>
                  <a:cubicBezTo>
                    <a:pt x="276" y="1382"/>
                    <a:pt x="401" y="1582"/>
                    <a:pt x="501" y="1708"/>
                  </a:cubicBezTo>
                  <a:cubicBezTo>
                    <a:pt x="627" y="1858"/>
                    <a:pt x="727" y="1933"/>
                    <a:pt x="727" y="1933"/>
                  </a:cubicBezTo>
                  <a:cubicBezTo>
                    <a:pt x="777" y="1958"/>
                    <a:pt x="827" y="1983"/>
                    <a:pt x="877" y="1983"/>
                  </a:cubicBezTo>
                  <a:cubicBezTo>
                    <a:pt x="892" y="1986"/>
                    <a:pt x="908" y="1987"/>
                    <a:pt x="922" y="1987"/>
                  </a:cubicBezTo>
                  <a:cubicBezTo>
                    <a:pt x="1082" y="1987"/>
                    <a:pt x="1228" y="1868"/>
                    <a:pt x="1228" y="1708"/>
                  </a:cubicBezTo>
                  <a:cubicBezTo>
                    <a:pt x="1228" y="1708"/>
                    <a:pt x="1253" y="1582"/>
                    <a:pt x="1203" y="1407"/>
                  </a:cubicBezTo>
                  <a:cubicBezTo>
                    <a:pt x="1178" y="1232"/>
                    <a:pt x="1103" y="1006"/>
                    <a:pt x="1028" y="806"/>
                  </a:cubicBezTo>
                  <a:cubicBezTo>
                    <a:pt x="928" y="605"/>
                    <a:pt x="802" y="405"/>
                    <a:pt x="702" y="279"/>
                  </a:cubicBezTo>
                  <a:cubicBezTo>
                    <a:pt x="577" y="129"/>
                    <a:pt x="476" y="54"/>
                    <a:pt x="476" y="54"/>
                  </a:cubicBezTo>
                  <a:cubicBezTo>
                    <a:pt x="426" y="29"/>
                    <a:pt x="376" y="4"/>
                    <a:pt x="326" y="4"/>
                  </a:cubicBezTo>
                  <a:cubicBezTo>
                    <a:pt x="311" y="1"/>
                    <a:pt x="296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617;p61">
              <a:extLst>
                <a:ext uri="{FF2B5EF4-FFF2-40B4-BE49-F238E27FC236}">
                  <a16:creationId xmlns:a16="http://schemas.microsoft.com/office/drawing/2014/main" id="{407BCA39-A86D-43CF-BC3E-CD26CAC5BAC4}"/>
                </a:ext>
              </a:extLst>
            </p:cNvPr>
            <p:cNvSpPr/>
            <p:nvPr/>
          </p:nvSpPr>
          <p:spPr>
            <a:xfrm>
              <a:off x="3534121" y="2149668"/>
              <a:ext cx="22732" cy="47599"/>
            </a:xfrm>
            <a:custGeom>
              <a:avLst/>
              <a:gdLst/>
              <a:ahLst/>
              <a:cxnLst/>
              <a:rect l="l" t="t" r="r" b="b"/>
              <a:pathLst>
                <a:path w="1129" h="2364" extrusionOk="0">
                  <a:moveTo>
                    <a:pt x="305" y="1"/>
                  </a:moveTo>
                  <a:cubicBezTo>
                    <a:pt x="172" y="1"/>
                    <a:pt x="48" y="95"/>
                    <a:pt x="26" y="230"/>
                  </a:cubicBezTo>
                  <a:cubicBezTo>
                    <a:pt x="26" y="230"/>
                    <a:pt x="1" y="355"/>
                    <a:pt x="1" y="556"/>
                  </a:cubicBezTo>
                  <a:cubicBezTo>
                    <a:pt x="26" y="756"/>
                    <a:pt x="51" y="1032"/>
                    <a:pt x="126" y="1283"/>
                  </a:cubicBezTo>
                  <a:cubicBezTo>
                    <a:pt x="176" y="1533"/>
                    <a:pt x="276" y="1784"/>
                    <a:pt x="377" y="1959"/>
                  </a:cubicBezTo>
                  <a:cubicBezTo>
                    <a:pt x="452" y="2135"/>
                    <a:pt x="552" y="2235"/>
                    <a:pt x="552" y="2235"/>
                  </a:cubicBezTo>
                  <a:cubicBezTo>
                    <a:pt x="602" y="2285"/>
                    <a:pt x="652" y="2335"/>
                    <a:pt x="728" y="2360"/>
                  </a:cubicBezTo>
                  <a:cubicBezTo>
                    <a:pt x="743" y="2362"/>
                    <a:pt x="758" y="2363"/>
                    <a:pt x="773" y="2363"/>
                  </a:cubicBezTo>
                  <a:cubicBezTo>
                    <a:pt x="932" y="2363"/>
                    <a:pt x="1081" y="2245"/>
                    <a:pt x="1103" y="2085"/>
                  </a:cubicBezTo>
                  <a:cubicBezTo>
                    <a:pt x="1103" y="2085"/>
                    <a:pt x="1129" y="1959"/>
                    <a:pt x="1103" y="1759"/>
                  </a:cubicBezTo>
                  <a:cubicBezTo>
                    <a:pt x="1103" y="1558"/>
                    <a:pt x="1053" y="1308"/>
                    <a:pt x="978" y="1057"/>
                  </a:cubicBezTo>
                  <a:cubicBezTo>
                    <a:pt x="903" y="806"/>
                    <a:pt x="803" y="556"/>
                    <a:pt x="702" y="380"/>
                  </a:cubicBezTo>
                  <a:cubicBezTo>
                    <a:pt x="627" y="205"/>
                    <a:pt x="527" y="80"/>
                    <a:pt x="527" y="80"/>
                  </a:cubicBezTo>
                  <a:cubicBezTo>
                    <a:pt x="477" y="29"/>
                    <a:pt x="427" y="4"/>
                    <a:pt x="352" y="4"/>
                  </a:cubicBezTo>
                  <a:cubicBezTo>
                    <a:pt x="336" y="2"/>
                    <a:pt x="321" y="1"/>
                    <a:pt x="3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618;p61">
              <a:extLst>
                <a:ext uri="{FF2B5EF4-FFF2-40B4-BE49-F238E27FC236}">
                  <a16:creationId xmlns:a16="http://schemas.microsoft.com/office/drawing/2014/main" id="{2E8332C1-CBD6-4DAB-A73E-DA627EDA5103}"/>
                </a:ext>
              </a:extLst>
            </p:cNvPr>
            <p:cNvSpPr/>
            <p:nvPr/>
          </p:nvSpPr>
          <p:spPr>
            <a:xfrm>
              <a:off x="3576002" y="2190038"/>
              <a:ext cx="23236" cy="33968"/>
            </a:xfrm>
            <a:custGeom>
              <a:avLst/>
              <a:gdLst/>
              <a:ahLst/>
              <a:cxnLst/>
              <a:rect l="l" t="t" r="r" b="b"/>
              <a:pathLst>
                <a:path w="1154" h="1687" extrusionOk="0">
                  <a:moveTo>
                    <a:pt x="299" y="1"/>
                  </a:moveTo>
                  <a:cubicBezTo>
                    <a:pt x="147" y="1"/>
                    <a:pt x="23" y="97"/>
                    <a:pt x="1" y="255"/>
                  </a:cubicBezTo>
                  <a:cubicBezTo>
                    <a:pt x="1" y="255"/>
                    <a:pt x="1" y="380"/>
                    <a:pt x="1" y="506"/>
                  </a:cubicBezTo>
                  <a:cubicBezTo>
                    <a:pt x="26" y="656"/>
                    <a:pt x="76" y="857"/>
                    <a:pt x="151" y="1032"/>
                  </a:cubicBezTo>
                  <a:cubicBezTo>
                    <a:pt x="226" y="1207"/>
                    <a:pt x="327" y="1358"/>
                    <a:pt x="427" y="1458"/>
                  </a:cubicBezTo>
                  <a:cubicBezTo>
                    <a:pt x="527" y="1583"/>
                    <a:pt x="627" y="1633"/>
                    <a:pt x="627" y="1633"/>
                  </a:cubicBezTo>
                  <a:cubicBezTo>
                    <a:pt x="653" y="1659"/>
                    <a:pt x="703" y="1684"/>
                    <a:pt x="753" y="1684"/>
                  </a:cubicBezTo>
                  <a:cubicBezTo>
                    <a:pt x="768" y="1686"/>
                    <a:pt x="783" y="1687"/>
                    <a:pt x="798" y="1687"/>
                  </a:cubicBezTo>
                  <a:cubicBezTo>
                    <a:pt x="957" y="1687"/>
                    <a:pt x="1106" y="1568"/>
                    <a:pt x="1129" y="1408"/>
                  </a:cubicBezTo>
                  <a:cubicBezTo>
                    <a:pt x="1129" y="1408"/>
                    <a:pt x="1154" y="1308"/>
                    <a:pt x="1129" y="1157"/>
                  </a:cubicBezTo>
                  <a:cubicBezTo>
                    <a:pt x="1104" y="1007"/>
                    <a:pt x="1054" y="831"/>
                    <a:pt x="953" y="656"/>
                  </a:cubicBezTo>
                  <a:cubicBezTo>
                    <a:pt x="878" y="481"/>
                    <a:pt x="778" y="330"/>
                    <a:pt x="678" y="205"/>
                  </a:cubicBezTo>
                  <a:cubicBezTo>
                    <a:pt x="577" y="105"/>
                    <a:pt x="477" y="54"/>
                    <a:pt x="477" y="54"/>
                  </a:cubicBezTo>
                  <a:cubicBezTo>
                    <a:pt x="427" y="29"/>
                    <a:pt x="402" y="4"/>
                    <a:pt x="352" y="4"/>
                  </a:cubicBezTo>
                  <a:cubicBezTo>
                    <a:pt x="334" y="2"/>
                    <a:pt x="316" y="1"/>
                    <a:pt x="2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619;p61">
              <a:extLst>
                <a:ext uri="{FF2B5EF4-FFF2-40B4-BE49-F238E27FC236}">
                  <a16:creationId xmlns:a16="http://schemas.microsoft.com/office/drawing/2014/main" id="{D23573DA-BC5A-46D1-9FF2-6F9FEC86BD7F}"/>
                </a:ext>
              </a:extLst>
            </p:cNvPr>
            <p:cNvSpPr/>
            <p:nvPr/>
          </p:nvSpPr>
          <p:spPr>
            <a:xfrm>
              <a:off x="3558344" y="2245128"/>
              <a:ext cx="25753" cy="47962"/>
            </a:xfrm>
            <a:custGeom>
              <a:avLst/>
              <a:gdLst/>
              <a:ahLst/>
              <a:cxnLst/>
              <a:rect l="l" t="t" r="r" b="b"/>
              <a:pathLst>
                <a:path w="1279" h="2382" extrusionOk="0">
                  <a:moveTo>
                    <a:pt x="301" y="0"/>
                  </a:moveTo>
                  <a:cubicBezTo>
                    <a:pt x="151" y="0"/>
                    <a:pt x="26" y="126"/>
                    <a:pt x="1" y="276"/>
                  </a:cubicBezTo>
                  <a:cubicBezTo>
                    <a:pt x="1" y="276"/>
                    <a:pt x="1" y="426"/>
                    <a:pt x="26" y="627"/>
                  </a:cubicBezTo>
                  <a:cubicBezTo>
                    <a:pt x="51" y="827"/>
                    <a:pt x="101" y="1078"/>
                    <a:pt x="201" y="1329"/>
                  </a:cubicBezTo>
                  <a:cubicBezTo>
                    <a:pt x="301" y="1579"/>
                    <a:pt x="402" y="1830"/>
                    <a:pt x="527" y="2005"/>
                  </a:cubicBezTo>
                  <a:cubicBezTo>
                    <a:pt x="627" y="2181"/>
                    <a:pt x="728" y="2281"/>
                    <a:pt x="728" y="2281"/>
                  </a:cubicBezTo>
                  <a:cubicBezTo>
                    <a:pt x="778" y="2331"/>
                    <a:pt x="853" y="2356"/>
                    <a:pt x="928" y="2381"/>
                  </a:cubicBezTo>
                  <a:cubicBezTo>
                    <a:pt x="1103" y="2381"/>
                    <a:pt x="1254" y="2256"/>
                    <a:pt x="1254" y="2080"/>
                  </a:cubicBezTo>
                  <a:cubicBezTo>
                    <a:pt x="1254" y="2080"/>
                    <a:pt x="1279" y="1930"/>
                    <a:pt x="1229" y="1730"/>
                  </a:cubicBezTo>
                  <a:cubicBezTo>
                    <a:pt x="1204" y="1529"/>
                    <a:pt x="1154" y="1278"/>
                    <a:pt x="1053" y="1028"/>
                  </a:cubicBezTo>
                  <a:cubicBezTo>
                    <a:pt x="953" y="777"/>
                    <a:pt x="828" y="527"/>
                    <a:pt x="702" y="351"/>
                  </a:cubicBezTo>
                  <a:cubicBezTo>
                    <a:pt x="602" y="201"/>
                    <a:pt x="477" y="75"/>
                    <a:pt x="477" y="75"/>
                  </a:cubicBezTo>
                  <a:cubicBezTo>
                    <a:pt x="452" y="50"/>
                    <a:pt x="377" y="0"/>
                    <a:pt x="3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620;p61">
              <a:extLst>
                <a:ext uri="{FF2B5EF4-FFF2-40B4-BE49-F238E27FC236}">
                  <a16:creationId xmlns:a16="http://schemas.microsoft.com/office/drawing/2014/main" id="{6B84AB63-9522-43E7-9CF6-5CBE81A85CC6}"/>
                </a:ext>
              </a:extLst>
            </p:cNvPr>
            <p:cNvSpPr/>
            <p:nvPr/>
          </p:nvSpPr>
          <p:spPr>
            <a:xfrm>
              <a:off x="3607292" y="2269290"/>
              <a:ext cx="21726" cy="23336"/>
            </a:xfrm>
            <a:custGeom>
              <a:avLst/>
              <a:gdLst/>
              <a:ahLst/>
              <a:cxnLst/>
              <a:rect l="l" t="t" r="r" b="b"/>
              <a:pathLst>
                <a:path w="1079" h="1159" extrusionOk="0">
                  <a:moveTo>
                    <a:pt x="338" y="0"/>
                  </a:moveTo>
                  <a:cubicBezTo>
                    <a:pt x="176" y="0"/>
                    <a:pt x="24" y="143"/>
                    <a:pt x="1" y="329"/>
                  </a:cubicBezTo>
                  <a:cubicBezTo>
                    <a:pt x="1" y="329"/>
                    <a:pt x="1" y="404"/>
                    <a:pt x="26" y="504"/>
                  </a:cubicBezTo>
                  <a:cubicBezTo>
                    <a:pt x="51" y="630"/>
                    <a:pt x="101" y="755"/>
                    <a:pt x="176" y="855"/>
                  </a:cubicBezTo>
                  <a:cubicBezTo>
                    <a:pt x="251" y="956"/>
                    <a:pt x="352" y="1031"/>
                    <a:pt x="452" y="1081"/>
                  </a:cubicBezTo>
                  <a:cubicBezTo>
                    <a:pt x="552" y="1131"/>
                    <a:pt x="627" y="1156"/>
                    <a:pt x="627" y="1156"/>
                  </a:cubicBezTo>
                  <a:lnTo>
                    <a:pt x="652" y="1156"/>
                  </a:lnTo>
                  <a:cubicBezTo>
                    <a:pt x="667" y="1158"/>
                    <a:pt x="682" y="1159"/>
                    <a:pt x="696" y="1159"/>
                  </a:cubicBezTo>
                  <a:cubicBezTo>
                    <a:pt x="881" y="1159"/>
                    <a:pt x="1055" y="1014"/>
                    <a:pt x="1079" y="805"/>
                  </a:cubicBezTo>
                  <a:cubicBezTo>
                    <a:pt x="1079" y="805"/>
                    <a:pt x="1079" y="730"/>
                    <a:pt x="1053" y="630"/>
                  </a:cubicBezTo>
                  <a:cubicBezTo>
                    <a:pt x="1028" y="504"/>
                    <a:pt x="978" y="404"/>
                    <a:pt x="878" y="304"/>
                  </a:cubicBezTo>
                  <a:cubicBezTo>
                    <a:pt x="803" y="204"/>
                    <a:pt x="703" y="103"/>
                    <a:pt x="602" y="78"/>
                  </a:cubicBezTo>
                  <a:cubicBezTo>
                    <a:pt x="502" y="28"/>
                    <a:pt x="402" y="3"/>
                    <a:pt x="402" y="3"/>
                  </a:cubicBezTo>
                  <a:lnTo>
                    <a:pt x="377" y="3"/>
                  </a:lnTo>
                  <a:cubicBezTo>
                    <a:pt x="364" y="1"/>
                    <a:pt x="351" y="0"/>
                    <a:pt x="3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621;p61">
              <a:extLst>
                <a:ext uri="{FF2B5EF4-FFF2-40B4-BE49-F238E27FC236}">
                  <a16:creationId xmlns:a16="http://schemas.microsoft.com/office/drawing/2014/main" id="{A1CFB806-22AB-47B9-AA1F-22A8AF4CD1F7}"/>
                </a:ext>
              </a:extLst>
            </p:cNvPr>
            <p:cNvSpPr/>
            <p:nvPr/>
          </p:nvSpPr>
          <p:spPr>
            <a:xfrm>
              <a:off x="3592150" y="2345541"/>
              <a:ext cx="19712" cy="27786"/>
            </a:xfrm>
            <a:custGeom>
              <a:avLst/>
              <a:gdLst/>
              <a:ahLst/>
              <a:cxnLst/>
              <a:rect l="l" t="t" r="r" b="b"/>
              <a:pathLst>
                <a:path w="979" h="1380" extrusionOk="0">
                  <a:moveTo>
                    <a:pt x="377" y="0"/>
                  </a:moveTo>
                  <a:cubicBezTo>
                    <a:pt x="240" y="0"/>
                    <a:pt x="109" y="86"/>
                    <a:pt x="51" y="201"/>
                  </a:cubicBezTo>
                  <a:cubicBezTo>
                    <a:pt x="51" y="201"/>
                    <a:pt x="26" y="301"/>
                    <a:pt x="26" y="427"/>
                  </a:cubicBezTo>
                  <a:cubicBezTo>
                    <a:pt x="1" y="527"/>
                    <a:pt x="26" y="677"/>
                    <a:pt x="51" y="828"/>
                  </a:cubicBezTo>
                  <a:cubicBezTo>
                    <a:pt x="101" y="953"/>
                    <a:pt x="176" y="1078"/>
                    <a:pt x="252" y="1179"/>
                  </a:cubicBezTo>
                  <a:cubicBezTo>
                    <a:pt x="327" y="1279"/>
                    <a:pt x="402" y="1304"/>
                    <a:pt x="402" y="1304"/>
                  </a:cubicBezTo>
                  <a:cubicBezTo>
                    <a:pt x="427" y="1329"/>
                    <a:pt x="452" y="1329"/>
                    <a:pt x="452" y="1354"/>
                  </a:cubicBezTo>
                  <a:cubicBezTo>
                    <a:pt x="497" y="1371"/>
                    <a:pt x="542" y="1379"/>
                    <a:pt x="586" y="1379"/>
                  </a:cubicBezTo>
                  <a:cubicBezTo>
                    <a:pt x="736" y="1379"/>
                    <a:pt x="870" y="1284"/>
                    <a:pt x="928" y="1129"/>
                  </a:cubicBezTo>
                  <a:cubicBezTo>
                    <a:pt x="928" y="1129"/>
                    <a:pt x="978" y="1053"/>
                    <a:pt x="978" y="928"/>
                  </a:cubicBezTo>
                  <a:cubicBezTo>
                    <a:pt x="978" y="828"/>
                    <a:pt x="953" y="677"/>
                    <a:pt x="903" y="527"/>
                  </a:cubicBezTo>
                  <a:cubicBezTo>
                    <a:pt x="853" y="402"/>
                    <a:pt x="778" y="276"/>
                    <a:pt x="703" y="176"/>
                  </a:cubicBezTo>
                  <a:cubicBezTo>
                    <a:pt x="627" y="101"/>
                    <a:pt x="552" y="51"/>
                    <a:pt x="552" y="51"/>
                  </a:cubicBezTo>
                  <a:cubicBezTo>
                    <a:pt x="527" y="51"/>
                    <a:pt x="502" y="26"/>
                    <a:pt x="502" y="26"/>
                  </a:cubicBezTo>
                  <a:cubicBezTo>
                    <a:pt x="461" y="8"/>
                    <a:pt x="419" y="0"/>
                    <a:pt x="3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622;p61">
              <a:extLst>
                <a:ext uri="{FF2B5EF4-FFF2-40B4-BE49-F238E27FC236}">
                  <a16:creationId xmlns:a16="http://schemas.microsoft.com/office/drawing/2014/main" id="{2CC17C26-3F5E-4744-B69F-A54C78793394}"/>
                </a:ext>
              </a:extLst>
            </p:cNvPr>
            <p:cNvSpPr/>
            <p:nvPr/>
          </p:nvSpPr>
          <p:spPr>
            <a:xfrm>
              <a:off x="3638582" y="2391469"/>
              <a:ext cx="19712" cy="23739"/>
            </a:xfrm>
            <a:custGeom>
              <a:avLst/>
              <a:gdLst/>
              <a:ahLst/>
              <a:cxnLst/>
              <a:rect l="l" t="t" r="r" b="b"/>
              <a:pathLst>
                <a:path w="979" h="1179" extrusionOk="0">
                  <a:moveTo>
                    <a:pt x="404" y="0"/>
                  </a:moveTo>
                  <a:cubicBezTo>
                    <a:pt x="265" y="0"/>
                    <a:pt x="128" y="91"/>
                    <a:pt x="51" y="226"/>
                  </a:cubicBezTo>
                  <a:cubicBezTo>
                    <a:pt x="51" y="226"/>
                    <a:pt x="26" y="301"/>
                    <a:pt x="26" y="401"/>
                  </a:cubicBezTo>
                  <a:cubicBezTo>
                    <a:pt x="1" y="502"/>
                    <a:pt x="26" y="627"/>
                    <a:pt x="76" y="752"/>
                  </a:cubicBezTo>
                  <a:cubicBezTo>
                    <a:pt x="101" y="878"/>
                    <a:pt x="176" y="978"/>
                    <a:pt x="251" y="1053"/>
                  </a:cubicBezTo>
                  <a:cubicBezTo>
                    <a:pt x="327" y="1103"/>
                    <a:pt x="402" y="1153"/>
                    <a:pt x="402" y="1153"/>
                  </a:cubicBezTo>
                  <a:cubicBezTo>
                    <a:pt x="447" y="1170"/>
                    <a:pt x="495" y="1178"/>
                    <a:pt x="542" y="1178"/>
                  </a:cubicBezTo>
                  <a:cubicBezTo>
                    <a:pt x="706" y="1178"/>
                    <a:pt x="870" y="1083"/>
                    <a:pt x="928" y="928"/>
                  </a:cubicBezTo>
                  <a:cubicBezTo>
                    <a:pt x="928" y="928"/>
                    <a:pt x="953" y="853"/>
                    <a:pt x="953" y="752"/>
                  </a:cubicBezTo>
                  <a:cubicBezTo>
                    <a:pt x="978" y="652"/>
                    <a:pt x="953" y="527"/>
                    <a:pt x="903" y="426"/>
                  </a:cubicBezTo>
                  <a:cubicBezTo>
                    <a:pt x="853" y="301"/>
                    <a:pt x="778" y="201"/>
                    <a:pt x="702" y="126"/>
                  </a:cubicBezTo>
                  <a:cubicBezTo>
                    <a:pt x="627" y="76"/>
                    <a:pt x="527" y="25"/>
                    <a:pt x="527" y="25"/>
                  </a:cubicBezTo>
                  <a:cubicBezTo>
                    <a:pt x="487" y="8"/>
                    <a:pt x="445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623;p61">
              <a:extLst>
                <a:ext uri="{FF2B5EF4-FFF2-40B4-BE49-F238E27FC236}">
                  <a16:creationId xmlns:a16="http://schemas.microsoft.com/office/drawing/2014/main" id="{1C6DDC95-0835-4005-B719-EAC894DC9782}"/>
                </a:ext>
              </a:extLst>
            </p:cNvPr>
            <p:cNvSpPr/>
            <p:nvPr/>
          </p:nvSpPr>
          <p:spPr>
            <a:xfrm>
              <a:off x="2897271" y="2105612"/>
              <a:ext cx="19189" cy="41357"/>
            </a:xfrm>
            <a:custGeom>
              <a:avLst/>
              <a:gdLst/>
              <a:ahLst/>
              <a:cxnLst/>
              <a:rect l="l" t="t" r="r" b="b"/>
              <a:pathLst>
                <a:path w="953" h="2054" extrusionOk="0">
                  <a:moveTo>
                    <a:pt x="603" y="0"/>
                  </a:moveTo>
                  <a:cubicBezTo>
                    <a:pt x="519" y="0"/>
                    <a:pt x="435" y="39"/>
                    <a:pt x="376" y="112"/>
                  </a:cubicBezTo>
                  <a:cubicBezTo>
                    <a:pt x="376" y="112"/>
                    <a:pt x="301" y="212"/>
                    <a:pt x="226" y="363"/>
                  </a:cubicBezTo>
                  <a:cubicBezTo>
                    <a:pt x="151" y="513"/>
                    <a:pt x="76" y="739"/>
                    <a:pt x="51" y="939"/>
                  </a:cubicBezTo>
                  <a:cubicBezTo>
                    <a:pt x="0" y="1165"/>
                    <a:pt x="0" y="1390"/>
                    <a:pt x="26" y="1566"/>
                  </a:cubicBezTo>
                  <a:cubicBezTo>
                    <a:pt x="26" y="1716"/>
                    <a:pt x="76" y="1841"/>
                    <a:pt x="76" y="1841"/>
                  </a:cubicBezTo>
                  <a:cubicBezTo>
                    <a:pt x="101" y="1892"/>
                    <a:pt x="126" y="1942"/>
                    <a:pt x="176" y="1992"/>
                  </a:cubicBezTo>
                  <a:cubicBezTo>
                    <a:pt x="239" y="2034"/>
                    <a:pt x="310" y="2054"/>
                    <a:pt x="379" y="2054"/>
                  </a:cubicBezTo>
                  <a:cubicBezTo>
                    <a:pt x="476" y="2054"/>
                    <a:pt x="569" y="2015"/>
                    <a:pt x="627" y="1942"/>
                  </a:cubicBezTo>
                  <a:cubicBezTo>
                    <a:pt x="627" y="1942"/>
                    <a:pt x="702" y="1841"/>
                    <a:pt x="777" y="1666"/>
                  </a:cubicBezTo>
                  <a:cubicBezTo>
                    <a:pt x="853" y="1516"/>
                    <a:pt x="903" y="1315"/>
                    <a:pt x="928" y="1090"/>
                  </a:cubicBezTo>
                  <a:cubicBezTo>
                    <a:pt x="953" y="864"/>
                    <a:pt x="953" y="638"/>
                    <a:pt x="953" y="488"/>
                  </a:cubicBezTo>
                  <a:cubicBezTo>
                    <a:pt x="928" y="313"/>
                    <a:pt x="878" y="187"/>
                    <a:pt x="878" y="187"/>
                  </a:cubicBezTo>
                  <a:cubicBezTo>
                    <a:pt x="853" y="137"/>
                    <a:pt x="828" y="87"/>
                    <a:pt x="777" y="62"/>
                  </a:cubicBezTo>
                  <a:cubicBezTo>
                    <a:pt x="725" y="20"/>
                    <a:pt x="664" y="0"/>
                    <a:pt x="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624;p61">
              <a:extLst>
                <a:ext uri="{FF2B5EF4-FFF2-40B4-BE49-F238E27FC236}">
                  <a16:creationId xmlns:a16="http://schemas.microsoft.com/office/drawing/2014/main" id="{F6C574D5-CB7B-49F1-B4F6-FCEF2B71D8A1}"/>
                </a:ext>
              </a:extLst>
            </p:cNvPr>
            <p:cNvSpPr/>
            <p:nvPr/>
          </p:nvSpPr>
          <p:spPr>
            <a:xfrm>
              <a:off x="2947730" y="2102169"/>
              <a:ext cx="19712" cy="33565"/>
            </a:xfrm>
            <a:custGeom>
              <a:avLst/>
              <a:gdLst/>
              <a:ahLst/>
              <a:cxnLst/>
              <a:rect l="l" t="t" r="r" b="b"/>
              <a:pathLst>
                <a:path w="979" h="1667" extrusionOk="0">
                  <a:moveTo>
                    <a:pt x="628" y="0"/>
                  </a:moveTo>
                  <a:cubicBezTo>
                    <a:pt x="555" y="0"/>
                    <a:pt x="483" y="26"/>
                    <a:pt x="427" y="83"/>
                  </a:cubicBezTo>
                  <a:cubicBezTo>
                    <a:pt x="427" y="83"/>
                    <a:pt x="352" y="133"/>
                    <a:pt x="276" y="258"/>
                  </a:cubicBezTo>
                  <a:cubicBezTo>
                    <a:pt x="201" y="383"/>
                    <a:pt x="126" y="534"/>
                    <a:pt x="76" y="709"/>
                  </a:cubicBezTo>
                  <a:cubicBezTo>
                    <a:pt x="26" y="885"/>
                    <a:pt x="1" y="1060"/>
                    <a:pt x="1" y="1185"/>
                  </a:cubicBezTo>
                  <a:cubicBezTo>
                    <a:pt x="1" y="1336"/>
                    <a:pt x="51" y="1436"/>
                    <a:pt x="51" y="1436"/>
                  </a:cubicBezTo>
                  <a:cubicBezTo>
                    <a:pt x="51" y="1486"/>
                    <a:pt x="76" y="1511"/>
                    <a:pt x="101" y="1536"/>
                  </a:cubicBezTo>
                  <a:cubicBezTo>
                    <a:pt x="172" y="1622"/>
                    <a:pt x="276" y="1667"/>
                    <a:pt x="375" y="1667"/>
                  </a:cubicBezTo>
                  <a:cubicBezTo>
                    <a:pt x="450" y="1667"/>
                    <a:pt x="523" y="1641"/>
                    <a:pt x="577" y="1586"/>
                  </a:cubicBezTo>
                  <a:cubicBezTo>
                    <a:pt x="577" y="1586"/>
                    <a:pt x="677" y="1511"/>
                    <a:pt x="753" y="1386"/>
                  </a:cubicBezTo>
                  <a:cubicBezTo>
                    <a:pt x="828" y="1286"/>
                    <a:pt x="903" y="1110"/>
                    <a:pt x="928" y="935"/>
                  </a:cubicBezTo>
                  <a:cubicBezTo>
                    <a:pt x="978" y="759"/>
                    <a:pt x="978" y="584"/>
                    <a:pt x="978" y="459"/>
                  </a:cubicBezTo>
                  <a:cubicBezTo>
                    <a:pt x="978" y="308"/>
                    <a:pt x="928" y="208"/>
                    <a:pt x="928" y="208"/>
                  </a:cubicBezTo>
                  <a:cubicBezTo>
                    <a:pt x="928" y="183"/>
                    <a:pt x="903" y="133"/>
                    <a:pt x="878" y="108"/>
                  </a:cubicBezTo>
                  <a:cubicBezTo>
                    <a:pt x="809" y="39"/>
                    <a:pt x="718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625;p61">
              <a:extLst>
                <a:ext uri="{FF2B5EF4-FFF2-40B4-BE49-F238E27FC236}">
                  <a16:creationId xmlns:a16="http://schemas.microsoft.com/office/drawing/2014/main" id="{3AA9B2A9-FBD0-4368-9FB7-07CED53B6463}"/>
                </a:ext>
              </a:extLst>
            </p:cNvPr>
            <p:cNvSpPr/>
            <p:nvPr/>
          </p:nvSpPr>
          <p:spPr>
            <a:xfrm>
              <a:off x="2936635" y="2190280"/>
              <a:ext cx="19692" cy="47337"/>
            </a:xfrm>
            <a:custGeom>
              <a:avLst/>
              <a:gdLst/>
              <a:ahLst/>
              <a:cxnLst/>
              <a:rect l="l" t="t" r="r" b="b"/>
              <a:pathLst>
                <a:path w="978" h="2351" extrusionOk="0">
                  <a:moveTo>
                    <a:pt x="629" y="0"/>
                  </a:moveTo>
                  <a:cubicBezTo>
                    <a:pt x="535" y="0"/>
                    <a:pt x="448" y="39"/>
                    <a:pt x="401" y="118"/>
                  </a:cubicBezTo>
                  <a:cubicBezTo>
                    <a:pt x="401" y="118"/>
                    <a:pt x="326" y="243"/>
                    <a:pt x="251" y="418"/>
                  </a:cubicBezTo>
                  <a:cubicBezTo>
                    <a:pt x="176" y="594"/>
                    <a:pt x="101" y="845"/>
                    <a:pt x="50" y="1095"/>
                  </a:cubicBezTo>
                  <a:cubicBezTo>
                    <a:pt x="0" y="1346"/>
                    <a:pt x="0" y="1596"/>
                    <a:pt x="0" y="1797"/>
                  </a:cubicBezTo>
                  <a:cubicBezTo>
                    <a:pt x="25" y="1997"/>
                    <a:pt x="76" y="2123"/>
                    <a:pt x="76" y="2123"/>
                  </a:cubicBezTo>
                  <a:cubicBezTo>
                    <a:pt x="76" y="2198"/>
                    <a:pt x="126" y="2248"/>
                    <a:pt x="176" y="2298"/>
                  </a:cubicBezTo>
                  <a:cubicBezTo>
                    <a:pt x="229" y="2334"/>
                    <a:pt x="289" y="2350"/>
                    <a:pt x="348" y="2350"/>
                  </a:cubicBezTo>
                  <a:cubicBezTo>
                    <a:pt x="456" y="2350"/>
                    <a:pt x="562" y="2295"/>
                    <a:pt x="627" y="2198"/>
                  </a:cubicBezTo>
                  <a:cubicBezTo>
                    <a:pt x="627" y="2198"/>
                    <a:pt x="702" y="2098"/>
                    <a:pt x="777" y="1922"/>
                  </a:cubicBezTo>
                  <a:cubicBezTo>
                    <a:pt x="827" y="1722"/>
                    <a:pt x="903" y="1496"/>
                    <a:pt x="928" y="1220"/>
                  </a:cubicBezTo>
                  <a:cubicBezTo>
                    <a:pt x="978" y="970"/>
                    <a:pt x="978" y="719"/>
                    <a:pt x="953" y="519"/>
                  </a:cubicBezTo>
                  <a:cubicBezTo>
                    <a:pt x="953" y="343"/>
                    <a:pt x="903" y="193"/>
                    <a:pt x="903" y="193"/>
                  </a:cubicBezTo>
                  <a:cubicBezTo>
                    <a:pt x="878" y="143"/>
                    <a:pt x="852" y="93"/>
                    <a:pt x="802" y="42"/>
                  </a:cubicBezTo>
                  <a:cubicBezTo>
                    <a:pt x="746" y="14"/>
                    <a:pt x="686" y="0"/>
                    <a:pt x="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626;p61">
              <a:extLst>
                <a:ext uri="{FF2B5EF4-FFF2-40B4-BE49-F238E27FC236}">
                  <a16:creationId xmlns:a16="http://schemas.microsoft.com/office/drawing/2014/main" id="{2941D15C-C778-4D52-B863-DF407EB4A42E}"/>
                </a:ext>
              </a:extLst>
            </p:cNvPr>
            <p:cNvSpPr/>
            <p:nvPr/>
          </p:nvSpPr>
          <p:spPr>
            <a:xfrm>
              <a:off x="2896265" y="2187401"/>
              <a:ext cx="18685" cy="27343"/>
            </a:xfrm>
            <a:custGeom>
              <a:avLst/>
              <a:gdLst/>
              <a:ahLst/>
              <a:cxnLst/>
              <a:rect l="l" t="t" r="r" b="b"/>
              <a:pathLst>
                <a:path w="928" h="1358" extrusionOk="0">
                  <a:moveTo>
                    <a:pt x="555" y="0"/>
                  </a:moveTo>
                  <a:cubicBezTo>
                    <a:pt x="484" y="0"/>
                    <a:pt x="411" y="20"/>
                    <a:pt x="351" y="60"/>
                  </a:cubicBezTo>
                  <a:cubicBezTo>
                    <a:pt x="351" y="60"/>
                    <a:pt x="276" y="110"/>
                    <a:pt x="201" y="211"/>
                  </a:cubicBezTo>
                  <a:cubicBezTo>
                    <a:pt x="151" y="286"/>
                    <a:pt x="76" y="436"/>
                    <a:pt x="25" y="561"/>
                  </a:cubicBezTo>
                  <a:cubicBezTo>
                    <a:pt x="0" y="687"/>
                    <a:pt x="0" y="837"/>
                    <a:pt x="0" y="962"/>
                  </a:cubicBezTo>
                  <a:cubicBezTo>
                    <a:pt x="25" y="1063"/>
                    <a:pt x="76" y="1138"/>
                    <a:pt x="76" y="1138"/>
                  </a:cubicBezTo>
                  <a:cubicBezTo>
                    <a:pt x="76" y="1163"/>
                    <a:pt x="76" y="1188"/>
                    <a:pt x="101" y="1188"/>
                  </a:cubicBezTo>
                  <a:cubicBezTo>
                    <a:pt x="179" y="1297"/>
                    <a:pt x="295" y="1358"/>
                    <a:pt x="409" y="1358"/>
                  </a:cubicBezTo>
                  <a:cubicBezTo>
                    <a:pt x="478" y="1358"/>
                    <a:pt x="545" y="1336"/>
                    <a:pt x="602" y="1288"/>
                  </a:cubicBezTo>
                  <a:cubicBezTo>
                    <a:pt x="602" y="1288"/>
                    <a:pt x="677" y="1238"/>
                    <a:pt x="752" y="1138"/>
                  </a:cubicBezTo>
                  <a:cubicBezTo>
                    <a:pt x="827" y="1038"/>
                    <a:pt x="878" y="912"/>
                    <a:pt x="903" y="762"/>
                  </a:cubicBezTo>
                  <a:cubicBezTo>
                    <a:pt x="928" y="637"/>
                    <a:pt x="928" y="486"/>
                    <a:pt x="928" y="386"/>
                  </a:cubicBezTo>
                  <a:cubicBezTo>
                    <a:pt x="903" y="261"/>
                    <a:pt x="852" y="185"/>
                    <a:pt x="852" y="185"/>
                  </a:cubicBezTo>
                  <a:cubicBezTo>
                    <a:pt x="852" y="160"/>
                    <a:pt x="827" y="160"/>
                    <a:pt x="827" y="135"/>
                  </a:cubicBezTo>
                  <a:cubicBezTo>
                    <a:pt x="767" y="45"/>
                    <a:pt x="662" y="0"/>
                    <a:pt x="5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627;p61">
              <a:extLst>
                <a:ext uri="{FF2B5EF4-FFF2-40B4-BE49-F238E27FC236}">
                  <a16:creationId xmlns:a16="http://schemas.microsoft.com/office/drawing/2014/main" id="{DB207575-7657-4276-9A77-F6AD22020954}"/>
                </a:ext>
              </a:extLst>
            </p:cNvPr>
            <p:cNvSpPr/>
            <p:nvPr/>
          </p:nvSpPr>
          <p:spPr>
            <a:xfrm>
              <a:off x="2852350" y="2245289"/>
              <a:ext cx="21222" cy="51385"/>
            </a:xfrm>
            <a:custGeom>
              <a:avLst/>
              <a:gdLst/>
              <a:ahLst/>
              <a:cxnLst/>
              <a:rect l="l" t="t" r="r" b="b"/>
              <a:pathLst>
                <a:path w="1054" h="2552" extrusionOk="0">
                  <a:moveTo>
                    <a:pt x="773" y="0"/>
                  </a:moveTo>
                  <a:cubicBezTo>
                    <a:pt x="682" y="0"/>
                    <a:pt x="590" y="39"/>
                    <a:pt x="527" y="118"/>
                  </a:cubicBezTo>
                  <a:cubicBezTo>
                    <a:pt x="527" y="118"/>
                    <a:pt x="452" y="243"/>
                    <a:pt x="352" y="443"/>
                  </a:cubicBezTo>
                  <a:cubicBezTo>
                    <a:pt x="252" y="644"/>
                    <a:pt x="176" y="894"/>
                    <a:pt x="101" y="1170"/>
                  </a:cubicBezTo>
                  <a:cubicBezTo>
                    <a:pt x="51" y="1446"/>
                    <a:pt x="26" y="1722"/>
                    <a:pt x="26" y="1947"/>
                  </a:cubicBezTo>
                  <a:cubicBezTo>
                    <a:pt x="1" y="2148"/>
                    <a:pt x="51" y="2298"/>
                    <a:pt x="51" y="2298"/>
                  </a:cubicBezTo>
                  <a:cubicBezTo>
                    <a:pt x="51" y="2373"/>
                    <a:pt x="101" y="2448"/>
                    <a:pt x="151" y="2498"/>
                  </a:cubicBezTo>
                  <a:cubicBezTo>
                    <a:pt x="206" y="2535"/>
                    <a:pt x="268" y="2552"/>
                    <a:pt x="328" y="2552"/>
                  </a:cubicBezTo>
                  <a:cubicBezTo>
                    <a:pt x="432" y="2552"/>
                    <a:pt x="530" y="2503"/>
                    <a:pt x="577" y="2423"/>
                  </a:cubicBezTo>
                  <a:cubicBezTo>
                    <a:pt x="577" y="2423"/>
                    <a:pt x="678" y="2298"/>
                    <a:pt x="753" y="2097"/>
                  </a:cubicBezTo>
                  <a:cubicBezTo>
                    <a:pt x="853" y="1897"/>
                    <a:pt x="928" y="1646"/>
                    <a:pt x="978" y="1371"/>
                  </a:cubicBezTo>
                  <a:cubicBezTo>
                    <a:pt x="1054" y="1095"/>
                    <a:pt x="1054" y="794"/>
                    <a:pt x="1054" y="594"/>
                  </a:cubicBezTo>
                  <a:cubicBezTo>
                    <a:pt x="1054" y="368"/>
                    <a:pt x="1028" y="218"/>
                    <a:pt x="1028" y="218"/>
                  </a:cubicBezTo>
                  <a:cubicBezTo>
                    <a:pt x="1028" y="168"/>
                    <a:pt x="978" y="92"/>
                    <a:pt x="928" y="42"/>
                  </a:cubicBezTo>
                  <a:cubicBezTo>
                    <a:pt x="881" y="14"/>
                    <a:pt x="827" y="0"/>
                    <a:pt x="7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628;p61">
              <a:extLst>
                <a:ext uri="{FF2B5EF4-FFF2-40B4-BE49-F238E27FC236}">
                  <a16:creationId xmlns:a16="http://schemas.microsoft.com/office/drawing/2014/main" id="{D20C7683-112B-4319-AB7C-4009EF3B2F4A}"/>
                </a:ext>
              </a:extLst>
            </p:cNvPr>
            <p:cNvSpPr/>
            <p:nvPr/>
          </p:nvSpPr>
          <p:spPr>
            <a:xfrm>
              <a:off x="2905346" y="2283364"/>
              <a:ext cx="18182" cy="22813"/>
            </a:xfrm>
            <a:custGeom>
              <a:avLst/>
              <a:gdLst/>
              <a:ahLst/>
              <a:cxnLst/>
              <a:rect l="l" t="t" r="r" b="b"/>
              <a:pathLst>
                <a:path w="903" h="1133" extrusionOk="0">
                  <a:moveTo>
                    <a:pt x="474" y="1"/>
                  </a:moveTo>
                  <a:cubicBezTo>
                    <a:pt x="395" y="1"/>
                    <a:pt x="316" y="27"/>
                    <a:pt x="251" y="81"/>
                  </a:cubicBezTo>
                  <a:cubicBezTo>
                    <a:pt x="251" y="81"/>
                    <a:pt x="176" y="131"/>
                    <a:pt x="126" y="206"/>
                  </a:cubicBezTo>
                  <a:cubicBezTo>
                    <a:pt x="76" y="282"/>
                    <a:pt x="26" y="407"/>
                    <a:pt x="0" y="507"/>
                  </a:cubicBezTo>
                  <a:cubicBezTo>
                    <a:pt x="0" y="633"/>
                    <a:pt x="0" y="758"/>
                    <a:pt x="51" y="833"/>
                  </a:cubicBezTo>
                  <a:cubicBezTo>
                    <a:pt x="76" y="933"/>
                    <a:pt x="126" y="983"/>
                    <a:pt x="126" y="983"/>
                  </a:cubicBezTo>
                  <a:cubicBezTo>
                    <a:pt x="210" y="1081"/>
                    <a:pt x="325" y="1132"/>
                    <a:pt x="436" y="1132"/>
                  </a:cubicBezTo>
                  <a:cubicBezTo>
                    <a:pt x="524" y="1132"/>
                    <a:pt x="611" y="1100"/>
                    <a:pt x="677" y="1034"/>
                  </a:cubicBezTo>
                  <a:cubicBezTo>
                    <a:pt x="677" y="1034"/>
                    <a:pt x="752" y="983"/>
                    <a:pt x="802" y="908"/>
                  </a:cubicBezTo>
                  <a:cubicBezTo>
                    <a:pt x="853" y="833"/>
                    <a:pt x="903" y="708"/>
                    <a:pt x="903" y="607"/>
                  </a:cubicBezTo>
                  <a:cubicBezTo>
                    <a:pt x="903" y="482"/>
                    <a:pt x="878" y="382"/>
                    <a:pt x="853" y="282"/>
                  </a:cubicBezTo>
                  <a:cubicBezTo>
                    <a:pt x="802" y="181"/>
                    <a:pt x="752" y="131"/>
                    <a:pt x="752" y="131"/>
                  </a:cubicBezTo>
                  <a:cubicBezTo>
                    <a:pt x="681" y="46"/>
                    <a:pt x="578" y="1"/>
                    <a:pt x="4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629;p61">
              <a:extLst>
                <a:ext uri="{FF2B5EF4-FFF2-40B4-BE49-F238E27FC236}">
                  <a16:creationId xmlns:a16="http://schemas.microsoft.com/office/drawing/2014/main" id="{BC7C5675-4798-410C-85D7-74EC9519F1B2}"/>
                </a:ext>
              </a:extLst>
            </p:cNvPr>
            <p:cNvSpPr/>
            <p:nvPr/>
          </p:nvSpPr>
          <p:spPr>
            <a:xfrm>
              <a:off x="2831672" y="2336219"/>
              <a:ext cx="19692" cy="31471"/>
            </a:xfrm>
            <a:custGeom>
              <a:avLst/>
              <a:gdLst/>
              <a:ahLst/>
              <a:cxnLst/>
              <a:rect l="l" t="t" r="r" b="b"/>
              <a:pathLst>
                <a:path w="978" h="1563" extrusionOk="0">
                  <a:moveTo>
                    <a:pt x="630" y="1"/>
                  </a:moveTo>
                  <a:cubicBezTo>
                    <a:pt x="561" y="1"/>
                    <a:pt x="489" y="21"/>
                    <a:pt x="426" y="63"/>
                  </a:cubicBezTo>
                  <a:cubicBezTo>
                    <a:pt x="426" y="63"/>
                    <a:pt x="351" y="113"/>
                    <a:pt x="276" y="238"/>
                  </a:cubicBezTo>
                  <a:cubicBezTo>
                    <a:pt x="201" y="338"/>
                    <a:pt x="126" y="489"/>
                    <a:pt x="75" y="639"/>
                  </a:cubicBezTo>
                  <a:cubicBezTo>
                    <a:pt x="25" y="815"/>
                    <a:pt x="0" y="965"/>
                    <a:pt x="0" y="1115"/>
                  </a:cubicBezTo>
                  <a:cubicBezTo>
                    <a:pt x="25" y="1241"/>
                    <a:pt x="50" y="1341"/>
                    <a:pt x="50" y="1341"/>
                  </a:cubicBezTo>
                  <a:cubicBezTo>
                    <a:pt x="50" y="1366"/>
                    <a:pt x="75" y="1391"/>
                    <a:pt x="101" y="1416"/>
                  </a:cubicBezTo>
                  <a:cubicBezTo>
                    <a:pt x="177" y="1508"/>
                    <a:pt x="282" y="1562"/>
                    <a:pt x="386" y="1562"/>
                  </a:cubicBezTo>
                  <a:cubicBezTo>
                    <a:pt x="452" y="1562"/>
                    <a:pt x="518" y="1540"/>
                    <a:pt x="577" y="1491"/>
                  </a:cubicBezTo>
                  <a:cubicBezTo>
                    <a:pt x="577" y="1491"/>
                    <a:pt x="677" y="1416"/>
                    <a:pt x="752" y="1316"/>
                  </a:cubicBezTo>
                  <a:cubicBezTo>
                    <a:pt x="827" y="1216"/>
                    <a:pt x="903" y="1065"/>
                    <a:pt x="928" y="890"/>
                  </a:cubicBezTo>
                  <a:cubicBezTo>
                    <a:pt x="978" y="739"/>
                    <a:pt x="978" y="564"/>
                    <a:pt x="978" y="439"/>
                  </a:cubicBezTo>
                  <a:cubicBezTo>
                    <a:pt x="978" y="288"/>
                    <a:pt x="928" y="188"/>
                    <a:pt x="928" y="188"/>
                  </a:cubicBezTo>
                  <a:cubicBezTo>
                    <a:pt x="928" y="163"/>
                    <a:pt x="903" y="138"/>
                    <a:pt x="877" y="113"/>
                  </a:cubicBezTo>
                  <a:cubicBezTo>
                    <a:pt x="819" y="40"/>
                    <a:pt x="727" y="1"/>
                    <a:pt x="6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630;p61">
              <a:extLst>
                <a:ext uri="{FF2B5EF4-FFF2-40B4-BE49-F238E27FC236}">
                  <a16:creationId xmlns:a16="http://schemas.microsoft.com/office/drawing/2014/main" id="{3C975EB8-8483-4C51-B814-DB59EC1500AC}"/>
                </a:ext>
              </a:extLst>
            </p:cNvPr>
            <p:cNvSpPr/>
            <p:nvPr/>
          </p:nvSpPr>
          <p:spPr>
            <a:xfrm>
              <a:off x="2883640" y="2359535"/>
              <a:ext cx="22229" cy="37894"/>
            </a:xfrm>
            <a:custGeom>
              <a:avLst/>
              <a:gdLst/>
              <a:ahLst/>
              <a:cxnLst/>
              <a:rect l="l" t="t" r="r" b="b"/>
              <a:pathLst>
                <a:path w="1104" h="1882" extrusionOk="0">
                  <a:moveTo>
                    <a:pt x="801" y="0"/>
                  </a:moveTo>
                  <a:cubicBezTo>
                    <a:pt x="730" y="0"/>
                    <a:pt x="659" y="26"/>
                    <a:pt x="602" y="83"/>
                  </a:cubicBezTo>
                  <a:cubicBezTo>
                    <a:pt x="602" y="83"/>
                    <a:pt x="502" y="158"/>
                    <a:pt x="427" y="283"/>
                  </a:cubicBezTo>
                  <a:cubicBezTo>
                    <a:pt x="327" y="408"/>
                    <a:pt x="226" y="584"/>
                    <a:pt x="151" y="784"/>
                  </a:cubicBezTo>
                  <a:cubicBezTo>
                    <a:pt x="76" y="985"/>
                    <a:pt x="26" y="1185"/>
                    <a:pt x="26" y="1336"/>
                  </a:cubicBezTo>
                  <a:cubicBezTo>
                    <a:pt x="1" y="1511"/>
                    <a:pt x="26" y="1611"/>
                    <a:pt x="26" y="1611"/>
                  </a:cubicBezTo>
                  <a:cubicBezTo>
                    <a:pt x="51" y="1662"/>
                    <a:pt x="76" y="1737"/>
                    <a:pt x="101" y="1762"/>
                  </a:cubicBezTo>
                  <a:cubicBezTo>
                    <a:pt x="170" y="1845"/>
                    <a:pt x="262" y="1882"/>
                    <a:pt x="351" y="1882"/>
                  </a:cubicBezTo>
                  <a:cubicBezTo>
                    <a:pt x="424" y="1882"/>
                    <a:pt x="496" y="1857"/>
                    <a:pt x="552" y="1812"/>
                  </a:cubicBezTo>
                  <a:cubicBezTo>
                    <a:pt x="552" y="1812"/>
                    <a:pt x="652" y="1737"/>
                    <a:pt x="753" y="1611"/>
                  </a:cubicBezTo>
                  <a:cubicBezTo>
                    <a:pt x="828" y="1461"/>
                    <a:pt x="928" y="1286"/>
                    <a:pt x="1003" y="1085"/>
                  </a:cubicBezTo>
                  <a:cubicBezTo>
                    <a:pt x="1053" y="885"/>
                    <a:pt x="1104" y="684"/>
                    <a:pt x="1104" y="534"/>
                  </a:cubicBezTo>
                  <a:cubicBezTo>
                    <a:pt x="1104" y="358"/>
                    <a:pt x="1078" y="258"/>
                    <a:pt x="1078" y="258"/>
                  </a:cubicBezTo>
                  <a:cubicBezTo>
                    <a:pt x="1078" y="208"/>
                    <a:pt x="1053" y="158"/>
                    <a:pt x="1028" y="108"/>
                  </a:cubicBezTo>
                  <a:cubicBezTo>
                    <a:pt x="973" y="39"/>
                    <a:pt x="888" y="0"/>
                    <a:pt x="8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631;p61">
              <a:extLst>
                <a:ext uri="{FF2B5EF4-FFF2-40B4-BE49-F238E27FC236}">
                  <a16:creationId xmlns:a16="http://schemas.microsoft.com/office/drawing/2014/main" id="{540335F5-2AC3-4ECB-A387-2D829ED19644}"/>
                </a:ext>
              </a:extLst>
            </p:cNvPr>
            <p:cNvSpPr/>
            <p:nvPr/>
          </p:nvSpPr>
          <p:spPr>
            <a:xfrm>
              <a:off x="2812986" y="2410919"/>
              <a:ext cx="25773" cy="57465"/>
            </a:xfrm>
            <a:custGeom>
              <a:avLst/>
              <a:gdLst/>
              <a:ahLst/>
              <a:cxnLst/>
              <a:rect l="l" t="t" r="r" b="b"/>
              <a:pathLst>
                <a:path w="1280" h="2854" extrusionOk="0">
                  <a:moveTo>
                    <a:pt x="1000" y="0"/>
                  </a:moveTo>
                  <a:cubicBezTo>
                    <a:pt x="920" y="0"/>
                    <a:pt x="836" y="39"/>
                    <a:pt x="778" y="112"/>
                  </a:cubicBezTo>
                  <a:cubicBezTo>
                    <a:pt x="778" y="112"/>
                    <a:pt x="678" y="237"/>
                    <a:pt x="552" y="463"/>
                  </a:cubicBezTo>
                  <a:cubicBezTo>
                    <a:pt x="452" y="689"/>
                    <a:pt x="327" y="989"/>
                    <a:pt x="227" y="1290"/>
                  </a:cubicBezTo>
                  <a:cubicBezTo>
                    <a:pt x="126" y="1591"/>
                    <a:pt x="51" y="1917"/>
                    <a:pt x="26" y="2142"/>
                  </a:cubicBezTo>
                  <a:cubicBezTo>
                    <a:pt x="1" y="2393"/>
                    <a:pt x="1" y="2568"/>
                    <a:pt x="1" y="2568"/>
                  </a:cubicBezTo>
                  <a:cubicBezTo>
                    <a:pt x="1" y="2643"/>
                    <a:pt x="51" y="2719"/>
                    <a:pt x="126" y="2794"/>
                  </a:cubicBezTo>
                  <a:cubicBezTo>
                    <a:pt x="176" y="2834"/>
                    <a:pt x="235" y="2854"/>
                    <a:pt x="293" y="2854"/>
                  </a:cubicBezTo>
                  <a:cubicBezTo>
                    <a:pt x="380" y="2854"/>
                    <a:pt x="467" y="2809"/>
                    <a:pt x="527" y="2719"/>
                  </a:cubicBezTo>
                  <a:cubicBezTo>
                    <a:pt x="527" y="2719"/>
                    <a:pt x="653" y="2593"/>
                    <a:pt x="753" y="2368"/>
                  </a:cubicBezTo>
                  <a:cubicBezTo>
                    <a:pt x="853" y="2167"/>
                    <a:pt x="978" y="1867"/>
                    <a:pt x="1079" y="1541"/>
                  </a:cubicBezTo>
                  <a:cubicBezTo>
                    <a:pt x="1179" y="1240"/>
                    <a:pt x="1229" y="914"/>
                    <a:pt x="1254" y="689"/>
                  </a:cubicBezTo>
                  <a:cubicBezTo>
                    <a:pt x="1279" y="438"/>
                    <a:pt x="1279" y="263"/>
                    <a:pt x="1279" y="263"/>
                  </a:cubicBezTo>
                  <a:cubicBezTo>
                    <a:pt x="1254" y="187"/>
                    <a:pt x="1229" y="112"/>
                    <a:pt x="1154" y="62"/>
                  </a:cubicBezTo>
                  <a:cubicBezTo>
                    <a:pt x="1112" y="20"/>
                    <a:pt x="1057" y="0"/>
                    <a:pt x="10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632;p61">
              <a:extLst>
                <a:ext uri="{FF2B5EF4-FFF2-40B4-BE49-F238E27FC236}">
                  <a16:creationId xmlns:a16="http://schemas.microsoft.com/office/drawing/2014/main" id="{A3110878-3840-4106-8AD7-5457EB53CE99}"/>
                </a:ext>
              </a:extLst>
            </p:cNvPr>
            <p:cNvSpPr/>
            <p:nvPr/>
          </p:nvSpPr>
          <p:spPr>
            <a:xfrm>
              <a:off x="3322684" y="1682314"/>
              <a:ext cx="48968" cy="25390"/>
            </a:xfrm>
            <a:custGeom>
              <a:avLst/>
              <a:gdLst/>
              <a:ahLst/>
              <a:cxnLst/>
              <a:rect l="l" t="t" r="r" b="b"/>
              <a:pathLst>
                <a:path w="2432" h="1261" extrusionOk="0">
                  <a:moveTo>
                    <a:pt x="389" y="1"/>
                  </a:moveTo>
                  <a:cubicBezTo>
                    <a:pt x="332" y="1"/>
                    <a:pt x="301" y="7"/>
                    <a:pt x="301" y="7"/>
                  </a:cubicBezTo>
                  <a:cubicBezTo>
                    <a:pt x="226" y="7"/>
                    <a:pt x="151" y="32"/>
                    <a:pt x="101" y="82"/>
                  </a:cubicBezTo>
                  <a:cubicBezTo>
                    <a:pt x="0" y="183"/>
                    <a:pt x="0" y="383"/>
                    <a:pt x="101" y="483"/>
                  </a:cubicBezTo>
                  <a:cubicBezTo>
                    <a:pt x="101" y="483"/>
                    <a:pt x="201" y="584"/>
                    <a:pt x="376" y="709"/>
                  </a:cubicBezTo>
                  <a:cubicBezTo>
                    <a:pt x="552" y="809"/>
                    <a:pt x="802" y="935"/>
                    <a:pt x="1053" y="1035"/>
                  </a:cubicBezTo>
                  <a:cubicBezTo>
                    <a:pt x="1279" y="1135"/>
                    <a:pt x="1554" y="1210"/>
                    <a:pt x="1755" y="1235"/>
                  </a:cubicBezTo>
                  <a:cubicBezTo>
                    <a:pt x="1955" y="1260"/>
                    <a:pt x="2106" y="1260"/>
                    <a:pt x="2106" y="1260"/>
                  </a:cubicBezTo>
                  <a:cubicBezTo>
                    <a:pt x="2181" y="1260"/>
                    <a:pt x="2256" y="1235"/>
                    <a:pt x="2306" y="1185"/>
                  </a:cubicBezTo>
                  <a:cubicBezTo>
                    <a:pt x="2431" y="1060"/>
                    <a:pt x="2431" y="859"/>
                    <a:pt x="2306" y="734"/>
                  </a:cubicBezTo>
                  <a:cubicBezTo>
                    <a:pt x="2306" y="734"/>
                    <a:pt x="2206" y="634"/>
                    <a:pt x="2030" y="534"/>
                  </a:cubicBezTo>
                  <a:cubicBezTo>
                    <a:pt x="1855" y="408"/>
                    <a:pt x="1604" y="283"/>
                    <a:pt x="1354" y="208"/>
                  </a:cubicBezTo>
                  <a:cubicBezTo>
                    <a:pt x="1103" y="107"/>
                    <a:pt x="853" y="57"/>
                    <a:pt x="627" y="32"/>
                  </a:cubicBezTo>
                  <a:cubicBezTo>
                    <a:pt x="527" y="7"/>
                    <a:pt x="445" y="1"/>
                    <a:pt x="3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633;p61">
              <a:extLst>
                <a:ext uri="{FF2B5EF4-FFF2-40B4-BE49-F238E27FC236}">
                  <a16:creationId xmlns:a16="http://schemas.microsoft.com/office/drawing/2014/main" id="{D26D9D95-C34B-4B2C-94F7-DF477473CB0E}"/>
                </a:ext>
              </a:extLst>
            </p:cNvPr>
            <p:cNvSpPr/>
            <p:nvPr/>
          </p:nvSpPr>
          <p:spPr>
            <a:xfrm>
              <a:off x="3394344" y="1715759"/>
              <a:ext cx="29276" cy="27766"/>
            </a:xfrm>
            <a:custGeom>
              <a:avLst/>
              <a:gdLst/>
              <a:ahLst/>
              <a:cxnLst/>
              <a:rect l="l" t="t" r="r" b="b"/>
              <a:pathLst>
                <a:path w="1454" h="1379" extrusionOk="0">
                  <a:moveTo>
                    <a:pt x="276" y="0"/>
                  </a:moveTo>
                  <a:cubicBezTo>
                    <a:pt x="101" y="50"/>
                    <a:pt x="0" y="201"/>
                    <a:pt x="25" y="376"/>
                  </a:cubicBezTo>
                  <a:cubicBezTo>
                    <a:pt x="25" y="376"/>
                    <a:pt x="50" y="477"/>
                    <a:pt x="101" y="602"/>
                  </a:cubicBezTo>
                  <a:cubicBezTo>
                    <a:pt x="176" y="727"/>
                    <a:pt x="276" y="878"/>
                    <a:pt x="401" y="1003"/>
                  </a:cubicBezTo>
                  <a:cubicBezTo>
                    <a:pt x="527" y="1128"/>
                    <a:pt x="677" y="1228"/>
                    <a:pt x="802" y="1304"/>
                  </a:cubicBezTo>
                  <a:cubicBezTo>
                    <a:pt x="928" y="1354"/>
                    <a:pt x="1028" y="1379"/>
                    <a:pt x="1028" y="1379"/>
                  </a:cubicBezTo>
                  <a:lnTo>
                    <a:pt x="1153" y="1379"/>
                  </a:lnTo>
                  <a:cubicBezTo>
                    <a:pt x="1329" y="1354"/>
                    <a:pt x="1454" y="1153"/>
                    <a:pt x="1429" y="978"/>
                  </a:cubicBezTo>
                  <a:cubicBezTo>
                    <a:pt x="1429" y="978"/>
                    <a:pt x="1404" y="878"/>
                    <a:pt x="1329" y="752"/>
                  </a:cubicBezTo>
                  <a:cubicBezTo>
                    <a:pt x="1253" y="627"/>
                    <a:pt x="1153" y="477"/>
                    <a:pt x="1028" y="351"/>
                  </a:cubicBezTo>
                  <a:cubicBezTo>
                    <a:pt x="903" y="251"/>
                    <a:pt x="752" y="151"/>
                    <a:pt x="627" y="76"/>
                  </a:cubicBezTo>
                  <a:cubicBezTo>
                    <a:pt x="477" y="25"/>
                    <a:pt x="376" y="0"/>
                    <a:pt x="3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634;p61">
              <a:extLst>
                <a:ext uri="{FF2B5EF4-FFF2-40B4-BE49-F238E27FC236}">
                  <a16:creationId xmlns:a16="http://schemas.microsoft.com/office/drawing/2014/main" id="{E5E5921C-B830-40F2-ABFB-CC89CED6F406}"/>
                </a:ext>
              </a:extLst>
            </p:cNvPr>
            <p:cNvSpPr/>
            <p:nvPr/>
          </p:nvSpPr>
          <p:spPr>
            <a:xfrm>
              <a:off x="3318637" y="1729289"/>
              <a:ext cx="36364" cy="26075"/>
            </a:xfrm>
            <a:custGeom>
              <a:avLst/>
              <a:gdLst/>
              <a:ahLst/>
              <a:cxnLst/>
              <a:rect l="l" t="t" r="r" b="b"/>
              <a:pathLst>
                <a:path w="1806" h="1295" extrusionOk="0">
                  <a:moveTo>
                    <a:pt x="600" y="0"/>
                  </a:moveTo>
                  <a:cubicBezTo>
                    <a:pt x="575" y="0"/>
                    <a:pt x="550" y="2"/>
                    <a:pt x="527" y="5"/>
                  </a:cubicBezTo>
                  <a:cubicBezTo>
                    <a:pt x="427" y="5"/>
                    <a:pt x="327" y="5"/>
                    <a:pt x="277" y="30"/>
                  </a:cubicBezTo>
                  <a:cubicBezTo>
                    <a:pt x="252" y="55"/>
                    <a:pt x="226" y="55"/>
                    <a:pt x="226" y="55"/>
                  </a:cubicBezTo>
                  <a:cubicBezTo>
                    <a:pt x="176" y="80"/>
                    <a:pt x="126" y="105"/>
                    <a:pt x="101" y="155"/>
                  </a:cubicBezTo>
                  <a:cubicBezTo>
                    <a:pt x="1" y="281"/>
                    <a:pt x="26" y="481"/>
                    <a:pt x="176" y="581"/>
                  </a:cubicBezTo>
                  <a:cubicBezTo>
                    <a:pt x="176" y="581"/>
                    <a:pt x="176" y="581"/>
                    <a:pt x="226" y="607"/>
                  </a:cubicBezTo>
                  <a:cubicBezTo>
                    <a:pt x="277" y="632"/>
                    <a:pt x="302" y="682"/>
                    <a:pt x="352" y="707"/>
                  </a:cubicBezTo>
                  <a:cubicBezTo>
                    <a:pt x="477" y="782"/>
                    <a:pt x="602" y="857"/>
                    <a:pt x="728" y="957"/>
                  </a:cubicBezTo>
                  <a:cubicBezTo>
                    <a:pt x="853" y="1033"/>
                    <a:pt x="1003" y="1108"/>
                    <a:pt x="1104" y="1158"/>
                  </a:cubicBezTo>
                  <a:cubicBezTo>
                    <a:pt x="1229" y="1233"/>
                    <a:pt x="1329" y="1258"/>
                    <a:pt x="1329" y="1258"/>
                  </a:cubicBezTo>
                  <a:lnTo>
                    <a:pt x="1354" y="1283"/>
                  </a:lnTo>
                  <a:cubicBezTo>
                    <a:pt x="1388" y="1283"/>
                    <a:pt x="1421" y="1294"/>
                    <a:pt x="1455" y="1294"/>
                  </a:cubicBezTo>
                  <a:cubicBezTo>
                    <a:pt x="1471" y="1294"/>
                    <a:pt x="1488" y="1292"/>
                    <a:pt x="1505" y="1283"/>
                  </a:cubicBezTo>
                  <a:cubicBezTo>
                    <a:pt x="1680" y="1283"/>
                    <a:pt x="1805" y="1133"/>
                    <a:pt x="1780" y="957"/>
                  </a:cubicBezTo>
                  <a:cubicBezTo>
                    <a:pt x="1780" y="957"/>
                    <a:pt x="1780" y="807"/>
                    <a:pt x="1680" y="657"/>
                  </a:cubicBezTo>
                  <a:cubicBezTo>
                    <a:pt x="1630" y="556"/>
                    <a:pt x="1555" y="481"/>
                    <a:pt x="1480" y="381"/>
                  </a:cubicBezTo>
                  <a:cubicBezTo>
                    <a:pt x="1404" y="306"/>
                    <a:pt x="1304" y="231"/>
                    <a:pt x="1179" y="155"/>
                  </a:cubicBezTo>
                  <a:cubicBezTo>
                    <a:pt x="983" y="68"/>
                    <a:pt x="768" y="0"/>
                    <a:pt x="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635;p61">
              <a:extLst>
                <a:ext uri="{FF2B5EF4-FFF2-40B4-BE49-F238E27FC236}">
                  <a16:creationId xmlns:a16="http://schemas.microsoft.com/office/drawing/2014/main" id="{41D8D09B-72F9-4104-B5C8-040678B78F2A}"/>
                </a:ext>
              </a:extLst>
            </p:cNvPr>
            <p:cNvSpPr/>
            <p:nvPr/>
          </p:nvSpPr>
          <p:spPr>
            <a:xfrm>
              <a:off x="3240432" y="1701724"/>
              <a:ext cx="48968" cy="21122"/>
            </a:xfrm>
            <a:custGeom>
              <a:avLst/>
              <a:gdLst/>
              <a:ahLst/>
              <a:cxnLst/>
              <a:rect l="l" t="t" r="r" b="b"/>
              <a:pathLst>
                <a:path w="2432" h="1049" extrusionOk="0">
                  <a:moveTo>
                    <a:pt x="1397" y="1"/>
                  </a:moveTo>
                  <a:cubicBezTo>
                    <a:pt x="1316" y="1"/>
                    <a:pt x="1234" y="7"/>
                    <a:pt x="1153" y="21"/>
                  </a:cubicBezTo>
                  <a:cubicBezTo>
                    <a:pt x="1003" y="21"/>
                    <a:pt x="852" y="71"/>
                    <a:pt x="702" y="121"/>
                  </a:cubicBezTo>
                  <a:cubicBezTo>
                    <a:pt x="577" y="171"/>
                    <a:pt x="451" y="221"/>
                    <a:pt x="351" y="296"/>
                  </a:cubicBezTo>
                  <a:cubicBezTo>
                    <a:pt x="151" y="422"/>
                    <a:pt x="75" y="572"/>
                    <a:pt x="75" y="572"/>
                  </a:cubicBezTo>
                  <a:cubicBezTo>
                    <a:pt x="25" y="622"/>
                    <a:pt x="0" y="697"/>
                    <a:pt x="25" y="773"/>
                  </a:cubicBezTo>
                  <a:cubicBezTo>
                    <a:pt x="25" y="923"/>
                    <a:pt x="176" y="1048"/>
                    <a:pt x="351" y="1048"/>
                  </a:cubicBezTo>
                  <a:lnTo>
                    <a:pt x="376" y="1048"/>
                  </a:lnTo>
                  <a:cubicBezTo>
                    <a:pt x="376" y="1048"/>
                    <a:pt x="501" y="1023"/>
                    <a:pt x="652" y="998"/>
                  </a:cubicBezTo>
                  <a:cubicBezTo>
                    <a:pt x="827" y="973"/>
                    <a:pt x="1053" y="923"/>
                    <a:pt x="1253" y="898"/>
                  </a:cubicBezTo>
                  <a:cubicBezTo>
                    <a:pt x="1454" y="873"/>
                    <a:pt x="1679" y="848"/>
                    <a:pt x="1855" y="848"/>
                  </a:cubicBezTo>
                  <a:cubicBezTo>
                    <a:pt x="1955" y="823"/>
                    <a:pt x="2005" y="823"/>
                    <a:pt x="2055" y="823"/>
                  </a:cubicBezTo>
                  <a:cubicBezTo>
                    <a:pt x="2130" y="823"/>
                    <a:pt x="2156" y="798"/>
                    <a:pt x="2156" y="798"/>
                  </a:cubicBezTo>
                  <a:cubicBezTo>
                    <a:pt x="2231" y="798"/>
                    <a:pt x="2281" y="773"/>
                    <a:pt x="2331" y="722"/>
                  </a:cubicBezTo>
                  <a:cubicBezTo>
                    <a:pt x="2431" y="597"/>
                    <a:pt x="2431" y="422"/>
                    <a:pt x="2306" y="321"/>
                  </a:cubicBezTo>
                  <a:cubicBezTo>
                    <a:pt x="2306" y="321"/>
                    <a:pt x="2281" y="296"/>
                    <a:pt x="2231" y="246"/>
                  </a:cubicBezTo>
                  <a:cubicBezTo>
                    <a:pt x="2206" y="221"/>
                    <a:pt x="2080" y="171"/>
                    <a:pt x="1980" y="121"/>
                  </a:cubicBezTo>
                  <a:cubicBezTo>
                    <a:pt x="1833" y="48"/>
                    <a:pt x="1619" y="1"/>
                    <a:pt x="13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636;p61">
              <a:extLst>
                <a:ext uri="{FF2B5EF4-FFF2-40B4-BE49-F238E27FC236}">
                  <a16:creationId xmlns:a16="http://schemas.microsoft.com/office/drawing/2014/main" id="{B644133B-89BA-48BF-88E0-DDB37A84BA46}"/>
                </a:ext>
              </a:extLst>
            </p:cNvPr>
            <p:cNvSpPr/>
            <p:nvPr/>
          </p:nvSpPr>
          <p:spPr>
            <a:xfrm>
              <a:off x="3175336" y="1668824"/>
              <a:ext cx="65117" cy="29880"/>
            </a:xfrm>
            <a:custGeom>
              <a:avLst/>
              <a:gdLst/>
              <a:ahLst/>
              <a:cxnLst/>
              <a:rect l="l" t="t" r="r" b="b"/>
              <a:pathLst>
                <a:path w="3234" h="1484" extrusionOk="0">
                  <a:moveTo>
                    <a:pt x="2030" y="1"/>
                  </a:moveTo>
                  <a:cubicBezTo>
                    <a:pt x="1830" y="26"/>
                    <a:pt x="1604" y="51"/>
                    <a:pt x="1404" y="101"/>
                  </a:cubicBezTo>
                  <a:cubicBezTo>
                    <a:pt x="1203" y="176"/>
                    <a:pt x="1003" y="251"/>
                    <a:pt x="827" y="326"/>
                  </a:cubicBezTo>
                  <a:cubicBezTo>
                    <a:pt x="677" y="427"/>
                    <a:pt x="501" y="527"/>
                    <a:pt x="401" y="652"/>
                  </a:cubicBezTo>
                  <a:cubicBezTo>
                    <a:pt x="150" y="853"/>
                    <a:pt x="50" y="1053"/>
                    <a:pt x="50" y="1053"/>
                  </a:cubicBezTo>
                  <a:cubicBezTo>
                    <a:pt x="25" y="1128"/>
                    <a:pt x="0" y="1229"/>
                    <a:pt x="50" y="1304"/>
                  </a:cubicBezTo>
                  <a:cubicBezTo>
                    <a:pt x="87" y="1414"/>
                    <a:pt x="191" y="1484"/>
                    <a:pt x="303" y="1484"/>
                  </a:cubicBezTo>
                  <a:cubicBezTo>
                    <a:pt x="344" y="1484"/>
                    <a:pt x="386" y="1474"/>
                    <a:pt x="426" y="1454"/>
                  </a:cubicBezTo>
                  <a:cubicBezTo>
                    <a:pt x="426" y="1454"/>
                    <a:pt x="602" y="1379"/>
                    <a:pt x="827" y="1279"/>
                  </a:cubicBezTo>
                  <a:cubicBezTo>
                    <a:pt x="1053" y="1178"/>
                    <a:pt x="1353" y="1053"/>
                    <a:pt x="1654" y="978"/>
                  </a:cubicBezTo>
                  <a:cubicBezTo>
                    <a:pt x="1955" y="878"/>
                    <a:pt x="2281" y="803"/>
                    <a:pt x="2531" y="777"/>
                  </a:cubicBezTo>
                  <a:cubicBezTo>
                    <a:pt x="2657" y="752"/>
                    <a:pt x="2732" y="727"/>
                    <a:pt x="2832" y="727"/>
                  </a:cubicBezTo>
                  <a:cubicBezTo>
                    <a:pt x="2907" y="727"/>
                    <a:pt x="2957" y="702"/>
                    <a:pt x="2957" y="702"/>
                  </a:cubicBezTo>
                  <a:cubicBezTo>
                    <a:pt x="3058" y="702"/>
                    <a:pt x="3133" y="652"/>
                    <a:pt x="3158" y="552"/>
                  </a:cubicBezTo>
                  <a:cubicBezTo>
                    <a:pt x="3233" y="427"/>
                    <a:pt x="3183" y="276"/>
                    <a:pt x="3033" y="201"/>
                  </a:cubicBezTo>
                  <a:cubicBezTo>
                    <a:pt x="3033" y="201"/>
                    <a:pt x="3008" y="176"/>
                    <a:pt x="2932" y="151"/>
                  </a:cubicBezTo>
                  <a:cubicBezTo>
                    <a:pt x="2857" y="126"/>
                    <a:pt x="2707" y="76"/>
                    <a:pt x="2556" y="51"/>
                  </a:cubicBezTo>
                  <a:cubicBezTo>
                    <a:pt x="2406" y="26"/>
                    <a:pt x="2206" y="1"/>
                    <a:pt x="20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637;p61">
              <a:extLst>
                <a:ext uri="{FF2B5EF4-FFF2-40B4-BE49-F238E27FC236}">
                  <a16:creationId xmlns:a16="http://schemas.microsoft.com/office/drawing/2014/main" id="{78B4B82E-95B5-4A3D-AA1D-6F701C2BD143}"/>
                </a:ext>
              </a:extLst>
            </p:cNvPr>
            <p:cNvSpPr/>
            <p:nvPr/>
          </p:nvSpPr>
          <p:spPr>
            <a:xfrm>
              <a:off x="3141006" y="1718618"/>
              <a:ext cx="41901" cy="24162"/>
            </a:xfrm>
            <a:custGeom>
              <a:avLst/>
              <a:gdLst/>
              <a:ahLst/>
              <a:cxnLst/>
              <a:rect l="l" t="t" r="r" b="b"/>
              <a:pathLst>
                <a:path w="2081" h="1200" extrusionOk="0">
                  <a:moveTo>
                    <a:pt x="1302" y="1"/>
                  </a:moveTo>
                  <a:cubicBezTo>
                    <a:pt x="1151" y="1"/>
                    <a:pt x="989" y="25"/>
                    <a:pt x="828" y="84"/>
                  </a:cubicBezTo>
                  <a:cubicBezTo>
                    <a:pt x="703" y="134"/>
                    <a:pt x="577" y="184"/>
                    <a:pt x="477" y="259"/>
                  </a:cubicBezTo>
                  <a:cubicBezTo>
                    <a:pt x="377" y="335"/>
                    <a:pt x="276" y="410"/>
                    <a:pt x="201" y="510"/>
                  </a:cubicBezTo>
                  <a:cubicBezTo>
                    <a:pt x="76" y="660"/>
                    <a:pt x="26" y="811"/>
                    <a:pt x="26" y="811"/>
                  </a:cubicBezTo>
                  <a:cubicBezTo>
                    <a:pt x="1" y="861"/>
                    <a:pt x="1" y="911"/>
                    <a:pt x="26" y="986"/>
                  </a:cubicBezTo>
                  <a:cubicBezTo>
                    <a:pt x="67" y="1110"/>
                    <a:pt x="193" y="1200"/>
                    <a:pt x="320" y="1200"/>
                  </a:cubicBezTo>
                  <a:cubicBezTo>
                    <a:pt x="348" y="1200"/>
                    <a:pt x="375" y="1196"/>
                    <a:pt x="402" y="1187"/>
                  </a:cubicBezTo>
                  <a:lnTo>
                    <a:pt x="427" y="1187"/>
                  </a:lnTo>
                  <a:cubicBezTo>
                    <a:pt x="427" y="1187"/>
                    <a:pt x="552" y="1162"/>
                    <a:pt x="677" y="1111"/>
                  </a:cubicBezTo>
                  <a:cubicBezTo>
                    <a:pt x="803" y="1061"/>
                    <a:pt x="978" y="986"/>
                    <a:pt x="1129" y="936"/>
                  </a:cubicBezTo>
                  <a:cubicBezTo>
                    <a:pt x="1304" y="886"/>
                    <a:pt x="1454" y="811"/>
                    <a:pt x="1605" y="761"/>
                  </a:cubicBezTo>
                  <a:cubicBezTo>
                    <a:pt x="1680" y="736"/>
                    <a:pt x="1705" y="710"/>
                    <a:pt x="1755" y="710"/>
                  </a:cubicBezTo>
                  <a:cubicBezTo>
                    <a:pt x="1805" y="685"/>
                    <a:pt x="1855" y="685"/>
                    <a:pt x="1855" y="685"/>
                  </a:cubicBezTo>
                  <a:cubicBezTo>
                    <a:pt x="1906" y="660"/>
                    <a:pt x="1956" y="610"/>
                    <a:pt x="1981" y="560"/>
                  </a:cubicBezTo>
                  <a:cubicBezTo>
                    <a:pt x="2081" y="435"/>
                    <a:pt x="2031" y="259"/>
                    <a:pt x="1906" y="159"/>
                  </a:cubicBezTo>
                  <a:cubicBezTo>
                    <a:pt x="1906" y="159"/>
                    <a:pt x="1880" y="159"/>
                    <a:pt x="1830" y="134"/>
                  </a:cubicBezTo>
                  <a:cubicBezTo>
                    <a:pt x="1805" y="84"/>
                    <a:pt x="1680" y="59"/>
                    <a:pt x="1605" y="34"/>
                  </a:cubicBezTo>
                  <a:cubicBezTo>
                    <a:pt x="1511" y="13"/>
                    <a:pt x="1409" y="1"/>
                    <a:pt x="13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638;p61">
              <a:extLst>
                <a:ext uri="{FF2B5EF4-FFF2-40B4-BE49-F238E27FC236}">
                  <a16:creationId xmlns:a16="http://schemas.microsoft.com/office/drawing/2014/main" id="{75D55632-7DB4-4117-A794-430A92BFBCD7}"/>
                </a:ext>
              </a:extLst>
            </p:cNvPr>
            <p:cNvSpPr/>
            <p:nvPr/>
          </p:nvSpPr>
          <p:spPr>
            <a:xfrm>
              <a:off x="3086520" y="1703637"/>
              <a:ext cx="38861" cy="22229"/>
            </a:xfrm>
            <a:custGeom>
              <a:avLst/>
              <a:gdLst/>
              <a:ahLst/>
              <a:cxnLst/>
              <a:rect l="l" t="t" r="r" b="b"/>
              <a:pathLst>
                <a:path w="1930" h="1104" extrusionOk="0">
                  <a:moveTo>
                    <a:pt x="1378" y="1"/>
                  </a:moveTo>
                  <a:cubicBezTo>
                    <a:pt x="1228" y="26"/>
                    <a:pt x="1003" y="51"/>
                    <a:pt x="827" y="126"/>
                  </a:cubicBezTo>
                  <a:cubicBezTo>
                    <a:pt x="627" y="176"/>
                    <a:pt x="426" y="277"/>
                    <a:pt x="301" y="377"/>
                  </a:cubicBezTo>
                  <a:cubicBezTo>
                    <a:pt x="175" y="452"/>
                    <a:pt x="100" y="552"/>
                    <a:pt x="100" y="552"/>
                  </a:cubicBezTo>
                  <a:cubicBezTo>
                    <a:pt x="75" y="602"/>
                    <a:pt x="50" y="652"/>
                    <a:pt x="25" y="703"/>
                  </a:cubicBezTo>
                  <a:cubicBezTo>
                    <a:pt x="0" y="878"/>
                    <a:pt x="100" y="1053"/>
                    <a:pt x="276" y="1079"/>
                  </a:cubicBezTo>
                  <a:cubicBezTo>
                    <a:pt x="276" y="1079"/>
                    <a:pt x="401" y="1104"/>
                    <a:pt x="551" y="1104"/>
                  </a:cubicBezTo>
                  <a:cubicBezTo>
                    <a:pt x="727" y="1079"/>
                    <a:pt x="927" y="1028"/>
                    <a:pt x="1128" y="978"/>
                  </a:cubicBezTo>
                  <a:cubicBezTo>
                    <a:pt x="1303" y="903"/>
                    <a:pt x="1504" y="803"/>
                    <a:pt x="1629" y="703"/>
                  </a:cubicBezTo>
                  <a:cubicBezTo>
                    <a:pt x="1754" y="602"/>
                    <a:pt x="1830" y="502"/>
                    <a:pt x="1830" y="502"/>
                  </a:cubicBezTo>
                  <a:cubicBezTo>
                    <a:pt x="1855" y="477"/>
                    <a:pt x="1880" y="427"/>
                    <a:pt x="1905" y="377"/>
                  </a:cubicBezTo>
                  <a:cubicBezTo>
                    <a:pt x="1930" y="226"/>
                    <a:pt x="1830" y="51"/>
                    <a:pt x="1654" y="26"/>
                  </a:cubicBezTo>
                  <a:cubicBezTo>
                    <a:pt x="1654" y="26"/>
                    <a:pt x="1554" y="1"/>
                    <a:pt x="13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639;p61">
              <a:extLst>
                <a:ext uri="{FF2B5EF4-FFF2-40B4-BE49-F238E27FC236}">
                  <a16:creationId xmlns:a16="http://schemas.microsoft.com/office/drawing/2014/main" id="{A5964445-88F9-44E6-8087-BA0D5C4F2616}"/>
                </a:ext>
              </a:extLst>
            </p:cNvPr>
            <p:cNvSpPr/>
            <p:nvPr/>
          </p:nvSpPr>
          <p:spPr>
            <a:xfrm>
              <a:off x="3500818" y="2528206"/>
              <a:ext cx="36364" cy="41941"/>
            </a:xfrm>
            <a:custGeom>
              <a:avLst/>
              <a:gdLst/>
              <a:ahLst/>
              <a:cxnLst/>
              <a:rect l="l" t="t" r="r" b="b"/>
              <a:pathLst>
                <a:path w="1806" h="2083" extrusionOk="0">
                  <a:moveTo>
                    <a:pt x="943" y="0"/>
                  </a:moveTo>
                  <a:cubicBezTo>
                    <a:pt x="929" y="0"/>
                    <a:pt x="916" y="1"/>
                    <a:pt x="903" y="1"/>
                  </a:cubicBezTo>
                  <a:cubicBezTo>
                    <a:pt x="427" y="27"/>
                    <a:pt x="1" y="402"/>
                    <a:pt x="1" y="904"/>
                  </a:cubicBezTo>
                  <a:lnTo>
                    <a:pt x="1" y="1179"/>
                  </a:lnTo>
                  <a:cubicBezTo>
                    <a:pt x="1" y="1643"/>
                    <a:pt x="404" y="2083"/>
                    <a:pt x="865" y="2083"/>
                  </a:cubicBezTo>
                  <a:cubicBezTo>
                    <a:pt x="877" y="2083"/>
                    <a:pt x="890" y="2082"/>
                    <a:pt x="903" y="2082"/>
                  </a:cubicBezTo>
                  <a:cubicBezTo>
                    <a:pt x="1404" y="2057"/>
                    <a:pt x="1805" y="1681"/>
                    <a:pt x="1805" y="1179"/>
                  </a:cubicBezTo>
                  <a:lnTo>
                    <a:pt x="1805" y="904"/>
                  </a:lnTo>
                  <a:cubicBezTo>
                    <a:pt x="1805" y="440"/>
                    <a:pt x="1425" y="0"/>
                    <a:pt x="9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640;p61">
              <a:extLst>
                <a:ext uri="{FF2B5EF4-FFF2-40B4-BE49-F238E27FC236}">
                  <a16:creationId xmlns:a16="http://schemas.microsoft.com/office/drawing/2014/main" id="{37834FFE-11AB-4420-A3B4-8E1E562A1B92}"/>
                </a:ext>
              </a:extLst>
            </p:cNvPr>
            <p:cNvSpPr/>
            <p:nvPr/>
          </p:nvSpPr>
          <p:spPr>
            <a:xfrm>
              <a:off x="3421083" y="2385408"/>
              <a:ext cx="46955" cy="36364"/>
            </a:xfrm>
            <a:custGeom>
              <a:avLst/>
              <a:gdLst/>
              <a:ahLst/>
              <a:cxnLst/>
              <a:rect l="l" t="t" r="r" b="b"/>
              <a:pathLst>
                <a:path w="2332" h="1806" extrusionOk="0">
                  <a:moveTo>
                    <a:pt x="1179" y="1"/>
                  </a:moveTo>
                  <a:cubicBezTo>
                    <a:pt x="26" y="1"/>
                    <a:pt x="1" y="1805"/>
                    <a:pt x="1179" y="1805"/>
                  </a:cubicBezTo>
                  <a:cubicBezTo>
                    <a:pt x="2331" y="1805"/>
                    <a:pt x="2331" y="1"/>
                    <a:pt x="11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41;p61">
              <a:extLst>
                <a:ext uri="{FF2B5EF4-FFF2-40B4-BE49-F238E27FC236}">
                  <a16:creationId xmlns:a16="http://schemas.microsoft.com/office/drawing/2014/main" id="{5E4FA581-8F31-4B1C-B708-DD05315D81DE}"/>
                </a:ext>
              </a:extLst>
            </p:cNvPr>
            <p:cNvSpPr/>
            <p:nvPr/>
          </p:nvSpPr>
          <p:spPr>
            <a:xfrm>
              <a:off x="3243956" y="2505514"/>
              <a:ext cx="46955" cy="36364"/>
            </a:xfrm>
            <a:custGeom>
              <a:avLst/>
              <a:gdLst/>
              <a:ahLst/>
              <a:cxnLst/>
              <a:rect l="l" t="t" r="r" b="b"/>
              <a:pathLst>
                <a:path w="2332" h="1806" extrusionOk="0">
                  <a:moveTo>
                    <a:pt x="1153" y="1"/>
                  </a:moveTo>
                  <a:cubicBezTo>
                    <a:pt x="1" y="1"/>
                    <a:pt x="1" y="1805"/>
                    <a:pt x="1153" y="1805"/>
                  </a:cubicBezTo>
                  <a:cubicBezTo>
                    <a:pt x="2331" y="1805"/>
                    <a:pt x="2331" y="1"/>
                    <a:pt x="11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42;p61">
              <a:extLst>
                <a:ext uri="{FF2B5EF4-FFF2-40B4-BE49-F238E27FC236}">
                  <a16:creationId xmlns:a16="http://schemas.microsoft.com/office/drawing/2014/main" id="{49060555-1E25-4146-8E67-38D805D5CEE2}"/>
                </a:ext>
              </a:extLst>
            </p:cNvPr>
            <p:cNvSpPr/>
            <p:nvPr/>
          </p:nvSpPr>
          <p:spPr>
            <a:xfrm>
              <a:off x="3158161" y="2390966"/>
              <a:ext cx="46955" cy="36344"/>
            </a:xfrm>
            <a:custGeom>
              <a:avLst/>
              <a:gdLst/>
              <a:ahLst/>
              <a:cxnLst/>
              <a:rect l="l" t="t" r="r" b="b"/>
              <a:pathLst>
                <a:path w="2332" h="1805" extrusionOk="0">
                  <a:moveTo>
                    <a:pt x="1154" y="0"/>
                  </a:moveTo>
                  <a:cubicBezTo>
                    <a:pt x="1" y="0"/>
                    <a:pt x="1" y="1805"/>
                    <a:pt x="1154" y="1805"/>
                  </a:cubicBezTo>
                  <a:cubicBezTo>
                    <a:pt x="2332" y="1805"/>
                    <a:pt x="2332" y="0"/>
                    <a:pt x="11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43;p61">
              <a:extLst>
                <a:ext uri="{FF2B5EF4-FFF2-40B4-BE49-F238E27FC236}">
                  <a16:creationId xmlns:a16="http://schemas.microsoft.com/office/drawing/2014/main" id="{A3314901-FA71-4187-94E7-28C1ECDC673E}"/>
                </a:ext>
              </a:extLst>
            </p:cNvPr>
            <p:cNvSpPr/>
            <p:nvPr/>
          </p:nvSpPr>
          <p:spPr>
            <a:xfrm>
              <a:off x="2995671" y="2539763"/>
              <a:ext cx="45948" cy="41921"/>
            </a:xfrm>
            <a:custGeom>
              <a:avLst/>
              <a:gdLst/>
              <a:ahLst/>
              <a:cxnLst/>
              <a:rect l="l" t="t" r="r" b="b"/>
              <a:pathLst>
                <a:path w="2282" h="2082" extrusionOk="0">
                  <a:moveTo>
                    <a:pt x="1269" y="1"/>
                  </a:moveTo>
                  <a:cubicBezTo>
                    <a:pt x="1045" y="1"/>
                    <a:pt x="825" y="82"/>
                    <a:pt x="652" y="255"/>
                  </a:cubicBezTo>
                  <a:cubicBezTo>
                    <a:pt x="552" y="355"/>
                    <a:pt x="452" y="455"/>
                    <a:pt x="352" y="555"/>
                  </a:cubicBezTo>
                  <a:cubicBezTo>
                    <a:pt x="26" y="881"/>
                    <a:pt x="1" y="1483"/>
                    <a:pt x="352" y="1808"/>
                  </a:cubicBezTo>
                  <a:cubicBezTo>
                    <a:pt x="543" y="1987"/>
                    <a:pt x="779" y="2081"/>
                    <a:pt x="1012" y="2081"/>
                  </a:cubicBezTo>
                  <a:cubicBezTo>
                    <a:pt x="1237" y="2081"/>
                    <a:pt x="1457" y="1993"/>
                    <a:pt x="1630" y="1808"/>
                  </a:cubicBezTo>
                  <a:lnTo>
                    <a:pt x="1931" y="1533"/>
                  </a:lnTo>
                  <a:cubicBezTo>
                    <a:pt x="2256" y="1207"/>
                    <a:pt x="2281" y="580"/>
                    <a:pt x="1931" y="255"/>
                  </a:cubicBezTo>
                  <a:cubicBezTo>
                    <a:pt x="1739" y="89"/>
                    <a:pt x="1502" y="1"/>
                    <a:pt x="12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44;p61">
              <a:extLst>
                <a:ext uri="{FF2B5EF4-FFF2-40B4-BE49-F238E27FC236}">
                  <a16:creationId xmlns:a16="http://schemas.microsoft.com/office/drawing/2014/main" id="{04AC4B28-336A-46A3-8264-1826B143FD92}"/>
                </a:ext>
              </a:extLst>
            </p:cNvPr>
            <p:cNvSpPr/>
            <p:nvPr/>
          </p:nvSpPr>
          <p:spPr>
            <a:xfrm>
              <a:off x="2792308" y="2550938"/>
              <a:ext cx="46451" cy="36344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3" y="0"/>
                  </a:moveTo>
                  <a:cubicBezTo>
                    <a:pt x="0" y="0"/>
                    <a:pt x="0" y="1805"/>
                    <a:pt x="1153" y="1805"/>
                  </a:cubicBezTo>
                  <a:cubicBezTo>
                    <a:pt x="2306" y="1805"/>
                    <a:pt x="2306" y="0"/>
                    <a:pt x="1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5;p61">
              <a:extLst>
                <a:ext uri="{FF2B5EF4-FFF2-40B4-BE49-F238E27FC236}">
                  <a16:creationId xmlns:a16="http://schemas.microsoft.com/office/drawing/2014/main" id="{888BD7C4-DA8B-4D07-81DB-13B8885A1100}"/>
                </a:ext>
              </a:extLst>
            </p:cNvPr>
            <p:cNvSpPr/>
            <p:nvPr/>
          </p:nvSpPr>
          <p:spPr>
            <a:xfrm>
              <a:off x="3644139" y="2562536"/>
              <a:ext cx="46955" cy="36364"/>
            </a:xfrm>
            <a:custGeom>
              <a:avLst/>
              <a:gdLst/>
              <a:ahLst/>
              <a:cxnLst/>
              <a:rect l="l" t="t" r="r" b="b"/>
              <a:pathLst>
                <a:path w="2332" h="1806" extrusionOk="0">
                  <a:moveTo>
                    <a:pt x="1178" y="1"/>
                  </a:moveTo>
                  <a:cubicBezTo>
                    <a:pt x="25" y="1"/>
                    <a:pt x="0" y="1805"/>
                    <a:pt x="1178" y="1805"/>
                  </a:cubicBezTo>
                  <a:cubicBezTo>
                    <a:pt x="2331" y="1805"/>
                    <a:pt x="2331" y="1"/>
                    <a:pt x="11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1843;p53">
            <a:extLst>
              <a:ext uri="{FF2B5EF4-FFF2-40B4-BE49-F238E27FC236}">
                <a16:creationId xmlns:a16="http://schemas.microsoft.com/office/drawing/2014/main" id="{5B0B19F8-462F-440C-A800-C460AC535C53}"/>
              </a:ext>
            </a:extLst>
          </p:cNvPr>
          <p:cNvSpPr/>
          <p:nvPr/>
        </p:nvSpPr>
        <p:spPr>
          <a:xfrm>
            <a:off x="388819" y="2217801"/>
            <a:ext cx="8366362" cy="766500"/>
          </a:xfrm>
          <a:prstGeom prst="roundRect">
            <a:avLst>
              <a:gd name="adj" fmla="val 1315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تحتوي العبارة الجبرية على أرقام ومتغيرات ، لكنها لا تتضمَّن علامة التساوي  ( = )</a:t>
            </a:r>
            <a:endParaRPr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59" name="Google Shape;1459;p43"/>
          <p:cNvSpPr txBox="1">
            <a:spLocks noGrp="1"/>
          </p:cNvSpPr>
          <p:nvPr>
            <p:ph type="title"/>
          </p:nvPr>
        </p:nvSpPr>
        <p:spPr>
          <a:xfrm>
            <a:off x="1918702" y="-37761"/>
            <a:ext cx="5093855" cy="24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6800" dirty="0">
                <a:solidFill>
                  <a:schemeClr val="dk2"/>
                </a:solidFill>
              </a:rPr>
              <a:t>العبارة الجبرية </a:t>
            </a:r>
            <a:endParaRPr sz="9600" dirty="0">
              <a:solidFill>
                <a:schemeClr val="lt2"/>
              </a:solidFill>
            </a:endParaRPr>
          </a:p>
        </p:txBody>
      </p:sp>
      <p:grpSp>
        <p:nvGrpSpPr>
          <p:cNvPr id="1460" name="Google Shape;1460;p43"/>
          <p:cNvGrpSpPr/>
          <p:nvPr/>
        </p:nvGrpSpPr>
        <p:grpSpPr>
          <a:xfrm>
            <a:off x="4135248" y="2729962"/>
            <a:ext cx="873504" cy="2031786"/>
            <a:chOff x="296168" y="2900775"/>
            <a:chExt cx="661545" cy="1538766"/>
          </a:xfrm>
        </p:grpSpPr>
        <p:sp>
          <p:nvSpPr>
            <p:cNvPr id="1461" name="Google Shape;1461;p43"/>
            <p:cNvSpPr/>
            <p:nvPr/>
          </p:nvSpPr>
          <p:spPr>
            <a:xfrm>
              <a:off x="739082" y="2900775"/>
              <a:ext cx="94591" cy="183642"/>
            </a:xfrm>
            <a:custGeom>
              <a:avLst/>
              <a:gdLst/>
              <a:ahLst/>
              <a:cxnLst/>
              <a:rect l="l" t="t" r="r" b="b"/>
              <a:pathLst>
                <a:path w="803" h="1559" extrusionOk="0">
                  <a:moveTo>
                    <a:pt x="583" y="0"/>
                  </a:moveTo>
                  <a:cubicBezTo>
                    <a:pt x="572" y="0"/>
                    <a:pt x="562" y="2"/>
                    <a:pt x="552" y="5"/>
                  </a:cubicBezTo>
                  <a:cubicBezTo>
                    <a:pt x="477" y="55"/>
                    <a:pt x="477" y="155"/>
                    <a:pt x="477" y="231"/>
                  </a:cubicBezTo>
                  <a:cubicBezTo>
                    <a:pt x="477" y="707"/>
                    <a:pt x="201" y="1033"/>
                    <a:pt x="0" y="1409"/>
                  </a:cubicBezTo>
                  <a:cubicBezTo>
                    <a:pt x="50" y="1459"/>
                    <a:pt x="76" y="1509"/>
                    <a:pt x="126" y="1559"/>
                  </a:cubicBezTo>
                  <a:cubicBezTo>
                    <a:pt x="251" y="1434"/>
                    <a:pt x="326" y="1233"/>
                    <a:pt x="401" y="1108"/>
                  </a:cubicBezTo>
                  <a:cubicBezTo>
                    <a:pt x="477" y="957"/>
                    <a:pt x="552" y="807"/>
                    <a:pt x="627" y="682"/>
                  </a:cubicBezTo>
                  <a:cubicBezTo>
                    <a:pt x="702" y="531"/>
                    <a:pt x="802" y="306"/>
                    <a:pt x="752" y="130"/>
                  </a:cubicBezTo>
                  <a:cubicBezTo>
                    <a:pt x="731" y="65"/>
                    <a:pt x="652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3"/>
            <p:cNvSpPr/>
            <p:nvPr/>
          </p:nvSpPr>
          <p:spPr>
            <a:xfrm>
              <a:off x="408428" y="2924334"/>
              <a:ext cx="88702" cy="171981"/>
            </a:xfrm>
            <a:custGeom>
              <a:avLst/>
              <a:gdLst/>
              <a:ahLst/>
              <a:cxnLst/>
              <a:rect l="l" t="t" r="r" b="b"/>
              <a:pathLst>
                <a:path w="753" h="1460" extrusionOk="0">
                  <a:moveTo>
                    <a:pt x="220" y="1"/>
                  </a:moveTo>
                  <a:cubicBezTo>
                    <a:pt x="150" y="1"/>
                    <a:pt x="72" y="66"/>
                    <a:pt x="50" y="131"/>
                  </a:cubicBezTo>
                  <a:cubicBezTo>
                    <a:pt x="0" y="306"/>
                    <a:pt x="101" y="507"/>
                    <a:pt x="176" y="682"/>
                  </a:cubicBezTo>
                  <a:cubicBezTo>
                    <a:pt x="251" y="807"/>
                    <a:pt x="326" y="958"/>
                    <a:pt x="401" y="1083"/>
                  </a:cubicBezTo>
                  <a:cubicBezTo>
                    <a:pt x="451" y="1209"/>
                    <a:pt x="527" y="1334"/>
                    <a:pt x="627" y="1459"/>
                  </a:cubicBezTo>
                  <a:cubicBezTo>
                    <a:pt x="652" y="1409"/>
                    <a:pt x="702" y="1359"/>
                    <a:pt x="752" y="1309"/>
                  </a:cubicBezTo>
                  <a:cubicBezTo>
                    <a:pt x="552" y="958"/>
                    <a:pt x="326" y="657"/>
                    <a:pt x="326" y="231"/>
                  </a:cubicBezTo>
                  <a:cubicBezTo>
                    <a:pt x="326" y="131"/>
                    <a:pt x="326" y="31"/>
                    <a:pt x="251" y="5"/>
                  </a:cubicBezTo>
                  <a:cubicBezTo>
                    <a:pt x="241" y="2"/>
                    <a:pt x="230" y="1"/>
                    <a:pt x="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3"/>
            <p:cNvSpPr/>
            <p:nvPr/>
          </p:nvSpPr>
          <p:spPr>
            <a:xfrm>
              <a:off x="370026" y="3006320"/>
              <a:ext cx="528557" cy="1318126"/>
            </a:xfrm>
            <a:custGeom>
              <a:avLst/>
              <a:gdLst/>
              <a:ahLst/>
              <a:cxnLst/>
              <a:rect l="l" t="t" r="r" b="b"/>
              <a:pathLst>
                <a:path w="4487" h="11190" extrusionOk="0">
                  <a:moveTo>
                    <a:pt x="1218" y="1850"/>
                  </a:moveTo>
                  <a:cubicBezTo>
                    <a:pt x="1293" y="1850"/>
                    <a:pt x="1354" y="1913"/>
                    <a:pt x="1354" y="1991"/>
                  </a:cubicBezTo>
                  <a:cubicBezTo>
                    <a:pt x="1354" y="2049"/>
                    <a:pt x="1279" y="2108"/>
                    <a:pt x="1210" y="2108"/>
                  </a:cubicBezTo>
                  <a:cubicBezTo>
                    <a:pt x="1190" y="2108"/>
                    <a:pt x="1170" y="2103"/>
                    <a:pt x="1153" y="2091"/>
                  </a:cubicBezTo>
                  <a:cubicBezTo>
                    <a:pt x="1078" y="2041"/>
                    <a:pt x="1078" y="1916"/>
                    <a:pt x="1153" y="1866"/>
                  </a:cubicBezTo>
                  <a:cubicBezTo>
                    <a:pt x="1175" y="1855"/>
                    <a:pt x="1197" y="1850"/>
                    <a:pt x="1218" y="1850"/>
                  </a:cubicBezTo>
                  <a:close/>
                  <a:moveTo>
                    <a:pt x="3160" y="1850"/>
                  </a:moveTo>
                  <a:cubicBezTo>
                    <a:pt x="3223" y="1850"/>
                    <a:pt x="3284" y="1913"/>
                    <a:pt x="3284" y="1991"/>
                  </a:cubicBezTo>
                  <a:cubicBezTo>
                    <a:pt x="3284" y="2049"/>
                    <a:pt x="3224" y="2108"/>
                    <a:pt x="3162" y="2108"/>
                  </a:cubicBezTo>
                  <a:cubicBezTo>
                    <a:pt x="3143" y="2108"/>
                    <a:pt x="3125" y="2103"/>
                    <a:pt x="3108" y="2091"/>
                  </a:cubicBezTo>
                  <a:cubicBezTo>
                    <a:pt x="3033" y="2041"/>
                    <a:pt x="3033" y="1916"/>
                    <a:pt x="3108" y="1866"/>
                  </a:cubicBezTo>
                  <a:cubicBezTo>
                    <a:pt x="3125" y="1855"/>
                    <a:pt x="3142" y="1850"/>
                    <a:pt x="3160" y="1850"/>
                  </a:cubicBezTo>
                  <a:close/>
                  <a:moveTo>
                    <a:pt x="2856" y="2457"/>
                  </a:moveTo>
                  <a:cubicBezTo>
                    <a:pt x="2866" y="2457"/>
                    <a:pt x="2875" y="2460"/>
                    <a:pt x="2883" y="2467"/>
                  </a:cubicBezTo>
                  <a:cubicBezTo>
                    <a:pt x="2908" y="2492"/>
                    <a:pt x="2933" y="2518"/>
                    <a:pt x="2908" y="2568"/>
                  </a:cubicBezTo>
                  <a:cubicBezTo>
                    <a:pt x="2833" y="2693"/>
                    <a:pt x="2682" y="2768"/>
                    <a:pt x="2532" y="2768"/>
                  </a:cubicBezTo>
                  <a:cubicBezTo>
                    <a:pt x="2482" y="2768"/>
                    <a:pt x="2432" y="2768"/>
                    <a:pt x="2407" y="2743"/>
                  </a:cubicBezTo>
                  <a:cubicBezTo>
                    <a:pt x="2356" y="2743"/>
                    <a:pt x="2356" y="2693"/>
                    <a:pt x="2356" y="2668"/>
                  </a:cubicBezTo>
                  <a:cubicBezTo>
                    <a:pt x="2381" y="2643"/>
                    <a:pt x="2407" y="2618"/>
                    <a:pt x="2432" y="2618"/>
                  </a:cubicBezTo>
                  <a:cubicBezTo>
                    <a:pt x="2470" y="2631"/>
                    <a:pt x="2509" y="2637"/>
                    <a:pt x="2547" y="2637"/>
                  </a:cubicBezTo>
                  <a:cubicBezTo>
                    <a:pt x="2655" y="2637"/>
                    <a:pt x="2752" y="2585"/>
                    <a:pt x="2808" y="2492"/>
                  </a:cubicBezTo>
                  <a:cubicBezTo>
                    <a:pt x="2808" y="2475"/>
                    <a:pt x="2833" y="2457"/>
                    <a:pt x="2856" y="2457"/>
                  </a:cubicBezTo>
                  <a:close/>
                  <a:moveTo>
                    <a:pt x="1049" y="2551"/>
                  </a:moveTo>
                  <a:cubicBezTo>
                    <a:pt x="1087" y="2551"/>
                    <a:pt x="1122" y="2557"/>
                    <a:pt x="1153" y="2568"/>
                  </a:cubicBezTo>
                  <a:lnTo>
                    <a:pt x="1204" y="2568"/>
                  </a:lnTo>
                  <a:cubicBezTo>
                    <a:pt x="1229" y="2568"/>
                    <a:pt x="1254" y="2593"/>
                    <a:pt x="1279" y="2593"/>
                  </a:cubicBezTo>
                  <a:cubicBezTo>
                    <a:pt x="1329" y="2618"/>
                    <a:pt x="1379" y="2643"/>
                    <a:pt x="1404" y="2693"/>
                  </a:cubicBezTo>
                  <a:cubicBezTo>
                    <a:pt x="1429" y="2743"/>
                    <a:pt x="1404" y="2818"/>
                    <a:pt x="1379" y="2868"/>
                  </a:cubicBezTo>
                  <a:cubicBezTo>
                    <a:pt x="1329" y="2919"/>
                    <a:pt x="1279" y="2944"/>
                    <a:pt x="1204" y="2969"/>
                  </a:cubicBezTo>
                  <a:cubicBezTo>
                    <a:pt x="1162" y="2979"/>
                    <a:pt x="1116" y="2985"/>
                    <a:pt x="1070" y="2985"/>
                  </a:cubicBezTo>
                  <a:cubicBezTo>
                    <a:pt x="1004" y="2985"/>
                    <a:pt x="936" y="2973"/>
                    <a:pt x="878" y="2944"/>
                  </a:cubicBezTo>
                  <a:cubicBezTo>
                    <a:pt x="803" y="2893"/>
                    <a:pt x="752" y="2843"/>
                    <a:pt x="727" y="2768"/>
                  </a:cubicBezTo>
                  <a:cubicBezTo>
                    <a:pt x="727" y="2718"/>
                    <a:pt x="777" y="2643"/>
                    <a:pt x="828" y="2618"/>
                  </a:cubicBezTo>
                  <a:cubicBezTo>
                    <a:pt x="853" y="2618"/>
                    <a:pt x="853" y="2593"/>
                    <a:pt x="878" y="2593"/>
                  </a:cubicBezTo>
                  <a:cubicBezTo>
                    <a:pt x="936" y="2563"/>
                    <a:pt x="995" y="2551"/>
                    <a:pt x="1049" y="2551"/>
                  </a:cubicBezTo>
                  <a:close/>
                  <a:moveTo>
                    <a:pt x="2171" y="1"/>
                  </a:moveTo>
                  <a:cubicBezTo>
                    <a:pt x="1765" y="1"/>
                    <a:pt x="1351" y="298"/>
                    <a:pt x="1078" y="613"/>
                  </a:cubicBezTo>
                  <a:cubicBezTo>
                    <a:pt x="1028" y="663"/>
                    <a:pt x="978" y="713"/>
                    <a:pt x="953" y="763"/>
                  </a:cubicBezTo>
                  <a:cubicBezTo>
                    <a:pt x="652" y="1189"/>
                    <a:pt x="477" y="1690"/>
                    <a:pt x="351" y="2192"/>
                  </a:cubicBezTo>
                  <a:cubicBezTo>
                    <a:pt x="226" y="2718"/>
                    <a:pt x="151" y="3269"/>
                    <a:pt x="101" y="3821"/>
                  </a:cubicBezTo>
                  <a:cubicBezTo>
                    <a:pt x="151" y="3896"/>
                    <a:pt x="176" y="3971"/>
                    <a:pt x="226" y="4046"/>
                  </a:cubicBezTo>
                  <a:cubicBezTo>
                    <a:pt x="251" y="4071"/>
                    <a:pt x="251" y="4096"/>
                    <a:pt x="226" y="4122"/>
                  </a:cubicBezTo>
                  <a:cubicBezTo>
                    <a:pt x="201" y="4147"/>
                    <a:pt x="201" y="4147"/>
                    <a:pt x="176" y="4147"/>
                  </a:cubicBezTo>
                  <a:cubicBezTo>
                    <a:pt x="151" y="4147"/>
                    <a:pt x="151" y="4122"/>
                    <a:pt x="126" y="4122"/>
                  </a:cubicBezTo>
                  <a:cubicBezTo>
                    <a:pt x="101" y="4096"/>
                    <a:pt x="101" y="4046"/>
                    <a:pt x="76" y="4021"/>
                  </a:cubicBezTo>
                  <a:cubicBezTo>
                    <a:pt x="1" y="4999"/>
                    <a:pt x="1" y="5976"/>
                    <a:pt x="1" y="6954"/>
                  </a:cubicBezTo>
                  <a:cubicBezTo>
                    <a:pt x="1" y="7154"/>
                    <a:pt x="1" y="7380"/>
                    <a:pt x="1" y="7605"/>
                  </a:cubicBezTo>
                  <a:cubicBezTo>
                    <a:pt x="26" y="7831"/>
                    <a:pt x="26" y="8056"/>
                    <a:pt x="51" y="8282"/>
                  </a:cubicBezTo>
                  <a:cubicBezTo>
                    <a:pt x="51" y="8432"/>
                    <a:pt x="76" y="8558"/>
                    <a:pt x="76" y="8708"/>
                  </a:cubicBezTo>
                  <a:cubicBezTo>
                    <a:pt x="101" y="8758"/>
                    <a:pt x="101" y="8808"/>
                    <a:pt x="101" y="8883"/>
                  </a:cubicBezTo>
                  <a:cubicBezTo>
                    <a:pt x="151" y="9134"/>
                    <a:pt x="201" y="9410"/>
                    <a:pt x="276" y="9660"/>
                  </a:cubicBezTo>
                  <a:cubicBezTo>
                    <a:pt x="452" y="10237"/>
                    <a:pt x="752" y="10813"/>
                    <a:pt x="1304" y="11064"/>
                  </a:cubicBezTo>
                  <a:cubicBezTo>
                    <a:pt x="1404" y="11089"/>
                    <a:pt x="1529" y="11139"/>
                    <a:pt x="1630" y="11164"/>
                  </a:cubicBezTo>
                  <a:cubicBezTo>
                    <a:pt x="1630" y="11089"/>
                    <a:pt x="1630" y="11014"/>
                    <a:pt x="1630" y="10964"/>
                  </a:cubicBezTo>
                  <a:cubicBezTo>
                    <a:pt x="1630" y="10939"/>
                    <a:pt x="1655" y="10888"/>
                    <a:pt x="1680" y="10888"/>
                  </a:cubicBezTo>
                  <a:cubicBezTo>
                    <a:pt x="1730" y="10888"/>
                    <a:pt x="1755" y="10914"/>
                    <a:pt x="1755" y="10964"/>
                  </a:cubicBezTo>
                  <a:cubicBezTo>
                    <a:pt x="1755" y="11014"/>
                    <a:pt x="1755" y="11089"/>
                    <a:pt x="1755" y="11164"/>
                  </a:cubicBezTo>
                  <a:cubicBezTo>
                    <a:pt x="1905" y="11189"/>
                    <a:pt x="2056" y="11189"/>
                    <a:pt x="2206" y="11189"/>
                  </a:cubicBezTo>
                  <a:cubicBezTo>
                    <a:pt x="2407" y="11189"/>
                    <a:pt x="2582" y="11189"/>
                    <a:pt x="2782" y="11164"/>
                  </a:cubicBezTo>
                  <a:cubicBezTo>
                    <a:pt x="2782" y="11064"/>
                    <a:pt x="2782" y="10964"/>
                    <a:pt x="2782" y="10838"/>
                  </a:cubicBezTo>
                  <a:cubicBezTo>
                    <a:pt x="2808" y="10813"/>
                    <a:pt x="2833" y="10788"/>
                    <a:pt x="2858" y="10788"/>
                  </a:cubicBezTo>
                  <a:cubicBezTo>
                    <a:pt x="2908" y="10788"/>
                    <a:pt x="2933" y="10813"/>
                    <a:pt x="2933" y="10863"/>
                  </a:cubicBezTo>
                  <a:cubicBezTo>
                    <a:pt x="2908" y="10964"/>
                    <a:pt x="2908" y="11039"/>
                    <a:pt x="2908" y="11139"/>
                  </a:cubicBezTo>
                  <a:cubicBezTo>
                    <a:pt x="2983" y="11114"/>
                    <a:pt x="3033" y="11114"/>
                    <a:pt x="3108" y="11089"/>
                  </a:cubicBezTo>
                  <a:cubicBezTo>
                    <a:pt x="3660" y="10888"/>
                    <a:pt x="4061" y="10362"/>
                    <a:pt x="4236" y="9811"/>
                  </a:cubicBezTo>
                  <a:cubicBezTo>
                    <a:pt x="4437" y="9259"/>
                    <a:pt x="4462" y="8658"/>
                    <a:pt x="4462" y="8056"/>
                  </a:cubicBezTo>
                  <a:cubicBezTo>
                    <a:pt x="4487" y="7505"/>
                    <a:pt x="4487" y="6954"/>
                    <a:pt x="4487" y="6402"/>
                  </a:cubicBezTo>
                  <a:cubicBezTo>
                    <a:pt x="4487" y="6327"/>
                    <a:pt x="4487" y="6277"/>
                    <a:pt x="4487" y="6227"/>
                  </a:cubicBezTo>
                  <a:cubicBezTo>
                    <a:pt x="4487" y="5500"/>
                    <a:pt x="4462" y="4773"/>
                    <a:pt x="4387" y="4071"/>
                  </a:cubicBezTo>
                  <a:lnTo>
                    <a:pt x="4336" y="4071"/>
                  </a:lnTo>
                  <a:cubicBezTo>
                    <a:pt x="4311" y="4046"/>
                    <a:pt x="4311" y="4021"/>
                    <a:pt x="4311" y="3971"/>
                  </a:cubicBezTo>
                  <a:cubicBezTo>
                    <a:pt x="4336" y="3946"/>
                    <a:pt x="4361" y="3896"/>
                    <a:pt x="4387" y="3846"/>
                  </a:cubicBezTo>
                  <a:cubicBezTo>
                    <a:pt x="4336" y="3595"/>
                    <a:pt x="4311" y="3320"/>
                    <a:pt x="4261" y="3069"/>
                  </a:cubicBezTo>
                  <a:cubicBezTo>
                    <a:pt x="4161" y="2442"/>
                    <a:pt x="4011" y="1816"/>
                    <a:pt x="3710" y="1264"/>
                  </a:cubicBezTo>
                  <a:cubicBezTo>
                    <a:pt x="3584" y="1064"/>
                    <a:pt x="3434" y="863"/>
                    <a:pt x="3259" y="663"/>
                  </a:cubicBezTo>
                  <a:cubicBezTo>
                    <a:pt x="3209" y="613"/>
                    <a:pt x="3183" y="563"/>
                    <a:pt x="3133" y="513"/>
                  </a:cubicBezTo>
                  <a:cubicBezTo>
                    <a:pt x="2908" y="312"/>
                    <a:pt x="2657" y="111"/>
                    <a:pt x="2407" y="36"/>
                  </a:cubicBezTo>
                  <a:cubicBezTo>
                    <a:pt x="2329" y="12"/>
                    <a:pt x="2250" y="1"/>
                    <a:pt x="21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3"/>
            <p:cNvSpPr/>
            <p:nvPr/>
          </p:nvSpPr>
          <p:spPr>
            <a:xfrm>
              <a:off x="857114" y="3038007"/>
              <a:ext cx="100599" cy="447974"/>
            </a:xfrm>
            <a:custGeom>
              <a:avLst/>
              <a:gdLst/>
              <a:ahLst/>
              <a:cxnLst/>
              <a:rect l="l" t="t" r="r" b="b"/>
              <a:pathLst>
                <a:path w="854" h="3803" extrusionOk="0">
                  <a:moveTo>
                    <a:pt x="292" y="133"/>
                  </a:moveTo>
                  <a:cubicBezTo>
                    <a:pt x="311" y="133"/>
                    <a:pt x="332" y="137"/>
                    <a:pt x="352" y="143"/>
                  </a:cubicBezTo>
                  <a:cubicBezTo>
                    <a:pt x="402" y="168"/>
                    <a:pt x="427" y="269"/>
                    <a:pt x="402" y="319"/>
                  </a:cubicBezTo>
                  <a:cubicBezTo>
                    <a:pt x="377" y="369"/>
                    <a:pt x="352" y="394"/>
                    <a:pt x="302" y="394"/>
                  </a:cubicBezTo>
                  <a:cubicBezTo>
                    <a:pt x="289" y="406"/>
                    <a:pt x="277" y="413"/>
                    <a:pt x="264" y="413"/>
                  </a:cubicBezTo>
                  <a:cubicBezTo>
                    <a:pt x="252" y="413"/>
                    <a:pt x="239" y="406"/>
                    <a:pt x="226" y="394"/>
                  </a:cubicBezTo>
                  <a:cubicBezTo>
                    <a:pt x="226" y="394"/>
                    <a:pt x="226" y="369"/>
                    <a:pt x="201" y="369"/>
                  </a:cubicBezTo>
                  <a:cubicBezTo>
                    <a:pt x="176" y="344"/>
                    <a:pt x="151" y="319"/>
                    <a:pt x="151" y="294"/>
                  </a:cubicBezTo>
                  <a:cubicBezTo>
                    <a:pt x="126" y="244"/>
                    <a:pt x="151" y="218"/>
                    <a:pt x="151" y="193"/>
                  </a:cubicBezTo>
                  <a:cubicBezTo>
                    <a:pt x="188" y="157"/>
                    <a:pt x="238" y="133"/>
                    <a:pt x="292" y="133"/>
                  </a:cubicBezTo>
                  <a:close/>
                  <a:moveTo>
                    <a:pt x="256" y="1"/>
                  </a:moveTo>
                  <a:cubicBezTo>
                    <a:pt x="174" y="1"/>
                    <a:pt x="98" y="40"/>
                    <a:pt x="51" y="118"/>
                  </a:cubicBezTo>
                  <a:cubicBezTo>
                    <a:pt x="1" y="168"/>
                    <a:pt x="1" y="244"/>
                    <a:pt x="26" y="319"/>
                  </a:cubicBezTo>
                  <a:cubicBezTo>
                    <a:pt x="26" y="369"/>
                    <a:pt x="76" y="419"/>
                    <a:pt x="126" y="469"/>
                  </a:cubicBezTo>
                  <a:cubicBezTo>
                    <a:pt x="126" y="469"/>
                    <a:pt x="126" y="494"/>
                    <a:pt x="126" y="494"/>
                  </a:cubicBezTo>
                  <a:cubicBezTo>
                    <a:pt x="176" y="519"/>
                    <a:pt x="226" y="544"/>
                    <a:pt x="277" y="544"/>
                  </a:cubicBezTo>
                  <a:cubicBezTo>
                    <a:pt x="703" y="1497"/>
                    <a:pt x="678" y="2650"/>
                    <a:pt x="252" y="3577"/>
                  </a:cubicBezTo>
                  <a:cubicBezTo>
                    <a:pt x="226" y="3627"/>
                    <a:pt x="201" y="3677"/>
                    <a:pt x="176" y="3702"/>
                  </a:cubicBezTo>
                  <a:cubicBezTo>
                    <a:pt x="176" y="3752"/>
                    <a:pt x="176" y="3777"/>
                    <a:pt x="201" y="3802"/>
                  </a:cubicBezTo>
                  <a:lnTo>
                    <a:pt x="252" y="3802"/>
                  </a:lnTo>
                  <a:cubicBezTo>
                    <a:pt x="277" y="3802"/>
                    <a:pt x="277" y="3777"/>
                    <a:pt x="302" y="3777"/>
                  </a:cubicBezTo>
                  <a:cubicBezTo>
                    <a:pt x="803" y="2775"/>
                    <a:pt x="853" y="1522"/>
                    <a:pt x="402" y="494"/>
                  </a:cubicBezTo>
                  <a:cubicBezTo>
                    <a:pt x="452" y="469"/>
                    <a:pt x="502" y="419"/>
                    <a:pt x="502" y="394"/>
                  </a:cubicBezTo>
                  <a:cubicBezTo>
                    <a:pt x="577" y="269"/>
                    <a:pt x="527" y="93"/>
                    <a:pt x="402" y="43"/>
                  </a:cubicBezTo>
                  <a:cubicBezTo>
                    <a:pt x="355" y="15"/>
                    <a:pt x="304" y="1"/>
                    <a:pt x="25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3"/>
            <p:cNvSpPr/>
            <p:nvPr/>
          </p:nvSpPr>
          <p:spPr>
            <a:xfrm>
              <a:off x="296168" y="3090073"/>
              <a:ext cx="103544" cy="404744"/>
            </a:xfrm>
            <a:custGeom>
              <a:avLst/>
              <a:gdLst/>
              <a:ahLst/>
              <a:cxnLst/>
              <a:rect l="l" t="t" r="r" b="b"/>
              <a:pathLst>
                <a:path w="879" h="3436" extrusionOk="0">
                  <a:moveTo>
                    <a:pt x="502" y="127"/>
                  </a:moveTo>
                  <a:cubicBezTo>
                    <a:pt x="552" y="127"/>
                    <a:pt x="577" y="152"/>
                    <a:pt x="602" y="152"/>
                  </a:cubicBezTo>
                  <a:cubicBezTo>
                    <a:pt x="628" y="203"/>
                    <a:pt x="653" y="278"/>
                    <a:pt x="628" y="328"/>
                  </a:cubicBezTo>
                  <a:cubicBezTo>
                    <a:pt x="628" y="353"/>
                    <a:pt x="577" y="403"/>
                    <a:pt x="552" y="428"/>
                  </a:cubicBezTo>
                  <a:cubicBezTo>
                    <a:pt x="527" y="428"/>
                    <a:pt x="502" y="453"/>
                    <a:pt x="502" y="453"/>
                  </a:cubicBezTo>
                  <a:cubicBezTo>
                    <a:pt x="452" y="453"/>
                    <a:pt x="427" y="453"/>
                    <a:pt x="402" y="428"/>
                  </a:cubicBezTo>
                  <a:cubicBezTo>
                    <a:pt x="377" y="403"/>
                    <a:pt x="352" y="378"/>
                    <a:pt x="352" y="328"/>
                  </a:cubicBezTo>
                  <a:cubicBezTo>
                    <a:pt x="327" y="253"/>
                    <a:pt x="377" y="177"/>
                    <a:pt x="452" y="127"/>
                  </a:cubicBezTo>
                  <a:close/>
                  <a:moveTo>
                    <a:pt x="507" y="1"/>
                  </a:moveTo>
                  <a:cubicBezTo>
                    <a:pt x="473" y="1"/>
                    <a:pt x="437" y="9"/>
                    <a:pt x="402" y="27"/>
                  </a:cubicBezTo>
                  <a:cubicBezTo>
                    <a:pt x="277" y="77"/>
                    <a:pt x="201" y="228"/>
                    <a:pt x="227" y="353"/>
                  </a:cubicBezTo>
                  <a:cubicBezTo>
                    <a:pt x="227" y="428"/>
                    <a:pt x="252" y="478"/>
                    <a:pt x="302" y="528"/>
                  </a:cubicBezTo>
                  <a:cubicBezTo>
                    <a:pt x="201" y="654"/>
                    <a:pt x="126" y="879"/>
                    <a:pt x="101" y="1030"/>
                  </a:cubicBezTo>
                  <a:cubicBezTo>
                    <a:pt x="1" y="1807"/>
                    <a:pt x="227" y="2583"/>
                    <a:pt x="703" y="3310"/>
                  </a:cubicBezTo>
                  <a:cubicBezTo>
                    <a:pt x="728" y="3335"/>
                    <a:pt x="728" y="3385"/>
                    <a:pt x="753" y="3411"/>
                  </a:cubicBezTo>
                  <a:cubicBezTo>
                    <a:pt x="778" y="3411"/>
                    <a:pt x="778" y="3436"/>
                    <a:pt x="803" y="3436"/>
                  </a:cubicBezTo>
                  <a:cubicBezTo>
                    <a:pt x="828" y="3436"/>
                    <a:pt x="828" y="3436"/>
                    <a:pt x="853" y="3411"/>
                  </a:cubicBezTo>
                  <a:cubicBezTo>
                    <a:pt x="878" y="3385"/>
                    <a:pt x="878" y="3360"/>
                    <a:pt x="853" y="3335"/>
                  </a:cubicBezTo>
                  <a:cubicBezTo>
                    <a:pt x="803" y="3260"/>
                    <a:pt x="778" y="3185"/>
                    <a:pt x="728" y="3110"/>
                  </a:cubicBezTo>
                  <a:cubicBezTo>
                    <a:pt x="327" y="2433"/>
                    <a:pt x="151" y="1731"/>
                    <a:pt x="227" y="1055"/>
                  </a:cubicBezTo>
                  <a:cubicBezTo>
                    <a:pt x="252" y="904"/>
                    <a:pt x="327" y="704"/>
                    <a:pt x="427" y="578"/>
                  </a:cubicBezTo>
                  <a:lnTo>
                    <a:pt x="527" y="578"/>
                  </a:lnTo>
                  <a:cubicBezTo>
                    <a:pt x="552" y="578"/>
                    <a:pt x="602" y="553"/>
                    <a:pt x="628" y="528"/>
                  </a:cubicBezTo>
                  <a:cubicBezTo>
                    <a:pt x="678" y="478"/>
                    <a:pt x="728" y="428"/>
                    <a:pt x="753" y="378"/>
                  </a:cubicBezTo>
                  <a:cubicBezTo>
                    <a:pt x="803" y="278"/>
                    <a:pt x="778" y="152"/>
                    <a:pt x="678" y="77"/>
                  </a:cubicBezTo>
                  <a:cubicBezTo>
                    <a:pt x="629" y="29"/>
                    <a:pt x="570" y="1"/>
                    <a:pt x="50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3"/>
            <p:cNvSpPr/>
            <p:nvPr/>
          </p:nvSpPr>
          <p:spPr>
            <a:xfrm>
              <a:off x="517625" y="4288881"/>
              <a:ext cx="65142" cy="150660"/>
            </a:xfrm>
            <a:custGeom>
              <a:avLst/>
              <a:gdLst/>
              <a:ahLst/>
              <a:cxnLst/>
              <a:rect l="l" t="t" r="r" b="b"/>
              <a:pathLst>
                <a:path w="553" h="1279" extrusionOk="0">
                  <a:moveTo>
                    <a:pt x="427" y="0"/>
                  </a:moveTo>
                  <a:cubicBezTo>
                    <a:pt x="402" y="0"/>
                    <a:pt x="377" y="51"/>
                    <a:pt x="377" y="76"/>
                  </a:cubicBezTo>
                  <a:cubicBezTo>
                    <a:pt x="377" y="126"/>
                    <a:pt x="377" y="201"/>
                    <a:pt x="377" y="276"/>
                  </a:cubicBezTo>
                  <a:cubicBezTo>
                    <a:pt x="377" y="376"/>
                    <a:pt x="402" y="477"/>
                    <a:pt x="402" y="602"/>
                  </a:cubicBezTo>
                  <a:cubicBezTo>
                    <a:pt x="402" y="777"/>
                    <a:pt x="402" y="953"/>
                    <a:pt x="402" y="1078"/>
                  </a:cubicBezTo>
                  <a:lnTo>
                    <a:pt x="76" y="1153"/>
                  </a:lnTo>
                  <a:cubicBezTo>
                    <a:pt x="26" y="1178"/>
                    <a:pt x="1" y="1204"/>
                    <a:pt x="26" y="1229"/>
                  </a:cubicBezTo>
                  <a:cubicBezTo>
                    <a:pt x="26" y="1279"/>
                    <a:pt x="51" y="1279"/>
                    <a:pt x="76" y="1279"/>
                  </a:cubicBezTo>
                  <a:lnTo>
                    <a:pt x="101" y="1279"/>
                  </a:lnTo>
                  <a:lnTo>
                    <a:pt x="502" y="1204"/>
                  </a:lnTo>
                  <a:cubicBezTo>
                    <a:pt x="527" y="1178"/>
                    <a:pt x="552" y="1153"/>
                    <a:pt x="552" y="1128"/>
                  </a:cubicBezTo>
                  <a:cubicBezTo>
                    <a:pt x="527" y="978"/>
                    <a:pt x="527" y="803"/>
                    <a:pt x="527" y="602"/>
                  </a:cubicBezTo>
                  <a:cubicBezTo>
                    <a:pt x="527" y="502"/>
                    <a:pt x="527" y="376"/>
                    <a:pt x="502" y="276"/>
                  </a:cubicBezTo>
                  <a:cubicBezTo>
                    <a:pt x="502" y="201"/>
                    <a:pt x="502" y="126"/>
                    <a:pt x="502" y="76"/>
                  </a:cubicBezTo>
                  <a:cubicBezTo>
                    <a:pt x="502" y="26"/>
                    <a:pt x="477" y="0"/>
                    <a:pt x="4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3"/>
            <p:cNvSpPr/>
            <p:nvPr/>
          </p:nvSpPr>
          <p:spPr>
            <a:xfrm>
              <a:off x="694791" y="4277101"/>
              <a:ext cx="79867" cy="156550"/>
            </a:xfrm>
            <a:custGeom>
              <a:avLst/>
              <a:gdLst/>
              <a:ahLst/>
              <a:cxnLst/>
              <a:rect l="l" t="t" r="r" b="b"/>
              <a:pathLst>
                <a:path w="678" h="1329" extrusionOk="0">
                  <a:moveTo>
                    <a:pt x="101" y="0"/>
                  </a:moveTo>
                  <a:cubicBezTo>
                    <a:pt x="76" y="0"/>
                    <a:pt x="51" y="25"/>
                    <a:pt x="25" y="50"/>
                  </a:cubicBezTo>
                  <a:cubicBezTo>
                    <a:pt x="25" y="176"/>
                    <a:pt x="25" y="276"/>
                    <a:pt x="25" y="376"/>
                  </a:cubicBezTo>
                  <a:cubicBezTo>
                    <a:pt x="0" y="652"/>
                    <a:pt x="0" y="903"/>
                    <a:pt x="0" y="1178"/>
                  </a:cubicBezTo>
                  <a:cubicBezTo>
                    <a:pt x="0" y="1203"/>
                    <a:pt x="25" y="1228"/>
                    <a:pt x="51" y="1253"/>
                  </a:cubicBezTo>
                  <a:lnTo>
                    <a:pt x="577" y="1329"/>
                  </a:lnTo>
                  <a:lnTo>
                    <a:pt x="602" y="1329"/>
                  </a:lnTo>
                  <a:cubicBezTo>
                    <a:pt x="627" y="1329"/>
                    <a:pt x="652" y="1304"/>
                    <a:pt x="652" y="1278"/>
                  </a:cubicBezTo>
                  <a:cubicBezTo>
                    <a:pt x="677" y="1253"/>
                    <a:pt x="652" y="1203"/>
                    <a:pt x="602" y="1203"/>
                  </a:cubicBezTo>
                  <a:lnTo>
                    <a:pt x="126" y="1128"/>
                  </a:lnTo>
                  <a:cubicBezTo>
                    <a:pt x="126" y="877"/>
                    <a:pt x="151" y="602"/>
                    <a:pt x="151" y="351"/>
                  </a:cubicBezTo>
                  <a:cubicBezTo>
                    <a:pt x="151" y="251"/>
                    <a:pt x="151" y="176"/>
                    <a:pt x="176" y="75"/>
                  </a:cubicBezTo>
                  <a:cubicBezTo>
                    <a:pt x="176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3"/>
            <p:cNvSpPr/>
            <p:nvPr/>
          </p:nvSpPr>
          <p:spPr>
            <a:xfrm>
              <a:off x="497011" y="3224124"/>
              <a:ext cx="32512" cy="30509"/>
            </a:xfrm>
            <a:custGeom>
              <a:avLst/>
              <a:gdLst/>
              <a:ahLst/>
              <a:cxnLst/>
              <a:rect l="l" t="t" r="r" b="b"/>
              <a:pathLst>
                <a:path w="276" h="259" extrusionOk="0">
                  <a:moveTo>
                    <a:pt x="140" y="1"/>
                  </a:moveTo>
                  <a:cubicBezTo>
                    <a:pt x="119" y="1"/>
                    <a:pt x="97" y="6"/>
                    <a:pt x="75" y="17"/>
                  </a:cubicBezTo>
                  <a:cubicBezTo>
                    <a:pt x="0" y="67"/>
                    <a:pt x="0" y="192"/>
                    <a:pt x="75" y="242"/>
                  </a:cubicBezTo>
                  <a:cubicBezTo>
                    <a:pt x="92" y="254"/>
                    <a:pt x="112" y="259"/>
                    <a:pt x="132" y="259"/>
                  </a:cubicBezTo>
                  <a:cubicBezTo>
                    <a:pt x="201" y="259"/>
                    <a:pt x="276" y="200"/>
                    <a:pt x="276" y="142"/>
                  </a:cubicBezTo>
                  <a:cubicBezTo>
                    <a:pt x="276" y="64"/>
                    <a:pt x="215" y="1"/>
                    <a:pt x="1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3"/>
            <p:cNvSpPr/>
            <p:nvPr/>
          </p:nvSpPr>
          <p:spPr>
            <a:xfrm>
              <a:off x="727302" y="3224124"/>
              <a:ext cx="29567" cy="30509"/>
            </a:xfrm>
            <a:custGeom>
              <a:avLst/>
              <a:gdLst/>
              <a:ahLst/>
              <a:cxnLst/>
              <a:rect l="l" t="t" r="r" b="b"/>
              <a:pathLst>
                <a:path w="251" h="259" extrusionOk="0">
                  <a:moveTo>
                    <a:pt x="127" y="1"/>
                  </a:moveTo>
                  <a:cubicBezTo>
                    <a:pt x="109" y="1"/>
                    <a:pt x="92" y="6"/>
                    <a:pt x="75" y="17"/>
                  </a:cubicBezTo>
                  <a:cubicBezTo>
                    <a:pt x="0" y="67"/>
                    <a:pt x="0" y="192"/>
                    <a:pt x="75" y="242"/>
                  </a:cubicBezTo>
                  <a:cubicBezTo>
                    <a:pt x="92" y="254"/>
                    <a:pt x="110" y="259"/>
                    <a:pt x="129" y="259"/>
                  </a:cubicBezTo>
                  <a:cubicBezTo>
                    <a:pt x="191" y="259"/>
                    <a:pt x="251" y="200"/>
                    <a:pt x="251" y="142"/>
                  </a:cubicBezTo>
                  <a:cubicBezTo>
                    <a:pt x="251" y="64"/>
                    <a:pt x="190" y="1"/>
                    <a:pt x="12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3"/>
            <p:cNvSpPr/>
            <p:nvPr/>
          </p:nvSpPr>
          <p:spPr>
            <a:xfrm>
              <a:off x="647554" y="3295744"/>
              <a:ext cx="67969" cy="36752"/>
            </a:xfrm>
            <a:custGeom>
              <a:avLst/>
              <a:gdLst/>
              <a:ahLst/>
              <a:cxnLst/>
              <a:rect l="l" t="t" r="r" b="b"/>
              <a:pathLst>
                <a:path w="577" h="312" extrusionOk="0">
                  <a:moveTo>
                    <a:pt x="500" y="0"/>
                  </a:moveTo>
                  <a:cubicBezTo>
                    <a:pt x="477" y="0"/>
                    <a:pt x="452" y="18"/>
                    <a:pt x="452" y="35"/>
                  </a:cubicBezTo>
                  <a:cubicBezTo>
                    <a:pt x="396" y="128"/>
                    <a:pt x="299" y="180"/>
                    <a:pt x="191" y="180"/>
                  </a:cubicBezTo>
                  <a:cubicBezTo>
                    <a:pt x="153" y="180"/>
                    <a:pt x="114" y="174"/>
                    <a:pt x="76" y="161"/>
                  </a:cubicBezTo>
                  <a:cubicBezTo>
                    <a:pt x="51" y="161"/>
                    <a:pt x="25" y="186"/>
                    <a:pt x="0" y="211"/>
                  </a:cubicBezTo>
                  <a:cubicBezTo>
                    <a:pt x="0" y="236"/>
                    <a:pt x="0" y="286"/>
                    <a:pt x="51" y="286"/>
                  </a:cubicBezTo>
                  <a:cubicBezTo>
                    <a:pt x="76" y="311"/>
                    <a:pt x="126" y="311"/>
                    <a:pt x="176" y="311"/>
                  </a:cubicBezTo>
                  <a:cubicBezTo>
                    <a:pt x="326" y="311"/>
                    <a:pt x="477" y="236"/>
                    <a:pt x="552" y="111"/>
                  </a:cubicBezTo>
                  <a:cubicBezTo>
                    <a:pt x="577" y="61"/>
                    <a:pt x="552" y="35"/>
                    <a:pt x="527" y="10"/>
                  </a:cubicBezTo>
                  <a:cubicBezTo>
                    <a:pt x="519" y="3"/>
                    <a:pt x="510" y="0"/>
                    <a:pt x="5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3"/>
            <p:cNvSpPr/>
            <p:nvPr/>
          </p:nvSpPr>
          <p:spPr>
            <a:xfrm>
              <a:off x="455664" y="3306817"/>
              <a:ext cx="82812" cy="51241"/>
            </a:xfrm>
            <a:custGeom>
              <a:avLst/>
              <a:gdLst/>
              <a:ahLst/>
              <a:cxnLst/>
              <a:rect l="l" t="t" r="r" b="b"/>
              <a:pathLst>
                <a:path w="703" h="435" extrusionOk="0">
                  <a:moveTo>
                    <a:pt x="322" y="0"/>
                  </a:moveTo>
                  <a:cubicBezTo>
                    <a:pt x="268" y="0"/>
                    <a:pt x="209" y="12"/>
                    <a:pt x="151" y="42"/>
                  </a:cubicBezTo>
                  <a:cubicBezTo>
                    <a:pt x="126" y="42"/>
                    <a:pt x="126" y="67"/>
                    <a:pt x="101" y="67"/>
                  </a:cubicBezTo>
                  <a:cubicBezTo>
                    <a:pt x="50" y="92"/>
                    <a:pt x="0" y="167"/>
                    <a:pt x="0" y="217"/>
                  </a:cubicBezTo>
                  <a:cubicBezTo>
                    <a:pt x="25" y="292"/>
                    <a:pt x="76" y="342"/>
                    <a:pt x="151" y="393"/>
                  </a:cubicBezTo>
                  <a:cubicBezTo>
                    <a:pt x="209" y="422"/>
                    <a:pt x="277" y="434"/>
                    <a:pt x="343" y="434"/>
                  </a:cubicBezTo>
                  <a:cubicBezTo>
                    <a:pt x="389" y="434"/>
                    <a:pt x="435" y="428"/>
                    <a:pt x="477" y="418"/>
                  </a:cubicBezTo>
                  <a:cubicBezTo>
                    <a:pt x="552" y="393"/>
                    <a:pt x="602" y="368"/>
                    <a:pt x="652" y="317"/>
                  </a:cubicBezTo>
                  <a:cubicBezTo>
                    <a:pt x="677" y="267"/>
                    <a:pt x="702" y="192"/>
                    <a:pt x="677" y="142"/>
                  </a:cubicBezTo>
                  <a:cubicBezTo>
                    <a:pt x="652" y="92"/>
                    <a:pt x="602" y="67"/>
                    <a:pt x="552" y="42"/>
                  </a:cubicBezTo>
                  <a:cubicBezTo>
                    <a:pt x="527" y="42"/>
                    <a:pt x="502" y="17"/>
                    <a:pt x="477" y="17"/>
                  </a:cubicBezTo>
                  <a:lnTo>
                    <a:pt x="426" y="17"/>
                  </a:lnTo>
                  <a:cubicBezTo>
                    <a:pt x="395" y="6"/>
                    <a:pt x="360" y="0"/>
                    <a:pt x="32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3"/>
            <p:cNvSpPr/>
            <p:nvPr/>
          </p:nvSpPr>
          <p:spPr>
            <a:xfrm>
              <a:off x="756864" y="3306817"/>
              <a:ext cx="82812" cy="51241"/>
            </a:xfrm>
            <a:custGeom>
              <a:avLst/>
              <a:gdLst/>
              <a:ahLst/>
              <a:cxnLst/>
              <a:rect l="l" t="t" r="r" b="b"/>
              <a:pathLst>
                <a:path w="703" h="435" extrusionOk="0">
                  <a:moveTo>
                    <a:pt x="322" y="0"/>
                  </a:moveTo>
                  <a:cubicBezTo>
                    <a:pt x="268" y="0"/>
                    <a:pt x="209" y="12"/>
                    <a:pt x="151" y="42"/>
                  </a:cubicBezTo>
                  <a:cubicBezTo>
                    <a:pt x="126" y="42"/>
                    <a:pt x="126" y="67"/>
                    <a:pt x="101" y="67"/>
                  </a:cubicBezTo>
                  <a:cubicBezTo>
                    <a:pt x="50" y="92"/>
                    <a:pt x="0" y="167"/>
                    <a:pt x="0" y="217"/>
                  </a:cubicBezTo>
                  <a:cubicBezTo>
                    <a:pt x="25" y="292"/>
                    <a:pt x="76" y="342"/>
                    <a:pt x="151" y="393"/>
                  </a:cubicBezTo>
                  <a:cubicBezTo>
                    <a:pt x="209" y="422"/>
                    <a:pt x="277" y="434"/>
                    <a:pt x="343" y="434"/>
                  </a:cubicBezTo>
                  <a:cubicBezTo>
                    <a:pt x="389" y="434"/>
                    <a:pt x="435" y="428"/>
                    <a:pt x="477" y="418"/>
                  </a:cubicBezTo>
                  <a:cubicBezTo>
                    <a:pt x="552" y="393"/>
                    <a:pt x="602" y="368"/>
                    <a:pt x="652" y="317"/>
                  </a:cubicBezTo>
                  <a:cubicBezTo>
                    <a:pt x="677" y="267"/>
                    <a:pt x="702" y="192"/>
                    <a:pt x="677" y="142"/>
                  </a:cubicBezTo>
                  <a:cubicBezTo>
                    <a:pt x="652" y="92"/>
                    <a:pt x="602" y="67"/>
                    <a:pt x="552" y="42"/>
                  </a:cubicBezTo>
                  <a:cubicBezTo>
                    <a:pt x="527" y="42"/>
                    <a:pt x="502" y="17"/>
                    <a:pt x="477" y="17"/>
                  </a:cubicBezTo>
                  <a:lnTo>
                    <a:pt x="426" y="17"/>
                  </a:lnTo>
                  <a:cubicBezTo>
                    <a:pt x="395" y="6"/>
                    <a:pt x="360" y="0"/>
                    <a:pt x="32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3" name="Google Shape;1473;p43"/>
          <p:cNvGrpSpPr/>
          <p:nvPr/>
        </p:nvGrpSpPr>
        <p:grpSpPr>
          <a:xfrm rot="-1753158" flipH="1">
            <a:off x="7750518" y="261058"/>
            <a:ext cx="1290622" cy="1163018"/>
            <a:chOff x="1707525" y="952400"/>
            <a:chExt cx="337750" cy="334625"/>
          </a:xfrm>
        </p:grpSpPr>
        <p:sp>
          <p:nvSpPr>
            <p:cNvPr id="1474" name="Google Shape;1474;p43"/>
            <p:cNvSpPr/>
            <p:nvPr/>
          </p:nvSpPr>
          <p:spPr>
            <a:xfrm>
              <a:off x="1735100" y="969775"/>
              <a:ext cx="276975" cy="299025"/>
            </a:xfrm>
            <a:custGeom>
              <a:avLst/>
              <a:gdLst/>
              <a:ahLst/>
              <a:cxnLst/>
              <a:rect l="l" t="t" r="r" b="b"/>
              <a:pathLst>
                <a:path w="11079" h="11961" extrusionOk="0">
                  <a:moveTo>
                    <a:pt x="2781" y="1783"/>
                  </a:moveTo>
                  <a:cubicBezTo>
                    <a:pt x="2848" y="1783"/>
                    <a:pt x="2908" y="1870"/>
                    <a:pt x="2908" y="1937"/>
                  </a:cubicBezTo>
                  <a:cubicBezTo>
                    <a:pt x="2892" y="1986"/>
                    <a:pt x="2834" y="2013"/>
                    <a:pt x="2781" y="2013"/>
                  </a:cubicBezTo>
                  <a:cubicBezTo>
                    <a:pt x="2752" y="2013"/>
                    <a:pt x="2725" y="2005"/>
                    <a:pt x="2707" y="1987"/>
                  </a:cubicBezTo>
                  <a:cubicBezTo>
                    <a:pt x="2657" y="1912"/>
                    <a:pt x="2707" y="1837"/>
                    <a:pt x="2732" y="1787"/>
                  </a:cubicBezTo>
                  <a:lnTo>
                    <a:pt x="2757" y="1787"/>
                  </a:lnTo>
                  <a:cubicBezTo>
                    <a:pt x="2766" y="1784"/>
                    <a:pt x="2774" y="1783"/>
                    <a:pt x="2781" y="1783"/>
                  </a:cubicBezTo>
                  <a:close/>
                  <a:moveTo>
                    <a:pt x="7368" y="1783"/>
                  </a:moveTo>
                  <a:cubicBezTo>
                    <a:pt x="7434" y="1783"/>
                    <a:pt x="7492" y="1870"/>
                    <a:pt x="7469" y="1937"/>
                  </a:cubicBezTo>
                  <a:cubicBezTo>
                    <a:pt x="7453" y="1986"/>
                    <a:pt x="7395" y="2013"/>
                    <a:pt x="7349" y="2013"/>
                  </a:cubicBezTo>
                  <a:cubicBezTo>
                    <a:pt x="7324" y="2013"/>
                    <a:pt x="7303" y="2005"/>
                    <a:pt x="7294" y="1987"/>
                  </a:cubicBezTo>
                  <a:cubicBezTo>
                    <a:pt x="7244" y="1912"/>
                    <a:pt x="7269" y="1837"/>
                    <a:pt x="7319" y="1787"/>
                  </a:cubicBezTo>
                  <a:lnTo>
                    <a:pt x="7344" y="1787"/>
                  </a:lnTo>
                  <a:cubicBezTo>
                    <a:pt x="7352" y="1784"/>
                    <a:pt x="7360" y="1783"/>
                    <a:pt x="7368" y="1783"/>
                  </a:cubicBezTo>
                  <a:close/>
                  <a:moveTo>
                    <a:pt x="2457" y="2589"/>
                  </a:moveTo>
                  <a:cubicBezTo>
                    <a:pt x="2482" y="2589"/>
                    <a:pt x="2482" y="2589"/>
                    <a:pt x="2507" y="2614"/>
                  </a:cubicBezTo>
                  <a:lnTo>
                    <a:pt x="2557" y="2614"/>
                  </a:lnTo>
                  <a:cubicBezTo>
                    <a:pt x="2607" y="2639"/>
                    <a:pt x="2657" y="2664"/>
                    <a:pt x="2682" y="2714"/>
                  </a:cubicBezTo>
                  <a:cubicBezTo>
                    <a:pt x="2707" y="2764"/>
                    <a:pt x="2682" y="2839"/>
                    <a:pt x="2657" y="2890"/>
                  </a:cubicBezTo>
                  <a:cubicBezTo>
                    <a:pt x="2607" y="2940"/>
                    <a:pt x="2557" y="2965"/>
                    <a:pt x="2507" y="2965"/>
                  </a:cubicBezTo>
                  <a:cubicBezTo>
                    <a:pt x="2465" y="2975"/>
                    <a:pt x="2419" y="2981"/>
                    <a:pt x="2373" y="2981"/>
                  </a:cubicBezTo>
                  <a:cubicBezTo>
                    <a:pt x="2307" y="2981"/>
                    <a:pt x="2240" y="2969"/>
                    <a:pt x="2181" y="2940"/>
                  </a:cubicBezTo>
                  <a:cubicBezTo>
                    <a:pt x="2131" y="2915"/>
                    <a:pt x="2056" y="2865"/>
                    <a:pt x="2056" y="2789"/>
                  </a:cubicBezTo>
                  <a:cubicBezTo>
                    <a:pt x="2056" y="2739"/>
                    <a:pt x="2106" y="2689"/>
                    <a:pt x="2156" y="2664"/>
                  </a:cubicBezTo>
                  <a:cubicBezTo>
                    <a:pt x="2156" y="2639"/>
                    <a:pt x="2181" y="2639"/>
                    <a:pt x="2206" y="2614"/>
                  </a:cubicBezTo>
                  <a:cubicBezTo>
                    <a:pt x="2281" y="2589"/>
                    <a:pt x="2382" y="2589"/>
                    <a:pt x="2457" y="2589"/>
                  </a:cubicBezTo>
                  <a:close/>
                  <a:moveTo>
                    <a:pt x="7895" y="2454"/>
                  </a:moveTo>
                  <a:cubicBezTo>
                    <a:pt x="7928" y="2454"/>
                    <a:pt x="7962" y="2457"/>
                    <a:pt x="7996" y="2463"/>
                  </a:cubicBezTo>
                  <a:cubicBezTo>
                    <a:pt x="8021" y="2463"/>
                    <a:pt x="8046" y="2489"/>
                    <a:pt x="8071" y="2489"/>
                  </a:cubicBezTo>
                  <a:cubicBezTo>
                    <a:pt x="8071" y="2489"/>
                    <a:pt x="8121" y="2489"/>
                    <a:pt x="8146" y="2514"/>
                  </a:cubicBezTo>
                  <a:cubicBezTo>
                    <a:pt x="8196" y="2539"/>
                    <a:pt x="8271" y="2564"/>
                    <a:pt x="8296" y="2639"/>
                  </a:cubicBezTo>
                  <a:cubicBezTo>
                    <a:pt x="8346" y="2714"/>
                    <a:pt x="8321" y="2814"/>
                    <a:pt x="8271" y="2865"/>
                  </a:cubicBezTo>
                  <a:cubicBezTo>
                    <a:pt x="8221" y="2940"/>
                    <a:pt x="8146" y="2965"/>
                    <a:pt x="8071" y="2990"/>
                  </a:cubicBezTo>
                  <a:cubicBezTo>
                    <a:pt x="8018" y="3008"/>
                    <a:pt x="7964" y="3016"/>
                    <a:pt x="7911" y="3016"/>
                  </a:cubicBezTo>
                  <a:cubicBezTo>
                    <a:pt x="7814" y="3016"/>
                    <a:pt x="7717" y="2988"/>
                    <a:pt x="7620" y="2940"/>
                  </a:cubicBezTo>
                  <a:cubicBezTo>
                    <a:pt x="7544" y="2915"/>
                    <a:pt x="7469" y="2839"/>
                    <a:pt x="7444" y="2739"/>
                  </a:cubicBezTo>
                  <a:cubicBezTo>
                    <a:pt x="7444" y="2664"/>
                    <a:pt x="7494" y="2589"/>
                    <a:pt x="7570" y="2539"/>
                  </a:cubicBezTo>
                  <a:cubicBezTo>
                    <a:pt x="7595" y="2539"/>
                    <a:pt x="7620" y="2514"/>
                    <a:pt x="7645" y="2514"/>
                  </a:cubicBezTo>
                  <a:cubicBezTo>
                    <a:pt x="7718" y="2477"/>
                    <a:pt x="7805" y="2454"/>
                    <a:pt x="7895" y="2454"/>
                  </a:cubicBezTo>
                  <a:close/>
                  <a:moveTo>
                    <a:pt x="6982" y="2773"/>
                  </a:moveTo>
                  <a:cubicBezTo>
                    <a:pt x="7001" y="2773"/>
                    <a:pt x="7018" y="2785"/>
                    <a:pt x="7018" y="2814"/>
                  </a:cubicBezTo>
                  <a:cubicBezTo>
                    <a:pt x="7043" y="2839"/>
                    <a:pt x="7043" y="2865"/>
                    <a:pt x="7018" y="2890"/>
                  </a:cubicBezTo>
                  <a:cubicBezTo>
                    <a:pt x="6392" y="3291"/>
                    <a:pt x="5665" y="3516"/>
                    <a:pt x="4913" y="3516"/>
                  </a:cubicBezTo>
                  <a:cubicBezTo>
                    <a:pt x="4537" y="3516"/>
                    <a:pt x="4161" y="3466"/>
                    <a:pt x="3810" y="3341"/>
                  </a:cubicBezTo>
                  <a:cubicBezTo>
                    <a:pt x="3509" y="3240"/>
                    <a:pt x="3284" y="3140"/>
                    <a:pt x="3108" y="2990"/>
                  </a:cubicBezTo>
                  <a:cubicBezTo>
                    <a:pt x="3083" y="2965"/>
                    <a:pt x="3083" y="2915"/>
                    <a:pt x="3108" y="2890"/>
                  </a:cubicBezTo>
                  <a:cubicBezTo>
                    <a:pt x="3121" y="2877"/>
                    <a:pt x="3133" y="2871"/>
                    <a:pt x="3146" y="2871"/>
                  </a:cubicBezTo>
                  <a:cubicBezTo>
                    <a:pt x="3158" y="2871"/>
                    <a:pt x="3171" y="2877"/>
                    <a:pt x="3184" y="2890"/>
                  </a:cubicBezTo>
                  <a:cubicBezTo>
                    <a:pt x="3359" y="3015"/>
                    <a:pt x="3559" y="3140"/>
                    <a:pt x="3835" y="3215"/>
                  </a:cubicBezTo>
                  <a:cubicBezTo>
                    <a:pt x="4190" y="3328"/>
                    <a:pt x="4563" y="3384"/>
                    <a:pt x="4936" y="3384"/>
                  </a:cubicBezTo>
                  <a:cubicBezTo>
                    <a:pt x="5643" y="3384"/>
                    <a:pt x="6352" y="3183"/>
                    <a:pt x="6943" y="2789"/>
                  </a:cubicBezTo>
                  <a:cubicBezTo>
                    <a:pt x="6953" y="2779"/>
                    <a:pt x="6968" y="2773"/>
                    <a:pt x="6982" y="2773"/>
                  </a:cubicBezTo>
                  <a:close/>
                  <a:moveTo>
                    <a:pt x="5855" y="5812"/>
                  </a:moveTo>
                  <a:cubicBezTo>
                    <a:pt x="6059" y="5812"/>
                    <a:pt x="6273" y="5952"/>
                    <a:pt x="6316" y="6148"/>
                  </a:cubicBezTo>
                  <a:cubicBezTo>
                    <a:pt x="6392" y="6373"/>
                    <a:pt x="6241" y="6649"/>
                    <a:pt x="6016" y="6699"/>
                  </a:cubicBezTo>
                  <a:cubicBezTo>
                    <a:pt x="5976" y="6712"/>
                    <a:pt x="5934" y="6719"/>
                    <a:pt x="5892" y="6719"/>
                  </a:cubicBezTo>
                  <a:cubicBezTo>
                    <a:pt x="5699" y="6719"/>
                    <a:pt x="5501" y="6584"/>
                    <a:pt x="5439" y="6398"/>
                  </a:cubicBezTo>
                  <a:cubicBezTo>
                    <a:pt x="5389" y="6173"/>
                    <a:pt x="5514" y="5897"/>
                    <a:pt x="5740" y="5822"/>
                  </a:cubicBezTo>
                  <a:lnTo>
                    <a:pt x="5765" y="5822"/>
                  </a:lnTo>
                  <a:cubicBezTo>
                    <a:pt x="5794" y="5815"/>
                    <a:pt x="5825" y="5812"/>
                    <a:pt x="5855" y="5812"/>
                  </a:cubicBezTo>
                  <a:close/>
                  <a:moveTo>
                    <a:pt x="8729" y="5206"/>
                  </a:moveTo>
                  <a:cubicBezTo>
                    <a:pt x="9181" y="5206"/>
                    <a:pt x="9638" y="5417"/>
                    <a:pt x="9825" y="5822"/>
                  </a:cubicBezTo>
                  <a:cubicBezTo>
                    <a:pt x="10001" y="6223"/>
                    <a:pt x="9976" y="6699"/>
                    <a:pt x="9825" y="7100"/>
                  </a:cubicBezTo>
                  <a:cubicBezTo>
                    <a:pt x="9700" y="7426"/>
                    <a:pt x="9524" y="7752"/>
                    <a:pt x="9249" y="7952"/>
                  </a:cubicBezTo>
                  <a:cubicBezTo>
                    <a:pt x="9048" y="8086"/>
                    <a:pt x="8814" y="8164"/>
                    <a:pt x="8584" y="8164"/>
                  </a:cubicBezTo>
                  <a:cubicBezTo>
                    <a:pt x="8469" y="8164"/>
                    <a:pt x="8355" y="8144"/>
                    <a:pt x="8246" y="8103"/>
                  </a:cubicBezTo>
                  <a:cubicBezTo>
                    <a:pt x="7971" y="7977"/>
                    <a:pt x="7795" y="7702"/>
                    <a:pt x="7695" y="7426"/>
                  </a:cubicBezTo>
                  <a:cubicBezTo>
                    <a:pt x="7519" y="7000"/>
                    <a:pt x="7544" y="6524"/>
                    <a:pt x="7645" y="6073"/>
                  </a:cubicBezTo>
                  <a:cubicBezTo>
                    <a:pt x="7695" y="5847"/>
                    <a:pt x="7795" y="5596"/>
                    <a:pt x="7971" y="5446"/>
                  </a:cubicBezTo>
                  <a:cubicBezTo>
                    <a:pt x="8179" y="5285"/>
                    <a:pt x="8453" y="5206"/>
                    <a:pt x="8729" y="5206"/>
                  </a:cubicBezTo>
                  <a:close/>
                  <a:moveTo>
                    <a:pt x="4652" y="8246"/>
                  </a:moveTo>
                  <a:cubicBezTo>
                    <a:pt x="5034" y="8246"/>
                    <a:pt x="5415" y="8529"/>
                    <a:pt x="5389" y="9080"/>
                  </a:cubicBezTo>
                  <a:cubicBezTo>
                    <a:pt x="5366" y="9457"/>
                    <a:pt x="5010" y="9811"/>
                    <a:pt x="4635" y="9811"/>
                  </a:cubicBezTo>
                  <a:cubicBezTo>
                    <a:pt x="4611" y="9811"/>
                    <a:pt x="4586" y="9810"/>
                    <a:pt x="4562" y="9807"/>
                  </a:cubicBezTo>
                  <a:cubicBezTo>
                    <a:pt x="4186" y="9757"/>
                    <a:pt x="3910" y="9381"/>
                    <a:pt x="3910" y="9030"/>
                  </a:cubicBezTo>
                  <a:cubicBezTo>
                    <a:pt x="3923" y="8504"/>
                    <a:pt x="4288" y="8246"/>
                    <a:pt x="4652" y="8246"/>
                  </a:cubicBezTo>
                  <a:close/>
                  <a:moveTo>
                    <a:pt x="5994" y="0"/>
                  </a:moveTo>
                  <a:cubicBezTo>
                    <a:pt x="4945" y="0"/>
                    <a:pt x="3846" y="292"/>
                    <a:pt x="2908" y="784"/>
                  </a:cubicBezTo>
                  <a:cubicBezTo>
                    <a:pt x="2983" y="809"/>
                    <a:pt x="3033" y="859"/>
                    <a:pt x="3108" y="859"/>
                  </a:cubicBezTo>
                  <a:cubicBezTo>
                    <a:pt x="3008" y="1085"/>
                    <a:pt x="2808" y="1286"/>
                    <a:pt x="2557" y="1311"/>
                  </a:cubicBezTo>
                  <a:cubicBezTo>
                    <a:pt x="2507" y="1311"/>
                    <a:pt x="2407" y="1311"/>
                    <a:pt x="2432" y="1260"/>
                  </a:cubicBezTo>
                  <a:lnTo>
                    <a:pt x="2432" y="1260"/>
                  </a:lnTo>
                  <a:cubicBezTo>
                    <a:pt x="2418" y="1265"/>
                    <a:pt x="2405" y="1267"/>
                    <a:pt x="2393" y="1267"/>
                  </a:cubicBezTo>
                  <a:cubicBezTo>
                    <a:pt x="2338" y="1267"/>
                    <a:pt x="2297" y="1226"/>
                    <a:pt x="2256" y="1185"/>
                  </a:cubicBezTo>
                  <a:cubicBezTo>
                    <a:pt x="1930" y="1411"/>
                    <a:pt x="1630" y="1661"/>
                    <a:pt x="1379" y="1962"/>
                  </a:cubicBezTo>
                  <a:cubicBezTo>
                    <a:pt x="752" y="2664"/>
                    <a:pt x="351" y="3566"/>
                    <a:pt x="176" y="4494"/>
                  </a:cubicBezTo>
                  <a:cubicBezTo>
                    <a:pt x="151" y="4544"/>
                    <a:pt x="151" y="4594"/>
                    <a:pt x="126" y="4644"/>
                  </a:cubicBezTo>
                  <a:cubicBezTo>
                    <a:pt x="176" y="4619"/>
                    <a:pt x="201" y="4594"/>
                    <a:pt x="226" y="4569"/>
                  </a:cubicBezTo>
                  <a:cubicBezTo>
                    <a:pt x="239" y="4556"/>
                    <a:pt x="257" y="4550"/>
                    <a:pt x="276" y="4550"/>
                  </a:cubicBezTo>
                  <a:cubicBezTo>
                    <a:pt x="295" y="4550"/>
                    <a:pt x="314" y="4556"/>
                    <a:pt x="326" y="4569"/>
                  </a:cubicBezTo>
                  <a:cubicBezTo>
                    <a:pt x="351" y="4594"/>
                    <a:pt x="351" y="4644"/>
                    <a:pt x="326" y="4669"/>
                  </a:cubicBezTo>
                  <a:cubicBezTo>
                    <a:pt x="251" y="4719"/>
                    <a:pt x="176" y="4794"/>
                    <a:pt x="101" y="4870"/>
                  </a:cubicBezTo>
                  <a:cubicBezTo>
                    <a:pt x="1" y="5596"/>
                    <a:pt x="1" y="6323"/>
                    <a:pt x="126" y="7050"/>
                  </a:cubicBezTo>
                  <a:cubicBezTo>
                    <a:pt x="326" y="6824"/>
                    <a:pt x="627" y="6699"/>
                    <a:pt x="928" y="6699"/>
                  </a:cubicBezTo>
                  <a:cubicBezTo>
                    <a:pt x="1329" y="6699"/>
                    <a:pt x="1705" y="6875"/>
                    <a:pt x="1981" y="7125"/>
                  </a:cubicBezTo>
                  <a:cubicBezTo>
                    <a:pt x="2507" y="7576"/>
                    <a:pt x="2833" y="8253"/>
                    <a:pt x="2757" y="8930"/>
                  </a:cubicBezTo>
                  <a:cubicBezTo>
                    <a:pt x="2682" y="9531"/>
                    <a:pt x="2256" y="10058"/>
                    <a:pt x="1705" y="10258"/>
                  </a:cubicBezTo>
                  <a:cubicBezTo>
                    <a:pt x="1855" y="10408"/>
                    <a:pt x="2006" y="10559"/>
                    <a:pt x="2181" y="10684"/>
                  </a:cubicBezTo>
                  <a:cubicBezTo>
                    <a:pt x="2808" y="11210"/>
                    <a:pt x="3534" y="11586"/>
                    <a:pt x="4336" y="11787"/>
                  </a:cubicBezTo>
                  <a:cubicBezTo>
                    <a:pt x="4336" y="11636"/>
                    <a:pt x="4336" y="11486"/>
                    <a:pt x="4336" y="11336"/>
                  </a:cubicBezTo>
                  <a:cubicBezTo>
                    <a:pt x="4336" y="11311"/>
                    <a:pt x="4361" y="11286"/>
                    <a:pt x="4387" y="11286"/>
                  </a:cubicBezTo>
                  <a:cubicBezTo>
                    <a:pt x="4437" y="11286"/>
                    <a:pt x="4462" y="11311"/>
                    <a:pt x="4462" y="11336"/>
                  </a:cubicBezTo>
                  <a:cubicBezTo>
                    <a:pt x="4462" y="11486"/>
                    <a:pt x="4462" y="11662"/>
                    <a:pt x="4462" y="11812"/>
                  </a:cubicBezTo>
                  <a:cubicBezTo>
                    <a:pt x="4895" y="11910"/>
                    <a:pt x="5336" y="11961"/>
                    <a:pt x="5776" y="11961"/>
                  </a:cubicBezTo>
                  <a:cubicBezTo>
                    <a:pt x="6125" y="11961"/>
                    <a:pt x="6474" y="11929"/>
                    <a:pt x="6818" y="11862"/>
                  </a:cubicBezTo>
                  <a:lnTo>
                    <a:pt x="6818" y="11486"/>
                  </a:lnTo>
                  <a:cubicBezTo>
                    <a:pt x="6818" y="11461"/>
                    <a:pt x="6843" y="11411"/>
                    <a:pt x="6868" y="11411"/>
                  </a:cubicBezTo>
                  <a:cubicBezTo>
                    <a:pt x="6918" y="11411"/>
                    <a:pt x="6943" y="11461"/>
                    <a:pt x="6943" y="11486"/>
                  </a:cubicBezTo>
                  <a:lnTo>
                    <a:pt x="6943" y="11837"/>
                  </a:lnTo>
                  <a:cubicBezTo>
                    <a:pt x="7519" y="11687"/>
                    <a:pt x="8046" y="11461"/>
                    <a:pt x="8547" y="11135"/>
                  </a:cubicBezTo>
                  <a:cubicBezTo>
                    <a:pt x="9575" y="10433"/>
                    <a:pt x="10326" y="9331"/>
                    <a:pt x="10702" y="8128"/>
                  </a:cubicBezTo>
                  <a:cubicBezTo>
                    <a:pt x="11078" y="6925"/>
                    <a:pt x="11078" y="5646"/>
                    <a:pt x="10878" y="4393"/>
                  </a:cubicBezTo>
                  <a:cubicBezTo>
                    <a:pt x="10853" y="4368"/>
                    <a:pt x="10853" y="4318"/>
                    <a:pt x="10853" y="4293"/>
                  </a:cubicBezTo>
                  <a:cubicBezTo>
                    <a:pt x="10778" y="4218"/>
                    <a:pt x="10702" y="4168"/>
                    <a:pt x="10652" y="4093"/>
                  </a:cubicBezTo>
                  <a:cubicBezTo>
                    <a:pt x="10602" y="4068"/>
                    <a:pt x="10602" y="4042"/>
                    <a:pt x="10627" y="4017"/>
                  </a:cubicBezTo>
                  <a:cubicBezTo>
                    <a:pt x="10645" y="4000"/>
                    <a:pt x="10675" y="3982"/>
                    <a:pt x="10700" y="3982"/>
                  </a:cubicBezTo>
                  <a:cubicBezTo>
                    <a:pt x="10711" y="3982"/>
                    <a:pt x="10720" y="3985"/>
                    <a:pt x="10727" y="3992"/>
                  </a:cubicBezTo>
                  <a:cubicBezTo>
                    <a:pt x="10753" y="4017"/>
                    <a:pt x="10778" y="4042"/>
                    <a:pt x="10803" y="4068"/>
                  </a:cubicBezTo>
                  <a:cubicBezTo>
                    <a:pt x="10702" y="3667"/>
                    <a:pt x="10602" y="3291"/>
                    <a:pt x="10427" y="2915"/>
                  </a:cubicBezTo>
                  <a:cubicBezTo>
                    <a:pt x="10001" y="1937"/>
                    <a:pt x="9249" y="1110"/>
                    <a:pt x="8296" y="584"/>
                  </a:cubicBezTo>
                  <a:cubicBezTo>
                    <a:pt x="8296" y="584"/>
                    <a:pt x="8296" y="609"/>
                    <a:pt x="8296" y="609"/>
                  </a:cubicBezTo>
                  <a:cubicBezTo>
                    <a:pt x="8271" y="709"/>
                    <a:pt x="8221" y="809"/>
                    <a:pt x="8121" y="834"/>
                  </a:cubicBezTo>
                  <a:cubicBezTo>
                    <a:pt x="8146" y="885"/>
                    <a:pt x="8046" y="885"/>
                    <a:pt x="7996" y="885"/>
                  </a:cubicBezTo>
                  <a:cubicBezTo>
                    <a:pt x="7979" y="887"/>
                    <a:pt x="7961" y="888"/>
                    <a:pt x="7943" y="888"/>
                  </a:cubicBezTo>
                  <a:cubicBezTo>
                    <a:pt x="7754" y="888"/>
                    <a:pt x="7536" y="767"/>
                    <a:pt x="7444" y="584"/>
                  </a:cubicBezTo>
                  <a:cubicBezTo>
                    <a:pt x="7570" y="534"/>
                    <a:pt x="7645" y="433"/>
                    <a:pt x="7720" y="308"/>
                  </a:cubicBezTo>
                  <a:cubicBezTo>
                    <a:pt x="7188" y="97"/>
                    <a:pt x="6599" y="0"/>
                    <a:pt x="59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3"/>
            <p:cNvSpPr/>
            <p:nvPr/>
          </p:nvSpPr>
          <p:spPr>
            <a:xfrm>
              <a:off x="1738225" y="1137250"/>
              <a:ext cx="67700" cy="89000"/>
            </a:xfrm>
            <a:custGeom>
              <a:avLst/>
              <a:gdLst/>
              <a:ahLst/>
              <a:cxnLst/>
              <a:rect l="l" t="t" r="r" b="b"/>
              <a:pathLst>
                <a:path w="2708" h="3560" extrusionOk="0">
                  <a:moveTo>
                    <a:pt x="803" y="0"/>
                  </a:moveTo>
                  <a:cubicBezTo>
                    <a:pt x="502" y="0"/>
                    <a:pt x="201" y="125"/>
                    <a:pt x="1" y="351"/>
                  </a:cubicBezTo>
                  <a:cubicBezTo>
                    <a:pt x="226" y="1554"/>
                    <a:pt x="753" y="2682"/>
                    <a:pt x="1580" y="3559"/>
                  </a:cubicBezTo>
                  <a:cubicBezTo>
                    <a:pt x="2131" y="3359"/>
                    <a:pt x="2557" y="2832"/>
                    <a:pt x="2632" y="2231"/>
                  </a:cubicBezTo>
                  <a:cubicBezTo>
                    <a:pt x="2708" y="1554"/>
                    <a:pt x="2382" y="877"/>
                    <a:pt x="1856" y="426"/>
                  </a:cubicBezTo>
                  <a:cubicBezTo>
                    <a:pt x="1580" y="176"/>
                    <a:pt x="1204" y="0"/>
                    <a:pt x="8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3"/>
            <p:cNvSpPr/>
            <p:nvPr/>
          </p:nvSpPr>
          <p:spPr>
            <a:xfrm>
              <a:off x="1923075" y="1099900"/>
              <a:ext cx="62050" cy="73975"/>
            </a:xfrm>
            <a:custGeom>
              <a:avLst/>
              <a:gdLst/>
              <a:ahLst/>
              <a:cxnLst/>
              <a:rect l="l" t="t" r="r" b="b"/>
              <a:pathLst>
                <a:path w="2482" h="2959" extrusionOk="0">
                  <a:moveTo>
                    <a:pt x="1210" y="1"/>
                  </a:moveTo>
                  <a:cubicBezTo>
                    <a:pt x="934" y="1"/>
                    <a:pt x="660" y="80"/>
                    <a:pt x="452" y="241"/>
                  </a:cubicBezTo>
                  <a:cubicBezTo>
                    <a:pt x="251" y="391"/>
                    <a:pt x="176" y="642"/>
                    <a:pt x="126" y="868"/>
                  </a:cubicBezTo>
                  <a:cubicBezTo>
                    <a:pt x="25" y="1319"/>
                    <a:pt x="0" y="1795"/>
                    <a:pt x="176" y="2221"/>
                  </a:cubicBezTo>
                  <a:cubicBezTo>
                    <a:pt x="276" y="2497"/>
                    <a:pt x="452" y="2772"/>
                    <a:pt x="727" y="2898"/>
                  </a:cubicBezTo>
                  <a:cubicBezTo>
                    <a:pt x="836" y="2939"/>
                    <a:pt x="950" y="2959"/>
                    <a:pt x="1065" y="2959"/>
                  </a:cubicBezTo>
                  <a:cubicBezTo>
                    <a:pt x="1295" y="2959"/>
                    <a:pt x="1529" y="2881"/>
                    <a:pt x="1730" y="2747"/>
                  </a:cubicBezTo>
                  <a:cubicBezTo>
                    <a:pt x="2005" y="2547"/>
                    <a:pt x="2181" y="2221"/>
                    <a:pt x="2306" y="1895"/>
                  </a:cubicBezTo>
                  <a:cubicBezTo>
                    <a:pt x="2457" y="1494"/>
                    <a:pt x="2482" y="1018"/>
                    <a:pt x="2306" y="617"/>
                  </a:cubicBezTo>
                  <a:cubicBezTo>
                    <a:pt x="2119" y="212"/>
                    <a:pt x="1662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3"/>
            <p:cNvSpPr/>
            <p:nvPr/>
          </p:nvSpPr>
          <p:spPr>
            <a:xfrm>
              <a:off x="1832850" y="1175925"/>
              <a:ext cx="37625" cy="39150"/>
            </a:xfrm>
            <a:custGeom>
              <a:avLst/>
              <a:gdLst/>
              <a:ahLst/>
              <a:cxnLst/>
              <a:rect l="l" t="t" r="r" b="b"/>
              <a:pathLst>
                <a:path w="1505" h="1566" extrusionOk="0">
                  <a:moveTo>
                    <a:pt x="742" y="0"/>
                  </a:moveTo>
                  <a:cubicBezTo>
                    <a:pt x="378" y="0"/>
                    <a:pt x="13" y="258"/>
                    <a:pt x="0" y="784"/>
                  </a:cubicBezTo>
                  <a:cubicBezTo>
                    <a:pt x="0" y="1135"/>
                    <a:pt x="276" y="1511"/>
                    <a:pt x="652" y="1561"/>
                  </a:cubicBezTo>
                  <a:cubicBezTo>
                    <a:pt x="676" y="1564"/>
                    <a:pt x="701" y="1565"/>
                    <a:pt x="725" y="1565"/>
                  </a:cubicBezTo>
                  <a:cubicBezTo>
                    <a:pt x="1100" y="1565"/>
                    <a:pt x="1456" y="1211"/>
                    <a:pt x="1479" y="834"/>
                  </a:cubicBezTo>
                  <a:cubicBezTo>
                    <a:pt x="1505" y="283"/>
                    <a:pt x="1124" y="0"/>
                    <a:pt x="7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3"/>
            <p:cNvSpPr/>
            <p:nvPr/>
          </p:nvSpPr>
          <p:spPr>
            <a:xfrm>
              <a:off x="1869825" y="1115075"/>
              <a:ext cx="25075" cy="22675"/>
            </a:xfrm>
            <a:custGeom>
              <a:avLst/>
              <a:gdLst/>
              <a:ahLst/>
              <a:cxnLst/>
              <a:rect l="l" t="t" r="r" b="b"/>
              <a:pathLst>
                <a:path w="1003" h="907" extrusionOk="0">
                  <a:moveTo>
                    <a:pt x="466" y="0"/>
                  </a:moveTo>
                  <a:cubicBezTo>
                    <a:pt x="436" y="0"/>
                    <a:pt x="405" y="3"/>
                    <a:pt x="376" y="10"/>
                  </a:cubicBezTo>
                  <a:lnTo>
                    <a:pt x="351" y="10"/>
                  </a:lnTo>
                  <a:cubicBezTo>
                    <a:pt x="125" y="85"/>
                    <a:pt x="0" y="361"/>
                    <a:pt x="50" y="586"/>
                  </a:cubicBezTo>
                  <a:cubicBezTo>
                    <a:pt x="112" y="772"/>
                    <a:pt x="310" y="907"/>
                    <a:pt x="503" y="907"/>
                  </a:cubicBezTo>
                  <a:cubicBezTo>
                    <a:pt x="545" y="907"/>
                    <a:pt x="587" y="900"/>
                    <a:pt x="627" y="887"/>
                  </a:cubicBezTo>
                  <a:cubicBezTo>
                    <a:pt x="852" y="837"/>
                    <a:pt x="1003" y="561"/>
                    <a:pt x="927" y="336"/>
                  </a:cubicBezTo>
                  <a:cubicBezTo>
                    <a:pt x="884" y="140"/>
                    <a:pt x="670" y="0"/>
                    <a:pt x="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3"/>
            <p:cNvSpPr/>
            <p:nvPr/>
          </p:nvSpPr>
          <p:spPr>
            <a:xfrm>
              <a:off x="1835975" y="1251900"/>
              <a:ext cx="10675" cy="35125"/>
            </a:xfrm>
            <a:custGeom>
              <a:avLst/>
              <a:gdLst/>
              <a:ahLst/>
              <a:cxnLst/>
              <a:rect l="l" t="t" r="r" b="b"/>
              <a:pathLst>
                <a:path w="427" h="1405" extrusionOk="0">
                  <a:moveTo>
                    <a:pt x="352" y="1"/>
                  </a:moveTo>
                  <a:cubicBezTo>
                    <a:pt x="326" y="1"/>
                    <a:pt x="301" y="26"/>
                    <a:pt x="301" y="51"/>
                  </a:cubicBezTo>
                  <a:cubicBezTo>
                    <a:pt x="301" y="201"/>
                    <a:pt x="301" y="351"/>
                    <a:pt x="301" y="502"/>
                  </a:cubicBezTo>
                  <a:cubicBezTo>
                    <a:pt x="301" y="752"/>
                    <a:pt x="301" y="1003"/>
                    <a:pt x="301" y="1279"/>
                  </a:cubicBezTo>
                  <a:lnTo>
                    <a:pt x="76" y="1279"/>
                  </a:lnTo>
                  <a:cubicBezTo>
                    <a:pt x="26" y="1279"/>
                    <a:pt x="1" y="1304"/>
                    <a:pt x="1" y="1329"/>
                  </a:cubicBezTo>
                  <a:cubicBezTo>
                    <a:pt x="1" y="1379"/>
                    <a:pt x="26" y="1404"/>
                    <a:pt x="51" y="1404"/>
                  </a:cubicBezTo>
                  <a:lnTo>
                    <a:pt x="151" y="1404"/>
                  </a:lnTo>
                  <a:cubicBezTo>
                    <a:pt x="226" y="1404"/>
                    <a:pt x="301" y="1404"/>
                    <a:pt x="377" y="1379"/>
                  </a:cubicBezTo>
                  <a:cubicBezTo>
                    <a:pt x="402" y="1379"/>
                    <a:pt x="427" y="1354"/>
                    <a:pt x="427" y="1329"/>
                  </a:cubicBezTo>
                  <a:cubicBezTo>
                    <a:pt x="427" y="1053"/>
                    <a:pt x="427" y="803"/>
                    <a:pt x="427" y="527"/>
                  </a:cubicBezTo>
                  <a:cubicBezTo>
                    <a:pt x="427" y="377"/>
                    <a:pt x="427" y="201"/>
                    <a:pt x="427" y="51"/>
                  </a:cubicBezTo>
                  <a:cubicBezTo>
                    <a:pt x="427" y="26"/>
                    <a:pt x="402" y="1"/>
                    <a:pt x="3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3"/>
            <p:cNvSpPr/>
            <p:nvPr/>
          </p:nvSpPr>
          <p:spPr>
            <a:xfrm>
              <a:off x="1905525" y="1255025"/>
              <a:ext cx="13175" cy="32000"/>
            </a:xfrm>
            <a:custGeom>
              <a:avLst/>
              <a:gdLst/>
              <a:ahLst/>
              <a:cxnLst/>
              <a:rect l="l" t="t" r="r" b="b"/>
              <a:pathLst>
                <a:path w="527" h="1280" extrusionOk="0">
                  <a:moveTo>
                    <a:pt x="51" y="1"/>
                  </a:moveTo>
                  <a:cubicBezTo>
                    <a:pt x="26" y="1"/>
                    <a:pt x="1" y="51"/>
                    <a:pt x="1" y="76"/>
                  </a:cubicBezTo>
                  <a:lnTo>
                    <a:pt x="1" y="452"/>
                  </a:lnTo>
                  <a:lnTo>
                    <a:pt x="1" y="1229"/>
                  </a:lnTo>
                  <a:cubicBezTo>
                    <a:pt x="1" y="1254"/>
                    <a:pt x="26" y="1279"/>
                    <a:pt x="51" y="1279"/>
                  </a:cubicBezTo>
                  <a:lnTo>
                    <a:pt x="452" y="1279"/>
                  </a:lnTo>
                  <a:cubicBezTo>
                    <a:pt x="502" y="1279"/>
                    <a:pt x="527" y="1254"/>
                    <a:pt x="527" y="1229"/>
                  </a:cubicBezTo>
                  <a:cubicBezTo>
                    <a:pt x="527" y="1204"/>
                    <a:pt x="502" y="1154"/>
                    <a:pt x="452" y="1154"/>
                  </a:cubicBezTo>
                  <a:lnTo>
                    <a:pt x="126" y="1154"/>
                  </a:lnTo>
                  <a:lnTo>
                    <a:pt x="126" y="427"/>
                  </a:lnTo>
                  <a:lnTo>
                    <a:pt x="126" y="76"/>
                  </a:lnTo>
                  <a:cubicBezTo>
                    <a:pt x="126" y="51"/>
                    <a:pt x="101" y="1"/>
                    <a:pt x="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3"/>
            <p:cNvSpPr/>
            <p:nvPr/>
          </p:nvSpPr>
          <p:spPr>
            <a:xfrm>
              <a:off x="1921200" y="1031100"/>
              <a:ext cx="21950" cy="14075"/>
            </a:xfrm>
            <a:custGeom>
              <a:avLst/>
              <a:gdLst/>
              <a:ahLst/>
              <a:cxnLst/>
              <a:rect l="l" t="t" r="r" b="b"/>
              <a:pathLst>
                <a:path w="878" h="563" extrusionOk="0">
                  <a:moveTo>
                    <a:pt x="451" y="1"/>
                  </a:moveTo>
                  <a:cubicBezTo>
                    <a:pt x="361" y="1"/>
                    <a:pt x="274" y="24"/>
                    <a:pt x="201" y="61"/>
                  </a:cubicBezTo>
                  <a:cubicBezTo>
                    <a:pt x="176" y="61"/>
                    <a:pt x="151" y="86"/>
                    <a:pt x="126" y="86"/>
                  </a:cubicBezTo>
                  <a:cubicBezTo>
                    <a:pt x="50" y="136"/>
                    <a:pt x="0" y="211"/>
                    <a:pt x="0" y="286"/>
                  </a:cubicBezTo>
                  <a:cubicBezTo>
                    <a:pt x="25" y="386"/>
                    <a:pt x="100" y="462"/>
                    <a:pt x="176" y="487"/>
                  </a:cubicBezTo>
                  <a:cubicBezTo>
                    <a:pt x="273" y="535"/>
                    <a:pt x="370" y="563"/>
                    <a:pt x="467" y="563"/>
                  </a:cubicBezTo>
                  <a:cubicBezTo>
                    <a:pt x="520" y="563"/>
                    <a:pt x="574" y="555"/>
                    <a:pt x="627" y="537"/>
                  </a:cubicBezTo>
                  <a:cubicBezTo>
                    <a:pt x="702" y="512"/>
                    <a:pt x="777" y="487"/>
                    <a:pt x="827" y="412"/>
                  </a:cubicBezTo>
                  <a:cubicBezTo>
                    <a:pt x="877" y="361"/>
                    <a:pt x="877" y="261"/>
                    <a:pt x="852" y="186"/>
                  </a:cubicBezTo>
                  <a:cubicBezTo>
                    <a:pt x="827" y="111"/>
                    <a:pt x="752" y="86"/>
                    <a:pt x="702" y="61"/>
                  </a:cubicBezTo>
                  <a:cubicBezTo>
                    <a:pt x="677" y="36"/>
                    <a:pt x="627" y="36"/>
                    <a:pt x="627" y="36"/>
                  </a:cubicBezTo>
                  <a:cubicBezTo>
                    <a:pt x="602" y="36"/>
                    <a:pt x="577" y="10"/>
                    <a:pt x="552" y="10"/>
                  </a:cubicBezTo>
                  <a:cubicBezTo>
                    <a:pt x="518" y="4"/>
                    <a:pt x="484" y="1"/>
                    <a:pt x="4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3"/>
            <p:cNvSpPr/>
            <p:nvPr/>
          </p:nvSpPr>
          <p:spPr>
            <a:xfrm>
              <a:off x="1786475" y="1034475"/>
              <a:ext cx="16325" cy="9850"/>
            </a:xfrm>
            <a:custGeom>
              <a:avLst/>
              <a:gdLst/>
              <a:ahLst/>
              <a:cxnLst/>
              <a:rect l="l" t="t" r="r" b="b"/>
              <a:pathLst>
                <a:path w="653" h="394" extrusionOk="0">
                  <a:moveTo>
                    <a:pt x="402" y="1"/>
                  </a:moveTo>
                  <a:cubicBezTo>
                    <a:pt x="327" y="1"/>
                    <a:pt x="226" y="1"/>
                    <a:pt x="151" y="26"/>
                  </a:cubicBezTo>
                  <a:cubicBezTo>
                    <a:pt x="126" y="51"/>
                    <a:pt x="101" y="51"/>
                    <a:pt x="101" y="76"/>
                  </a:cubicBezTo>
                  <a:cubicBezTo>
                    <a:pt x="51" y="101"/>
                    <a:pt x="1" y="151"/>
                    <a:pt x="1" y="201"/>
                  </a:cubicBezTo>
                  <a:cubicBezTo>
                    <a:pt x="1" y="277"/>
                    <a:pt x="76" y="327"/>
                    <a:pt x="126" y="352"/>
                  </a:cubicBezTo>
                  <a:cubicBezTo>
                    <a:pt x="185" y="381"/>
                    <a:pt x="252" y="393"/>
                    <a:pt x="318" y="393"/>
                  </a:cubicBezTo>
                  <a:cubicBezTo>
                    <a:pt x="364" y="393"/>
                    <a:pt x="410" y="387"/>
                    <a:pt x="452" y="377"/>
                  </a:cubicBezTo>
                  <a:cubicBezTo>
                    <a:pt x="502" y="377"/>
                    <a:pt x="552" y="352"/>
                    <a:pt x="602" y="302"/>
                  </a:cubicBezTo>
                  <a:cubicBezTo>
                    <a:pt x="627" y="251"/>
                    <a:pt x="652" y="176"/>
                    <a:pt x="627" y="126"/>
                  </a:cubicBezTo>
                  <a:cubicBezTo>
                    <a:pt x="602" y="76"/>
                    <a:pt x="552" y="51"/>
                    <a:pt x="502" y="26"/>
                  </a:cubicBezTo>
                  <a:lnTo>
                    <a:pt x="452" y="26"/>
                  </a:lnTo>
                  <a:cubicBezTo>
                    <a:pt x="427" y="1"/>
                    <a:pt x="427" y="1"/>
                    <a:pt x="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3"/>
            <p:cNvSpPr/>
            <p:nvPr/>
          </p:nvSpPr>
          <p:spPr>
            <a:xfrm>
              <a:off x="1801525" y="1014325"/>
              <a:ext cx="6275" cy="5800"/>
            </a:xfrm>
            <a:custGeom>
              <a:avLst/>
              <a:gdLst/>
              <a:ahLst/>
              <a:cxnLst/>
              <a:rect l="l" t="t" r="r" b="b"/>
              <a:pathLst>
                <a:path w="251" h="232" extrusionOk="0">
                  <a:moveTo>
                    <a:pt x="124" y="1"/>
                  </a:moveTo>
                  <a:cubicBezTo>
                    <a:pt x="117" y="1"/>
                    <a:pt x="109" y="2"/>
                    <a:pt x="100" y="5"/>
                  </a:cubicBezTo>
                  <a:lnTo>
                    <a:pt x="75" y="5"/>
                  </a:lnTo>
                  <a:cubicBezTo>
                    <a:pt x="50" y="55"/>
                    <a:pt x="0" y="130"/>
                    <a:pt x="50" y="205"/>
                  </a:cubicBezTo>
                  <a:cubicBezTo>
                    <a:pt x="68" y="223"/>
                    <a:pt x="95" y="231"/>
                    <a:pt x="124" y="231"/>
                  </a:cubicBezTo>
                  <a:cubicBezTo>
                    <a:pt x="177" y="231"/>
                    <a:pt x="235" y="204"/>
                    <a:pt x="251" y="155"/>
                  </a:cubicBezTo>
                  <a:cubicBezTo>
                    <a:pt x="251" y="88"/>
                    <a:pt x="191" y="1"/>
                    <a:pt x="12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3"/>
            <p:cNvSpPr/>
            <p:nvPr/>
          </p:nvSpPr>
          <p:spPr>
            <a:xfrm>
              <a:off x="1916175" y="1014325"/>
              <a:ext cx="6225" cy="5800"/>
            </a:xfrm>
            <a:custGeom>
              <a:avLst/>
              <a:gdLst/>
              <a:ahLst/>
              <a:cxnLst/>
              <a:rect l="l" t="t" r="r" b="b"/>
              <a:pathLst>
                <a:path w="249" h="232" extrusionOk="0">
                  <a:moveTo>
                    <a:pt x="125" y="1"/>
                  </a:moveTo>
                  <a:cubicBezTo>
                    <a:pt x="117" y="1"/>
                    <a:pt x="109" y="2"/>
                    <a:pt x="101" y="5"/>
                  </a:cubicBezTo>
                  <a:lnTo>
                    <a:pt x="76" y="5"/>
                  </a:lnTo>
                  <a:cubicBezTo>
                    <a:pt x="26" y="55"/>
                    <a:pt x="1" y="130"/>
                    <a:pt x="26" y="205"/>
                  </a:cubicBezTo>
                  <a:cubicBezTo>
                    <a:pt x="44" y="223"/>
                    <a:pt x="71" y="231"/>
                    <a:pt x="100" y="231"/>
                  </a:cubicBezTo>
                  <a:cubicBezTo>
                    <a:pt x="152" y="231"/>
                    <a:pt x="210" y="204"/>
                    <a:pt x="226" y="155"/>
                  </a:cubicBezTo>
                  <a:cubicBezTo>
                    <a:pt x="249" y="88"/>
                    <a:pt x="191" y="1"/>
                    <a:pt x="1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3"/>
            <p:cNvSpPr/>
            <p:nvPr/>
          </p:nvSpPr>
          <p:spPr>
            <a:xfrm>
              <a:off x="1812175" y="1039075"/>
              <a:ext cx="99025" cy="18625"/>
            </a:xfrm>
            <a:custGeom>
              <a:avLst/>
              <a:gdLst/>
              <a:ahLst/>
              <a:cxnLst/>
              <a:rect l="l" t="t" r="r" b="b"/>
              <a:pathLst>
                <a:path w="3961" h="745" extrusionOk="0">
                  <a:moveTo>
                    <a:pt x="3899" y="1"/>
                  </a:moveTo>
                  <a:cubicBezTo>
                    <a:pt x="3885" y="1"/>
                    <a:pt x="3870" y="7"/>
                    <a:pt x="3860" y="17"/>
                  </a:cubicBezTo>
                  <a:cubicBezTo>
                    <a:pt x="3269" y="411"/>
                    <a:pt x="2560" y="612"/>
                    <a:pt x="1853" y="612"/>
                  </a:cubicBezTo>
                  <a:cubicBezTo>
                    <a:pt x="1480" y="612"/>
                    <a:pt x="1107" y="556"/>
                    <a:pt x="752" y="443"/>
                  </a:cubicBezTo>
                  <a:cubicBezTo>
                    <a:pt x="476" y="368"/>
                    <a:pt x="276" y="243"/>
                    <a:pt x="101" y="118"/>
                  </a:cubicBezTo>
                  <a:cubicBezTo>
                    <a:pt x="88" y="105"/>
                    <a:pt x="75" y="99"/>
                    <a:pt x="63" y="99"/>
                  </a:cubicBezTo>
                  <a:cubicBezTo>
                    <a:pt x="50" y="99"/>
                    <a:pt x="38" y="105"/>
                    <a:pt x="25" y="118"/>
                  </a:cubicBezTo>
                  <a:cubicBezTo>
                    <a:pt x="0" y="143"/>
                    <a:pt x="0" y="193"/>
                    <a:pt x="25" y="218"/>
                  </a:cubicBezTo>
                  <a:cubicBezTo>
                    <a:pt x="201" y="368"/>
                    <a:pt x="426" y="468"/>
                    <a:pt x="727" y="569"/>
                  </a:cubicBezTo>
                  <a:cubicBezTo>
                    <a:pt x="1078" y="694"/>
                    <a:pt x="1454" y="744"/>
                    <a:pt x="1830" y="744"/>
                  </a:cubicBezTo>
                  <a:cubicBezTo>
                    <a:pt x="2582" y="744"/>
                    <a:pt x="3309" y="519"/>
                    <a:pt x="3935" y="118"/>
                  </a:cubicBezTo>
                  <a:cubicBezTo>
                    <a:pt x="3960" y="93"/>
                    <a:pt x="3960" y="67"/>
                    <a:pt x="3935" y="42"/>
                  </a:cubicBezTo>
                  <a:cubicBezTo>
                    <a:pt x="3935" y="13"/>
                    <a:pt x="3918" y="1"/>
                    <a:pt x="38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3"/>
            <p:cNvSpPr/>
            <p:nvPr/>
          </p:nvSpPr>
          <p:spPr>
            <a:xfrm>
              <a:off x="1785850" y="958675"/>
              <a:ext cx="26350" cy="43875"/>
            </a:xfrm>
            <a:custGeom>
              <a:avLst/>
              <a:gdLst/>
              <a:ahLst/>
              <a:cxnLst/>
              <a:rect l="l" t="t" r="r" b="b"/>
              <a:pathLst>
                <a:path w="1054" h="1755" extrusionOk="0">
                  <a:moveTo>
                    <a:pt x="477" y="0"/>
                  </a:moveTo>
                  <a:cubicBezTo>
                    <a:pt x="276" y="201"/>
                    <a:pt x="126" y="426"/>
                    <a:pt x="51" y="702"/>
                  </a:cubicBezTo>
                  <a:cubicBezTo>
                    <a:pt x="1" y="978"/>
                    <a:pt x="26" y="1253"/>
                    <a:pt x="151" y="1504"/>
                  </a:cubicBezTo>
                  <a:cubicBezTo>
                    <a:pt x="176" y="1554"/>
                    <a:pt x="201" y="1604"/>
                    <a:pt x="226" y="1629"/>
                  </a:cubicBezTo>
                  <a:cubicBezTo>
                    <a:pt x="267" y="1670"/>
                    <a:pt x="308" y="1711"/>
                    <a:pt x="363" y="1711"/>
                  </a:cubicBezTo>
                  <a:cubicBezTo>
                    <a:pt x="375" y="1711"/>
                    <a:pt x="388" y="1709"/>
                    <a:pt x="402" y="1704"/>
                  </a:cubicBezTo>
                  <a:lnTo>
                    <a:pt x="402" y="1704"/>
                  </a:lnTo>
                  <a:cubicBezTo>
                    <a:pt x="377" y="1755"/>
                    <a:pt x="477" y="1755"/>
                    <a:pt x="527" y="1755"/>
                  </a:cubicBezTo>
                  <a:cubicBezTo>
                    <a:pt x="778" y="1730"/>
                    <a:pt x="978" y="1529"/>
                    <a:pt x="1053" y="1303"/>
                  </a:cubicBezTo>
                  <a:cubicBezTo>
                    <a:pt x="1003" y="1303"/>
                    <a:pt x="928" y="1253"/>
                    <a:pt x="878" y="1228"/>
                  </a:cubicBezTo>
                  <a:cubicBezTo>
                    <a:pt x="727" y="1128"/>
                    <a:pt x="627" y="1003"/>
                    <a:pt x="552" y="827"/>
                  </a:cubicBezTo>
                  <a:cubicBezTo>
                    <a:pt x="452" y="602"/>
                    <a:pt x="427" y="351"/>
                    <a:pt x="477" y="126"/>
                  </a:cubicBezTo>
                  <a:cubicBezTo>
                    <a:pt x="477" y="75"/>
                    <a:pt x="452" y="50"/>
                    <a:pt x="4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3"/>
            <p:cNvSpPr/>
            <p:nvPr/>
          </p:nvSpPr>
          <p:spPr>
            <a:xfrm>
              <a:off x="1921200" y="952400"/>
              <a:ext cx="22575" cy="39575"/>
            </a:xfrm>
            <a:custGeom>
              <a:avLst/>
              <a:gdLst/>
              <a:ahLst/>
              <a:cxnLst/>
              <a:rect l="l" t="t" r="r" b="b"/>
              <a:pathLst>
                <a:path w="903" h="1583" extrusionOk="0">
                  <a:moveTo>
                    <a:pt x="276" y="1"/>
                  </a:moveTo>
                  <a:lnTo>
                    <a:pt x="276" y="1"/>
                  </a:lnTo>
                  <a:cubicBezTo>
                    <a:pt x="301" y="26"/>
                    <a:pt x="301" y="76"/>
                    <a:pt x="326" y="101"/>
                  </a:cubicBezTo>
                  <a:cubicBezTo>
                    <a:pt x="401" y="326"/>
                    <a:pt x="426" y="552"/>
                    <a:pt x="376" y="752"/>
                  </a:cubicBezTo>
                  <a:cubicBezTo>
                    <a:pt x="351" y="853"/>
                    <a:pt x="326" y="928"/>
                    <a:pt x="276" y="1003"/>
                  </a:cubicBezTo>
                  <a:cubicBezTo>
                    <a:pt x="201" y="1128"/>
                    <a:pt x="126" y="1229"/>
                    <a:pt x="0" y="1279"/>
                  </a:cubicBezTo>
                  <a:cubicBezTo>
                    <a:pt x="92" y="1462"/>
                    <a:pt x="310" y="1583"/>
                    <a:pt x="499" y="1583"/>
                  </a:cubicBezTo>
                  <a:cubicBezTo>
                    <a:pt x="517" y="1583"/>
                    <a:pt x="535" y="1582"/>
                    <a:pt x="552" y="1580"/>
                  </a:cubicBezTo>
                  <a:cubicBezTo>
                    <a:pt x="602" y="1580"/>
                    <a:pt x="702" y="1580"/>
                    <a:pt x="677" y="1529"/>
                  </a:cubicBezTo>
                  <a:cubicBezTo>
                    <a:pt x="777" y="1504"/>
                    <a:pt x="827" y="1404"/>
                    <a:pt x="852" y="1304"/>
                  </a:cubicBezTo>
                  <a:cubicBezTo>
                    <a:pt x="852" y="1304"/>
                    <a:pt x="852" y="1279"/>
                    <a:pt x="852" y="1279"/>
                  </a:cubicBezTo>
                  <a:cubicBezTo>
                    <a:pt x="902" y="1028"/>
                    <a:pt x="877" y="778"/>
                    <a:pt x="777" y="552"/>
                  </a:cubicBezTo>
                  <a:cubicBezTo>
                    <a:pt x="677" y="326"/>
                    <a:pt x="501" y="126"/>
                    <a:pt x="2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3"/>
            <p:cNvSpPr/>
            <p:nvPr/>
          </p:nvSpPr>
          <p:spPr>
            <a:xfrm>
              <a:off x="2000150" y="1069300"/>
              <a:ext cx="45125" cy="78625"/>
            </a:xfrm>
            <a:custGeom>
              <a:avLst/>
              <a:gdLst/>
              <a:ahLst/>
              <a:cxnLst/>
              <a:rect l="l" t="t" r="r" b="b"/>
              <a:pathLst>
                <a:path w="1805" h="3145" extrusionOk="0">
                  <a:moveTo>
                    <a:pt x="1554" y="2768"/>
                  </a:moveTo>
                  <a:cubicBezTo>
                    <a:pt x="1579" y="2768"/>
                    <a:pt x="1604" y="2768"/>
                    <a:pt x="1629" y="2793"/>
                  </a:cubicBezTo>
                  <a:cubicBezTo>
                    <a:pt x="1679" y="2843"/>
                    <a:pt x="1679" y="2894"/>
                    <a:pt x="1654" y="2969"/>
                  </a:cubicBezTo>
                  <a:cubicBezTo>
                    <a:pt x="1654" y="2969"/>
                    <a:pt x="1629" y="2994"/>
                    <a:pt x="1629" y="2994"/>
                  </a:cubicBezTo>
                  <a:cubicBezTo>
                    <a:pt x="1604" y="3006"/>
                    <a:pt x="1582" y="3011"/>
                    <a:pt x="1563" y="3011"/>
                  </a:cubicBezTo>
                  <a:cubicBezTo>
                    <a:pt x="1507" y="3011"/>
                    <a:pt x="1479" y="2969"/>
                    <a:pt x="1479" y="2969"/>
                  </a:cubicBezTo>
                  <a:cubicBezTo>
                    <a:pt x="1429" y="2919"/>
                    <a:pt x="1404" y="2843"/>
                    <a:pt x="1479" y="2768"/>
                  </a:cubicBezTo>
                  <a:close/>
                  <a:moveTo>
                    <a:pt x="98" y="1"/>
                  </a:moveTo>
                  <a:cubicBezTo>
                    <a:pt x="73" y="1"/>
                    <a:pt x="43" y="19"/>
                    <a:pt x="25" y="36"/>
                  </a:cubicBezTo>
                  <a:cubicBezTo>
                    <a:pt x="0" y="61"/>
                    <a:pt x="0" y="87"/>
                    <a:pt x="50" y="112"/>
                  </a:cubicBezTo>
                  <a:cubicBezTo>
                    <a:pt x="100" y="187"/>
                    <a:pt x="176" y="237"/>
                    <a:pt x="251" y="312"/>
                  </a:cubicBezTo>
                  <a:cubicBezTo>
                    <a:pt x="927" y="964"/>
                    <a:pt x="1303" y="1691"/>
                    <a:pt x="1454" y="2668"/>
                  </a:cubicBezTo>
                  <a:lnTo>
                    <a:pt x="1404" y="2668"/>
                  </a:lnTo>
                  <a:cubicBezTo>
                    <a:pt x="1278" y="2768"/>
                    <a:pt x="1303" y="2919"/>
                    <a:pt x="1354" y="3044"/>
                  </a:cubicBezTo>
                  <a:cubicBezTo>
                    <a:pt x="1404" y="3094"/>
                    <a:pt x="1479" y="3144"/>
                    <a:pt x="1554" y="3144"/>
                  </a:cubicBezTo>
                  <a:cubicBezTo>
                    <a:pt x="1604" y="3144"/>
                    <a:pt x="1654" y="3144"/>
                    <a:pt x="1679" y="3119"/>
                  </a:cubicBezTo>
                  <a:cubicBezTo>
                    <a:pt x="1729" y="3094"/>
                    <a:pt x="1755" y="3044"/>
                    <a:pt x="1780" y="3019"/>
                  </a:cubicBezTo>
                  <a:cubicBezTo>
                    <a:pt x="1805" y="2894"/>
                    <a:pt x="1805" y="2793"/>
                    <a:pt x="1729" y="2693"/>
                  </a:cubicBezTo>
                  <a:cubicBezTo>
                    <a:pt x="1679" y="2668"/>
                    <a:pt x="1629" y="2643"/>
                    <a:pt x="1579" y="2643"/>
                  </a:cubicBezTo>
                  <a:cubicBezTo>
                    <a:pt x="1429" y="1565"/>
                    <a:pt x="1003" y="788"/>
                    <a:pt x="201" y="87"/>
                  </a:cubicBezTo>
                  <a:cubicBezTo>
                    <a:pt x="176" y="61"/>
                    <a:pt x="151" y="36"/>
                    <a:pt x="125" y="11"/>
                  </a:cubicBezTo>
                  <a:cubicBezTo>
                    <a:pt x="118" y="4"/>
                    <a:pt x="109" y="1"/>
                    <a:pt x="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3"/>
            <p:cNvSpPr/>
            <p:nvPr/>
          </p:nvSpPr>
          <p:spPr>
            <a:xfrm>
              <a:off x="1707525" y="1083500"/>
              <a:ext cx="36375" cy="85100"/>
            </a:xfrm>
            <a:custGeom>
              <a:avLst/>
              <a:gdLst/>
              <a:ahLst/>
              <a:cxnLst/>
              <a:rect l="l" t="t" r="r" b="b"/>
              <a:pathLst>
                <a:path w="1455" h="3404" extrusionOk="0">
                  <a:moveTo>
                    <a:pt x="276" y="3002"/>
                  </a:moveTo>
                  <a:cubicBezTo>
                    <a:pt x="302" y="3002"/>
                    <a:pt x="302" y="3027"/>
                    <a:pt x="327" y="3027"/>
                  </a:cubicBezTo>
                  <a:cubicBezTo>
                    <a:pt x="352" y="3052"/>
                    <a:pt x="352" y="3077"/>
                    <a:pt x="352" y="3153"/>
                  </a:cubicBezTo>
                  <a:cubicBezTo>
                    <a:pt x="352" y="3203"/>
                    <a:pt x="327" y="3253"/>
                    <a:pt x="302" y="3278"/>
                  </a:cubicBezTo>
                  <a:lnTo>
                    <a:pt x="251" y="3278"/>
                  </a:lnTo>
                  <a:cubicBezTo>
                    <a:pt x="176" y="3253"/>
                    <a:pt x="126" y="3178"/>
                    <a:pt x="126" y="3128"/>
                  </a:cubicBezTo>
                  <a:cubicBezTo>
                    <a:pt x="151" y="3102"/>
                    <a:pt x="151" y="3052"/>
                    <a:pt x="201" y="3027"/>
                  </a:cubicBezTo>
                  <a:cubicBezTo>
                    <a:pt x="226" y="3027"/>
                    <a:pt x="251" y="3002"/>
                    <a:pt x="276" y="3002"/>
                  </a:cubicBezTo>
                  <a:close/>
                  <a:moveTo>
                    <a:pt x="1379" y="1"/>
                  </a:moveTo>
                  <a:cubicBezTo>
                    <a:pt x="1360" y="1"/>
                    <a:pt x="1342" y="7"/>
                    <a:pt x="1329" y="20"/>
                  </a:cubicBezTo>
                  <a:cubicBezTo>
                    <a:pt x="1304" y="45"/>
                    <a:pt x="1279" y="70"/>
                    <a:pt x="1229" y="95"/>
                  </a:cubicBezTo>
                  <a:cubicBezTo>
                    <a:pt x="452" y="797"/>
                    <a:pt x="26" y="1874"/>
                    <a:pt x="151" y="2902"/>
                  </a:cubicBezTo>
                  <a:cubicBezTo>
                    <a:pt x="151" y="2927"/>
                    <a:pt x="126" y="2927"/>
                    <a:pt x="101" y="2927"/>
                  </a:cubicBezTo>
                  <a:cubicBezTo>
                    <a:pt x="51" y="2977"/>
                    <a:pt x="26" y="3052"/>
                    <a:pt x="1" y="3102"/>
                  </a:cubicBezTo>
                  <a:cubicBezTo>
                    <a:pt x="1" y="3228"/>
                    <a:pt x="101" y="3353"/>
                    <a:pt x="226" y="3403"/>
                  </a:cubicBezTo>
                  <a:lnTo>
                    <a:pt x="276" y="3403"/>
                  </a:lnTo>
                  <a:cubicBezTo>
                    <a:pt x="302" y="3403"/>
                    <a:pt x="352" y="3403"/>
                    <a:pt x="377" y="3378"/>
                  </a:cubicBezTo>
                  <a:cubicBezTo>
                    <a:pt x="452" y="3328"/>
                    <a:pt x="477" y="3203"/>
                    <a:pt x="477" y="3153"/>
                  </a:cubicBezTo>
                  <a:cubicBezTo>
                    <a:pt x="477" y="3052"/>
                    <a:pt x="452" y="2977"/>
                    <a:pt x="402" y="2927"/>
                  </a:cubicBezTo>
                  <a:cubicBezTo>
                    <a:pt x="377" y="2902"/>
                    <a:pt x="352" y="2902"/>
                    <a:pt x="302" y="2877"/>
                  </a:cubicBezTo>
                  <a:lnTo>
                    <a:pt x="276" y="2877"/>
                  </a:lnTo>
                  <a:cubicBezTo>
                    <a:pt x="176" y="1950"/>
                    <a:pt x="527" y="972"/>
                    <a:pt x="1204" y="321"/>
                  </a:cubicBezTo>
                  <a:cubicBezTo>
                    <a:pt x="1279" y="245"/>
                    <a:pt x="1354" y="170"/>
                    <a:pt x="1429" y="120"/>
                  </a:cubicBezTo>
                  <a:cubicBezTo>
                    <a:pt x="1454" y="95"/>
                    <a:pt x="1454" y="45"/>
                    <a:pt x="1429" y="20"/>
                  </a:cubicBezTo>
                  <a:cubicBezTo>
                    <a:pt x="1417" y="7"/>
                    <a:pt x="1398" y="1"/>
                    <a:pt x="13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2712;p61">
            <a:extLst>
              <a:ext uri="{FF2B5EF4-FFF2-40B4-BE49-F238E27FC236}">
                <a16:creationId xmlns:a16="http://schemas.microsoft.com/office/drawing/2014/main" id="{1A5BCDE8-B0D9-4DCC-B2DE-E535FC19D620}"/>
              </a:ext>
            </a:extLst>
          </p:cNvPr>
          <p:cNvGrpSpPr/>
          <p:nvPr/>
        </p:nvGrpSpPr>
        <p:grpSpPr>
          <a:xfrm>
            <a:off x="257301" y="104888"/>
            <a:ext cx="1464847" cy="1272624"/>
            <a:chOff x="2536956" y="3416542"/>
            <a:chExt cx="1366079" cy="1186817"/>
          </a:xfrm>
        </p:grpSpPr>
        <p:grpSp>
          <p:nvGrpSpPr>
            <p:cNvPr id="35" name="Google Shape;2713;p61">
              <a:extLst>
                <a:ext uri="{FF2B5EF4-FFF2-40B4-BE49-F238E27FC236}">
                  <a16:creationId xmlns:a16="http://schemas.microsoft.com/office/drawing/2014/main" id="{6B8214D3-FA73-4EBF-8761-AD417B60B668}"/>
                </a:ext>
              </a:extLst>
            </p:cNvPr>
            <p:cNvGrpSpPr/>
            <p:nvPr/>
          </p:nvGrpSpPr>
          <p:grpSpPr>
            <a:xfrm>
              <a:off x="2911910" y="3416542"/>
              <a:ext cx="651005" cy="282474"/>
              <a:chOff x="2911910" y="3416542"/>
              <a:chExt cx="651005" cy="282474"/>
            </a:xfrm>
          </p:grpSpPr>
          <p:sp>
            <p:nvSpPr>
              <p:cNvPr id="52" name="Google Shape;2714;p61">
                <a:extLst>
                  <a:ext uri="{FF2B5EF4-FFF2-40B4-BE49-F238E27FC236}">
                    <a16:creationId xmlns:a16="http://schemas.microsoft.com/office/drawing/2014/main" id="{DD13B05B-10E4-4539-8DD9-88F4CDE45677}"/>
                  </a:ext>
                </a:extLst>
              </p:cNvPr>
              <p:cNvSpPr/>
              <p:nvPr/>
            </p:nvSpPr>
            <p:spPr>
              <a:xfrm>
                <a:off x="3372639" y="3431401"/>
                <a:ext cx="175134" cy="252976"/>
              </a:xfrm>
              <a:custGeom>
                <a:avLst/>
                <a:gdLst/>
                <a:ahLst/>
                <a:cxnLst/>
                <a:rect l="l" t="t" r="r" b="b"/>
                <a:pathLst>
                  <a:path w="8698" h="12564" extrusionOk="0">
                    <a:moveTo>
                      <a:pt x="6000" y="0"/>
                    </a:moveTo>
                    <a:cubicBezTo>
                      <a:pt x="5685" y="0"/>
                      <a:pt x="5397" y="233"/>
                      <a:pt x="5214" y="508"/>
                    </a:cubicBezTo>
                    <a:cubicBezTo>
                      <a:pt x="5038" y="809"/>
                      <a:pt x="4988" y="1160"/>
                      <a:pt x="4913" y="1511"/>
                    </a:cubicBezTo>
                    <a:cubicBezTo>
                      <a:pt x="4362" y="4142"/>
                      <a:pt x="2131" y="6924"/>
                      <a:pt x="1" y="8553"/>
                    </a:cubicBezTo>
                    <a:cubicBezTo>
                      <a:pt x="1" y="8553"/>
                      <a:pt x="4562" y="12463"/>
                      <a:pt x="5640" y="12563"/>
                    </a:cubicBezTo>
                    <a:lnTo>
                      <a:pt x="5940" y="12212"/>
                    </a:lnTo>
                    <a:cubicBezTo>
                      <a:pt x="7319" y="10633"/>
                      <a:pt x="8522" y="8578"/>
                      <a:pt x="8622" y="6498"/>
                    </a:cubicBezTo>
                    <a:cubicBezTo>
                      <a:pt x="8697" y="4393"/>
                      <a:pt x="8071" y="2288"/>
                      <a:pt x="6843" y="583"/>
                    </a:cubicBezTo>
                    <a:cubicBezTo>
                      <a:pt x="6642" y="333"/>
                      <a:pt x="6417" y="57"/>
                      <a:pt x="6091" y="7"/>
                    </a:cubicBezTo>
                    <a:cubicBezTo>
                      <a:pt x="6061" y="3"/>
                      <a:pt x="6030" y="0"/>
                      <a:pt x="600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715;p61">
                <a:extLst>
                  <a:ext uri="{FF2B5EF4-FFF2-40B4-BE49-F238E27FC236}">
                    <a16:creationId xmlns:a16="http://schemas.microsoft.com/office/drawing/2014/main" id="{45516E5A-4082-45F4-8880-73661A76DB13}"/>
                  </a:ext>
                </a:extLst>
              </p:cNvPr>
              <p:cNvSpPr/>
              <p:nvPr/>
            </p:nvSpPr>
            <p:spPr>
              <a:xfrm>
                <a:off x="3358001" y="3416542"/>
                <a:ext cx="204914" cy="282474"/>
              </a:xfrm>
              <a:custGeom>
                <a:avLst/>
                <a:gdLst/>
                <a:ahLst/>
                <a:cxnLst/>
                <a:rect l="l" t="t" r="r" b="b"/>
                <a:pathLst>
                  <a:path w="10177" h="14029" extrusionOk="0">
                    <a:moveTo>
                      <a:pt x="6693" y="1472"/>
                    </a:moveTo>
                    <a:lnTo>
                      <a:pt x="6693" y="1472"/>
                    </a:lnTo>
                    <a:cubicBezTo>
                      <a:pt x="6718" y="1472"/>
                      <a:pt x="6793" y="1522"/>
                      <a:pt x="6968" y="1747"/>
                    </a:cubicBezTo>
                    <a:cubicBezTo>
                      <a:pt x="8121" y="3326"/>
                      <a:pt x="8698" y="5256"/>
                      <a:pt x="8597" y="7186"/>
                    </a:cubicBezTo>
                    <a:cubicBezTo>
                      <a:pt x="8522" y="9392"/>
                      <a:pt x="7018" y="11422"/>
                      <a:pt x="6141" y="12449"/>
                    </a:cubicBezTo>
                    <a:cubicBezTo>
                      <a:pt x="5314" y="12023"/>
                      <a:pt x="3510" y="10670"/>
                      <a:pt x="1880" y="9316"/>
                    </a:cubicBezTo>
                    <a:cubicBezTo>
                      <a:pt x="3735" y="7687"/>
                      <a:pt x="5790" y="5106"/>
                      <a:pt x="6367" y="2399"/>
                    </a:cubicBezTo>
                    <a:lnTo>
                      <a:pt x="6392" y="2274"/>
                    </a:lnTo>
                    <a:cubicBezTo>
                      <a:pt x="6442" y="2023"/>
                      <a:pt x="6492" y="1772"/>
                      <a:pt x="6592" y="1622"/>
                    </a:cubicBezTo>
                    <a:cubicBezTo>
                      <a:pt x="6642" y="1522"/>
                      <a:pt x="6718" y="1472"/>
                      <a:pt x="6693" y="1472"/>
                    </a:cubicBezTo>
                    <a:close/>
                    <a:moveTo>
                      <a:pt x="6719" y="0"/>
                    </a:moveTo>
                    <a:cubicBezTo>
                      <a:pt x="6170" y="0"/>
                      <a:pt x="5645" y="319"/>
                      <a:pt x="5314" y="870"/>
                    </a:cubicBezTo>
                    <a:cubicBezTo>
                      <a:pt x="5089" y="1246"/>
                      <a:pt x="5013" y="1647"/>
                      <a:pt x="4938" y="1998"/>
                    </a:cubicBezTo>
                    <a:lnTo>
                      <a:pt x="4913" y="2098"/>
                    </a:lnTo>
                    <a:cubicBezTo>
                      <a:pt x="4412" y="4579"/>
                      <a:pt x="2231" y="7211"/>
                      <a:pt x="302" y="8715"/>
                    </a:cubicBezTo>
                    <a:cubicBezTo>
                      <a:pt x="126" y="8865"/>
                      <a:pt x="1" y="9066"/>
                      <a:pt x="1" y="9291"/>
                    </a:cubicBezTo>
                    <a:cubicBezTo>
                      <a:pt x="1" y="9492"/>
                      <a:pt x="101" y="9717"/>
                      <a:pt x="251" y="9868"/>
                    </a:cubicBezTo>
                    <a:cubicBezTo>
                      <a:pt x="1680" y="11071"/>
                      <a:pt x="5114" y="13928"/>
                      <a:pt x="6292" y="14028"/>
                    </a:cubicBezTo>
                    <a:lnTo>
                      <a:pt x="6367" y="14028"/>
                    </a:lnTo>
                    <a:cubicBezTo>
                      <a:pt x="6667" y="14028"/>
                      <a:pt x="6943" y="13853"/>
                      <a:pt x="7068" y="13577"/>
                    </a:cubicBezTo>
                    <a:cubicBezTo>
                      <a:pt x="7119" y="13527"/>
                      <a:pt x="7169" y="13477"/>
                      <a:pt x="7219" y="13427"/>
                    </a:cubicBezTo>
                    <a:cubicBezTo>
                      <a:pt x="8472" y="11998"/>
                      <a:pt x="9976" y="9767"/>
                      <a:pt x="10076" y="7261"/>
                    </a:cubicBezTo>
                    <a:cubicBezTo>
                      <a:pt x="10176" y="4980"/>
                      <a:pt x="9500" y="2725"/>
                      <a:pt x="8146" y="895"/>
                    </a:cubicBezTo>
                    <a:cubicBezTo>
                      <a:pt x="7896" y="544"/>
                      <a:pt x="7520" y="118"/>
                      <a:pt x="6943" y="18"/>
                    </a:cubicBezTo>
                    <a:cubicBezTo>
                      <a:pt x="6868" y="6"/>
                      <a:pt x="6793" y="0"/>
                      <a:pt x="671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716;p61">
                <a:extLst>
                  <a:ext uri="{FF2B5EF4-FFF2-40B4-BE49-F238E27FC236}">
                    <a16:creationId xmlns:a16="http://schemas.microsoft.com/office/drawing/2014/main" id="{53FE55A5-A5C0-4783-8EAD-3D46056F4BA5}"/>
                  </a:ext>
                </a:extLst>
              </p:cNvPr>
              <p:cNvSpPr/>
              <p:nvPr/>
            </p:nvSpPr>
            <p:spPr>
              <a:xfrm>
                <a:off x="2926548" y="3431401"/>
                <a:ext cx="175114" cy="252976"/>
              </a:xfrm>
              <a:custGeom>
                <a:avLst/>
                <a:gdLst/>
                <a:ahLst/>
                <a:cxnLst/>
                <a:rect l="l" t="t" r="r" b="b"/>
                <a:pathLst>
                  <a:path w="8697" h="12564" extrusionOk="0">
                    <a:moveTo>
                      <a:pt x="2722" y="0"/>
                    </a:moveTo>
                    <a:cubicBezTo>
                      <a:pt x="2692" y="0"/>
                      <a:pt x="2662" y="3"/>
                      <a:pt x="2632" y="7"/>
                    </a:cubicBezTo>
                    <a:cubicBezTo>
                      <a:pt x="2306" y="57"/>
                      <a:pt x="2080" y="333"/>
                      <a:pt x="1880" y="583"/>
                    </a:cubicBezTo>
                    <a:cubicBezTo>
                      <a:pt x="652" y="2288"/>
                      <a:pt x="0" y="4393"/>
                      <a:pt x="100" y="6498"/>
                    </a:cubicBezTo>
                    <a:cubicBezTo>
                      <a:pt x="201" y="8578"/>
                      <a:pt x="1404" y="10633"/>
                      <a:pt x="2782" y="12212"/>
                    </a:cubicBezTo>
                    <a:lnTo>
                      <a:pt x="3083" y="12563"/>
                    </a:lnTo>
                    <a:cubicBezTo>
                      <a:pt x="4161" y="12463"/>
                      <a:pt x="8697" y="8553"/>
                      <a:pt x="8697" y="8553"/>
                    </a:cubicBezTo>
                    <a:cubicBezTo>
                      <a:pt x="6592" y="6924"/>
                      <a:pt x="4336" y="4142"/>
                      <a:pt x="3810" y="1511"/>
                    </a:cubicBezTo>
                    <a:cubicBezTo>
                      <a:pt x="3734" y="1160"/>
                      <a:pt x="3684" y="809"/>
                      <a:pt x="3484" y="508"/>
                    </a:cubicBezTo>
                    <a:cubicBezTo>
                      <a:pt x="3324" y="233"/>
                      <a:pt x="3038" y="0"/>
                      <a:pt x="272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717;p61">
                <a:extLst>
                  <a:ext uri="{FF2B5EF4-FFF2-40B4-BE49-F238E27FC236}">
                    <a16:creationId xmlns:a16="http://schemas.microsoft.com/office/drawing/2014/main" id="{52FF66C7-6958-4604-9953-BDA38C6A0311}"/>
                  </a:ext>
                </a:extLst>
              </p:cNvPr>
              <p:cNvSpPr/>
              <p:nvPr/>
            </p:nvSpPr>
            <p:spPr>
              <a:xfrm>
                <a:off x="2911910" y="3416562"/>
                <a:ext cx="204894" cy="282454"/>
              </a:xfrm>
              <a:custGeom>
                <a:avLst/>
                <a:gdLst/>
                <a:ahLst/>
                <a:cxnLst/>
                <a:rect l="l" t="t" r="r" b="b"/>
                <a:pathLst>
                  <a:path w="10176" h="14028" extrusionOk="0">
                    <a:moveTo>
                      <a:pt x="3434" y="1471"/>
                    </a:moveTo>
                    <a:cubicBezTo>
                      <a:pt x="3459" y="1471"/>
                      <a:pt x="3534" y="1521"/>
                      <a:pt x="3584" y="1621"/>
                    </a:cubicBezTo>
                    <a:cubicBezTo>
                      <a:pt x="3685" y="1771"/>
                      <a:pt x="3735" y="2022"/>
                      <a:pt x="3785" y="2273"/>
                    </a:cubicBezTo>
                    <a:lnTo>
                      <a:pt x="3810" y="2398"/>
                    </a:lnTo>
                    <a:cubicBezTo>
                      <a:pt x="4361" y="5105"/>
                      <a:pt x="6441" y="7686"/>
                      <a:pt x="8296" y="9315"/>
                    </a:cubicBezTo>
                    <a:cubicBezTo>
                      <a:pt x="6642" y="10669"/>
                      <a:pt x="4837" y="12047"/>
                      <a:pt x="4035" y="12448"/>
                    </a:cubicBezTo>
                    <a:cubicBezTo>
                      <a:pt x="3158" y="11421"/>
                      <a:pt x="1654" y="9391"/>
                      <a:pt x="1554" y="7185"/>
                    </a:cubicBezTo>
                    <a:cubicBezTo>
                      <a:pt x="1479" y="5255"/>
                      <a:pt x="2055" y="3325"/>
                      <a:pt x="3208" y="1746"/>
                    </a:cubicBezTo>
                    <a:cubicBezTo>
                      <a:pt x="3384" y="1521"/>
                      <a:pt x="3459" y="1471"/>
                      <a:pt x="3434" y="1471"/>
                    </a:cubicBezTo>
                    <a:close/>
                    <a:moveTo>
                      <a:pt x="3441" y="0"/>
                    </a:moveTo>
                    <a:cubicBezTo>
                      <a:pt x="3371" y="0"/>
                      <a:pt x="3302" y="6"/>
                      <a:pt x="3233" y="17"/>
                    </a:cubicBezTo>
                    <a:cubicBezTo>
                      <a:pt x="2657" y="117"/>
                      <a:pt x="2281" y="543"/>
                      <a:pt x="2005" y="894"/>
                    </a:cubicBezTo>
                    <a:cubicBezTo>
                      <a:pt x="677" y="2724"/>
                      <a:pt x="0" y="4979"/>
                      <a:pt x="101" y="7260"/>
                    </a:cubicBezTo>
                    <a:cubicBezTo>
                      <a:pt x="201" y="9766"/>
                      <a:pt x="1705" y="11997"/>
                      <a:pt x="2958" y="13426"/>
                    </a:cubicBezTo>
                    <a:cubicBezTo>
                      <a:pt x="3008" y="13501"/>
                      <a:pt x="3058" y="13526"/>
                      <a:pt x="3133" y="13576"/>
                    </a:cubicBezTo>
                    <a:cubicBezTo>
                      <a:pt x="3233" y="13852"/>
                      <a:pt x="3509" y="14027"/>
                      <a:pt x="3810" y="14027"/>
                    </a:cubicBezTo>
                    <a:lnTo>
                      <a:pt x="3860" y="14027"/>
                    </a:lnTo>
                    <a:cubicBezTo>
                      <a:pt x="5063" y="13927"/>
                      <a:pt x="8497" y="11070"/>
                      <a:pt x="9900" y="9867"/>
                    </a:cubicBezTo>
                    <a:cubicBezTo>
                      <a:pt x="10076" y="9716"/>
                      <a:pt x="10176" y="9491"/>
                      <a:pt x="10176" y="9290"/>
                    </a:cubicBezTo>
                    <a:cubicBezTo>
                      <a:pt x="10151" y="9065"/>
                      <a:pt x="10050" y="8864"/>
                      <a:pt x="9875" y="8714"/>
                    </a:cubicBezTo>
                    <a:cubicBezTo>
                      <a:pt x="7945" y="7210"/>
                      <a:pt x="5765" y="4578"/>
                      <a:pt x="5238" y="2097"/>
                    </a:cubicBezTo>
                    <a:lnTo>
                      <a:pt x="5238" y="1997"/>
                    </a:lnTo>
                    <a:cubicBezTo>
                      <a:pt x="5163" y="1646"/>
                      <a:pt x="5088" y="1245"/>
                      <a:pt x="4862" y="869"/>
                    </a:cubicBezTo>
                    <a:cubicBezTo>
                      <a:pt x="4529" y="336"/>
                      <a:pt x="3980" y="0"/>
                      <a:pt x="34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2718;p61">
              <a:extLst>
                <a:ext uri="{FF2B5EF4-FFF2-40B4-BE49-F238E27FC236}">
                  <a16:creationId xmlns:a16="http://schemas.microsoft.com/office/drawing/2014/main" id="{69BFB5E7-7B2B-40FF-AEF7-CAEAF42FE1EF}"/>
                </a:ext>
              </a:extLst>
            </p:cNvPr>
            <p:cNvGrpSpPr/>
            <p:nvPr/>
          </p:nvGrpSpPr>
          <p:grpSpPr>
            <a:xfrm>
              <a:off x="2536956" y="3941723"/>
              <a:ext cx="306334" cy="308730"/>
              <a:chOff x="2536956" y="3941723"/>
              <a:chExt cx="306334" cy="308730"/>
            </a:xfrm>
          </p:grpSpPr>
          <p:sp>
            <p:nvSpPr>
              <p:cNvPr id="49" name="Google Shape;2719;p61">
                <a:extLst>
                  <a:ext uri="{FF2B5EF4-FFF2-40B4-BE49-F238E27FC236}">
                    <a16:creationId xmlns:a16="http://schemas.microsoft.com/office/drawing/2014/main" id="{55CE6DC5-99E4-46EE-BEF0-7A2C1D6518B7}"/>
                  </a:ext>
                </a:extLst>
              </p:cNvPr>
              <p:cNvSpPr/>
              <p:nvPr/>
            </p:nvSpPr>
            <p:spPr>
              <a:xfrm>
                <a:off x="2567742" y="3941723"/>
                <a:ext cx="275547" cy="262621"/>
              </a:xfrm>
              <a:custGeom>
                <a:avLst/>
                <a:gdLst/>
                <a:ahLst/>
                <a:cxnLst/>
                <a:rect l="l" t="t" r="r" b="b"/>
                <a:pathLst>
                  <a:path w="13685" h="13043" extrusionOk="0">
                    <a:moveTo>
                      <a:pt x="13183" y="0"/>
                    </a:moveTo>
                    <a:cubicBezTo>
                      <a:pt x="13183" y="0"/>
                      <a:pt x="13108" y="25"/>
                      <a:pt x="12983" y="25"/>
                    </a:cubicBezTo>
                    <a:cubicBezTo>
                      <a:pt x="12833" y="50"/>
                      <a:pt x="12632" y="50"/>
                      <a:pt x="12356" y="76"/>
                    </a:cubicBezTo>
                    <a:cubicBezTo>
                      <a:pt x="12056" y="101"/>
                      <a:pt x="11730" y="151"/>
                      <a:pt x="11354" y="201"/>
                    </a:cubicBezTo>
                    <a:cubicBezTo>
                      <a:pt x="10978" y="251"/>
                      <a:pt x="10552" y="326"/>
                      <a:pt x="10101" y="451"/>
                    </a:cubicBezTo>
                    <a:cubicBezTo>
                      <a:pt x="9650" y="552"/>
                      <a:pt x="9148" y="677"/>
                      <a:pt x="8647" y="852"/>
                    </a:cubicBezTo>
                    <a:cubicBezTo>
                      <a:pt x="8146" y="1028"/>
                      <a:pt x="7620" y="1253"/>
                      <a:pt x="7068" y="1504"/>
                    </a:cubicBezTo>
                    <a:cubicBezTo>
                      <a:pt x="6542" y="1755"/>
                      <a:pt x="5990" y="2030"/>
                      <a:pt x="5464" y="2381"/>
                    </a:cubicBezTo>
                    <a:cubicBezTo>
                      <a:pt x="4913" y="2707"/>
                      <a:pt x="4412" y="3058"/>
                      <a:pt x="3885" y="3509"/>
                    </a:cubicBezTo>
                    <a:cubicBezTo>
                      <a:pt x="3434" y="3860"/>
                      <a:pt x="2933" y="4361"/>
                      <a:pt x="2507" y="4837"/>
                    </a:cubicBezTo>
                    <a:cubicBezTo>
                      <a:pt x="2106" y="5339"/>
                      <a:pt x="1730" y="5840"/>
                      <a:pt x="1404" y="6366"/>
                    </a:cubicBezTo>
                    <a:cubicBezTo>
                      <a:pt x="1103" y="6893"/>
                      <a:pt x="828" y="7444"/>
                      <a:pt x="627" y="7970"/>
                    </a:cubicBezTo>
                    <a:cubicBezTo>
                      <a:pt x="401" y="8472"/>
                      <a:pt x="276" y="8998"/>
                      <a:pt x="151" y="9474"/>
                    </a:cubicBezTo>
                    <a:cubicBezTo>
                      <a:pt x="76" y="9950"/>
                      <a:pt x="26" y="10401"/>
                      <a:pt x="0" y="10802"/>
                    </a:cubicBezTo>
                    <a:cubicBezTo>
                      <a:pt x="0" y="11203"/>
                      <a:pt x="0" y="11554"/>
                      <a:pt x="51" y="11830"/>
                    </a:cubicBezTo>
                    <a:cubicBezTo>
                      <a:pt x="76" y="12106"/>
                      <a:pt x="126" y="12331"/>
                      <a:pt x="151" y="12482"/>
                    </a:cubicBezTo>
                    <a:cubicBezTo>
                      <a:pt x="201" y="12632"/>
                      <a:pt x="226" y="12707"/>
                      <a:pt x="226" y="12707"/>
                    </a:cubicBezTo>
                    <a:cubicBezTo>
                      <a:pt x="251" y="12858"/>
                      <a:pt x="351" y="12958"/>
                      <a:pt x="502" y="13008"/>
                    </a:cubicBezTo>
                    <a:cubicBezTo>
                      <a:pt x="555" y="13032"/>
                      <a:pt x="612" y="13043"/>
                      <a:pt x="668" y="13043"/>
                    </a:cubicBezTo>
                    <a:cubicBezTo>
                      <a:pt x="849" y="13043"/>
                      <a:pt x="1027" y="12929"/>
                      <a:pt x="1103" y="12757"/>
                    </a:cubicBezTo>
                    <a:lnTo>
                      <a:pt x="1103" y="12732"/>
                    </a:lnTo>
                    <a:cubicBezTo>
                      <a:pt x="1103" y="12732"/>
                      <a:pt x="1128" y="12657"/>
                      <a:pt x="1178" y="12532"/>
                    </a:cubicBezTo>
                    <a:cubicBezTo>
                      <a:pt x="1229" y="12406"/>
                      <a:pt x="1304" y="12206"/>
                      <a:pt x="1379" y="11955"/>
                    </a:cubicBezTo>
                    <a:cubicBezTo>
                      <a:pt x="1454" y="11730"/>
                      <a:pt x="1554" y="11429"/>
                      <a:pt x="1680" y="11103"/>
                    </a:cubicBezTo>
                    <a:cubicBezTo>
                      <a:pt x="1780" y="10777"/>
                      <a:pt x="1905" y="10401"/>
                      <a:pt x="2056" y="10000"/>
                    </a:cubicBezTo>
                    <a:cubicBezTo>
                      <a:pt x="2206" y="9599"/>
                      <a:pt x="2356" y="9173"/>
                      <a:pt x="2557" y="8747"/>
                    </a:cubicBezTo>
                    <a:cubicBezTo>
                      <a:pt x="2707" y="8296"/>
                      <a:pt x="2958" y="7845"/>
                      <a:pt x="3183" y="7369"/>
                    </a:cubicBezTo>
                    <a:cubicBezTo>
                      <a:pt x="3409" y="6893"/>
                      <a:pt x="3685" y="6441"/>
                      <a:pt x="3985" y="5965"/>
                    </a:cubicBezTo>
                    <a:cubicBezTo>
                      <a:pt x="4311" y="5489"/>
                      <a:pt x="4587" y="5088"/>
                      <a:pt x="5013" y="4587"/>
                    </a:cubicBezTo>
                    <a:cubicBezTo>
                      <a:pt x="5364" y="4186"/>
                      <a:pt x="5790" y="3760"/>
                      <a:pt x="6191" y="3384"/>
                    </a:cubicBezTo>
                    <a:cubicBezTo>
                      <a:pt x="6642" y="3033"/>
                      <a:pt x="7093" y="2682"/>
                      <a:pt x="7569" y="2406"/>
                    </a:cubicBezTo>
                    <a:cubicBezTo>
                      <a:pt x="8021" y="2131"/>
                      <a:pt x="8497" y="1880"/>
                      <a:pt x="8973" y="1705"/>
                    </a:cubicBezTo>
                    <a:cubicBezTo>
                      <a:pt x="9424" y="1504"/>
                      <a:pt x="9875" y="1354"/>
                      <a:pt x="10301" y="1228"/>
                    </a:cubicBezTo>
                    <a:cubicBezTo>
                      <a:pt x="10727" y="1128"/>
                      <a:pt x="11128" y="1053"/>
                      <a:pt x="11479" y="1003"/>
                    </a:cubicBezTo>
                    <a:cubicBezTo>
                      <a:pt x="11830" y="953"/>
                      <a:pt x="12156" y="903"/>
                      <a:pt x="12407" y="903"/>
                    </a:cubicBezTo>
                    <a:cubicBezTo>
                      <a:pt x="12632" y="878"/>
                      <a:pt x="12858" y="878"/>
                      <a:pt x="13008" y="878"/>
                    </a:cubicBezTo>
                    <a:cubicBezTo>
                      <a:pt x="13133" y="903"/>
                      <a:pt x="13209" y="903"/>
                      <a:pt x="13209" y="903"/>
                    </a:cubicBezTo>
                    <a:lnTo>
                      <a:pt x="13259" y="903"/>
                    </a:lnTo>
                    <a:cubicBezTo>
                      <a:pt x="13509" y="878"/>
                      <a:pt x="13685" y="652"/>
                      <a:pt x="13660" y="426"/>
                    </a:cubicBezTo>
                    <a:cubicBezTo>
                      <a:pt x="13635" y="176"/>
                      <a:pt x="13434" y="0"/>
                      <a:pt x="1318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720;p61">
                <a:extLst>
                  <a:ext uri="{FF2B5EF4-FFF2-40B4-BE49-F238E27FC236}">
                    <a16:creationId xmlns:a16="http://schemas.microsoft.com/office/drawing/2014/main" id="{7F10AEBB-3A41-4A1E-B43B-4BEA992B0FCB}"/>
                  </a:ext>
                </a:extLst>
              </p:cNvPr>
              <p:cNvSpPr/>
              <p:nvPr/>
            </p:nvSpPr>
            <p:spPr>
              <a:xfrm>
                <a:off x="2536956" y="4191498"/>
                <a:ext cx="87829" cy="40189"/>
              </a:xfrm>
              <a:custGeom>
                <a:avLst/>
                <a:gdLst/>
                <a:ahLst/>
                <a:cxnLst/>
                <a:rect l="l" t="t" r="r" b="b"/>
                <a:pathLst>
                  <a:path w="4362" h="1996" extrusionOk="0">
                    <a:moveTo>
                      <a:pt x="2144" y="0"/>
                    </a:moveTo>
                    <a:cubicBezTo>
                      <a:pt x="2074" y="0"/>
                      <a:pt x="2004" y="28"/>
                      <a:pt x="1956" y="77"/>
                    </a:cubicBezTo>
                    <a:cubicBezTo>
                      <a:pt x="1680" y="377"/>
                      <a:pt x="1379" y="653"/>
                      <a:pt x="1078" y="904"/>
                    </a:cubicBezTo>
                    <a:cubicBezTo>
                      <a:pt x="778" y="1154"/>
                      <a:pt x="477" y="1380"/>
                      <a:pt x="151" y="1580"/>
                    </a:cubicBezTo>
                    <a:cubicBezTo>
                      <a:pt x="126" y="1580"/>
                      <a:pt x="126" y="1605"/>
                      <a:pt x="101" y="1605"/>
                    </a:cubicBezTo>
                    <a:cubicBezTo>
                      <a:pt x="26" y="1681"/>
                      <a:pt x="1" y="1831"/>
                      <a:pt x="76" y="1906"/>
                    </a:cubicBezTo>
                    <a:cubicBezTo>
                      <a:pt x="132" y="1962"/>
                      <a:pt x="196" y="1995"/>
                      <a:pt x="260" y="1995"/>
                    </a:cubicBezTo>
                    <a:cubicBezTo>
                      <a:pt x="309" y="1995"/>
                      <a:pt x="358" y="1975"/>
                      <a:pt x="402" y="1931"/>
                    </a:cubicBezTo>
                    <a:cubicBezTo>
                      <a:pt x="702" y="1681"/>
                      <a:pt x="1028" y="1480"/>
                      <a:pt x="1354" y="1280"/>
                    </a:cubicBezTo>
                    <a:cubicBezTo>
                      <a:pt x="1589" y="1117"/>
                      <a:pt x="1838" y="980"/>
                      <a:pt x="2099" y="860"/>
                    </a:cubicBezTo>
                    <a:lnTo>
                      <a:pt x="2099" y="860"/>
                    </a:lnTo>
                    <a:cubicBezTo>
                      <a:pt x="2353" y="1090"/>
                      <a:pt x="2613" y="1316"/>
                      <a:pt x="2908" y="1505"/>
                    </a:cubicBezTo>
                    <a:cubicBezTo>
                      <a:pt x="3058" y="1630"/>
                      <a:pt x="3234" y="1731"/>
                      <a:pt x="3434" y="1806"/>
                    </a:cubicBezTo>
                    <a:cubicBezTo>
                      <a:pt x="3635" y="1881"/>
                      <a:pt x="3835" y="1981"/>
                      <a:pt x="4061" y="1981"/>
                    </a:cubicBezTo>
                    <a:cubicBezTo>
                      <a:pt x="4111" y="1981"/>
                      <a:pt x="4136" y="1931"/>
                      <a:pt x="4161" y="1906"/>
                    </a:cubicBezTo>
                    <a:cubicBezTo>
                      <a:pt x="4311" y="1856"/>
                      <a:pt x="4362" y="1656"/>
                      <a:pt x="4311" y="1505"/>
                    </a:cubicBezTo>
                    <a:cubicBezTo>
                      <a:pt x="4211" y="1305"/>
                      <a:pt x="4086" y="1129"/>
                      <a:pt x="3935" y="979"/>
                    </a:cubicBezTo>
                    <a:cubicBezTo>
                      <a:pt x="3785" y="828"/>
                      <a:pt x="3635" y="728"/>
                      <a:pt x="3459" y="603"/>
                    </a:cubicBezTo>
                    <a:cubicBezTo>
                      <a:pt x="3133" y="402"/>
                      <a:pt x="2758" y="227"/>
                      <a:pt x="2382" y="77"/>
                    </a:cubicBezTo>
                    <a:lnTo>
                      <a:pt x="2256" y="26"/>
                    </a:lnTo>
                    <a:cubicBezTo>
                      <a:pt x="2221" y="9"/>
                      <a:pt x="2182" y="0"/>
                      <a:pt x="21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721;p61">
                <a:extLst>
                  <a:ext uri="{FF2B5EF4-FFF2-40B4-BE49-F238E27FC236}">
                    <a16:creationId xmlns:a16="http://schemas.microsoft.com/office/drawing/2014/main" id="{6E576474-A998-4EC0-BD4D-3F903DF7C3D8}"/>
                  </a:ext>
                </a:extLst>
              </p:cNvPr>
              <p:cNvSpPr/>
              <p:nvPr/>
            </p:nvSpPr>
            <p:spPr>
              <a:xfrm>
                <a:off x="2567742" y="4192525"/>
                <a:ext cx="21222" cy="57928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2877" extrusionOk="0">
                    <a:moveTo>
                      <a:pt x="652" y="1"/>
                    </a:moveTo>
                    <a:cubicBezTo>
                      <a:pt x="527" y="1"/>
                      <a:pt x="427" y="101"/>
                      <a:pt x="452" y="226"/>
                    </a:cubicBezTo>
                    <a:cubicBezTo>
                      <a:pt x="452" y="226"/>
                      <a:pt x="452" y="276"/>
                      <a:pt x="427" y="351"/>
                    </a:cubicBezTo>
                    <a:cubicBezTo>
                      <a:pt x="427" y="427"/>
                      <a:pt x="401" y="527"/>
                      <a:pt x="401" y="652"/>
                    </a:cubicBezTo>
                    <a:cubicBezTo>
                      <a:pt x="376" y="777"/>
                      <a:pt x="351" y="903"/>
                      <a:pt x="326" y="1053"/>
                    </a:cubicBezTo>
                    <a:cubicBezTo>
                      <a:pt x="276" y="1204"/>
                      <a:pt x="226" y="1379"/>
                      <a:pt x="176" y="1529"/>
                    </a:cubicBezTo>
                    <a:cubicBezTo>
                      <a:pt x="126" y="1680"/>
                      <a:pt x="51" y="1830"/>
                      <a:pt x="51" y="1980"/>
                    </a:cubicBezTo>
                    <a:cubicBezTo>
                      <a:pt x="26" y="2131"/>
                      <a:pt x="0" y="2256"/>
                      <a:pt x="26" y="2356"/>
                    </a:cubicBezTo>
                    <a:cubicBezTo>
                      <a:pt x="51" y="2482"/>
                      <a:pt x="101" y="2582"/>
                      <a:pt x="151" y="2657"/>
                    </a:cubicBezTo>
                    <a:cubicBezTo>
                      <a:pt x="201" y="2707"/>
                      <a:pt x="251" y="2757"/>
                      <a:pt x="251" y="2757"/>
                    </a:cubicBezTo>
                    <a:lnTo>
                      <a:pt x="276" y="2783"/>
                    </a:lnTo>
                    <a:cubicBezTo>
                      <a:pt x="337" y="2843"/>
                      <a:pt x="425" y="2876"/>
                      <a:pt x="513" y="2876"/>
                    </a:cubicBezTo>
                    <a:cubicBezTo>
                      <a:pt x="570" y="2876"/>
                      <a:pt x="628" y="2862"/>
                      <a:pt x="677" y="2833"/>
                    </a:cubicBezTo>
                    <a:cubicBezTo>
                      <a:pt x="677" y="2833"/>
                      <a:pt x="752" y="2808"/>
                      <a:pt x="828" y="2757"/>
                    </a:cubicBezTo>
                    <a:cubicBezTo>
                      <a:pt x="878" y="2682"/>
                      <a:pt x="978" y="2582"/>
                      <a:pt x="1003" y="2457"/>
                    </a:cubicBezTo>
                    <a:cubicBezTo>
                      <a:pt x="1053" y="2331"/>
                      <a:pt x="1053" y="2181"/>
                      <a:pt x="1053" y="2031"/>
                    </a:cubicBezTo>
                    <a:cubicBezTo>
                      <a:pt x="1053" y="1880"/>
                      <a:pt x="1003" y="1705"/>
                      <a:pt x="953" y="1554"/>
                    </a:cubicBezTo>
                    <a:cubicBezTo>
                      <a:pt x="903" y="1379"/>
                      <a:pt x="853" y="1229"/>
                      <a:pt x="828" y="1078"/>
                    </a:cubicBezTo>
                    <a:cubicBezTo>
                      <a:pt x="802" y="928"/>
                      <a:pt x="802" y="803"/>
                      <a:pt x="802" y="677"/>
                    </a:cubicBezTo>
                    <a:cubicBezTo>
                      <a:pt x="828" y="577"/>
                      <a:pt x="828" y="477"/>
                      <a:pt x="853" y="402"/>
                    </a:cubicBezTo>
                    <a:cubicBezTo>
                      <a:pt x="853" y="351"/>
                      <a:pt x="878" y="301"/>
                      <a:pt x="878" y="301"/>
                    </a:cubicBezTo>
                    <a:cubicBezTo>
                      <a:pt x="878" y="276"/>
                      <a:pt x="903" y="251"/>
                      <a:pt x="903" y="226"/>
                    </a:cubicBezTo>
                    <a:cubicBezTo>
                      <a:pt x="878" y="101"/>
                      <a:pt x="777" y="1"/>
                      <a:pt x="6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" name="Google Shape;2722;p61">
              <a:extLst>
                <a:ext uri="{FF2B5EF4-FFF2-40B4-BE49-F238E27FC236}">
                  <a16:creationId xmlns:a16="http://schemas.microsoft.com/office/drawing/2014/main" id="{794D9505-46E7-4E74-AB88-89BF0AE9B136}"/>
                </a:ext>
              </a:extLst>
            </p:cNvPr>
            <p:cNvGrpSpPr/>
            <p:nvPr/>
          </p:nvGrpSpPr>
          <p:grpSpPr>
            <a:xfrm>
              <a:off x="3597204" y="3928595"/>
              <a:ext cx="305831" cy="308488"/>
              <a:chOff x="3597204" y="3928595"/>
              <a:chExt cx="305831" cy="308488"/>
            </a:xfrm>
          </p:grpSpPr>
          <p:sp>
            <p:nvSpPr>
              <p:cNvPr id="46" name="Google Shape;2723;p61">
                <a:extLst>
                  <a:ext uri="{FF2B5EF4-FFF2-40B4-BE49-F238E27FC236}">
                    <a16:creationId xmlns:a16="http://schemas.microsoft.com/office/drawing/2014/main" id="{54489268-BE33-4E67-AF6E-37A2CB7BDD69}"/>
                  </a:ext>
                </a:extLst>
              </p:cNvPr>
              <p:cNvSpPr/>
              <p:nvPr/>
            </p:nvSpPr>
            <p:spPr>
              <a:xfrm>
                <a:off x="3597204" y="3928595"/>
                <a:ext cx="275044" cy="262319"/>
              </a:xfrm>
              <a:custGeom>
                <a:avLst/>
                <a:gdLst/>
                <a:ahLst/>
                <a:cxnLst/>
                <a:rect l="l" t="t" r="r" b="b"/>
                <a:pathLst>
                  <a:path w="13660" h="13028" extrusionOk="0">
                    <a:moveTo>
                      <a:pt x="427" y="1"/>
                    </a:moveTo>
                    <a:cubicBezTo>
                      <a:pt x="201" y="1"/>
                      <a:pt x="1" y="201"/>
                      <a:pt x="1" y="452"/>
                    </a:cubicBezTo>
                    <a:cubicBezTo>
                      <a:pt x="1" y="677"/>
                      <a:pt x="201" y="878"/>
                      <a:pt x="452" y="878"/>
                    </a:cubicBezTo>
                    <a:lnTo>
                      <a:pt x="1279" y="878"/>
                    </a:lnTo>
                    <a:cubicBezTo>
                      <a:pt x="1529" y="903"/>
                      <a:pt x="1830" y="928"/>
                      <a:pt x="2181" y="978"/>
                    </a:cubicBezTo>
                    <a:cubicBezTo>
                      <a:pt x="2532" y="1028"/>
                      <a:pt x="2933" y="1103"/>
                      <a:pt x="3359" y="1229"/>
                    </a:cubicBezTo>
                    <a:cubicBezTo>
                      <a:pt x="3785" y="1354"/>
                      <a:pt x="4236" y="1479"/>
                      <a:pt x="4687" y="1680"/>
                    </a:cubicBezTo>
                    <a:cubicBezTo>
                      <a:pt x="5163" y="1880"/>
                      <a:pt x="5640" y="2131"/>
                      <a:pt x="6116" y="2407"/>
                    </a:cubicBezTo>
                    <a:cubicBezTo>
                      <a:pt x="6567" y="2682"/>
                      <a:pt x="7018" y="3008"/>
                      <a:pt x="7469" y="3384"/>
                    </a:cubicBezTo>
                    <a:cubicBezTo>
                      <a:pt x="7895" y="3760"/>
                      <a:pt x="8296" y="4186"/>
                      <a:pt x="8647" y="4587"/>
                    </a:cubicBezTo>
                    <a:cubicBezTo>
                      <a:pt x="9073" y="5063"/>
                      <a:pt x="9349" y="5489"/>
                      <a:pt x="9675" y="5941"/>
                    </a:cubicBezTo>
                    <a:cubicBezTo>
                      <a:pt x="9976" y="6417"/>
                      <a:pt x="10251" y="6893"/>
                      <a:pt x="10477" y="7344"/>
                    </a:cubicBezTo>
                    <a:cubicBezTo>
                      <a:pt x="10727" y="7820"/>
                      <a:pt x="10953" y="8271"/>
                      <a:pt x="11103" y="8723"/>
                    </a:cubicBezTo>
                    <a:cubicBezTo>
                      <a:pt x="11304" y="9174"/>
                      <a:pt x="11454" y="9600"/>
                      <a:pt x="11605" y="9976"/>
                    </a:cubicBezTo>
                    <a:cubicBezTo>
                      <a:pt x="11755" y="10377"/>
                      <a:pt x="11880" y="10753"/>
                      <a:pt x="11981" y="11078"/>
                    </a:cubicBezTo>
                    <a:cubicBezTo>
                      <a:pt x="12106" y="11404"/>
                      <a:pt x="12206" y="11705"/>
                      <a:pt x="12281" y="11931"/>
                    </a:cubicBezTo>
                    <a:cubicBezTo>
                      <a:pt x="12382" y="12181"/>
                      <a:pt x="12432" y="12382"/>
                      <a:pt x="12482" y="12507"/>
                    </a:cubicBezTo>
                    <a:cubicBezTo>
                      <a:pt x="12532" y="12657"/>
                      <a:pt x="12557" y="12733"/>
                      <a:pt x="12557" y="12733"/>
                    </a:cubicBezTo>
                    <a:lnTo>
                      <a:pt x="12582" y="12733"/>
                    </a:lnTo>
                    <a:cubicBezTo>
                      <a:pt x="12632" y="12858"/>
                      <a:pt x="12732" y="12958"/>
                      <a:pt x="12858" y="13008"/>
                    </a:cubicBezTo>
                    <a:cubicBezTo>
                      <a:pt x="12902" y="13022"/>
                      <a:pt x="12947" y="13028"/>
                      <a:pt x="12992" y="13028"/>
                    </a:cubicBezTo>
                    <a:cubicBezTo>
                      <a:pt x="13199" y="13028"/>
                      <a:pt x="13393" y="12893"/>
                      <a:pt x="13434" y="12708"/>
                    </a:cubicBezTo>
                    <a:cubicBezTo>
                      <a:pt x="13434" y="12708"/>
                      <a:pt x="13459" y="12607"/>
                      <a:pt x="13509" y="12482"/>
                    </a:cubicBezTo>
                    <a:cubicBezTo>
                      <a:pt x="13534" y="12332"/>
                      <a:pt x="13585" y="12106"/>
                      <a:pt x="13610" y="11805"/>
                    </a:cubicBezTo>
                    <a:cubicBezTo>
                      <a:pt x="13660" y="11530"/>
                      <a:pt x="13660" y="11179"/>
                      <a:pt x="13660" y="10778"/>
                    </a:cubicBezTo>
                    <a:cubicBezTo>
                      <a:pt x="13635" y="10377"/>
                      <a:pt x="13585" y="9951"/>
                      <a:pt x="13509" y="9449"/>
                    </a:cubicBezTo>
                    <a:cubicBezTo>
                      <a:pt x="13409" y="8973"/>
                      <a:pt x="13259" y="8472"/>
                      <a:pt x="13033" y="7946"/>
                    </a:cubicBezTo>
                    <a:cubicBezTo>
                      <a:pt x="12833" y="7419"/>
                      <a:pt x="12557" y="6893"/>
                      <a:pt x="12256" y="6367"/>
                    </a:cubicBezTo>
                    <a:cubicBezTo>
                      <a:pt x="11930" y="5840"/>
                      <a:pt x="11580" y="5314"/>
                      <a:pt x="11153" y="4838"/>
                    </a:cubicBezTo>
                    <a:cubicBezTo>
                      <a:pt x="10752" y="4362"/>
                      <a:pt x="10226" y="3860"/>
                      <a:pt x="9775" y="3484"/>
                    </a:cubicBezTo>
                    <a:cubicBezTo>
                      <a:pt x="9249" y="3033"/>
                      <a:pt x="8747" y="2682"/>
                      <a:pt x="8196" y="2357"/>
                    </a:cubicBezTo>
                    <a:cubicBezTo>
                      <a:pt x="7670" y="2031"/>
                      <a:pt x="7118" y="1730"/>
                      <a:pt x="6592" y="1479"/>
                    </a:cubicBezTo>
                    <a:cubicBezTo>
                      <a:pt x="6066" y="1229"/>
                      <a:pt x="5539" y="1028"/>
                      <a:pt x="5013" y="853"/>
                    </a:cubicBezTo>
                    <a:cubicBezTo>
                      <a:pt x="4512" y="677"/>
                      <a:pt x="4011" y="527"/>
                      <a:pt x="3559" y="427"/>
                    </a:cubicBezTo>
                    <a:cubicBezTo>
                      <a:pt x="3108" y="327"/>
                      <a:pt x="2682" y="226"/>
                      <a:pt x="2306" y="176"/>
                    </a:cubicBezTo>
                    <a:cubicBezTo>
                      <a:pt x="1930" y="126"/>
                      <a:pt x="1605" y="76"/>
                      <a:pt x="1304" y="51"/>
                    </a:cubicBezTo>
                    <a:cubicBezTo>
                      <a:pt x="1028" y="26"/>
                      <a:pt x="828" y="26"/>
                      <a:pt x="7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724;p61">
                <a:extLst>
                  <a:ext uri="{FF2B5EF4-FFF2-40B4-BE49-F238E27FC236}">
                    <a16:creationId xmlns:a16="http://schemas.microsoft.com/office/drawing/2014/main" id="{64D06BB2-C89C-4B1D-9E75-F3B60BAF50B4}"/>
                  </a:ext>
                </a:extLst>
              </p:cNvPr>
              <p:cNvSpPr/>
              <p:nvPr/>
            </p:nvSpPr>
            <p:spPr>
              <a:xfrm>
                <a:off x="3815709" y="4177866"/>
                <a:ext cx="87325" cy="40411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2007" extrusionOk="0">
                    <a:moveTo>
                      <a:pt x="2194" y="1"/>
                    </a:moveTo>
                    <a:cubicBezTo>
                      <a:pt x="2155" y="1"/>
                      <a:pt x="2116" y="9"/>
                      <a:pt x="2081" y="27"/>
                    </a:cubicBezTo>
                    <a:lnTo>
                      <a:pt x="1956" y="77"/>
                    </a:lnTo>
                    <a:cubicBezTo>
                      <a:pt x="1580" y="227"/>
                      <a:pt x="1204" y="403"/>
                      <a:pt x="878" y="628"/>
                    </a:cubicBezTo>
                    <a:cubicBezTo>
                      <a:pt x="702" y="729"/>
                      <a:pt x="552" y="829"/>
                      <a:pt x="402" y="979"/>
                    </a:cubicBezTo>
                    <a:cubicBezTo>
                      <a:pt x="251" y="1130"/>
                      <a:pt x="126" y="1280"/>
                      <a:pt x="26" y="1505"/>
                    </a:cubicBezTo>
                    <a:cubicBezTo>
                      <a:pt x="26" y="1531"/>
                      <a:pt x="1" y="1556"/>
                      <a:pt x="1" y="1581"/>
                    </a:cubicBezTo>
                    <a:cubicBezTo>
                      <a:pt x="1" y="1731"/>
                      <a:pt x="126" y="1831"/>
                      <a:pt x="276" y="1831"/>
                    </a:cubicBezTo>
                    <a:cubicBezTo>
                      <a:pt x="502" y="1831"/>
                      <a:pt x="728" y="1806"/>
                      <a:pt x="903" y="1731"/>
                    </a:cubicBezTo>
                    <a:cubicBezTo>
                      <a:pt x="1104" y="1656"/>
                      <a:pt x="1279" y="1606"/>
                      <a:pt x="1454" y="1480"/>
                    </a:cubicBezTo>
                    <a:cubicBezTo>
                      <a:pt x="1728" y="1312"/>
                      <a:pt x="1984" y="1090"/>
                      <a:pt x="2238" y="860"/>
                    </a:cubicBezTo>
                    <a:lnTo>
                      <a:pt x="2238" y="860"/>
                    </a:lnTo>
                    <a:cubicBezTo>
                      <a:pt x="2499" y="980"/>
                      <a:pt x="2748" y="1117"/>
                      <a:pt x="2983" y="1280"/>
                    </a:cubicBezTo>
                    <a:cubicBezTo>
                      <a:pt x="3309" y="1480"/>
                      <a:pt x="3635" y="1706"/>
                      <a:pt x="3936" y="1957"/>
                    </a:cubicBezTo>
                    <a:cubicBezTo>
                      <a:pt x="3961" y="1957"/>
                      <a:pt x="3961" y="1957"/>
                      <a:pt x="3961" y="1982"/>
                    </a:cubicBezTo>
                    <a:cubicBezTo>
                      <a:pt x="4002" y="1998"/>
                      <a:pt x="4044" y="2007"/>
                      <a:pt x="4084" y="2007"/>
                    </a:cubicBezTo>
                    <a:cubicBezTo>
                      <a:pt x="4164" y="2007"/>
                      <a:pt x="4236" y="1973"/>
                      <a:pt x="4286" y="1906"/>
                    </a:cubicBezTo>
                    <a:cubicBezTo>
                      <a:pt x="4337" y="1781"/>
                      <a:pt x="4312" y="1656"/>
                      <a:pt x="4211" y="1581"/>
                    </a:cubicBezTo>
                    <a:cubicBezTo>
                      <a:pt x="3860" y="1380"/>
                      <a:pt x="3560" y="1155"/>
                      <a:pt x="3259" y="904"/>
                    </a:cubicBezTo>
                    <a:cubicBezTo>
                      <a:pt x="2958" y="653"/>
                      <a:pt x="2657" y="378"/>
                      <a:pt x="2382" y="77"/>
                    </a:cubicBezTo>
                    <a:cubicBezTo>
                      <a:pt x="2333" y="28"/>
                      <a:pt x="2264" y="1"/>
                      <a:pt x="21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725;p61">
                <a:extLst>
                  <a:ext uri="{FF2B5EF4-FFF2-40B4-BE49-F238E27FC236}">
                    <a16:creationId xmlns:a16="http://schemas.microsoft.com/office/drawing/2014/main" id="{D0C27375-636E-400F-9EFC-F9EFADFB7E30}"/>
                  </a:ext>
                </a:extLst>
              </p:cNvPr>
              <p:cNvSpPr/>
              <p:nvPr/>
            </p:nvSpPr>
            <p:spPr>
              <a:xfrm>
                <a:off x="3851046" y="4179014"/>
                <a:ext cx="21202" cy="58069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2884" extrusionOk="0">
                    <a:moveTo>
                      <a:pt x="397" y="1"/>
                    </a:moveTo>
                    <a:cubicBezTo>
                      <a:pt x="366" y="1"/>
                      <a:pt x="333" y="7"/>
                      <a:pt x="301" y="20"/>
                    </a:cubicBezTo>
                    <a:cubicBezTo>
                      <a:pt x="201" y="70"/>
                      <a:pt x="125" y="195"/>
                      <a:pt x="176" y="321"/>
                    </a:cubicBezTo>
                    <a:cubicBezTo>
                      <a:pt x="176" y="321"/>
                      <a:pt x="201" y="346"/>
                      <a:pt x="201" y="421"/>
                    </a:cubicBezTo>
                    <a:cubicBezTo>
                      <a:pt x="226" y="471"/>
                      <a:pt x="226" y="571"/>
                      <a:pt x="251" y="697"/>
                    </a:cubicBezTo>
                    <a:cubicBezTo>
                      <a:pt x="251" y="797"/>
                      <a:pt x="251" y="947"/>
                      <a:pt x="226" y="1098"/>
                    </a:cubicBezTo>
                    <a:cubicBezTo>
                      <a:pt x="201" y="1223"/>
                      <a:pt x="151" y="1398"/>
                      <a:pt x="100" y="1549"/>
                    </a:cubicBezTo>
                    <a:cubicBezTo>
                      <a:pt x="50" y="1724"/>
                      <a:pt x="0" y="1875"/>
                      <a:pt x="0" y="2025"/>
                    </a:cubicBezTo>
                    <a:cubicBezTo>
                      <a:pt x="0" y="2175"/>
                      <a:pt x="0" y="2326"/>
                      <a:pt x="50" y="2451"/>
                    </a:cubicBezTo>
                    <a:cubicBezTo>
                      <a:pt x="100" y="2576"/>
                      <a:pt x="176" y="2677"/>
                      <a:pt x="251" y="2752"/>
                    </a:cubicBezTo>
                    <a:cubicBezTo>
                      <a:pt x="301" y="2827"/>
                      <a:pt x="376" y="2852"/>
                      <a:pt x="376" y="2852"/>
                    </a:cubicBezTo>
                    <a:cubicBezTo>
                      <a:pt x="425" y="2871"/>
                      <a:pt x="481" y="2883"/>
                      <a:pt x="537" y="2883"/>
                    </a:cubicBezTo>
                    <a:cubicBezTo>
                      <a:pt x="626" y="2883"/>
                      <a:pt x="716" y="2854"/>
                      <a:pt x="777" y="2777"/>
                    </a:cubicBezTo>
                    <a:lnTo>
                      <a:pt x="802" y="2777"/>
                    </a:lnTo>
                    <a:cubicBezTo>
                      <a:pt x="802" y="2777"/>
                      <a:pt x="852" y="2727"/>
                      <a:pt x="902" y="2651"/>
                    </a:cubicBezTo>
                    <a:cubicBezTo>
                      <a:pt x="953" y="2576"/>
                      <a:pt x="1003" y="2476"/>
                      <a:pt x="1028" y="2376"/>
                    </a:cubicBezTo>
                    <a:cubicBezTo>
                      <a:pt x="1053" y="2250"/>
                      <a:pt x="1028" y="2125"/>
                      <a:pt x="1028" y="1975"/>
                    </a:cubicBezTo>
                    <a:cubicBezTo>
                      <a:pt x="1003" y="1849"/>
                      <a:pt x="953" y="1674"/>
                      <a:pt x="877" y="1524"/>
                    </a:cubicBezTo>
                    <a:cubicBezTo>
                      <a:pt x="827" y="1373"/>
                      <a:pt x="777" y="1223"/>
                      <a:pt x="727" y="1073"/>
                    </a:cubicBezTo>
                    <a:cubicBezTo>
                      <a:pt x="702" y="922"/>
                      <a:pt x="677" y="772"/>
                      <a:pt x="652" y="646"/>
                    </a:cubicBezTo>
                    <a:cubicBezTo>
                      <a:pt x="652" y="521"/>
                      <a:pt x="627" y="421"/>
                      <a:pt x="627" y="346"/>
                    </a:cubicBezTo>
                    <a:cubicBezTo>
                      <a:pt x="627" y="271"/>
                      <a:pt x="627" y="245"/>
                      <a:pt x="627" y="245"/>
                    </a:cubicBezTo>
                    <a:cubicBezTo>
                      <a:pt x="627" y="220"/>
                      <a:pt x="602" y="170"/>
                      <a:pt x="602" y="145"/>
                    </a:cubicBezTo>
                    <a:cubicBezTo>
                      <a:pt x="564" y="52"/>
                      <a:pt x="486" y="1"/>
                      <a:pt x="39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" name="Google Shape;2726;p61">
              <a:extLst>
                <a:ext uri="{FF2B5EF4-FFF2-40B4-BE49-F238E27FC236}">
                  <a16:creationId xmlns:a16="http://schemas.microsoft.com/office/drawing/2014/main" id="{062C3500-392B-4467-B99F-00BD03FCF658}"/>
                </a:ext>
              </a:extLst>
            </p:cNvPr>
            <p:cNvSpPr/>
            <p:nvPr/>
          </p:nvSpPr>
          <p:spPr>
            <a:xfrm>
              <a:off x="3365068" y="4418822"/>
              <a:ext cx="133757" cy="148677"/>
            </a:xfrm>
            <a:custGeom>
              <a:avLst/>
              <a:gdLst/>
              <a:ahLst/>
              <a:cxnLst/>
              <a:rect l="l" t="t" r="r" b="b"/>
              <a:pathLst>
                <a:path w="6643" h="7384" extrusionOk="0">
                  <a:moveTo>
                    <a:pt x="506" y="1"/>
                  </a:moveTo>
                  <a:cubicBezTo>
                    <a:pt x="447" y="1"/>
                    <a:pt x="386" y="13"/>
                    <a:pt x="326" y="40"/>
                  </a:cubicBezTo>
                  <a:cubicBezTo>
                    <a:pt x="101" y="140"/>
                    <a:pt x="1" y="391"/>
                    <a:pt x="101" y="591"/>
                  </a:cubicBezTo>
                  <a:cubicBezTo>
                    <a:pt x="301" y="1067"/>
                    <a:pt x="477" y="1569"/>
                    <a:pt x="627" y="2070"/>
                  </a:cubicBezTo>
                  <a:cubicBezTo>
                    <a:pt x="778" y="2596"/>
                    <a:pt x="903" y="3097"/>
                    <a:pt x="1028" y="3599"/>
                  </a:cubicBezTo>
                  <a:cubicBezTo>
                    <a:pt x="1128" y="4125"/>
                    <a:pt x="1229" y="4651"/>
                    <a:pt x="1304" y="5178"/>
                  </a:cubicBezTo>
                  <a:cubicBezTo>
                    <a:pt x="1404" y="5704"/>
                    <a:pt x="1479" y="6230"/>
                    <a:pt x="1580" y="6732"/>
                  </a:cubicBezTo>
                  <a:cubicBezTo>
                    <a:pt x="1680" y="7107"/>
                    <a:pt x="2006" y="7383"/>
                    <a:pt x="2382" y="7383"/>
                  </a:cubicBezTo>
                  <a:lnTo>
                    <a:pt x="2557" y="7383"/>
                  </a:lnTo>
                  <a:cubicBezTo>
                    <a:pt x="3134" y="7383"/>
                    <a:pt x="3710" y="7358"/>
                    <a:pt x="4261" y="7283"/>
                  </a:cubicBezTo>
                  <a:cubicBezTo>
                    <a:pt x="4813" y="7183"/>
                    <a:pt x="5364" y="7032"/>
                    <a:pt x="5915" y="6706"/>
                  </a:cubicBezTo>
                  <a:lnTo>
                    <a:pt x="5908" y="6668"/>
                  </a:lnTo>
                  <a:lnTo>
                    <a:pt x="5908" y="6668"/>
                  </a:lnTo>
                  <a:cubicBezTo>
                    <a:pt x="5951" y="6676"/>
                    <a:pt x="5996" y="6681"/>
                    <a:pt x="6041" y="6681"/>
                  </a:cubicBezTo>
                  <a:cubicBezTo>
                    <a:pt x="6058" y="6684"/>
                    <a:pt x="6075" y="6685"/>
                    <a:pt x="6092" y="6685"/>
                  </a:cubicBezTo>
                  <a:cubicBezTo>
                    <a:pt x="6279" y="6685"/>
                    <a:pt x="6473" y="6564"/>
                    <a:pt x="6542" y="6381"/>
                  </a:cubicBezTo>
                  <a:cubicBezTo>
                    <a:pt x="6642" y="6130"/>
                    <a:pt x="6517" y="5854"/>
                    <a:pt x="6266" y="5754"/>
                  </a:cubicBezTo>
                  <a:lnTo>
                    <a:pt x="5815" y="5579"/>
                  </a:lnTo>
                  <a:cubicBezTo>
                    <a:pt x="5239" y="5353"/>
                    <a:pt x="4662" y="5303"/>
                    <a:pt x="4086" y="5303"/>
                  </a:cubicBezTo>
                  <a:cubicBezTo>
                    <a:pt x="3739" y="5319"/>
                    <a:pt x="3383" y="5354"/>
                    <a:pt x="3029" y="5403"/>
                  </a:cubicBezTo>
                  <a:lnTo>
                    <a:pt x="3029" y="5403"/>
                  </a:lnTo>
                  <a:cubicBezTo>
                    <a:pt x="2917" y="5178"/>
                    <a:pt x="2803" y="4955"/>
                    <a:pt x="2682" y="4727"/>
                  </a:cubicBezTo>
                  <a:cubicBezTo>
                    <a:pt x="2432" y="4250"/>
                    <a:pt x="2181" y="3774"/>
                    <a:pt x="1981" y="3298"/>
                  </a:cubicBezTo>
                  <a:cubicBezTo>
                    <a:pt x="1755" y="2822"/>
                    <a:pt x="1555" y="2321"/>
                    <a:pt x="1379" y="1819"/>
                  </a:cubicBezTo>
                  <a:cubicBezTo>
                    <a:pt x="1204" y="1343"/>
                    <a:pt x="1028" y="842"/>
                    <a:pt x="903" y="315"/>
                  </a:cubicBezTo>
                  <a:cubicBezTo>
                    <a:pt x="903" y="315"/>
                    <a:pt x="903" y="290"/>
                    <a:pt x="878" y="265"/>
                  </a:cubicBezTo>
                  <a:cubicBezTo>
                    <a:pt x="822" y="99"/>
                    <a:pt x="672" y="1"/>
                    <a:pt x="5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727;p61">
              <a:extLst>
                <a:ext uri="{FF2B5EF4-FFF2-40B4-BE49-F238E27FC236}">
                  <a16:creationId xmlns:a16="http://schemas.microsoft.com/office/drawing/2014/main" id="{C34DB410-9172-4050-BFC9-F05D9397ED71}"/>
                </a:ext>
              </a:extLst>
            </p:cNvPr>
            <p:cNvSpPr/>
            <p:nvPr/>
          </p:nvSpPr>
          <p:spPr>
            <a:xfrm>
              <a:off x="2942193" y="4443608"/>
              <a:ext cx="100937" cy="159751"/>
            </a:xfrm>
            <a:custGeom>
              <a:avLst/>
              <a:gdLst/>
              <a:ahLst/>
              <a:cxnLst/>
              <a:rect l="l" t="t" r="r" b="b"/>
              <a:pathLst>
                <a:path w="5013" h="7934" extrusionOk="0">
                  <a:moveTo>
                    <a:pt x="4554" y="1"/>
                  </a:moveTo>
                  <a:cubicBezTo>
                    <a:pt x="4349" y="1"/>
                    <a:pt x="4178" y="124"/>
                    <a:pt x="4135" y="338"/>
                  </a:cubicBezTo>
                  <a:cubicBezTo>
                    <a:pt x="4010" y="889"/>
                    <a:pt x="3835" y="1415"/>
                    <a:pt x="3609" y="1942"/>
                  </a:cubicBezTo>
                  <a:cubicBezTo>
                    <a:pt x="3409" y="2493"/>
                    <a:pt x="3183" y="3019"/>
                    <a:pt x="2932" y="3521"/>
                  </a:cubicBezTo>
                  <a:cubicBezTo>
                    <a:pt x="2657" y="4022"/>
                    <a:pt x="2381" y="4548"/>
                    <a:pt x="2105" y="5049"/>
                  </a:cubicBezTo>
                  <a:cubicBezTo>
                    <a:pt x="1957" y="5345"/>
                    <a:pt x="1818" y="5650"/>
                    <a:pt x="1693" y="5964"/>
                  </a:cubicBezTo>
                  <a:lnTo>
                    <a:pt x="1693" y="5964"/>
                  </a:lnTo>
                  <a:cubicBezTo>
                    <a:pt x="1588" y="5974"/>
                    <a:pt x="1483" y="5987"/>
                    <a:pt x="1379" y="6002"/>
                  </a:cubicBezTo>
                  <a:cubicBezTo>
                    <a:pt x="1203" y="6052"/>
                    <a:pt x="1028" y="6102"/>
                    <a:pt x="827" y="6152"/>
                  </a:cubicBezTo>
                  <a:cubicBezTo>
                    <a:pt x="652" y="6227"/>
                    <a:pt x="476" y="6303"/>
                    <a:pt x="301" y="6403"/>
                  </a:cubicBezTo>
                  <a:cubicBezTo>
                    <a:pt x="251" y="6453"/>
                    <a:pt x="226" y="6478"/>
                    <a:pt x="175" y="6528"/>
                  </a:cubicBezTo>
                  <a:cubicBezTo>
                    <a:pt x="0" y="6754"/>
                    <a:pt x="50" y="7080"/>
                    <a:pt x="276" y="7255"/>
                  </a:cubicBezTo>
                  <a:cubicBezTo>
                    <a:pt x="451" y="7405"/>
                    <a:pt x="627" y="7481"/>
                    <a:pt x="802" y="7581"/>
                  </a:cubicBezTo>
                  <a:cubicBezTo>
                    <a:pt x="977" y="7656"/>
                    <a:pt x="1153" y="7731"/>
                    <a:pt x="1328" y="7781"/>
                  </a:cubicBezTo>
                  <a:cubicBezTo>
                    <a:pt x="1679" y="7882"/>
                    <a:pt x="2030" y="7932"/>
                    <a:pt x="2381" y="7932"/>
                  </a:cubicBezTo>
                  <a:cubicBezTo>
                    <a:pt x="2401" y="7933"/>
                    <a:pt x="2420" y="7933"/>
                    <a:pt x="2439" y="7933"/>
                  </a:cubicBezTo>
                  <a:cubicBezTo>
                    <a:pt x="2843" y="7933"/>
                    <a:pt x="3215" y="7687"/>
                    <a:pt x="3358" y="7280"/>
                  </a:cubicBezTo>
                  <a:lnTo>
                    <a:pt x="3358" y="7255"/>
                  </a:lnTo>
                  <a:cubicBezTo>
                    <a:pt x="3534" y="6704"/>
                    <a:pt x="3684" y="6152"/>
                    <a:pt x="3759" y="5601"/>
                  </a:cubicBezTo>
                  <a:cubicBezTo>
                    <a:pt x="3860" y="5024"/>
                    <a:pt x="3935" y="4448"/>
                    <a:pt x="4035" y="3871"/>
                  </a:cubicBezTo>
                  <a:cubicBezTo>
                    <a:pt x="4110" y="3320"/>
                    <a:pt x="4261" y="2769"/>
                    <a:pt x="4386" y="2217"/>
                  </a:cubicBezTo>
                  <a:cubicBezTo>
                    <a:pt x="4561" y="1666"/>
                    <a:pt x="4712" y="1115"/>
                    <a:pt x="4937" y="588"/>
                  </a:cubicBezTo>
                  <a:cubicBezTo>
                    <a:pt x="4962" y="563"/>
                    <a:pt x="4962" y="538"/>
                    <a:pt x="4962" y="513"/>
                  </a:cubicBezTo>
                  <a:cubicBezTo>
                    <a:pt x="5013" y="287"/>
                    <a:pt x="4887" y="62"/>
                    <a:pt x="4662" y="12"/>
                  </a:cubicBezTo>
                  <a:cubicBezTo>
                    <a:pt x="4625" y="4"/>
                    <a:pt x="4589" y="1"/>
                    <a:pt x="45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728;p61">
              <a:extLst>
                <a:ext uri="{FF2B5EF4-FFF2-40B4-BE49-F238E27FC236}">
                  <a16:creationId xmlns:a16="http://schemas.microsoft.com/office/drawing/2014/main" id="{C1F59BDC-5B3F-41DE-9F2C-BBBE46627E34}"/>
                </a:ext>
              </a:extLst>
            </p:cNvPr>
            <p:cNvSpPr/>
            <p:nvPr/>
          </p:nvSpPr>
          <p:spPr>
            <a:xfrm>
              <a:off x="2681787" y="3573494"/>
              <a:ext cx="1060269" cy="927398"/>
            </a:xfrm>
            <a:custGeom>
              <a:avLst/>
              <a:gdLst/>
              <a:ahLst/>
              <a:cxnLst/>
              <a:rect l="l" t="t" r="r" b="b"/>
              <a:pathLst>
                <a:path w="52658" h="46059" extrusionOk="0">
                  <a:moveTo>
                    <a:pt x="26942" y="1"/>
                  </a:moveTo>
                  <a:cubicBezTo>
                    <a:pt x="26146" y="1"/>
                    <a:pt x="25690" y="68"/>
                    <a:pt x="25690" y="68"/>
                  </a:cubicBezTo>
                  <a:cubicBezTo>
                    <a:pt x="25690" y="68"/>
                    <a:pt x="25626" y="63"/>
                    <a:pt x="25505" y="63"/>
                  </a:cubicBezTo>
                  <a:cubicBezTo>
                    <a:pt x="23903" y="63"/>
                    <a:pt x="12252" y="800"/>
                    <a:pt x="4261" y="21697"/>
                  </a:cubicBezTo>
                  <a:cubicBezTo>
                    <a:pt x="4261" y="21697"/>
                    <a:pt x="878" y="30694"/>
                    <a:pt x="1730" y="36108"/>
                  </a:cubicBezTo>
                  <a:cubicBezTo>
                    <a:pt x="1730" y="36108"/>
                    <a:pt x="1" y="46008"/>
                    <a:pt x="24186" y="46058"/>
                  </a:cubicBezTo>
                  <a:cubicBezTo>
                    <a:pt x="24270" y="46058"/>
                    <a:pt x="24353" y="46058"/>
                    <a:pt x="24436" y="46058"/>
                  </a:cubicBezTo>
                  <a:cubicBezTo>
                    <a:pt x="50361" y="46058"/>
                    <a:pt x="51831" y="34404"/>
                    <a:pt x="51831" y="34404"/>
                  </a:cubicBezTo>
                  <a:cubicBezTo>
                    <a:pt x="52658" y="29166"/>
                    <a:pt x="49349" y="20218"/>
                    <a:pt x="49349" y="20218"/>
                  </a:cubicBezTo>
                  <a:cubicBezTo>
                    <a:pt x="42758" y="1588"/>
                    <a:pt x="30819" y="1"/>
                    <a:pt x="269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729;p61">
              <a:extLst>
                <a:ext uri="{FF2B5EF4-FFF2-40B4-BE49-F238E27FC236}">
                  <a16:creationId xmlns:a16="http://schemas.microsoft.com/office/drawing/2014/main" id="{3E649E7D-E8D1-45DF-A8B2-43A95BD1485D}"/>
                </a:ext>
              </a:extLst>
            </p:cNvPr>
            <p:cNvSpPr/>
            <p:nvPr/>
          </p:nvSpPr>
          <p:spPr>
            <a:xfrm>
              <a:off x="3365068" y="3885707"/>
              <a:ext cx="78748" cy="61069"/>
            </a:xfrm>
            <a:custGeom>
              <a:avLst/>
              <a:gdLst/>
              <a:ahLst/>
              <a:cxnLst/>
              <a:rect l="l" t="t" r="r" b="b"/>
              <a:pathLst>
                <a:path w="3911" h="3033" extrusionOk="0">
                  <a:moveTo>
                    <a:pt x="1956" y="0"/>
                  </a:moveTo>
                  <a:cubicBezTo>
                    <a:pt x="26" y="0"/>
                    <a:pt x="1" y="3033"/>
                    <a:pt x="1956" y="3033"/>
                  </a:cubicBezTo>
                  <a:cubicBezTo>
                    <a:pt x="3910" y="3033"/>
                    <a:pt x="3910" y="0"/>
                    <a:pt x="19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730;p61">
              <a:extLst>
                <a:ext uri="{FF2B5EF4-FFF2-40B4-BE49-F238E27FC236}">
                  <a16:creationId xmlns:a16="http://schemas.microsoft.com/office/drawing/2014/main" id="{BEC84612-32E0-48A0-BCC4-EFDD269EA20C}"/>
                </a:ext>
              </a:extLst>
            </p:cNvPr>
            <p:cNvSpPr/>
            <p:nvPr/>
          </p:nvSpPr>
          <p:spPr>
            <a:xfrm>
              <a:off x="3004752" y="3885707"/>
              <a:ext cx="78245" cy="61069"/>
            </a:xfrm>
            <a:custGeom>
              <a:avLst/>
              <a:gdLst/>
              <a:ahLst/>
              <a:cxnLst/>
              <a:rect l="l" t="t" r="r" b="b"/>
              <a:pathLst>
                <a:path w="3886" h="3033" extrusionOk="0">
                  <a:moveTo>
                    <a:pt x="1956" y="0"/>
                  </a:moveTo>
                  <a:cubicBezTo>
                    <a:pt x="1" y="0"/>
                    <a:pt x="1" y="3033"/>
                    <a:pt x="1956" y="3033"/>
                  </a:cubicBezTo>
                  <a:cubicBezTo>
                    <a:pt x="3886" y="3033"/>
                    <a:pt x="3886" y="0"/>
                    <a:pt x="19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731;p61">
              <a:extLst>
                <a:ext uri="{FF2B5EF4-FFF2-40B4-BE49-F238E27FC236}">
                  <a16:creationId xmlns:a16="http://schemas.microsoft.com/office/drawing/2014/main" id="{3988BB30-41A5-4667-90EE-C8D2BEDBED6A}"/>
                </a:ext>
              </a:extLst>
            </p:cNvPr>
            <p:cNvSpPr/>
            <p:nvPr/>
          </p:nvSpPr>
          <p:spPr>
            <a:xfrm>
              <a:off x="3397868" y="4060318"/>
              <a:ext cx="111548" cy="88332"/>
            </a:xfrm>
            <a:custGeom>
              <a:avLst/>
              <a:gdLst/>
              <a:ahLst/>
              <a:cxnLst/>
              <a:rect l="l" t="t" r="r" b="b"/>
              <a:pathLst>
                <a:path w="5540" h="4387" extrusionOk="0">
                  <a:moveTo>
                    <a:pt x="1229" y="0"/>
                  </a:moveTo>
                  <a:cubicBezTo>
                    <a:pt x="803" y="1454"/>
                    <a:pt x="402" y="2932"/>
                    <a:pt x="1" y="4386"/>
                  </a:cubicBezTo>
                  <a:cubicBezTo>
                    <a:pt x="1" y="4386"/>
                    <a:pt x="2507" y="3409"/>
                    <a:pt x="4687" y="1880"/>
                  </a:cubicBezTo>
                  <a:cubicBezTo>
                    <a:pt x="5540" y="1278"/>
                    <a:pt x="2382" y="627"/>
                    <a:pt x="12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732;p61">
              <a:extLst>
                <a:ext uri="{FF2B5EF4-FFF2-40B4-BE49-F238E27FC236}">
                  <a16:creationId xmlns:a16="http://schemas.microsoft.com/office/drawing/2014/main" id="{811CAA99-6539-4AB2-B784-F8617CF66EE5}"/>
                </a:ext>
              </a:extLst>
            </p:cNvPr>
            <p:cNvSpPr/>
            <p:nvPr/>
          </p:nvSpPr>
          <p:spPr>
            <a:xfrm>
              <a:off x="3012323" y="4080997"/>
              <a:ext cx="75728" cy="83298"/>
            </a:xfrm>
            <a:custGeom>
              <a:avLst/>
              <a:gdLst/>
              <a:ahLst/>
              <a:cxnLst/>
              <a:rect l="l" t="t" r="r" b="b"/>
              <a:pathLst>
                <a:path w="3761" h="4137" extrusionOk="0">
                  <a:moveTo>
                    <a:pt x="2382" y="1"/>
                  </a:moveTo>
                  <a:lnTo>
                    <a:pt x="1" y="2106"/>
                  </a:lnTo>
                  <a:lnTo>
                    <a:pt x="3760" y="4136"/>
                  </a:lnTo>
                  <a:cubicBezTo>
                    <a:pt x="3284" y="2707"/>
                    <a:pt x="2858" y="1454"/>
                    <a:pt x="23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733;p61">
              <a:extLst>
                <a:ext uri="{FF2B5EF4-FFF2-40B4-BE49-F238E27FC236}">
                  <a16:creationId xmlns:a16="http://schemas.microsoft.com/office/drawing/2014/main" id="{B1B4BD41-7A17-470D-8E2C-B6B7E95FA151}"/>
                </a:ext>
              </a:extLst>
            </p:cNvPr>
            <p:cNvSpPr/>
            <p:nvPr/>
          </p:nvSpPr>
          <p:spPr>
            <a:xfrm>
              <a:off x="2945213" y="4038492"/>
              <a:ext cx="623239" cy="158624"/>
            </a:xfrm>
            <a:custGeom>
              <a:avLst/>
              <a:gdLst/>
              <a:ahLst/>
              <a:cxnLst/>
              <a:rect l="l" t="t" r="r" b="b"/>
              <a:pathLst>
                <a:path w="30953" h="7878" extrusionOk="0">
                  <a:moveTo>
                    <a:pt x="30718" y="0"/>
                  </a:moveTo>
                  <a:cubicBezTo>
                    <a:pt x="30665" y="0"/>
                    <a:pt x="30615" y="19"/>
                    <a:pt x="30577" y="57"/>
                  </a:cubicBezTo>
                  <a:cubicBezTo>
                    <a:pt x="30577" y="57"/>
                    <a:pt x="30477" y="157"/>
                    <a:pt x="30301" y="332"/>
                  </a:cubicBezTo>
                  <a:cubicBezTo>
                    <a:pt x="30151" y="508"/>
                    <a:pt x="29900" y="783"/>
                    <a:pt x="29575" y="1109"/>
                  </a:cubicBezTo>
                  <a:cubicBezTo>
                    <a:pt x="29399" y="1260"/>
                    <a:pt x="29224" y="1435"/>
                    <a:pt x="29023" y="1610"/>
                  </a:cubicBezTo>
                  <a:cubicBezTo>
                    <a:pt x="28823" y="1786"/>
                    <a:pt x="28597" y="1986"/>
                    <a:pt x="28346" y="2187"/>
                  </a:cubicBezTo>
                  <a:cubicBezTo>
                    <a:pt x="28096" y="2387"/>
                    <a:pt x="27820" y="2588"/>
                    <a:pt x="27544" y="2813"/>
                  </a:cubicBezTo>
                  <a:cubicBezTo>
                    <a:pt x="27269" y="3039"/>
                    <a:pt x="26943" y="3239"/>
                    <a:pt x="26642" y="3465"/>
                  </a:cubicBezTo>
                  <a:cubicBezTo>
                    <a:pt x="25965" y="3891"/>
                    <a:pt x="25264" y="4342"/>
                    <a:pt x="24462" y="4743"/>
                  </a:cubicBezTo>
                  <a:cubicBezTo>
                    <a:pt x="23660" y="5169"/>
                    <a:pt x="22783" y="5520"/>
                    <a:pt x="21855" y="5846"/>
                  </a:cubicBezTo>
                  <a:cubicBezTo>
                    <a:pt x="20953" y="6172"/>
                    <a:pt x="19975" y="6448"/>
                    <a:pt x="18973" y="6648"/>
                  </a:cubicBezTo>
                  <a:cubicBezTo>
                    <a:pt x="17970" y="6849"/>
                    <a:pt x="16943" y="6974"/>
                    <a:pt x="15890" y="7024"/>
                  </a:cubicBezTo>
                  <a:cubicBezTo>
                    <a:pt x="15526" y="7042"/>
                    <a:pt x="15162" y="7050"/>
                    <a:pt x="14799" y="7050"/>
                  </a:cubicBezTo>
                  <a:cubicBezTo>
                    <a:pt x="14138" y="7050"/>
                    <a:pt x="13480" y="7022"/>
                    <a:pt x="12833" y="6974"/>
                  </a:cubicBezTo>
                  <a:cubicBezTo>
                    <a:pt x="11805" y="6849"/>
                    <a:pt x="10828" y="6723"/>
                    <a:pt x="9875" y="6523"/>
                  </a:cubicBezTo>
                  <a:cubicBezTo>
                    <a:pt x="8948" y="6297"/>
                    <a:pt x="8046" y="6047"/>
                    <a:pt x="7193" y="5746"/>
                  </a:cubicBezTo>
                  <a:cubicBezTo>
                    <a:pt x="6366" y="5470"/>
                    <a:pt x="5589" y="5144"/>
                    <a:pt x="4888" y="4843"/>
                  </a:cubicBezTo>
                  <a:cubicBezTo>
                    <a:pt x="4537" y="4668"/>
                    <a:pt x="4186" y="4518"/>
                    <a:pt x="3885" y="4367"/>
                  </a:cubicBezTo>
                  <a:cubicBezTo>
                    <a:pt x="3559" y="4192"/>
                    <a:pt x="3259" y="4041"/>
                    <a:pt x="2983" y="3891"/>
                  </a:cubicBezTo>
                  <a:cubicBezTo>
                    <a:pt x="2432" y="3590"/>
                    <a:pt x="1955" y="3315"/>
                    <a:pt x="1579" y="3089"/>
                  </a:cubicBezTo>
                  <a:cubicBezTo>
                    <a:pt x="1178" y="2864"/>
                    <a:pt x="903" y="2638"/>
                    <a:pt x="677" y="2513"/>
                  </a:cubicBezTo>
                  <a:cubicBezTo>
                    <a:pt x="477" y="2387"/>
                    <a:pt x="376" y="2312"/>
                    <a:pt x="376" y="2312"/>
                  </a:cubicBezTo>
                  <a:lnTo>
                    <a:pt x="351" y="2312"/>
                  </a:lnTo>
                  <a:cubicBezTo>
                    <a:pt x="320" y="2281"/>
                    <a:pt x="280" y="2267"/>
                    <a:pt x="238" y="2267"/>
                  </a:cubicBezTo>
                  <a:cubicBezTo>
                    <a:pt x="180" y="2267"/>
                    <a:pt x="119" y="2294"/>
                    <a:pt x="76" y="2337"/>
                  </a:cubicBezTo>
                  <a:cubicBezTo>
                    <a:pt x="0" y="2412"/>
                    <a:pt x="0" y="2563"/>
                    <a:pt x="101" y="2638"/>
                  </a:cubicBezTo>
                  <a:cubicBezTo>
                    <a:pt x="101" y="2638"/>
                    <a:pt x="201" y="2738"/>
                    <a:pt x="376" y="2889"/>
                  </a:cubicBezTo>
                  <a:cubicBezTo>
                    <a:pt x="577" y="3064"/>
                    <a:pt x="827" y="3315"/>
                    <a:pt x="1203" y="3615"/>
                  </a:cubicBezTo>
                  <a:cubicBezTo>
                    <a:pt x="1379" y="3741"/>
                    <a:pt x="1579" y="3916"/>
                    <a:pt x="1805" y="4092"/>
                  </a:cubicBezTo>
                  <a:cubicBezTo>
                    <a:pt x="2056" y="4242"/>
                    <a:pt x="2306" y="4417"/>
                    <a:pt x="2557" y="4618"/>
                  </a:cubicBezTo>
                  <a:cubicBezTo>
                    <a:pt x="2858" y="4768"/>
                    <a:pt x="3133" y="4969"/>
                    <a:pt x="3459" y="5144"/>
                  </a:cubicBezTo>
                  <a:cubicBezTo>
                    <a:pt x="3760" y="5345"/>
                    <a:pt x="4111" y="5520"/>
                    <a:pt x="4462" y="5696"/>
                  </a:cubicBezTo>
                  <a:cubicBezTo>
                    <a:pt x="5188" y="6047"/>
                    <a:pt x="5990" y="6397"/>
                    <a:pt x="6868" y="6698"/>
                  </a:cubicBezTo>
                  <a:cubicBezTo>
                    <a:pt x="7745" y="7024"/>
                    <a:pt x="8697" y="7250"/>
                    <a:pt x="9675" y="7475"/>
                  </a:cubicBezTo>
                  <a:cubicBezTo>
                    <a:pt x="10677" y="7676"/>
                    <a:pt x="11705" y="7801"/>
                    <a:pt x="12757" y="7851"/>
                  </a:cubicBezTo>
                  <a:cubicBezTo>
                    <a:pt x="13130" y="7869"/>
                    <a:pt x="13509" y="7877"/>
                    <a:pt x="13890" y="7877"/>
                  </a:cubicBezTo>
                  <a:cubicBezTo>
                    <a:pt x="14585" y="7877"/>
                    <a:pt x="15286" y="7849"/>
                    <a:pt x="15965" y="7801"/>
                  </a:cubicBezTo>
                  <a:cubicBezTo>
                    <a:pt x="17018" y="7676"/>
                    <a:pt x="18071" y="7500"/>
                    <a:pt x="19098" y="7250"/>
                  </a:cubicBezTo>
                  <a:cubicBezTo>
                    <a:pt x="20126" y="6999"/>
                    <a:pt x="21103" y="6698"/>
                    <a:pt x="22031" y="6322"/>
                  </a:cubicBezTo>
                  <a:cubicBezTo>
                    <a:pt x="22958" y="5946"/>
                    <a:pt x="23860" y="5570"/>
                    <a:pt x="24662" y="5119"/>
                  </a:cubicBezTo>
                  <a:cubicBezTo>
                    <a:pt x="25464" y="4693"/>
                    <a:pt x="26191" y="4242"/>
                    <a:pt x="26868" y="3791"/>
                  </a:cubicBezTo>
                  <a:cubicBezTo>
                    <a:pt x="27168" y="3565"/>
                    <a:pt x="27494" y="3340"/>
                    <a:pt x="27795" y="3139"/>
                  </a:cubicBezTo>
                  <a:cubicBezTo>
                    <a:pt x="28071" y="2914"/>
                    <a:pt x="28346" y="2688"/>
                    <a:pt x="28597" y="2513"/>
                  </a:cubicBezTo>
                  <a:cubicBezTo>
                    <a:pt x="29098" y="2087"/>
                    <a:pt x="29524" y="1711"/>
                    <a:pt x="29850" y="1385"/>
                  </a:cubicBezTo>
                  <a:cubicBezTo>
                    <a:pt x="30201" y="1059"/>
                    <a:pt x="30452" y="808"/>
                    <a:pt x="30627" y="633"/>
                  </a:cubicBezTo>
                  <a:cubicBezTo>
                    <a:pt x="30778" y="458"/>
                    <a:pt x="30878" y="357"/>
                    <a:pt x="30878" y="357"/>
                  </a:cubicBezTo>
                  <a:cubicBezTo>
                    <a:pt x="30953" y="257"/>
                    <a:pt x="30953" y="132"/>
                    <a:pt x="30878" y="57"/>
                  </a:cubicBezTo>
                  <a:cubicBezTo>
                    <a:pt x="30828" y="19"/>
                    <a:pt x="30771" y="0"/>
                    <a:pt x="307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34"/>
          <p:cNvSpPr txBox="1">
            <a:spLocks noGrp="1"/>
          </p:cNvSpPr>
          <p:nvPr>
            <p:ph type="title"/>
          </p:nvPr>
        </p:nvSpPr>
        <p:spPr>
          <a:xfrm>
            <a:off x="2886075" y="843437"/>
            <a:ext cx="4954292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dirty="0">
                <a:solidFill>
                  <a:schemeClr val="l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2-1   </a:t>
            </a:r>
            <a:r>
              <a:rPr lang="ar-OM" sz="2800" u="sng" dirty="0">
                <a:solidFill>
                  <a:schemeClr val="tx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كتاب الطالب ص 40</a:t>
            </a:r>
            <a:endParaRPr sz="2800" u="sng" dirty="0">
              <a:solidFill>
                <a:schemeClr val="tx1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989" name="Google Shape;989;p34"/>
          <p:cNvGrpSpPr/>
          <p:nvPr/>
        </p:nvGrpSpPr>
        <p:grpSpPr>
          <a:xfrm>
            <a:off x="1020536" y="2377377"/>
            <a:ext cx="956553" cy="2226111"/>
            <a:chOff x="7536390" y="2622087"/>
            <a:chExt cx="707562" cy="1646654"/>
          </a:xfrm>
        </p:grpSpPr>
        <p:sp>
          <p:nvSpPr>
            <p:cNvPr id="990" name="Google Shape;990;p34"/>
            <p:cNvSpPr/>
            <p:nvPr/>
          </p:nvSpPr>
          <p:spPr>
            <a:xfrm>
              <a:off x="8010114" y="2622087"/>
              <a:ext cx="101170" cy="193269"/>
            </a:xfrm>
            <a:custGeom>
              <a:avLst/>
              <a:gdLst/>
              <a:ahLst/>
              <a:cxnLst/>
              <a:rect l="l" t="t" r="r" b="b"/>
              <a:pathLst>
                <a:path w="803" h="1534" extrusionOk="0">
                  <a:moveTo>
                    <a:pt x="583" y="0"/>
                  </a:moveTo>
                  <a:cubicBezTo>
                    <a:pt x="572" y="0"/>
                    <a:pt x="562" y="2"/>
                    <a:pt x="552" y="5"/>
                  </a:cubicBezTo>
                  <a:cubicBezTo>
                    <a:pt x="477" y="30"/>
                    <a:pt x="477" y="130"/>
                    <a:pt x="477" y="231"/>
                  </a:cubicBezTo>
                  <a:cubicBezTo>
                    <a:pt x="477" y="682"/>
                    <a:pt x="201" y="1008"/>
                    <a:pt x="0" y="1409"/>
                  </a:cubicBezTo>
                  <a:cubicBezTo>
                    <a:pt x="50" y="1459"/>
                    <a:pt x="76" y="1484"/>
                    <a:pt x="126" y="1534"/>
                  </a:cubicBezTo>
                  <a:cubicBezTo>
                    <a:pt x="251" y="1409"/>
                    <a:pt x="326" y="1233"/>
                    <a:pt x="401" y="1083"/>
                  </a:cubicBezTo>
                  <a:cubicBezTo>
                    <a:pt x="477" y="957"/>
                    <a:pt x="552" y="807"/>
                    <a:pt x="627" y="682"/>
                  </a:cubicBezTo>
                  <a:cubicBezTo>
                    <a:pt x="702" y="506"/>
                    <a:pt x="802" y="306"/>
                    <a:pt x="752" y="130"/>
                  </a:cubicBezTo>
                  <a:cubicBezTo>
                    <a:pt x="731" y="65"/>
                    <a:pt x="652" y="0"/>
                    <a:pt x="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4"/>
            <p:cNvSpPr/>
            <p:nvPr/>
          </p:nvSpPr>
          <p:spPr>
            <a:xfrm>
              <a:off x="7656459" y="2647284"/>
              <a:ext cx="94870" cy="183945"/>
            </a:xfrm>
            <a:custGeom>
              <a:avLst/>
              <a:gdLst/>
              <a:ahLst/>
              <a:cxnLst/>
              <a:rect l="l" t="t" r="r" b="b"/>
              <a:pathLst>
                <a:path w="753" h="1460" extrusionOk="0">
                  <a:moveTo>
                    <a:pt x="220" y="1"/>
                  </a:moveTo>
                  <a:cubicBezTo>
                    <a:pt x="150" y="1"/>
                    <a:pt x="72" y="66"/>
                    <a:pt x="50" y="131"/>
                  </a:cubicBezTo>
                  <a:cubicBezTo>
                    <a:pt x="0" y="306"/>
                    <a:pt x="101" y="507"/>
                    <a:pt x="176" y="682"/>
                  </a:cubicBezTo>
                  <a:cubicBezTo>
                    <a:pt x="251" y="808"/>
                    <a:pt x="326" y="958"/>
                    <a:pt x="401" y="1083"/>
                  </a:cubicBezTo>
                  <a:cubicBezTo>
                    <a:pt x="451" y="1209"/>
                    <a:pt x="527" y="1334"/>
                    <a:pt x="627" y="1459"/>
                  </a:cubicBezTo>
                  <a:cubicBezTo>
                    <a:pt x="652" y="1409"/>
                    <a:pt x="702" y="1359"/>
                    <a:pt x="752" y="1284"/>
                  </a:cubicBezTo>
                  <a:cubicBezTo>
                    <a:pt x="552" y="958"/>
                    <a:pt x="326" y="632"/>
                    <a:pt x="326" y="206"/>
                  </a:cubicBezTo>
                  <a:cubicBezTo>
                    <a:pt x="326" y="131"/>
                    <a:pt x="326" y="31"/>
                    <a:pt x="251" y="6"/>
                  </a:cubicBezTo>
                  <a:cubicBezTo>
                    <a:pt x="241" y="2"/>
                    <a:pt x="230" y="1"/>
                    <a:pt x="2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4"/>
            <p:cNvSpPr/>
            <p:nvPr/>
          </p:nvSpPr>
          <p:spPr>
            <a:xfrm>
              <a:off x="7615386" y="2735561"/>
              <a:ext cx="565317" cy="1410080"/>
            </a:xfrm>
            <a:custGeom>
              <a:avLst/>
              <a:gdLst/>
              <a:ahLst/>
              <a:cxnLst/>
              <a:rect l="l" t="t" r="r" b="b"/>
              <a:pathLst>
                <a:path w="4487" h="11192" extrusionOk="0">
                  <a:moveTo>
                    <a:pt x="1218" y="1852"/>
                  </a:moveTo>
                  <a:cubicBezTo>
                    <a:pt x="1293" y="1852"/>
                    <a:pt x="1354" y="1915"/>
                    <a:pt x="1354" y="1993"/>
                  </a:cubicBezTo>
                  <a:cubicBezTo>
                    <a:pt x="1354" y="2052"/>
                    <a:pt x="1279" y="2110"/>
                    <a:pt x="1210" y="2110"/>
                  </a:cubicBezTo>
                  <a:cubicBezTo>
                    <a:pt x="1190" y="2110"/>
                    <a:pt x="1170" y="2105"/>
                    <a:pt x="1153" y="2094"/>
                  </a:cubicBezTo>
                  <a:cubicBezTo>
                    <a:pt x="1078" y="2043"/>
                    <a:pt x="1078" y="1918"/>
                    <a:pt x="1153" y="1868"/>
                  </a:cubicBezTo>
                  <a:cubicBezTo>
                    <a:pt x="1175" y="1857"/>
                    <a:pt x="1197" y="1852"/>
                    <a:pt x="1218" y="1852"/>
                  </a:cubicBezTo>
                  <a:close/>
                  <a:moveTo>
                    <a:pt x="3160" y="1852"/>
                  </a:moveTo>
                  <a:cubicBezTo>
                    <a:pt x="3223" y="1852"/>
                    <a:pt x="3284" y="1915"/>
                    <a:pt x="3284" y="1993"/>
                  </a:cubicBezTo>
                  <a:cubicBezTo>
                    <a:pt x="3284" y="2052"/>
                    <a:pt x="3224" y="2110"/>
                    <a:pt x="3162" y="2110"/>
                  </a:cubicBezTo>
                  <a:cubicBezTo>
                    <a:pt x="3143" y="2110"/>
                    <a:pt x="3125" y="2105"/>
                    <a:pt x="3108" y="2094"/>
                  </a:cubicBezTo>
                  <a:cubicBezTo>
                    <a:pt x="3033" y="2043"/>
                    <a:pt x="3033" y="1918"/>
                    <a:pt x="3108" y="1868"/>
                  </a:cubicBezTo>
                  <a:cubicBezTo>
                    <a:pt x="3125" y="1857"/>
                    <a:pt x="3142" y="1852"/>
                    <a:pt x="3160" y="1852"/>
                  </a:cubicBezTo>
                  <a:close/>
                  <a:moveTo>
                    <a:pt x="2856" y="2459"/>
                  </a:moveTo>
                  <a:cubicBezTo>
                    <a:pt x="2866" y="2459"/>
                    <a:pt x="2875" y="2462"/>
                    <a:pt x="2883" y="2469"/>
                  </a:cubicBezTo>
                  <a:cubicBezTo>
                    <a:pt x="2908" y="2495"/>
                    <a:pt x="2933" y="2520"/>
                    <a:pt x="2908" y="2545"/>
                  </a:cubicBezTo>
                  <a:cubicBezTo>
                    <a:pt x="2833" y="2695"/>
                    <a:pt x="2682" y="2770"/>
                    <a:pt x="2532" y="2770"/>
                  </a:cubicBezTo>
                  <a:cubicBezTo>
                    <a:pt x="2482" y="2770"/>
                    <a:pt x="2432" y="2770"/>
                    <a:pt x="2407" y="2745"/>
                  </a:cubicBezTo>
                  <a:cubicBezTo>
                    <a:pt x="2356" y="2720"/>
                    <a:pt x="2356" y="2695"/>
                    <a:pt x="2356" y="2670"/>
                  </a:cubicBezTo>
                  <a:cubicBezTo>
                    <a:pt x="2381" y="2620"/>
                    <a:pt x="2407" y="2620"/>
                    <a:pt x="2432" y="2620"/>
                  </a:cubicBezTo>
                  <a:cubicBezTo>
                    <a:pt x="2470" y="2633"/>
                    <a:pt x="2509" y="2639"/>
                    <a:pt x="2547" y="2639"/>
                  </a:cubicBezTo>
                  <a:cubicBezTo>
                    <a:pt x="2655" y="2639"/>
                    <a:pt x="2752" y="2587"/>
                    <a:pt x="2808" y="2495"/>
                  </a:cubicBezTo>
                  <a:cubicBezTo>
                    <a:pt x="2808" y="2477"/>
                    <a:pt x="2833" y="2459"/>
                    <a:pt x="2856" y="2459"/>
                  </a:cubicBezTo>
                  <a:close/>
                  <a:moveTo>
                    <a:pt x="1153" y="2545"/>
                  </a:moveTo>
                  <a:cubicBezTo>
                    <a:pt x="1178" y="2545"/>
                    <a:pt x="1204" y="2570"/>
                    <a:pt x="1204" y="2570"/>
                  </a:cubicBezTo>
                  <a:cubicBezTo>
                    <a:pt x="1229" y="2570"/>
                    <a:pt x="1254" y="2570"/>
                    <a:pt x="1279" y="2595"/>
                  </a:cubicBezTo>
                  <a:cubicBezTo>
                    <a:pt x="1329" y="2620"/>
                    <a:pt x="1379" y="2645"/>
                    <a:pt x="1404" y="2695"/>
                  </a:cubicBezTo>
                  <a:cubicBezTo>
                    <a:pt x="1429" y="2745"/>
                    <a:pt x="1404" y="2820"/>
                    <a:pt x="1379" y="2870"/>
                  </a:cubicBezTo>
                  <a:cubicBezTo>
                    <a:pt x="1329" y="2921"/>
                    <a:pt x="1279" y="2946"/>
                    <a:pt x="1204" y="2971"/>
                  </a:cubicBezTo>
                  <a:cubicBezTo>
                    <a:pt x="1177" y="2977"/>
                    <a:pt x="1148" y="2981"/>
                    <a:pt x="1119" y="2981"/>
                  </a:cubicBezTo>
                  <a:cubicBezTo>
                    <a:pt x="1038" y="2981"/>
                    <a:pt x="951" y="2957"/>
                    <a:pt x="878" y="2921"/>
                  </a:cubicBezTo>
                  <a:cubicBezTo>
                    <a:pt x="803" y="2896"/>
                    <a:pt x="752" y="2845"/>
                    <a:pt x="727" y="2770"/>
                  </a:cubicBezTo>
                  <a:cubicBezTo>
                    <a:pt x="727" y="2720"/>
                    <a:pt x="777" y="2645"/>
                    <a:pt x="828" y="2620"/>
                  </a:cubicBezTo>
                  <a:cubicBezTo>
                    <a:pt x="853" y="2595"/>
                    <a:pt x="853" y="2595"/>
                    <a:pt x="878" y="2595"/>
                  </a:cubicBezTo>
                  <a:cubicBezTo>
                    <a:pt x="978" y="2545"/>
                    <a:pt x="1078" y="2545"/>
                    <a:pt x="1153" y="2545"/>
                  </a:cubicBezTo>
                  <a:close/>
                  <a:moveTo>
                    <a:pt x="2159" y="1"/>
                  </a:moveTo>
                  <a:cubicBezTo>
                    <a:pt x="1756" y="1"/>
                    <a:pt x="1348" y="278"/>
                    <a:pt x="1078" y="590"/>
                  </a:cubicBezTo>
                  <a:cubicBezTo>
                    <a:pt x="1028" y="665"/>
                    <a:pt x="978" y="715"/>
                    <a:pt x="953" y="765"/>
                  </a:cubicBezTo>
                  <a:cubicBezTo>
                    <a:pt x="652" y="1191"/>
                    <a:pt x="477" y="1667"/>
                    <a:pt x="351" y="2169"/>
                  </a:cubicBezTo>
                  <a:cubicBezTo>
                    <a:pt x="226" y="2720"/>
                    <a:pt x="151" y="3271"/>
                    <a:pt x="101" y="3823"/>
                  </a:cubicBezTo>
                  <a:cubicBezTo>
                    <a:pt x="151" y="3898"/>
                    <a:pt x="176" y="3973"/>
                    <a:pt x="226" y="4023"/>
                  </a:cubicBezTo>
                  <a:cubicBezTo>
                    <a:pt x="251" y="4073"/>
                    <a:pt x="251" y="4099"/>
                    <a:pt x="226" y="4124"/>
                  </a:cubicBezTo>
                  <a:lnTo>
                    <a:pt x="176" y="4124"/>
                  </a:lnTo>
                  <a:cubicBezTo>
                    <a:pt x="151" y="4124"/>
                    <a:pt x="151" y="4124"/>
                    <a:pt x="126" y="4099"/>
                  </a:cubicBezTo>
                  <a:cubicBezTo>
                    <a:pt x="101" y="4073"/>
                    <a:pt x="101" y="4048"/>
                    <a:pt x="76" y="4023"/>
                  </a:cubicBezTo>
                  <a:cubicBezTo>
                    <a:pt x="1" y="5001"/>
                    <a:pt x="1" y="5978"/>
                    <a:pt x="1" y="6931"/>
                  </a:cubicBezTo>
                  <a:cubicBezTo>
                    <a:pt x="1" y="7156"/>
                    <a:pt x="1" y="7382"/>
                    <a:pt x="1" y="7582"/>
                  </a:cubicBezTo>
                  <a:cubicBezTo>
                    <a:pt x="26" y="7833"/>
                    <a:pt x="26" y="8058"/>
                    <a:pt x="51" y="8284"/>
                  </a:cubicBezTo>
                  <a:cubicBezTo>
                    <a:pt x="51" y="8434"/>
                    <a:pt x="76" y="8560"/>
                    <a:pt x="76" y="8710"/>
                  </a:cubicBezTo>
                  <a:cubicBezTo>
                    <a:pt x="101" y="8760"/>
                    <a:pt x="101" y="8810"/>
                    <a:pt x="101" y="8886"/>
                  </a:cubicBezTo>
                  <a:cubicBezTo>
                    <a:pt x="151" y="9136"/>
                    <a:pt x="201" y="9412"/>
                    <a:pt x="276" y="9662"/>
                  </a:cubicBezTo>
                  <a:cubicBezTo>
                    <a:pt x="452" y="10239"/>
                    <a:pt x="752" y="10815"/>
                    <a:pt x="1304" y="11041"/>
                  </a:cubicBezTo>
                  <a:cubicBezTo>
                    <a:pt x="1404" y="11091"/>
                    <a:pt x="1529" y="11116"/>
                    <a:pt x="1630" y="11141"/>
                  </a:cubicBezTo>
                  <a:cubicBezTo>
                    <a:pt x="1630" y="11091"/>
                    <a:pt x="1630" y="11016"/>
                    <a:pt x="1630" y="10966"/>
                  </a:cubicBezTo>
                  <a:cubicBezTo>
                    <a:pt x="1630" y="10916"/>
                    <a:pt x="1655" y="10891"/>
                    <a:pt x="1680" y="10891"/>
                  </a:cubicBezTo>
                  <a:cubicBezTo>
                    <a:pt x="1730" y="10891"/>
                    <a:pt x="1755" y="10916"/>
                    <a:pt x="1755" y="10966"/>
                  </a:cubicBezTo>
                  <a:cubicBezTo>
                    <a:pt x="1755" y="11016"/>
                    <a:pt x="1755" y="11091"/>
                    <a:pt x="1755" y="11166"/>
                  </a:cubicBezTo>
                  <a:cubicBezTo>
                    <a:pt x="1905" y="11191"/>
                    <a:pt x="2056" y="11191"/>
                    <a:pt x="2206" y="11191"/>
                  </a:cubicBezTo>
                  <a:cubicBezTo>
                    <a:pt x="2407" y="11191"/>
                    <a:pt x="2582" y="11191"/>
                    <a:pt x="2782" y="11166"/>
                  </a:cubicBezTo>
                  <a:cubicBezTo>
                    <a:pt x="2782" y="11041"/>
                    <a:pt x="2782" y="10941"/>
                    <a:pt x="2782" y="10840"/>
                  </a:cubicBezTo>
                  <a:cubicBezTo>
                    <a:pt x="2808" y="10815"/>
                    <a:pt x="2833" y="10790"/>
                    <a:pt x="2858" y="10790"/>
                  </a:cubicBezTo>
                  <a:cubicBezTo>
                    <a:pt x="2908" y="10790"/>
                    <a:pt x="2933" y="10815"/>
                    <a:pt x="2933" y="10866"/>
                  </a:cubicBezTo>
                  <a:cubicBezTo>
                    <a:pt x="2908" y="10941"/>
                    <a:pt x="2908" y="11041"/>
                    <a:pt x="2908" y="11141"/>
                  </a:cubicBezTo>
                  <a:cubicBezTo>
                    <a:pt x="2983" y="11116"/>
                    <a:pt x="3033" y="11091"/>
                    <a:pt x="3108" y="11091"/>
                  </a:cubicBezTo>
                  <a:cubicBezTo>
                    <a:pt x="3660" y="10891"/>
                    <a:pt x="4061" y="10364"/>
                    <a:pt x="4236" y="9813"/>
                  </a:cubicBezTo>
                  <a:cubicBezTo>
                    <a:pt x="4437" y="9261"/>
                    <a:pt x="4462" y="8660"/>
                    <a:pt x="4462" y="8058"/>
                  </a:cubicBezTo>
                  <a:cubicBezTo>
                    <a:pt x="4487" y="7507"/>
                    <a:pt x="4487" y="6956"/>
                    <a:pt x="4487" y="6379"/>
                  </a:cubicBezTo>
                  <a:cubicBezTo>
                    <a:pt x="4487" y="6329"/>
                    <a:pt x="4487" y="6279"/>
                    <a:pt x="4487" y="6229"/>
                  </a:cubicBezTo>
                  <a:cubicBezTo>
                    <a:pt x="4487" y="5502"/>
                    <a:pt x="4462" y="4775"/>
                    <a:pt x="4387" y="4073"/>
                  </a:cubicBezTo>
                  <a:lnTo>
                    <a:pt x="4361" y="4073"/>
                  </a:lnTo>
                  <a:cubicBezTo>
                    <a:pt x="4361" y="4073"/>
                    <a:pt x="4361" y="4073"/>
                    <a:pt x="4336" y="4048"/>
                  </a:cubicBezTo>
                  <a:cubicBezTo>
                    <a:pt x="4311" y="4048"/>
                    <a:pt x="4311" y="3998"/>
                    <a:pt x="4311" y="3973"/>
                  </a:cubicBezTo>
                  <a:cubicBezTo>
                    <a:pt x="4336" y="3923"/>
                    <a:pt x="4361" y="3898"/>
                    <a:pt x="4387" y="3848"/>
                  </a:cubicBezTo>
                  <a:cubicBezTo>
                    <a:pt x="4336" y="3597"/>
                    <a:pt x="4311" y="3322"/>
                    <a:pt x="4261" y="3046"/>
                  </a:cubicBezTo>
                  <a:cubicBezTo>
                    <a:pt x="4161" y="2444"/>
                    <a:pt x="4011" y="1818"/>
                    <a:pt x="3710" y="1266"/>
                  </a:cubicBezTo>
                  <a:cubicBezTo>
                    <a:pt x="3584" y="1066"/>
                    <a:pt x="3434" y="840"/>
                    <a:pt x="3259" y="640"/>
                  </a:cubicBezTo>
                  <a:cubicBezTo>
                    <a:pt x="3209" y="590"/>
                    <a:pt x="3183" y="565"/>
                    <a:pt x="3133" y="515"/>
                  </a:cubicBezTo>
                  <a:cubicBezTo>
                    <a:pt x="2908" y="289"/>
                    <a:pt x="2657" y="114"/>
                    <a:pt x="2407" y="38"/>
                  </a:cubicBezTo>
                  <a:cubicBezTo>
                    <a:pt x="2325" y="13"/>
                    <a:pt x="2242" y="1"/>
                    <a:pt x="21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4"/>
            <p:cNvSpPr/>
            <p:nvPr/>
          </p:nvSpPr>
          <p:spPr>
            <a:xfrm>
              <a:off x="8136357" y="2768822"/>
              <a:ext cx="107595" cy="480022"/>
            </a:xfrm>
            <a:custGeom>
              <a:avLst/>
              <a:gdLst/>
              <a:ahLst/>
              <a:cxnLst/>
              <a:rect l="l" t="t" r="r" b="b"/>
              <a:pathLst>
                <a:path w="854" h="3810" extrusionOk="0">
                  <a:moveTo>
                    <a:pt x="273" y="124"/>
                  </a:moveTo>
                  <a:cubicBezTo>
                    <a:pt x="298" y="124"/>
                    <a:pt x="325" y="133"/>
                    <a:pt x="352" y="150"/>
                  </a:cubicBezTo>
                  <a:cubicBezTo>
                    <a:pt x="402" y="175"/>
                    <a:pt x="427" y="276"/>
                    <a:pt x="402" y="326"/>
                  </a:cubicBezTo>
                  <a:cubicBezTo>
                    <a:pt x="377" y="376"/>
                    <a:pt x="352" y="401"/>
                    <a:pt x="302" y="401"/>
                  </a:cubicBezTo>
                  <a:lnTo>
                    <a:pt x="226" y="401"/>
                  </a:lnTo>
                  <a:cubicBezTo>
                    <a:pt x="226" y="376"/>
                    <a:pt x="226" y="376"/>
                    <a:pt x="201" y="376"/>
                  </a:cubicBezTo>
                  <a:cubicBezTo>
                    <a:pt x="176" y="351"/>
                    <a:pt x="151" y="326"/>
                    <a:pt x="151" y="301"/>
                  </a:cubicBezTo>
                  <a:cubicBezTo>
                    <a:pt x="126" y="251"/>
                    <a:pt x="151" y="226"/>
                    <a:pt x="151" y="200"/>
                  </a:cubicBezTo>
                  <a:cubicBezTo>
                    <a:pt x="184" y="152"/>
                    <a:pt x="226" y="124"/>
                    <a:pt x="273" y="124"/>
                  </a:cubicBezTo>
                  <a:close/>
                  <a:moveTo>
                    <a:pt x="278" y="1"/>
                  </a:moveTo>
                  <a:cubicBezTo>
                    <a:pt x="189" y="1"/>
                    <a:pt x="102" y="40"/>
                    <a:pt x="51" y="125"/>
                  </a:cubicBezTo>
                  <a:cubicBezTo>
                    <a:pt x="1" y="175"/>
                    <a:pt x="1" y="251"/>
                    <a:pt x="26" y="326"/>
                  </a:cubicBezTo>
                  <a:cubicBezTo>
                    <a:pt x="26" y="376"/>
                    <a:pt x="76" y="426"/>
                    <a:pt x="126" y="451"/>
                  </a:cubicBezTo>
                  <a:cubicBezTo>
                    <a:pt x="126" y="476"/>
                    <a:pt x="126" y="476"/>
                    <a:pt x="126" y="501"/>
                  </a:cubicBezTo>
                  <a:cubicBezTo>
                    <a:pt x="176" y="526"/>
                    <a:pt x="226" y="526"/>
                    <a:pt x="277" y="526"/>
                  </a:cubicBezTo>
                  <a:cubicBezTo>
                    <a:pt x="703" y="1479"/>
                    <a:pt x="678" y="2657"/>
                    <a:pt x="252" y="3584"/>
                  </a:cubicBezTo>
                  <a:cubicBezTo>
                    <a:pt x="226" y="3634"/>
                    <a:pt x="201" y="3659"/>
                    <a:pt x="176" y="3709"/>
                  </a:cubicBezTo>
                  <a:cubicBezTo>
                    <a:pt x="176" y="3734"/>
                    <a:pt x="176" y="3784"/>
                    <a:pt x="201" y="3784"/>
                  </a:cubicBezTo>
                  <a:cubicBezTo>
                    <a:pt x="226" y="3809"/>
                    <a:pt x="226" y="3809"/>
                    <a:pt x="252" y="3809"/>
                  </a:cubicBezTo>
                  <a:cubicBezTo>
                    <a:pt x="277" y="3784"/>
                    <a:pt x="277" y="3784"/>
                    <a:pt x="302" y="3759"/>
                  </a:cubicBezTo>
                  <a:cubicBezTo>
                    <a:pt x="803" y="2782"/>
                    <a:pt x="853" y="1529"/>
                    <a:pt x="402" y="501"/>
                  </a:cubicBezTo>
                  <a:cubicBezTo>
                    <a:pt x="452" y="476"/>
                    <a:pt x="502" y="426"/>
                    <a:pt x="502" y="376"/>
                  </a:cubicBezTo>
                  <a:cubicBezTo>
                    <a:pt x="577" y="251"/>
                    <a:pt x="527" y="100"/>
                    <a:pt x="402" y="25"/>
                  </a:cubicBezTo>
                  <a:cubicBezTo>
                    <a:pt x="362" y="9"/>
                    <a:pt x="320" y="1"/>
                    <a:pt x="2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4"/>
            <p:cNvSpPr/>
            <p:nvPr/>
          </p:nvSpPr>
          <p:spPr>
            <a:xfrm>
              <a:off x="7536390" y="2825518"/>
              <a:ext cx="110745" cy="429626"/>
            </a:xfrm>
            <a:custGeom>
              <a:avLst/>
              <a:gdLst/>
              <a:ahLst/>
              <a:cxnLst/>
              <a:rect l="l" t="t" r="r" b="b"/>
              <a:pathLst>
                <a:path w="879" h="3410" extrusionOk="0">
                  <a:moveTo>
                    <a:pt x="502" y="126"/>
                  </a:moveTo>
                  <a:cubicBezTo>
                    <a:pt x="552" y="126"/>
                    <a:pt x="577" y="151"/>
                    <a:pt x="602" y="151"/>
                  </a:cubicBezTo>
                  <a:cubicBezTo>
                    <a:pt x="628" y="202"/>
                    <a:pt x="653" y="252"/>
                    <a:pt x="628" y="327"/>
                  </a:cubicBezTo>
                  <a:cubicBezTo>
                    <a:pt x="628" y="352"/>
                    <a:pt x="577" y="377"/>
                    <a:pt x="552" y="427"/>
                  </a:cubicBezTo>
                  <a:cubicBezTo>
                    <a:pt x="527" y="427"/>
                    <a:pt x="502" y="452"/>
                    <a:pt x="502" y="452"/>
                  </a:cubicBezTo>
                  <a:cubicBezTo>
                    <a:pt x="452" y="452"/>
                    <a:pt x="427" y="452"/>
                    <a:pt x="402" y="427"/>
                  </a:cubicBezTo>
                  <a:cubicBezTo>
                    <a:pt x="377" y="402"/>
                    <a:pt x="352" y="377"/>
                    <a:pt x="352" y="327"/>
                  </a:cubicBezTo>
                  <a:cubicBezTo>
                    <a:pt x="327" y="252"/>
                    <a:pt x="377" y="177"/>
                    <a:pt x="452" y="126"/>
                  </a:cubicBezTo>
                  <a:close/>
                  <a:moveTo>
                    <a:pt x="507" y="0"/>
                  </a:moveTo>
                  <a:cubicBezTo>
                    <a:pt x="473" y="0"/>
                    <a:pt x="437" y="8"/>
                    <a:pt x="402" y="26"/>
                  </a:cubicBezTo>
                  <a:cubicBezTo>
                    <a:pt x="277" y="76"/>
                    <a:pt x="201" y="227"/>
                    <a:pt x="227" y="352"/>
                  </a:cubicBezTo>
                  <a:cubicBezTo>
                    <a:pt x="227" y="427"/>
                    <a:pt x="252" y="477"/>
                    <a:pt x="302" y="502"/>
                  </a:cubicBezTo>
                  <a:cubicBezTo>
                    <a:pt x="201" y="653"/>
                    <a:pt x="126" y="878"/>
                    <a:pt x="101" y="1029"/>
                  </a:cubicBezTo>
                  <a:cubicBezTo>
                    <a:pt x="1" y="1781"/>
                    <a:pt x="227" y="2583"/>
                    <a:pt x="703" y="3309"/>
                  </a:cubicBezTo>
                  <a:cubicBezTo>
                    <a:pt x="728" y="3334"/>
                    <a:pt x="728" y="3359"/>
                    <a:pt x="753" y="3385"/>
                  </a:cubicBezTo>
                  <a:cubicBezTo>
                    <a:pt x="778" y="3410"/>
                    <a:pt x="778" y="3410"/>
                    <a:pt x="803" y="3410"/>
                  </a:cubicBezTo>
                  <a:lnTo>
                    <a:pt x="853" y="3410"/>
                  </a:lnTo>
                  <a:cubicBezTo>
                    <a:pt x="878" y="3385"/>
                    <a:pt x="878" y="3359"/>
                    <a:pt x="853" y="3309"/>
                  </a:cubicBezTo>
                  <a:cubicBezTo>
                    <a:pt x="803" y="3259"/>
                    <a:pt x="778" y="3184"/>
                    <a:pt x="728" y="3109"/>
                  </a:cubicBezTo>
                  <a:cubicBezTo>
                    <a:pt x="327" y="2432"/>
                    <a:pt x="151" y="1730"/>
                    <a:pt x="227" y="1054"/>
                  </a:cubicBezTo>
                  <a:cubicBezTo>
                    <a:pt x="252" y="903"/>
                    <a:pt x="327" y="703"/>
                    <a:pt x="427" y="578"/>
                  </a:cubicBezTo>
                  <a:lnTo>
                    <a:pt x="527" y="578"/>
                  </a:lnTo>
                  <a:cubicBezTo>
                    <a:pt x="552" y="552"/>
                    <a:pt x="602" y="527"/>
                    <a:pt x="628" y="527"/>
                  </a:cubicBezTo>
                  <a:cubicBezTo>
                    <a:pt x="678" y="477"/>
                    <a:pt x="728" y="427"/>
                    <a:pt x="753" y="377"/>
                  </a:cubicBezTo>
                  <a:cubicBezTo>
                    <a:pt x="803" y="277"/>
                    <a:pt x="778" y="151"/>
                    <a:pt x="678" y="76"/>
                  </a:cubicBezTo>
                  <a:cubicBezTo>
                    <a:pt x="629" y="28"/>
                    <a:pt x="570" y="0"/>
                    <a:pt x="5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4"/>
            <p:cNvSpPr/>
            <p:nvPr/>
          </p:nvSpPr>
          <p:spPr>
            <a:xfrm>
              <a:off x="7773252" y="4107600"/>
              <a:ext cx="69672" cy="161141"/>
            </a:xfrm>
            <a:custGeom>
              <a:avLst/>
              <a:gdLst/>
              <a:ahLst/>
              <a:cxnLst/>
              <a:rect l="l" t="t" r="r" b="b"/>
              <a:pathLst>
                <a:path w="553" h="1279" extrusionOk="0">
                  <a:moveTo>
                    <a:pt x="427" y="1"/>
                  </a:moveTo>
                  <a:cubicBezTo>
                    <a:pt x="402" y="1"/>
                    <a:pt x="377" y="26"/>
                    <a:pt x="377" y="76"/>
                  </a:cubicBezTo>
                  <a:cubicBezTo>
                    <a:pt x="377" y="126"/>
                    <a:pt x="377" y="201"/>
                    <a:pt x="377" y="251"/>
                  </a:cubicBezTo>
                  <a:cubicBezTo>
                    <a:pt x="377" y="377"/>
                    <a:pt x="402" y="477"/>
                    <a:pt x="402" y="602"/>
                  </a:cubicBezTo>
                  <a:cubicBezTo>
                    <a:pt x="402" y="778"/>
                    <a:pt x="402" y="953"/>
                    <a:pt x="402" y="1078"/>
                  </a:cubicBezTo>
                  <a:lnTo>
                    <a:pt x="76" y="1153"/>
                  </a:lnTo>
                  <a:cubicBezTo>
                    <a:pt x="26" y="1153"/>
                    <a:pt x="1" y="1204"/>
                    <a:pt x="26" y="1229"/>
                  </a:cubicBezTo>
                  <a:cubicBezTo>
                    <a:pt x="26" y="1254"/>
                    <a:pt x="51" y="1279"/>
                    <a:pt x="76" y="1279"/>
                  </a:cubicBezTo>
                  <a:lnTo>
                    <a:pt x="101" y="1279"/>
                  </a:lnTo>
                  <a:lnTo>
                    <a:pt x="502" y="1179"/>
                  </a:lnTo>
                  <a:cubicBezTo>
                    <a:pt x="527" y="1179"/>
                    <a:pt x="552" y="1153"/>
                    <a:pt x="552" y="1128"/>
                  </a:cubicBezTo>
                  <a:cubicBezTo>
                    <a:pt x="527" y="978"/>
                    <a:pt x="527" y="778"/>
                    <a:pt x="527" y="602"/>
                  </a:cubicBezTo>
                  <a:cubicBezTo>
                    <a:pt x="527" y="477"/>
                    <a:pt x="527" y="377"/>
                    <a:pt x="502" y="276"/>
                  </a:cubicBezTo>
                  <a:cubicBezTo>
                    <a:pt x="502" y="201"/>
                    <a:pt x="502" y="126"/>
                    <a:pt x="502" y="76"/>
                  </a:cubicBezTo>
                  <a:cubicBezTo>
                    <a:pt x="502" y="26"/>
                    <a:pt x="477" y="1"/>
                    <a:pt x="42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4"/>
            <p:cNvSpPr/>
            <p:nvPr/>
          </p:nvSpPr>
          <p:spPr>
            <a:xfrm>
              <a:off x="7962742" y="4095001"/>
              <a:ext cx="85421" cy="167441"/>
            </a:xfrm>
            <a:custGeom>
              <a:avLst/>
              <a:gdLst/>
              <a:ahLst/>
              <a:cxnLst/>
              <a:rect l="l" t="t" r="r" b="b"/>
              <a:pathLst>
                <a:path w="678" h="1329" extrusionOk="0">
                  <a:moveTo>
                    <a:pt x="101" y="0"/>
                  </a:moveTo>
                  <a:cubicBezTo>
                    <a:pt x="76" y="0"/>
                    <a:pt x="51" y="25"/>
                    <a:pt x="25" y="50"/>
                  </a:cubicBezTo>
                  <a:cubicBezTo>
                    <a:pt x="25" y="151"/>
                    <a:pt x="25" y="276"/>
                    <a:pt x="25" y="376"/>
                  </a:cubicBezTo>
                  <a:cubicBezTo>
                    <a:pt x="0" y="627"/>
                    <a:pt x="0" y="903"/>
                    <a:pt x="0" y="1178"/>
                  </a:cubicBezTo>
                  <a:cubicBezTo>
                    <a:pt x="0" y="1203"/>
                    <a:pt x="25" y="1228"/>
                    <a:pt x="51" y="1228"/>
                  </a:cubicBezTo>
                  <a:lnTo>
                    <a:pt x="577" y="1329"/>
                  </a:lnTo>
                  <a:lnTo>
                    <a:pt x="602" y="1329"/>
                  </a:lnTo>
                  <a:cubicBezTo>
                    <a:pt x="627" y="1329"/>
                    <a:pt x="652" y="1304"/>
                    <a:pt x="652" y="1279"/>
                  </a:cubicBezTo>
                  <a:cubicBezTo>
                    <a:pt x="677" y="1253"/>
                    <a:pt x="652" y="1203"/>
                    <a:pt x="602" y="1203"/>
                  </a:cubicBezTo>
                  <a:lnTo>
                    <a:pt x="126" y="1128"/>
                  </a:lnTo>
                  <a:cubicBezTo>
                    <a:pt x="126" y="852"/>
                    <a:pt x="151" y="602"/>
                    <a:pt x="151" y="351"/>
                  </a:cubicBezTo>
                  <a:cubicBezTo>
                    <a:pt x="151" y="251"/>
                    <a:pt x="151" y="151"/>
                    <a:pt x="176" y="76"/>
                  </a:cubicBezTo>
                  <a:cubicBezTo>
                    <a:pt x="176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4"/>
            <p:cNvSpPr/>
            <p:nvPr/>
          </p:nvSpPr>
          <p:spPr>
            <a:xfrm>
              <a:off x="7751204" y="2968896"/>
              <a:ext cx="34773" cy="32505"/>
            </a:xfrm>
            <a:custGeom>
              <a:avLst/>
              <a:gdLst/>
              <a:ahLst/>
              <a:cxnLst/>
              <a:rect l="l" t="t" r="r" b="b"/>
              <a:pathLst>
                <a:path w="276" h="258" extrusionOk="0">
                  <a:moveTo>
                    <a:pt x="140" y="0"/>
                  </a:moveTo>
                  <a:cubicBezTo>
                    <a:pt x="119" y="0"/>
                    <a:pt x="97" y="5"/>
                    <a:pt x="75" y="16"/>
                  </a:cubicBezTo>
                  <a:cubicBezTo>
                    <a:pt x="0" y="66"/>
                    <a:pt x="0" y="191"/>
                    <a:pt x="75" y="242"/>
                  </a:cubicBezTo>
                  <a:cubicBezTo>
                    <a:pt x="92" y="253"/>
                    <a:pt x="112" y="258"/>
                    <a:pt x="132" y="258"/>
                  </a:cubicBezTo>
                  <a:cubicBezTo>
                    <a:pt x="201" y="258"/>
                    <a:pt x="276" y="200"/>
                    <a:pt x="276" y="141"/>
                  </a:cubicBezTo>
                  <a:cubicBezTo>
                    <a:pt x="276" y="63"/>
                    <a:pt x="215" y="0"/>
                    <a:pt x="14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4"/>
            <p:cNvSpPr/>
            <p:nvPr/>
          </p:nvSpPr>
          <p:spPr>
            <a:xfrm>
              <a:off x="7997515" y="2968896"/>
              <a:ext cx="31623" cy="32505"/>
            </a:xfrm>
            <a:custGeom>
              <a:avLst/>
              <a:gdLst/>
              <a:ahLst/>
              <a:cxnLst/>
              <a:rect l="l" t="t" r="r" b="b"/>
              <a:pathLst>
                <a:path w="251" h="258" extrusionOk="0">
                  <a:moveTo>
                    <a:pt x="127" y="0"/>
                  </a:moveTo>
                  <a:cubicBezTo>
                    <a:pt x="109" y="0"/>
                    <a:pt x="92" y="5"/>
                    <a:pt x="75" y="16"/>
                  </a:cubicBezTo>
                  <a:cubicBezTo>
                    <a:pt x="0" y="66"/>
                    <a:pt x="0" y="191"/>
                    <a:pt x="75" y="242"/>
                  </a:cubicBezTo>
                  <a:cubicBezTo>
                    <a:pt x="92" y="253"/>
                    <a:pt x="110" y="258"/>
                    <a:pt x="129" y="258"/>
                  </a:cubicBezTo>
                  <a:cubicBezTo>
                    <a:pt x="191" y="258"/>
                    <a:pt x="251" y="200"/>
                    <a:pt x="251" y="141"/>
                  </a:cubicBezTo>
                  <a:cubicBezTo>
                    <a:pt x="251" y="63"/>
                    <a:pt x="190" y="0"/>
                    <a:pt x="1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4"/>
            <p:cNvSpPr/>
            <p:nvPr/>
          </p:nvSpPr>
          <p:spPr>
            <a:xfrm>
              <a:off x="7912220" y="3045372"/>
              <a:ext cx="72696" cy="39309"/>
            </a:xfrm>
            <a:custGeom>
              <a:avLst/>
              <a:gdLst/>
              <a:ahLst/>
              <a:cxnLst/>
              <a:rect l="l" t="t" r="r" b="b"/>
              <a:pathLst>
                <a:path w="577" h="312" extrusionOk="0">
                  <a:moveTo>
                    <a:pt x="500" y="0"/>
                  </a:moveTo>
                  <a:cubicBezTo>
                    <a:pt x="477" y="0"/>
                    <a:pt x="452" y="18"/>
                    <a:pt x="452" y="36"/>
                  </a:cubicBezTo>
                  <a:cubicBezTo>
                    <a:pt x="396" y="128"/>
                    <a:pt x="299" y="180"/>
                    <a:pt x="191" y="180"/>
                  </a:cubicBezTo>
                  <a:cubicBezTo>
                    <a:pt x="153" y="180"/>
                    <a:pt x="114" y="174"/>
                    <a:pt x="76" y="161"/>
                  </a:cubicBezTo>
                  <a:cubicBezTo>
                    <a:pt x="51" y="161"/>
                    <a:pt x="25" y="161"/>
                    <a:pt x="0" y="211"/>
                  </a:cubicBezTo>
                  <a:cubicBezTo>
                    <a:pt x="0" y="236"/>
                    <a:pt x="0" y="261"/>
                    <a:pt x="51" y="286"/>
                  </a:cubicBezTo>
                  <a:cubicBezTo>
                    <a:pt x="76" y="311"/>
                    <a:pt x="126" y="311"/>
                    <a:pt x="176" y="311"/>
                  </a:cubicBezTo>
                  <a:cubicBezTo>
                    <a:pt x="326" y="311"/>
                    <a:pt x="477" y="236"/>
                    <a:pt x="552" y="86"/>
                  </a:cubicBezTo>
                  <a:cubicBezTo>
                    <a:pt x="577" y="61"/>
                    <a:pt x="552" y="36"/>
                    <a:pt x="527" y="10"/>
                  </a:cubicBezTo>
                  <a:cubicBezTo>
                    <a:pt x="519" y="3"/>
                    <a:pt x="510" y="0"/>
                    <a:pt x="5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4"/>
            <p:cNvSpPr/>
            <p:nvPr/>
          </p:nvSpPr>
          <p:spPr>
            <a:xfrm>
              <a:off x="7706981" y="3056081"/>
              <a:ext cx="88571" cy="55058"/>
            </a:xfrm>
            <a:custGeom>
              <a:avLst/>
              <a:gdLst/>
              <a:ahLst/>
              <a:cxnLst/>
              <a:rect l="l" t="t" r="r" b="b"/>
              <a:pathLst>
                <a:path w="703" h="437" extrusionOk="0">
                  <a:moveTo>
                    <a:pt x="426" y="1"/>
                  </a:moveTo>
                  <a:cubicBezTo>
                    <a:pt x="351" y="1"/>
                    <a:pt x="251" y="1"/>
                    <a:pt x="151" y="51"/>
                  </a:cubicBezTo>
                  <a:cubicBezTo>
                    <a:pt x="126" y="51"/>
                    <a:pt x="126" y="51"/>
                    <a:pt x="101" y="76"/>
                  </a:cubicBezTo>
                  <a:cubicBezTo>
                    <a:pt x="50" y="101"/>
                    <a:pt x="0" y="176"/>
                    <a:pt x="0" y="226"/>
                  </a:cubicBezTo>
                  <a:cubicBezTo>
                    <a:pt x="25" y="301"/>
                    <a:pt x="76" y="352"/>
                    <a:pt x="151" y="377"/>
                  </a:cubicBezTo>
                  <a:cubicBezTo>
                    <a:pt x="224" y="413"/>
                    <a:pt x="311" y="437"/>
                    <a:pt x="392" y="437"/>
                  </a:cubicBezTo>
                  <a:cubicBezTo>
                    <a:pt x="421" y="437"/>
                    <a:pt x="450" y="433"/>
                    <a:pt x="477" y="427"/>
                  </a:cubicBezTo>
                  <a:cubicBezTo>
                    <a:pt x="552" y="402"/>
                    <a:pt x="602" y="377"/>
                    <a:pt x="652" y="326"/>
                  </a:cubicBezTo>
                  <a:cubicBezTo>
                    <a:pt x="677" y="276"/>
                    <a:pt x="702" y="201"/>
                    <a:pt x="677" y="151"/>
                  </a:cubicBezTo>
                  <a:cubicBezTo>
                    <a:pt x="652" y="101"/>
                    <a:pt x="602" y="76"/>
                    <a:pt x="552" y="51"/>
                  </a:cubicBezTo>
                  <a:cubicBezTo>
                    <a:pt x="527" y="26"/>
                    <a:pt x="502" y="26"/>
                    <a:pt x="477" y="26"/>
                  </a:cubicBezTo>
                  <a:cubicBezTo>
                    <a:pt x="477" y="26"/>
                    <a:pt x="451" y="1"/>
                    <a:pt x="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4"/>
            <p:cNvSpPr/>
            <p:nvPr/>
          </p:nvSpPr>
          <p:spPr>
            <a:xfrm>
              <a:off x="8016356" y="3056081"/>
              <a:ext cx="88571" cy="55058"/>
            </a:xfrm>
            <a:custGeom>
              <a:avLst/>
              <a:gdLst/>
              <a:ahLst/>
              <a:cxnLst/>
              <a:rect l="l" t="t" r="r" b="b"/>
              <a:pathLst>
                <a:path w="703" h="437" extrusionOk="0">
                  <a:moveTo>
                    <a:pt x="426" y="1"/>
                  </a:moveTo>
                  <a:cubicBezTo>
                    <a:pt x="351" y="1"/>
                    <a:pt x="251" y="1"/>
                    <a:pt x="151" y="51"/>
                  </a:cubicBezTo>
                  <a:cubicBezTo>
                    <a:pt x="126" y="51"/>
                    <a:pt x="126" y="51"/>
                    <a:pt x="101" y="76"/>
                  </a:cubicBezTo>
                  <a:cubicBezTo>
                    <a:pt x="50" y="101"/>
                    <a:pt x="0" y="176"/>
                    <a:pt x="0" y="226"/>
                  </a:cubicBezTo>
                  <a:cubicBezTo>
                    <a:pt x="25" y="301"/>
                    <a:pt x="76" y="352"/>
                    <a:pt x="151" y="377"/>
                  </a:cubicBezTo>
                  <a:cubicBezTo>
                    <a:pt x="224" y="413"/>
                    <a:pt x="311" y="437"/>
                    <a:pt x="392" y="437"/>
                  </a:cubicBezTo>
                  <a:cubicBezTo>
                    <a:pt x="421" y="437"/>
                    <a:pt x="450" y="433"/>
                    <a:pt x="477" y="427"/>
                  </a:cubicBezTo>
                  <a:cubicBezTo>
                    <a:pt x="552" y="402"/>
                    <a:pt x="602" y="377"/>
                    <a:pt x="652" y="326"/>
                  </a:cubicBezTo>
                  <a:cubicBezTo>
                    <a:pt x="677" y="276"/>
                    <a:pt x="702" y="201"/>
                    <a:pt x="677" y="151"/>
                  </a:cubicBezTo>
                  <a:cubicBezTo>
                    <a:pt x="652" y="101"/>
                    <a:pt x="602" y="76"/>
                    <a:pt x="552" y="51"/>
                  </a:cubicBezTo>
                  <a:cubicBezTo>
                    <a:pt x="527" y="26"/>
                    <a:pt x="502" y="26"/>
                    <a:pt x="477" y="26"/>
                  </a:cubicBezTo>
                  <a:cubicBezTo>
                    <a:pt x="477" y="26"/>
                    <a:pt x="451" y="1"/>
                    <a:pt x="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2" name="Google Shape;1002;p34"/>
          <p:cNvGrpSpPr/>
          <p:nvPr/>
        </p:nvGrpSpPr>
        <p:grpSpPr>
          <a:xfrm>
            <a:off x="6192155" y="147655"/>
            <a:ext cx="1954325" cy="1353767"/>
            <a:chOff x="5842200" y="4493877"/>
            <a:chExt cx="1954325" cy="1353767"/>
          </a:xfrm>
        </p:grpSpPr>
        <p:sp>
          <p:nvSpPr>
            <p:cNvPr id="1003" name="Google Shape;1003;p34"/>
            <p:cNvSpPr/>
            <p:nvPr/>
          </p:nvSpPr>
          <p:spPr>
            <a:xfrm>
              <a:off x="6167586" y="5048488"/>
              <a:ext cx="1628939" cy="799156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4"/>
            <p:cNvSpPr/>
            <p:nvPr/>
          </p:nvSpPr>
          <p:spPr>
            <a:xfrm>
              <a:off x="5842200" y="4493877"/>
              <a:ext cx="235075" cy="219252"/>
            </a:xfrm>
            <a:custGeom>
              <a:avLst/>
              <a:gdLst/>
              <a:ahLst/>
              <a:cxnLst/>
              <a:rect l="l" t="t" r="r" b="b"/>
              <a:pathLst>
                <a:path w="1855" h="1730" extrusionOk="0">
                  <a:moveTo>
                    <a:pt x="852" y="1"/>
                  </a:moveTo>
                  <a:cubicBezTo>
                    <a:pt x="501" y="527"/>
                    <a:pt x="201" y="1128"/>
                    <a:pt x="0" y="1730"/>
                  </a:cubicBezTo>
                  <a:lnTo>
                    <a:pt x="1855" y="1730"/>
                  </a:lnTo>
                  <a:cubicBezTo>
                    <a:pt x="1579" y="1153"/>
                    <a:pt x="1253" y="577"/>
                    <a:pt x="877" y="26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DB35777-6731-4D43-8FF8-E3C42A948B67}"/>
              </a:ext>
            </a:extLst>
          </p:cNvPr>
          <p:cNvSpPr txBox="1"/>
          <p:nvPr/>
        </p:nvSpPr>
        <p:spPr>
          <a:xfrm>
            <a:off x="1063283" y="1580444"/>
            <a:ext cx="7392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ea typeface="NSimSun" panose="02010609030101010101" pitchFamily="49" charset="-122"/>
                <a:cs typeface="Sakkal Majalla" panose="02000000000000000000" pitchFamily="2" charset="-78"/>
              </a:rPr>
              <a:t>يبلُغ حسام س من العُمْر ، خالد أكبر من حسام بأربع سنواتٍ ، آدم أصغر من حسام بسنتين ، عُمْر قاسم يساوي 3 مراتٍ عُمْر حسام ، يبلُغ عُمْر معتز نِصف عُمْر حسام .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NSimSun" panose="02010609030101010101" pitchFamily="49" charset="-122"/>
              <a:cs typeface="Sakkal Majalla" panose="02000000000000000000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36"/>
          <p:cNvSpPr txBox="1">
            <a:spLocks noGrp="1"/>
          </p:cNvSpPr>
          <p:nvPr>
            <p:ph type="title"/>
          </p:nvPr>
        </p:nvSpPr>
        <p:spPr>
          <a:xfrm>
            <a:off x="4725557" y="-220959"/>
            <a:ext cx="4045200" cy="148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u="sng" dirty="0">
                <a:solidFill>
                  <a:schemeClr val="tx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استراتيجية النصف والنصف الآخر</a:t>
            </a:r>
            <a:endParaRPr sz="2400" u="sng" dirty="0">
              <a:solidFill>
                <a:schemeClr val="tx1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33" name="Google Shape;1033;p36"/>
          <p:cNvSpPr txBox="1">
            <a:spLocks noGrp="1"/>
          </p:cNvSpPr>
          <p:nvPr>
            <p:ph type="subTitle" idx="1"/>
          </p:nvPr>
        </p:nvSpPr>
        <p:spPr>
          <a:xfrm>
            <a:off x="904440" y="142483"/>
            <a:ext cx="2672400" cy="701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800" b="1" u="sng" dirty="0">
                <a:solidFill>
                  <a:schemeClr val="accent4">
                    <a:lumMod val="50000"/>
                  </a:schemeClr>
                </a:solidFill>
              </a:rPr>
              <a:t>كتاب الطالب ص 41 رقم (4)</a:t>
            </a:r>
            <a:endParaRPr sz="1800" b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1EF0F52-7427-4772-B39E-207BEC0F0D72}"/>
              </a:ext>
            </a:extLst>
          </p:cNvPr>
          <p:cNvSpPr txBox="1"/>
          <p:nvPr/>
        </p:nvSpPr>
        <p:spPr>
          <a:xfrm>
            <a:off x="1497777" y="845843"/>
            <a:ext cx="6427722" cy="83099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تفكِّر فاطمة في عددٍ ما (ل) </a:t>
            </a:r>
          </a:p>
          <a:p>
            <a:pPr algn="ctr"/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اكتب عبارة جبرية للعـــــــدد الذي ستحصلُ عليـه فاطمة عندما :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54089E55-775A-47F1-AEF4-7A692B32A7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2F2E9"/>
              </a:clrFrom>
              <a:clrTo>
                <a:srgbClr val="F2F2E9">
                  <a:alpha val="0"/>
                </a:srgbClr>
              </a:clrTo>
            </a:clrChange>
          </a:blip>
          <a:srcRect l="30264" t="29111" r="13133" b="15309"/>
          <a:stretch/>
        </p:blipFill>
        <p:spPr>
          <a:xfrm>
            <a:off x="2021183" y="1766923"/>
            <a:ext cx="5735420" cy="3166321"/>
          </a:xfrm>
          <a:prstGeom prst="rect">
            <a:avLst/>
          </a:prstGeom>
        </p:spPr>
      </p:pic>
      <p:sp>
        <p:nvSpPr>
          <p:cNvPr id="1034" name="Google Shape;1034;p36"/>
          <p:cNvSpPr txBox="1">
            <a:spLocks noGrp="1"/>
          </p:cNvSpPr>
          <p:nvPr>
            <p:ph type="title" idx="2"/>
          </p:nvPr>
        </p:nvSpPr>
        <p:spPr>
          <a:xfrm>
            <a:off x="3758240" y="335931"/>
            <a:ext cx="1385279" cy="36852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dirty="0">
                <a:solidFill>
                  <a:schemeClr val="lt2"/>
                </a:solidFill>
              </a:rPr>
              <a:t>نشاط ثنائي</a:t>
            </a:r>
            <a:endParaRPr sz="2000" dirty="0">
              <a:solidFill>
                <a:schemeClr val="lt2"/>
              </a:solidFill>
            </a:endParaRPr>
          </a:p>
        </p:txBody>
      </p:sp>
      <p:grpSp>
        <p:nvGrpSpPr>
          <p:cNvPr id="1035" name="Google Shape;1035;p36"/>
          <p:cNvGrpSpPr/>
          <p:nvPr/>
        </p:nvGrpSpPr>
        <p:grpSpPr>
          <a:xfrm>
            <a:off x="-320884" y="595138"/>
            <a:ext cx="2231661" cy="1555546"/>
            <a:chOff x="465412" y="160432"/>
            <a:chExt cx="2231661" cy="1555546"/>
          </a:xfrm>
        </p:grpSpPr>
        <p:sp>
          <p:nvSpPr>
            <p:cNvPr id="1036" name="Google Shape;1036;p36"/>
            <p:cNvSpPr/>
            <p:nvPr/>
          </p:nvSpPr>
          <p:spPr>
            <a:xfrm flipH="1">
              <a:off x="608279" y="1262689"/>
              <a:ext cx="28624" cy="24697"/>
            </a:xfrm>
            <a:custGeom>
              <a:avLst/>
              <a:gdLst/>
              <a:ahLst/>
              <a:cxnLst/>
              <a:rect l="l" t="t" r="r" b="b"/>
              <a:pathLst>
                <a:path w="226" h="195" extrusionOk="0">
                  <a:moveTo>
                    <a:pt x="97" y="0"/>
                  </a:moveTo>
                  <a:cubicBezTo>
                    <a:pt x="75" y="0"/>
                    <a:pt x="50" y="7"/>
                    <a:pt x="25" y="19"/>
                  </a:cubicBezTo>
                  <a:cubicBezTo>
                    <a:pt x="0" y="69"/>
                    <a:pt x="0" y="119"/>
                    <a:pt x="50" y="144"/>
                  </a:cubicBezTo>
                  <a:lnTo>
                    <a:pt x="75" y="169"/>
                  </a:lnTo>
                  <a:cubicBezTo>
                    <a:pt x="75" y="195"/>
                    <a:pt x="101" y="195"/>
                    <a:pt x="126" y="195"/>
                  </a:cubicBezTo>
                  <a:cubicBezTo>
                    <a:pt x="151" y="195"/>
                    <a:pt x="176" y="195"/>
                    <a:pt x="201" y="169"/>
                  </a:cubicBezTo>
                  <a:cubicBezTo>
                    <a:pt x="226" y="119"/>
                    <a:pt x="226" y="69"/>
                    <a:pt x="176" y="44"/>
                  </a:cubicBezTo>
                  <a:lnTo>
                    <a:pt x="151" y="19"/>
                  </a:lnTo>
                  <a:cubicBezTo>
                    <a:pt x="138" y="7"/>
                    <a:pt x="119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6"/>
            <p:cNvSpPr/>
            <p:nvPr/>
          </p:nvSpPr>
          <p:spPr>
            <a:xfrm flipH="1">
              <a:off x="563823" y="1310564"/>
              <a:ext cx="25458" cy="24444"/>
            </a:xfrm>
            <a:custGeom>
              <a:avLst/>
              <a:gdLst/>
              <a:ahLst/>
              <a:cxnLst/>
              <a:rect l="l" t="t" r="r" b="b"/>
              <a:pathLst>
                <a:path w="201" h="193" extrusionOk="0">
                  <a:moveTo>
                    <a:pt x="91" y="1"/>
                  </a:moveTo>
                  <a:cubicBezTo>
                    <a:pt x="75" y="1"/>
                    <a:pt x="61" y="7"/>
                    <a:pt x="50" y="17"/>
                  </a:cubicBezTo>
                  <a:cubicBezTo>
                    <a:pt x="0" y="42"/>
                    <a:pt x="0" y="117"/>
                    <a:pt x="25" y="142"/>
                  </a:cubicBezTo>
                  <a:lnTo>
                    <a:pt x="50" y="167"/>
                  </a:lnTo>
                  <a:cubicBezTo>
                    <a:pt x="75" y="192"/>
                    <a:pt x="100" y="192"/>
                    <a:pt x="126" y="192"/>
                  </a:cubicBezTo>
                  <a:lnTo>
                    <a:pt x="176" y="192"/>
                  </a:lnTo>
                  <a:cubicBezTo>
                    <a:pt x="201" y="142"/>
                    <a:pt x="201" y="92"/>
                    <a:pt x="176" y="67"/>
                  </a:cubicBezTo>
                  <a:lnTo>
                    <a:pt x="151" y="42"/>
                  </a:lnTo>
                  <a:cubicBezTo>
                    <a:pt x="136" y="13"/>
                    <a:pt x="113" y="1"/>
                    <a:pt x="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6"/>
            <p:cNvSpPr/>
            <p:nvPr/>
          </p:nvSpPr>
          <p:spPr>
            <a:xfrm flipH="1">
              <a:off x="465412" y="1623775"/>
              <a:ext cx="22291" cy="25457"/>
            </a:xfrm>
            <a:custGeom>
              <a:avLst/>
              <a:gdLst/>
              <a:ahLst/>
              <a:cxnLst/>
              <a:rect l="l" t="t" r="r" b="b"/>
              <a:pathLst>
                <a:path w="176" h="201" extrusionOk="0">
                  <a:moveTo>
                    <a:pt x="100" y="0"/>
                  </a:moveTo>
                  <a:cubicBezTo>
                    <a:pt x="50" y="0"/>
                    <a:pt x="0" y="50"/>
                    <a:pt x="0" y="75"/>
                  </a:cubicBezTo>
                  <a:lnTo>
                    <a:pt x="0" y="126"/>
                  </a:lnTo>
                  <a:cubicBezTo>
                    <a:pt x="0" y="176"/>
                    <a:pt x="25" y="201"/>
                    <a:pt x="75" y="201"/>
                  </a:cubicBezTo>
                  <a:cubicBezTo>
                    <a:pt x="126" y="201"/>
                    <a:pt x="176" y="176"/>
                    <a:pt x="176" y="126"/>
                  </a:cubicBezTo>
                  <a:lnTo>
                    <a:pt x="176" y="100"/>
                  </a:lnTo>
                  <a:cubicBezTo>
                    <a:pt x="176" y="50"/>
                    <a:pt x="151" y="0"/>
                    <a:pt x="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6"/>
            <p:cNvSpPr/>
            <p:nvPr/>
          </p:nvSpPr>
          <p:spPr>
            <a:xfrm flipH="1">
              <a:off x="785976" y="1168586"/>
              <a:ext cx="25584" cy="23557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62" y="0"/>
                  </a:moveTo>
                  <a:cubicBezTo>
                    <a:pt x="28" y="0"/>
                    <a:pt x="1" y="24"/>
                    <a:pt x="1" y="60"/>
                  </a:cubicBezTo>
                  <a:cubicBezTo>
                    <a:pt x="1" y="110"/>
                    <a:pt x="26" y="161"/>
                    <a:pt x="51" y="161"/>
                  </a:cubicBezTo>
                  <a:lnTo>
                    <a:pt x="101" y="186"/>
                  </a:lnTo>
                  <a:lnTo>
                    <a:pt x="126" y="186"/>
                  </a:lnTo>
                  <a:cubicBezTo>
                    <a:pt x="151" y="186"/>
                    <a:pt x="176" y="161"/>
                    <a:pt x="201" y="110"/>
                  </a:cubicBezTo>
                  <a:cubicBezTo>
                    <a:pt x="201" y="60"/>
                    <a:pt x="176" y="35"/>
                    <a:pt x="126" y="10"/>
                  </a:cubicBezTo>
                  <a:lnTo>
                    <a:pt x="101" y="10"/>
                  </a:lnTo>
                  <a:cubicBezTo>
                    <a:pt x="88" y="4"/>
                    <a:pt x="74" y="0"/>
                    <a:pt x="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6"/>
            <p:cNvSpPr/>
            <p:nvPr/>
          </p:nvSpPr>
          <p:spPr>
            <a:xfrm flipH="1">
              <a:off x="662234" y="1222414"/>
              <a:ext cx="28624" cy="23684"/>
            </a:xfrm>
            <a:custGeom>
              <a:avLst/>
              <a:gdLst/>
              <a:ahLst/>
              <a:cxnLst/>
              <a:rect l="l" t="t" r="r" b="b"/>
              <a:pathLst>
                <a:path w="226" h="187" extrusionOk="0">
                  <a:moveTo>
                    <a:pt x="107" y="1"/>
                  </a:moveTo>
                  <a:cubicBezTo>
                    <a:pt x="73" y="1"/>
                    <a:pt x="43" y="19"/>
                    <a:pt x="25" y="36"/>
                  </a:cubicBezTo>
                  <a:cubicBezTo>
                    <a:pt x="0" y="86"/>
                    <a:pt x="25" y="137"/>
                    <a:pt x="50" y="162"/>
                  </a:cubicBezTo>
                  <a:lnTo>
                    <a:pt x="75" y="187"/>
                  </a:lnTo>
                  <a:lnTo>
                    <a:pt x="126" y="187"/>
                  </a:lnTo>
                  <a:cubicBezTo>
                    <a:pt x="151" y="187"/>
                    <a:pt x="176" y="187"/>
                    <a:pt x="201" y="162"/>
                  </a:cubicBezTo>
                  <a:cubicBezTo>
                    <a:pt x="226" y="112"/>
                    <a:pt x="226" y="61"/>
                    <a:pt x="176" y="36"/>
                  </a:cubicBezTo>
                  <a:lnTo>
                    <a:pt x="151" y="11"/>
                  </a:lnTo>
                  <a:cubicBezTo>
                    <a:pt x="136" y="4"/>
                    <a:pt x="121" y="1"/>
                    <a:pt x="1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6"/>
            <p:cNvSpPr/>
            <p:nvPr/>
          </p:nvSpPr>
          <p:spPr>
            <a:xfrm flipH="1">
              <a:off x="493910" y="1425691"/>
              <a:ext cx="28751" cy="26724"/>
            </a:xfrm>
            <a:custGeom>
              <a:avLst/>
              <a:gdLst/>
              <a:ahLst/>
              <a:cxnLst/>
              <a:rect l="l" t="t" r="r" b="b"/>
              <a:pathLst>
                <a:path w="227" h="211" extrusionOk="0">
                  <a:moveTo>
                    <a:pt x="115" y="0"/>
                  </a:moveTo>
                  <a:cubicBezTo>
                    <a:pt x="103" y="0"/>
                    <a:pt x="89" y="4"/>
                    <a:pt x="76" y="10"/>
                  </a:cubicBezTo>
                  <a:cubicBezTo>
                    <a:pt x="26" y="35"/>
                    <a:pt x="1" y="86"/>
                    <a:pt x="26" y="136"/>
                  </a:cubicBezTo>
                  <a:lnTo>
                    <a:pt x="51" y="161"/>
                  </a:lnTo>
                  <a:cubicBezTo>
                    <a:pt x="51" y="186"/>
                    <a:pt x="76" y="211"/>
                    <a:pt x="126" y="211"/>
                  </a:cubicBezTo>
                  <a:lnTo>
                    <a:pt x="151" y="211"/>
                  </a:lnTo>
                  <a:cubicBezTo>
                    <a:pt x="201" y="186"/>
                    <a:pt x="226" y="136"/>
                    <a:pt x="201" y="86"/>
                  </a:cubicBezTo>
                  <a:lnTo>
                    <a:pt x="176" y="60"/>
                  </a:lnTo>
                  <a:cubicBezTo>
                    <a:pt x="176" y="24"/>
                    <a:pt x="149" y="0"/>
                    <a:pt x="1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6"/>
            <p:cNvSpPr/>
            <p:nvPr/>
          </p:nvSpPr>
          <p:spPr>
            <a:xfrm flipH="1">
              <a:off x="722522" y="1190751"/>
              <a:ext cx="28624" cy="23684"/>
            </a:xfrm>
            <a:custGeom>
              <a:avLst/>
              <a:gdLst/>
              <a:ahLst/>
              <a:cxnLst/>
              <a:rect l="l" t="t" r="r" b="b"/>
              <a:pathLst>
                <a:path w="226" h="187" extrusionOk="0">
                  <a:moveTo>
                    <a:pt x="111" y="1"/>
                  </a:moveTo>
                  <a:cubicBezTo>
                    <a:pt x="75" y="1"/>
                    <a:pt x="43" y="24"/>
                    <a:pt x="25" y="61"/>
                  </a:cubicBezTo>
                  <a:cubicBezTo>
                    <a:pt x="0" y="86"/>
                    <a:pt x="25" y="136"/>
                    <a:pt x="75" y="161"/>
                  </a:cubicBezTo>
                  <a:lnTo>
                    <a:pt x="100" y="186"/>
                  </a:lnTo>
                  <a:lnTo>
                    <a:pt x="150" y="186"/>
                  </a:lnTo>
                  <a:cubicBezTo>
                    <a:pt x="175" y="186"/>
                    <a:pt x="201" y="161"/>
                    <a:pt x="226" y="136"/>
                  </a:cubicBezTo>
                  <a:cubicBezTo>
                    <a:pt x="226" y="86"/>
                    <a:pt x="226" y="36"/>
                    <a:pt x="175" y="11"/>
                  </a:cubicBezTo>
                  <a:lnTo>
                    <a:pt x="150" y="11"/>
                  </a:lnTo>
                  <a:cubicBezTo>
                    <a:pt x="137" y="4"/>
                    <a:pt x="124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6"/>
            <p:cNvSpPr/>
            <p:nvPr/>
          </p:nvSpPr>
          <p:spPr>
            <a:xfrm flipH="1">
              <a:off x="525700" y="1365404"/>
              <a:ext cx="25584" cy="26724"/>
            </a:xfrm>
            <a:custGeom>
              <a:avLst/>
              <a:gdLst/>
              <a:ahLst/>
              <a:cxnLst/>
              <a:rect l="l" t="t" r="r" b="b"/>
              <a:pathLst>
                <a:path w="202" h="211" extrusionOk="0">
                  <a:moveTo>
                    <a:pt x="91" y="0"/>
                  </a:moveTo>
                  <a:cubicBezTo>
                    <a:pt x="78" y="0"/>
                    <a:pt x="65" y="3"/>
                    <a:pt x="51" y="10"/>
                  </a:cubicBezTo>
                  <a:cubicBezTo>
                    <a:pt x="26" y="35"/>
                    <a:pt x="1" y="85"/>
                    <a:pt x="26" y="135"/>
                  </a:cubicBezTo>
                  <a:lnTo>
                    <a:pt x="51" y="161"/>
                  </a:lnTo>
                  <a:cubicBezTo>
                    <a:pt x="51" y="186"/>
                    <a:pt x="76" y="211"/>
                    <a:pt x="126" y="211"/>
                  </a:cubicBezTo>
                  <a:cubicBezTo>
                    <a:pt x="126" y="211"/>
                    <a:pt x="151" y="211"/>
                    <a:pt x="151" y="186"/>
                  </a:cubicBezTo>
                  <a:cubicBezTo>
                    <a:pt x="201" y="186"/>
                    <a:pt x="201" y="110"/>
                    <a:pt x="201" y="85"/>
                  </a:cubicBezTo>
                  <a:lnTo>
                    <a:pt x="176" y="60"/>
                  </a:lnTo>
                  <a:cubicBezTo>
                    <a:pt x="158" y="24"/>
                    <a:pt x="126" y="0"/>
                    <a:pt x="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6"/>
            <p:cNvSpPr/>
            <p:nvPr/>
          </p:nvSpPr>
          <p:spPr>
            <a:xfrm flipH="1">
              <a:off x="465412" y="1557030"/>
              <a:ext cx="22291" cy="25584"/>
            </a:xfrm>
            <a:custGeom>
              <a:avLst/>
              <a:gdLst/>
              <a:ahLst/>
              <a:cxnLst/>
              <a:rect l="l" t="t" r="r" b="b"/>
              <a:pathLst>
                <a:path w="176" h="202" extrusionOk="0">
                  <a:moveTo>
                    <a:pt x="75" y="1"/>
                  </a:moveTo>
                  <a:cubicBezTo>
                    <a:pt x="25" y="1"/>
                    <a:pt x="0" y="51"/>
                    <a:pt x="0" y="101"/>
                  </a:cubicBezTo>
                  <a:lnTo>
                    <a:pt x="0" y="126"/>
                  </a:lnTo>
                  <a:cubicBezTo>
                    <a:pt x="0" y="176"/>
                    <a:pt x="50" y="201"/>
                    <a:pt x="75" y="201"/>
                  </a:cubicBezTo>
                  <a:lnTo>
                    <a:pt x="100" y="201"/>
                  </a:lnTo>
                  <a:cubicBezTo>
                    <a:pt x="126" y="201"/>
                    <a:pt x="176" y="151"/>
                    <a:pt x="176" y="126"/>
                  </a:cubicBezTo>
                  <a:lnTo>
                    <a:pt x="176" y="76"/>
                  </a:lnTo>
                  <a:cubicBezTo>
                    <a:pt x="151" y="26"/>
                    <a:pt x="126" y="1"/>
                    <a:pt x="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6"/>
            <p:cNvSpPr/>
            <p:nvPr/>
          </p:nvSpPr>
          <p:spPr>
            <a:xfrm flipH="1">
              <a:off x="474911" y="1490410"/>
              <a:ext cx="25584" cy="25584"/>
            </a:xfrm>
            <a:custGeom>
              <a:avLst/>
              <a:gdLst/>
              <a:ahLst/>
              <a:cxnLst/>
              <a:rect l="l" t="t" r="r" b="b"/>
              <a:pathLst>
                <a:path w="202" h="202" extrusionOk="0">
                  <a:moveTo>
                    <a:pt x="76" y="1"/>
                  </a:moveTo>
                  <a:cubicBezTo>
                    <a:pt x="26" y="26"/>
                    <a:pt x="1" y="76"/>
                    <a:pt x="1" y="101"/>
                  </a:cubicBezTo>
                  <a:lnTo>
                    <a:pt x="26" y="151"/>
                  </a:lnTo>
                  <a:cubicBezTo>
                    <a:pt x="26" y="176"/>
                    <a:pt x="76" y="201"/>
                    <a:pt x="101" y="201"/>
                  </a:cubicBezTo>
                  <a:lnTo>
                    <a:pt x="126" y="201"/>
                  </a:lnTo>
                  <a:cubicBezTo>
                    <a:pt x="176" y="201"/>
                    <a:pt x="201" y="151"/>
                    <a:pt x="176" y="101"/>
                  </a:cubicBezTo>
                  <a:lnTo>
                    <a:pt x="176" y="76"/>
                  </a:lnTo>
                  <a:cubicBezTo>
                    <a:pt x="176" y="26"/>
                    <a:pt x="126" y="1"/>
                    <a:pt x="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36"/>
            <p:cNvSpPr/>
            <p:nvPr/>
          </p:nvSpPr>
          <p:spPr>
            <a:xfrm flipH="1">
              <a:off x="474911" y="1692294"/>
              <a:ext cx="25584" cy="23684"/>
            </a:xfrm>
            <a:custGeom>
              <a:avLst/>
              <a:gdLst/>
              <a:ahLst/>
              <a:cxnLst/>
              <a:rect l="l" t="t" r="r" b="b"/>
              <a:pathLst>
                <a:path w="202" h="187" extrusionOk="0">
                  <a:moveTo>
                    <a:pt x="87" y="1"/>
                  </a:moveTo>
                  <a:cubicBezTo>
                    <a:pt x="53" y="1"/>
                    <a:pt x="26" y="24"/>
                    <a:pt x="26" y="61"/>
                  </a:cubicBezTo>
                  <a:lnTo>
                    <a:pt x="26" y="86"/>
                  </a:lnTo>
                  <a:cubicBezTo>
                    <a:pt x="1" y="136"/>
                    <a:pt x="51" y="161"/>
                    <a:pt x="76" y="186"/>
                  </a:cubicBezTo>
                  <a:lnTo>
                    <a:pt x="101" y="186"/>
                  </a:lnTo>
                  <a:cubicBezTo>
                    <a:pt x="151" y="186"/>
                    <a:pt x="176" y="161"/>
                    <a:pt x="201" y="111"/>
                  </a:cubicBezTo>
                  <a:cubicBezTo>
                    <a:pt x="201" y="61"/>
                    <a:pt x="176" y="11"/>
                    <a:pt x="126" y="11"/>
                  </a:cubicBezTo>
                  <a:cubicBezTo>
                    <a:pt x="113" y="4"/>
                    <a:pt x="99" y="1"/>
                    <a:pt x="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36"/>
            <p:cNvSpPr/>
            <p:nvPr/>
          </p:nvSpPr>
          <p:spPr>
            <a:xfrm flipH="1">
              <a:off x="1782751" y="473517"/>
              <a:ext cx="631755" cy="605779"/>
            </a:xfrm>
            <a:custGeom>
              <a:avLst/>
              <a:gdLst/>
              <a:ahLst/>
              <a:cxnLst/>
              <a:rect l="l" t="t" r="r" b="b"/>
              <a:pathLst>
                <a:path w="4988" h="4783" extrusionOk="0">
                  <a:moveTo>
                    <a:pt x="1754" y="456"/>
                  </a:moveTo>
                  <a:cubicBezTo>
                    <a:pt x="1771" y="456"/>
                    <a:pt x="1788" y="457"/>
                    <a:pt x="1805" y="461"/>
                  </a:cubicBezTo>
                  <a:cubicBezTo>
                    <a:pt x="1855" y="461"/>
                    <a:pt x="1880" y="486"/>
                    <a:pt x="1880" y="511"/>
                  </a:cubicBezTo>
                  <a:cubicBezTo>
                    <a:pt x="1880" y="561"/>
                    <a:pt x="1830" y="586"/>
                    <a:pt x="1805" y="586"/>
                  </a:cubicBezTo>
                  <a:cubicBezTo>
                    <a:pt x="1704" y="586"/>
                    <a:pt x="1604" y="611"/>
                    <a:pt x="1529" y="686"/>
                  </a:cubicBezTo>
                  <a:cubicBezTo>
                    <a:pt x="1504" y="711"/>
                    <a:pt x="1504" y="711"/>
                    <a:pt x="1479" y="711"/>
                  </a:cubicBezTo>
                  <a:cubicBezTo>
                    <a:pt x="1454" y="711"/>
                    <a:pt x="1454" y="711"/>
                    <a:pt x="1429" y="686"/>
                  </a:cubicBezTo>
                  <a:cubicBezTo>
                    <a:pt x="1404" y="661"/>
                    <a:pt x="1404" y="636"/>
                    <a:pt x="1429" y="611"/>
                  </a:cubicBezTo>
                  <a:cubicBezTo>
                    <a:pt x="1516" y="524"/>
                    <a:pt x="1641" y="456"/>
                    <a:pt x="1754" y="456"/>
                  </a:cubicBezTo>
                  <a:close/>
                  <a:moveTo>
                    <a:pt x="2434" y="604"/>
                  </a:moveTo>
                  <a:cubicBezTo>
                    <a:pt x="2515" y="604"/>
                    <a:pt x="2586" y="649"/>
                    <a:pt x="2607" y="711"/>
                  </a:cubicBezTo>
                  <a:cubicBezTo>
                    <a:pt x="2657" y="811"/>
                    <a:pt x="2632" y="912"/>
                    <a:pt x="2557" y="962"/>
                  </a:cubicBezTo>
                  <a:cubicBezTo>
                    <a:pt x="2519" y="1018"/>
                    <a:pt x="2453" y="1046"/>
                    <a:pt x="2380" y="1046"/>
                  </a:cubicBezTo>
                  <a:cubicBezTo>
                    <a:pt x="2356" y="1046"/>
                    <a:pt x="2331" y="1043"/>
                    <a:pt x="2306" y="1037"/>
                  </a:cubicBezTo>
                  <a:cubicBezTo>
                    <a:pt x="2256" y="1012"/>
                    <a:pt x="2206" y="987"/>
                    <a:pt x="2181" y="937"/>
                  </a:cubicBezTo>
                  <a:cubicBezTo>
                    <a:pt x="2130" y="887"/>
                    <a:pt x="2156" y="811"/>
                    <a:pt x="2181" y="761"/>
                  </a:cubicBezTo>
                  <a:cubicBezTo>
                    <a:pt x="2231" y="686"/>
                    <a:pt x="2281" y="661"/>
                    <a:pt x="2331" y="636"/>
                  </a:cubicBezTo>
                  <a:lnTo>
                    <a:pt x="2381" y="611"/>
                  </a:lnTo>
                  <a:cubicBezTo>
                    <a:pt x="2399" y="607"/>
                    <a:pt x="2417" y="604"/>
                    <a:pt x="2434" y="604"/>
                  </a:cubicBezTo>
                  <a:close/>
                  <a:moveTo>
                    <a:pt x="476" y="1388"/>
                  </a:moveTo>
                  <a:cubicBezTo>
                    <a:pt x="501" y="1388"/>
                    <a:pt x="526" y="1388"/>
                    <a:pt x="552" y="1413"/>
                  </a:cubicBezTo>
                  <a:cubicBezTo>
                    <a:pt x="577" y="1438"/>
                    <a:pt x="577" y="1488"/>
                    <a:pt x="552" y="1513"/>
                  </a:cubicBezTo>
                  <a:cubicBezTo>
                    <a:pt x="451" y="1563"/>
                    <a:pt x="426" y="1689"/>
                    <a:pt x="451" y="1789"/>
                  </a:cubicBezTo>
                  <a:cubicBezTo>
                    <a:pt x="451" y="1814"/>
                    <a:pt x="451" y="1864"/>
                    <a:pt x="401" y="1864"/>
                  </a:cubicBezTo>
                  <a:cubicBezTo>
                    <a:pt x="376" y="1864"/>
                    <a:pt x="351" y="1864"/>
                    <a:pt x="326" y="1814"/>
                  </a:cubicBezTo>
                  <a:cubicBezTo>
                    <a:pt x="276" y="1664"/>
                    <a:pt x="326" y="1488"/>
                    <a:pt x="476" y="1388"/>
                  </a:cubicBezTo>
                  <a:close/>
                  <a:moveTo>
                    <a:pt x="2160" y="1278"/>
                  </a:moveTo>
                  <a:cubicBezTo>
                    <a:pt x="2167" y="1278"/>
                    <a:pt x="2174" y="1281"/>
                    <a:pt x="2181" y="1288"/>
                  </a:cubicBezTo>
                  <a:cubicBezTo>
                    <a:pt x="2231" y="1288"/>
                    <a:pt x="2256" y="1313"/>
                    <a:pt x="2231" y="1363"/>
                  </a:cubicBezTo>
                  <a:cubicBezTo>
                    <a:pt x="2130" y="1814"/>
                    <a:pt x="1729" y="2190"/>
                    <a:pt x="1253" y="2290"/>
                  </a:cubicBezTo>
                  <a:cubicBezTo>
                    <a:pt x="1203" y="2290"/>
                    <a:pt x="1178" y="2265"/>
                    <a:pt x="1178" y="2240"/>
                  </a:cubicBezTo>
                  <a:cubicBezTo>
                    <a:pt x="1178" y="2190"/>
                    <a:pt x="1203" y="2165"/>
                    <a:pt x="1228" y="2165"/>
                  </a:cubicBezTo>
                  <a:cubicBezTo>
                    <a:pt x="1654" y="2090"/>
                    <a:pt x="2005" y="1739"/>
                    <a:pt x="2105" y="1338"/>
                  </a:cubicBezTo>
                  <a:cubicBezTo>
                    <a:pt x="2124" y="1301"/>
                    <a:pt x="2142" y="1278"/>
                    <a:pt x="2160" y="1278"/>
                  </a:cubicBezTo>
                  <a:close/>
                  <a:moveTo>
                    <a:pt x="2154" y="1"/>
                  </a:moveTo>
                  <a:cubicBezTo>
                    <a:pt x="1176" y="1"/>
                    <a:pt x="266" y="541"/>
                    <a:pt x="25" y="1789"/>
                  </a:cubicBezTo>
                  <a:cubicBezTo>
                    <a:pt x="0" y="1939"/>
                    <a:pt x="0" y="2115"/>
                    <a:pt x="0" y="2265"/>
                  </a:cubicBezTo>
                  <a:cubicBezTo>
                    <a:pt x="50" y="2290"/>
                    <a:pt x="100" y="2315"/>
                    <a:pt x="176" y="2340"/>
                  </a:cubicBezTo>
                  <a:cubicBezTo>
                    <a:pt x="201" y="2340"/>
                    <a:pt x="226" y="2390"/>
                    <a:pt x="201" y="2416"/>
                  </a:cubicBezTo>
                  <a:cubicBezTo>
                    <a:pt x="201" y="2441"/>
                    <a:pt x="176" y="2466"/>
                    <a:pt x="151" y="2466"/>
                  </a:cubicBezTo>
                  <a:lnTo>
                    <a:pt x="125" y="2466"/>
                  </a:lnTo>
                  <a:cubicBezTo>
                    <a:pt x="75" y="2441"/>
                    <a:pt x="50" y="2416"/>
                    <a:pt x="0" y="2416"/>
                  </a:cubicBezTo>
                  <a:cubicBezTo>
                    <a:pt x="25" y="3117"/>
                    <a:pt x="301" y="3819"/>
                    <a:pt x="827" y="4270"/>
                  </a:cubicBezTo>
                  <a:cubicBezTo>
                    <a:pt x="1216" y="4603"/>
                    <a:pt x="1728" y="4783"/>
                    <a:pt x="2231" y="4783"/>
                  </a:cubicBezTo>
                  <a:cubicBezTo>
                    <a:pt x="2635" y="4783"/>
                    <a:pt x="3034" y="4666"/>
                    <a:pt x="3359" y="4421"/>
                  </a:cubicBezTo>
                  <a:lnTo>
                    <a:pt x="3384" y="4421"/>
                  </a:lnTo>
                  <a:cubicBezTo>
                    <a:pt x="3308" y="4370"/>
                    <a:pt x="3233" y="4345"/>
                    <a:pt x="3183" y="4320"/>
                  </a:cubicBezTo>
                  <a:cubicBezTo>
                    <a:pt x="3158" y="4295"/>
                    <a:pt x="3158" y="4245"/>
                    <a:pt x="3158" y="4220"/>
                  </a:cubicBezTo>
                  <a:cubicBezTo>
                    <a:pt x="3183" y="4195"/>
                    <a:pt x="3233" y="4195"/>
                    <a:pt x="3258" y="4195"/>
                  </a:cubicBezTo>
                  <a:cubicBezTo>
                    <a:pt x="3333" y="4245"/>
                    <a:pt x="3409" y="4295"/>
                    <a:pt x="3484" y="4320"/>
                  </a:cubicBezTo>
                  <a:cubicBezTo>
                    <a:pt x="3609" y="4220"/>
                    <a:pt x="3709" y="4095"/>
                    <a:pt x="3810" y="3994"/>
                  </a:cubicBezTo>
                  <a:cubicBezTo>
                    <a:pt x="3760" y="3969"/>
                    <a:pt x="3709" y="3944"/>
                    <a:pt x="3684" y="3894"/>
                  </a:cubicBezTo>
                  <a:cubicBezTo>
                    <a:pt x="3634" y="3869"/>
                    <a:pt x="3634" y="3819"/>
                    <a:pt x="3659" y="3794"/>
                  </a:cubicBezTo>
                  <a:cubicBezTo>
                    <a:pt x="3672" y="3781"/>
                    <a:pt x="3691" y="3775"/>
                    <a:pt x="3709" y="3775"/>
                  </a:cubicBezTo>
                  <a:cubicBezTo>
                    <a:pt x="3728" y="3775"/>
                    <a:pt x="3747" y="3781"/>
                    <a:pt x="3760" y="3794"/>
                  </a:cubicBezTo>
                  <a:cubicBezTo>
                    <a:pt x="3810" y="3844"/>
                    <a:pt x="3860" y="3869"/>
                    <a:pt x="3935" y="3919"/>
                  </a:cubicBezTo>
                  <a:cubicBezTo>
                    <a:pt x="4110" y="3769"/>
                    <a:pt x="4311" y="3644"/>
                    <a:pt x="4461" y="3468"/>
                  </a:cubicBezTo>
                  <a:cubicBezTo>
                    <a:pt x="4912" y="3017"/>
                    <a:pt x="4988" y="2290"/>
                    <a:pt x="4762" y="1689"/>
                  </a:cubicBezTo>
                  <a:cubicBezTo>
                    <a:pt x="4411" y="811"/>
                    <a:pt x="3584" y="235"/>
                    <a:pt x="2732" y="60"/>
                  </a:cubicBezTo>
                  <a:lnTo>
                    <a:pt x="2732" y="60"/>
                  </a:lnTo>
                  <a:cubicBezTo>
                    <a:pt x="2757" y="85"/>
                    <a:pt x="2757" y="135"/>
                    <a:pt x="2782" y="185"/>
                  </a:cubicBezTo>
                  <a:cubicBezTo>
                    <a:pt x="2782" y="210"/>
                    <a:pt x="2757" y="235"/>
                    <a:pt x="2732" y="260"/>
                  </a:cubicBezTo>
                  <a:lnTo>
                    <a:pt x="2707" y="260"/>
                  </a:lnTo>
                  <a:cubicBezTo>
                    <a:pt x="2682" y="260"/>
                    <a:pt x="2657" y="235"/>
                    <a:pt x="2657" y="210"/>
                  </a:cubicBezTo>
                  <a:cubicBezTo>
                    <a:pt x="2632" y="160"/>
                    <a:pt x="2607" y="85"/>
                    <a:pt x="2582" y="35"/>
                  </a:cubicBezTo>
                  <a:cubicBezTo>
                    <a:pt x="2439" y="12"/>
                    <a:pt x="2295" y="1"/>
                    <a:pt x="2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36"/>
            <p:cNvSpPr/>
            <p:nvPr/>
          </p:nvSpPr>
          <p:spPr>
            <a:xfrm flipH="1">
              <a:off x="2385882" y="408038"/>
              <a:ext cx="311191" cy="377804"/>
            </a:xfrm>
            <a:custGeom>
              <a:avLst/>
              <a:gdLst/>
              <a:ahLst/>
              <a:cxnLst/>
              <a:rect l="l" t="t" r="r" b="b"/>
              <a:pathLst>
                <a:path w="2457" h="2983" extrusionOk="0">
                  <a:moveTo>
                    <a:pt x="251" y="125"/>
                  </a:moveTo>
                  <a:cubicBezTo>
                    <a:pt x="276" y="125"/>
                    <a:pt x="301" y="151"/>
                    <a:pt x="326" y="176"/>
                  </a:cubicBezTo>
                  <a:cubicBezTo>
                    <a:pt x="351" y="201"/>
                    <a:pt x="376" y="251"/>
                    <a:pt x="351" y="301"/>
                  </a:cubicBezTo>
                  <a:cubicBezTo>
                    <a:pt x="351" y="326"/>
                    <a:pt x="351" y="326"/>
                    <a:pt x="351" y="351"/>
                  </a:cubicBezTo>
                  <a:cubicBezTo>
                    <a:pt x="326" y="376"/>
                    <a:pt x="301" y="376"/>
                    <a:pt x="301" y="401"/>
                  </a:cubicBezTo>
                  <a:cubicBezTo>
                    <a:pt x="251" y="401"/>
                    <a:pt x="226" y="401"/>
                    <a:pt x="201" y="376"/>
                  </a:cubicBezTo>
                  <a:cubicBezTo>
                    <a:pt x="151" y="351"/>
                    <a:pt x="126" y="276"/>
                    <a:pt x="151" y="226"/>
                  </a:cubicBezTo>
                  <a:cubicBezTo>
                    <a:pt x="151" y="176"/>
                    <a:pt x="176" y="151"/>
                    <a:pt x="226" y="125"/>
                  </a:cubicBezTo>
                  <a:close/>
                  <a:moveTo>
                    <a:pt x="226" y="0"/>
                  </a:moveTo>
                  <a:cubicBezTo>
                    <a:pt x="126" y="0"/>
                    <a:pt x="51" y="100"/>
                    <a:pt x="26" y="201"/>
                  </a:cubicBezTo>
                  <a:cubicBezTo>
                    <a:pt x="1" y="301"/>
                    <a:pt x="51" y="401"/>
                    <a:pt x="126" y="476"/>
                  </a:cubicBezTo>
                  <a:cubicBezTo>
                    <a:pt x="151" y="501"/>
                    <a:pt x="176" y="501"/>
                    <a:pt x="226" y="501"/>
                  </a:cubicBezTo>
                  <a:cubicBezTo>
                    <a:pt x="226" y="526"/>
                    <a:pt x="226" y="526"/>
                    <a:pt x="226" y="526"/>
                  </a:cubicBezTo>
                  <a:cubicBezTo>
                    <a:pt x="452" y="1604"/>
                    <a:pt x="1229" y="2532"/>
                    <a:pt x="2231" y="2933"/>
                  </a:cubicBezTo>
                  <a:cubicBezTo>
                    <a:pt x="2281" y="2933"/>
                    <a:pt x="2306" y="2958"/>
                    <a:pt x="2356" y="2983"/>
                  </a:cubicBezTo>
                  <a:lnTo>
                    <a:pt x="2382" y="2983"/>
                  </a:lnTo>
                  <a:cubicBezTo>
                    <a:pt x="2407" y="2983"/>
                    <a:pt x="2432" y="2958"/>
                    <a:pt x="2432" y="2933"/>
                  </a:cubicBezTo>
                  <a:cubicBezTo>
                    <a:pt x="2457" y="2907"/>
                    <a:pt x="2432" y="2857"/>
                    <a:pt x="2407" y="2857"/>
                  </a:cubicBezTo>
                  <a:cubicBezTo>
                    <a:pt x="2331" y="2832"/>
                    <a:pt x="2281" y="2807"/>
                    <a:pt x="2231" y="2782"/>
                  </a:cubicBezTo>
                  <a:cubicBezTo>
                    <a:pt x="1279" y="2406"/>
                    <a:pt x="552" y="1529"/>
                    <a:pt x="351" y="501"/>
                  </a:cubicBezTo>
                  <a:cubicBezTo>
                    <a:pt x="402" y="476"/>
                    <a:pt x="427" y="451"/>
                    <a:pt x="452" y="426"/>
                  </a:cubicBezTo>
                  <a:cubicBezTo>
                    <a:pt x="477" y="376"/>
                    <a:pt x="477" y="351"/>
                    <a:pt x="502" y="301"/>
                  </a:cubicBezTo>
                  <a:cubicBezTo>
                    <a:pt x="502" y="226"/>
                    <a:pt x="477" y="151"/>
                    <a:pt x="427" y="100"/>
                  </a:cubicBezTo>
                  <a:cubicBezTo>
                    <a:pt x="402" y="50"/>
                    <a:pt x="326" y="0"/>
                    <a:pt x="2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36"/>
            <p:cNvSpPr/>
            <p:nvPr/>
          </p:nvSpPr>
          <p:spPr>
            <a:xfrm flipH="1">
              <a:off x="2062025" y="160432"/>
              <a:ext cx="260529" cy="346141"/>
            </a:xfrm>
            <a:custGeom>
              <a:avLst/>
              <a:gdLst/>
              <a:ahLst/>
              <a:cxnLst/>
              <a:rect l="l" t="t" r="r" b="b"/>
              <a:pathLst>
                <a:path w="2057" h="2733" extrusionOk="0">
                  <a:moveTo>
                    <a:pt x="252" y="126"/>
                  </a:moveTo>
                  <a:cubicBezTo>
                    <a:pt x="277" y="126"/>
                    <a:pt x="302" y="151"/>
                    <a:pt x="327" y="176"/>
                  </a:cubicBezTo>
                  <a:cubicBezTo>
                    <a:pt x="352" y="201"/>
                    <a:pt x="352" y="251"/>
                    <a:pt x="352" y="301"/>
                  </a:cubicBezTo>
                  <a:cubicBezTo>
                    <a:pt x="352" y="326"/>
                    <a:pt x="352" y="351"/>
                    <a:pt x="352" y="351"/>
                  </a:cubicBezTo>
                  <a:cubicBezTo>
                    <a:pt x="327" y="376"/>
                    <a:pt x="302" y="376"/>
                    <a:pt x="302" y="401"/>
                  </a:cubicBezTo>
                  <a:cubicBezTo>
                    <a:pt x="252" y="401"/>
                    <a:pt x="227" y="401"/>
                    <a:pt x="201" y="376"/>
                  </a:cubicBezTo>
                  <a:cubicBezTo>
                    <a:pt x="151" y="351"/>
                    <a:pt x="126" y="276"/>
                    <a:pt x="151" y="226"/>
                  </a:cubicBezTo>
                  <a:cubicBezTo>
                    <a:pt x="151" y="176"/>
                    <a:pt x="176" y="151"/>
                    <a:pt x="227" y="126"/>
                  </a:cubicBezTo>
                  <a:close/>
                  <a:moveTo>
                    <a:pt x="227" y="0"/>
                  </a:moveTo>
                  <a:cubicBezTo>
                    <a:pt x="126" y="25"/>
                    <a:pt x="51" y="101"/>
                    <a:pt x="26" y="201"/>
                  </a:cubicBezTo>
                  <a:cubicBezTo>
                    <a:pt x="1" y="301"/>
                    <a:pt x="26" y="426"/>
                    <a:pt x="126" y="476"/>
                  </a:cubicBezTo>
                  <a:cubicBezTo>
                    <a:pt x="151" y="502"/>
                    <a:pt x="201" y="527"/>
                    <a:pt x="277" y="527"/>
                  </a:cubicBezTo>
                  <a:lnTo>
                    <a:pt x="327" y="527"/>
                  </a:lnTo>
                  <a:cubicBezTo>
                    <a:pt x="377" y="502"/>
                    <a:pt x="402" y="476"/>
                    <a:pt x="427" y="451"/>
                  </a:cubicBezTo>
                  <a:cubicBezTo>
                    <a:pt x="703" y="677"/>
                    <a:pt x="953" y="953"/>
                    <a:pt x="1154" y="1228"/>
                  </a:cubicBezTo>
                  <a:cubicBezTo>
                    <a:pt x="1480" y="1654"/>
                    <a:pt x="1705" y="2080"/>
                    <a:pt x="1856" y="2507"/>
                  </a:cubicBezTo>
                  <a:cubicBezTo>
                    <a:pt x="1881" y="2557"/>
                    <a:pt x="1906" y="2632"/>
                    <a:pt x="1931" y="2682"/>
                  </a:cubicBezTo>
                  <a:cubicBezTo>
                    <a:pt x="1931" y="2707"/>
                    <a:pt x="1956" y="2732"/>
                    <a:pt x="1981" y="2732"/>
                  </a:cubicBezTo>
                  <a:lnTo>
                    <a:pt x="2006" y="2732"/>
                  </a:lnTo>
                  <a:cubicBezTo>
                    <a:pt x="2031" y="2707"/>
                    <a:pt x="2056" y="2682"/>
                    <a:pt x="2056" y="2657"/>
                  </a:cubicBezTo>
                  <a:cubicBezTo>
                    <a:pt x="2031" y="2607"/>
                    <a:pt x="2031" y="2557"/>
                    <a:pt x="2006" y="2532"/>
                  </a:cubicBezTo>
                  <a:cubicBezTo>
                    <a:pt x="1856" y="2080"/>
                    <a:pt x="1605" y="1604"/>
                    <a:pt x="1254" y="1153"/>
                  </a:cubicBezTo>
                  <a:cubicBezTo>
                    <a:pt x="1029" y="852"/>
                    <a:pt x="778" y="577"/>
                    <a:pt x="477" y="326"/>
                  </a:cubicBezTo>
                  <a:cubicBezTo>
                    <a:pt x="477" y="301"/>
                    <a:pt x="477" y="301"/>
                    <a:pt x="477" y="301"/>
                  </a:cubicBezTo>
                  <a:cubicBezTo>
                    <a:pt x="502" y="226"/>
                    <a:pt x="477" y="151"/>
                    <a:pt x="427" y="101"/>
                  </a:cubicBezTo>
                  <a:cubicBezTo>
                    <a:pt x="402" y="50"/>
                    <a:pt x="327" y="0"/>
                    <a:pt x="2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6"/>
            <p:cNvSpPr/>
            <p:nvPr/>
          </p:nvSpPr>
          <p:spPr>
            <a:xfrm flipH="1">
              <a:off x="1896994" y="1004698"/>
              <a:ext cx="117536" cy="38249"/>
            </a:xfrm>
            <a:custGeom>
              <a:avLst/>
              <a:gdLst/>
              <a:ahLst/>
              <a:cxnLst/>
              <a:rect l="l" t="t" r="r" b="b"/>
              <a:pathLst>
                <a:path w="928" h="302" extrusionOk="0">
                  <a:moveTo>
                    <a:pt x="100" y="1"/>
                  </a:moveTo>
                  <a:cubicBezTo>
                    <a:pt x="75" y="1"/>
                    <a:pt x="25" y="1"/>
                    <a:pt x="0" y="26"/>
                  </a:cubicBezTo>
                  <a:cubicBezTo>
                    <a:pt x="0" y="51"/>
                    <a:pt x="0" y="101"/>
                    <a:pt x="25" y="126"/>
                  </a:cubicBezTo>
                  <a:cubicBezTo>
                    <a:pt x="75" y="151"/>
                    <a:pt x="150" y="176"/>
                    <a:pt x="226" y="227"/>
                  </a:cubicBezTo>
                  <a:cubicBezTo>
                    <a:pt x="376" y="277"/>
                    <a:pt x="526" y="302"/>
                    <a:pt x="702" y="302"/>
                  </a:cubicBezTo>
                  <a:lnTo>
                    <a:pt x="877" y="302"/>
                  </a:lnTo>
                  <a:cubicBezTo>
                    <a:pt x="902" y="302"/>
                    <a:pt x="927" y="252"/>
                    <a:pt x="927" y="227"/>
                  </a:cubicBezTo>
                  <a:cubicBezTo>
                    <a:pt x="927" y="201"/>
                    <a:pt x="877" y="176"/>
                    <a:pt x="852" y="176"/>
                  </a:cubicBezTo>
                  <a:cubicBezTo>
                    <a:pt x="805" y="183"/>
                    <a:pt x="758" y="186"/>
                    <a:pt x="711" y="186"/>
                  </a:cubicBezTo>
                  <a:cubicBezTo>
                    <a:pt x="583" y="186"/>
                    <a:pt x="454" y="163"/>
                    <a:pt x="326" y="126"/>
                  </a:cubicBezTo>
                  <a:cubicBezTo>
                    <a:pt x="251" y="101"/>
                    <a:pt x="175" y="51"/>
                    <a:pt x="1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6"/>
            <p:cNvSpPr/>
            <p:nvPr/>
          </p:nvSpPr>
          <p:spPr>
            <a:xfrm flipH="1">
              <a:off x="1846205" y="951631"/>
              <a:ext cx="108037" cy="43695"/>
            </a:xfrm>
            <a:custGeom>
              <a:avLst/>
              <a:gdLst/>
              <a:ahLst/>
              <a:cxnLst/>
              <a:rect l="l" t="t" r="r" b="b"/>
              <a:pathLst>
                <a:path w="853" h="345" extrusionOk="0">
                  <a:moveTo>
                    <a:pt x="75" y="0"/>
                  </a:moveTo>
                  <a:cubicBezTo>
                    <a:pt x="57" y="0"/>
                    <a:pt x="38" y="6"/>
                    <a:pt x="25" y="19"/>
                  </a:cubicBezTo>
                  <a:cubicBezTo>
                    <a:pt x="0" y="44"/>
                    <a:pt x="0" y="94"/>
                    <a:pt x="50" y="119"/>
                  </a:cubicBezTo>
                  <a:cubicBezTo>
                    <a:pt x="75" y="169"/>
                    <a:pt x="126" y="194"/>
                    <a:pt x="176" y="219"/>
                  </a:cubicBezTo>
                  <a:cubicBezTo>
                    <a:pt x="326" y="320"/>
                    <a:pt x="501" y="345"/>
                    <a:pt x="652" y="345"/>
                  </a:cubicBezTo>
                  <a:lnTo>
                    <a:pt x="802" y="345"/>
                  </a:lnTo>
                  <a:cubicBezTo>
                    <a:pt x="827" y="345"/>
                    <a:pt x="852" y="295"/>
                    <a:pt x="852" y="270"/>
                  </a:cubicBezTo>
                  <a:cubicBezTo>
                    <a:pt x="852" y="245"/>
                    <a:pt x="802" y="219"/>
                    <a:pt x="777" y="219"/>
                  </a:cubicBezTo>
                  <a:cubicBezTo>
                    <a:pt x="733" y="226"/>
                    <a:pt x="691" y="229"/>
                    <a:pt x="650" y="229"/>
                  </a:cubicBezTo>
                  <a:cubicBezTo>
                    <a:pt x="527" y="229"/>
                    <a:pt x="414" y="201"/>
                    <a:pt x="301" y="144"/>
                  </a:cubicBezTo>
                  <a:cubicBezTo>
                    <a:pt x="226" y="94"/>
                    <a:pt x="176" y="69"/>
                    <a:pt x="126" y="19"/>
                  </a:cubicBezTo>
                  <a:cubicBezTo>
                    <a:pt x="113" y="6"/>
                    <a:pt x="94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36"/>
            <p:cNvSpPr/>
            <p:nvPr/>
          </p:nvSpPr>
          <p:spPr>
            <a:xfrm flipH="1">
              <a:off x="2128772" y="635253"/>
              <a:ext cx="136534" cy="128426"/>
            </a:xfrm>
            <a:custGeom>
              <a:avLst/>
              <a:gdLst/>
              <a:ahLst/>
              <a:cxnLst/>
              <a:rect l="l" t="t" r="r" b="b"/>
              <a:pathLst>
                <a:path w="1078" h="1014" extrusionOk="0">
                  <a:moveTo>
                    <a:pt x="982" y="1"/>
                  </a:moveTo>
                  <a:cubicBezTo>
                    <a:pt x="964" y="1"/>
                    <a:pt x="946" y="24"/>
                    <a:pt x="927" y="61"/>
                  </a:cubicBezTo>
                  <a:cubicBezTo>
                    <a:pt x="827" y="462"/>
                    <a:pt x="476" y="813"/>
                    <a:pt x="50" y="888"/>
                  </a:cubicBezTo>
                  <a:cubicBezTo>
                    <a:pt x="25" y="888"/>
                    <a:pt x="0" y="913"/>
                    <a:pt x="0" y="963"/>
                  </a:cubicBezTo>
                  <a:cubicBezTo>
                    <a:pt x="0" y="988"/>
                    <a:pt x="25" y="1013"/>
                    <a:pt x="75" y="1013"/>
                  </a:cubicBezTo>
                  <a:cubicBezTo>
                    <a:pt x="551" y="913"/>
                    <a:pt x="952" y="537"/>
                    <a:pt x="1053" y="86"/>
                  </a:cubicBezTo>
                  <a:cubicBezTo>
                    <a:pt x="1078" y="36"/>
                    <a:pt x="1053" y="11"/>
                    <a:pt x="1003" y="11"/>
                  </a:cubicBezTo>
                  <a:cubicBezTo>
                    <a:pt x="996" y="4"/>
                    <a:pt x="989" y="1"/>
                    <a:pt x="9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6"/>
            <p:cNvSpPr/>
            <p:nvPr/>
          </p:nvSpPr>
          <p:spPr>
            <a:xfrm flipH="1">
              <a:off x="2341426" y="649184"/>
              <a:ext cx="38250" cy="60540"/>
            </a:xfrm>
            <a:custGeom>
              <a:avLst/>
              <a:gdLst/>
              <a:ahLst/>
              <a:cxnLst/>
              <a:rect l="l" t="t" r="r" b="b"/>
              <a:pathLst>
                <a:path w="302" h="478" extrusionOk="0">
                  <a:moveTo>
                    <a:pt x="201" y="1"/>
                  </a:moveTo>
                  <a:cubicBezTo>
                    <a:pt x="51" y="101"/>
                    <a:pt x="1" y="277"/>
                    <a:pt x="51" y="427"/>
                  </a:cubicBezTo>
                  <a:cubicBezTo>
                    <a:pt x="76" y="477"/>
                    <a:pt x="101" y="477"/>
                    <a:pt x="126" y="477"/>
                  </a:cubicBezTo>
                  <a:cubicBezTo>
                    <a:pt x="176" y="477"/>
                    <a:pt x="176" y="427"/>
                    <a:pt x="176" y="402"/>
                  </a:cubicBezTo>
                  <a:cubicBezTo>
                    <a:pt x="151" y="302"/>
                    <a:pt x="176" y="176"/>
                    <a:pt x="277" y="126"/>
                  </a:cubicBezTo>
                  <a:cubicBezTo>
                    <a:pt x="302" y="101"/>
                    <a:pt x="302" y="51"/>
                    <a:pt x="277" y="26"/>
                  </a:cubicBezTo>
                  <a:cubicBezTo>
                    <a:pt x="251" y="1"/>
                    <a:pt x="226" y="1"/>
                    <a:pt x="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6"/>
            <p:cNvSpPr/>
            <p:nvPr/>
          </p:nvSpPr>
          <p:spPr>
            <a:xfrm flipH="1">
              <a:off x="2176395" y="531144"/>
              <a:ext cx="60414" cy="32550"/>
            </a:xfrm>
            <a:custGeom>
              <a:avLst/>
              <a:gdLst/>
              <a:ahLst/>
              <a:cxnLst/>
              <a:rect l="l" t="t" r="r" b="b"/>
              <a:pathLst>
                <a:path w="477" h="257" extrusionOk="0">
                  <a:moveTo>
                    <a:pt x="351" y="1"/>
                  </a:moveTo>
                  <a:cubicBezTo>
                    <a:pt x="238" y="1"/>
                    <a:pt x="113" y="69"/>
                    <a:pt x="26" y="156"/>
                  </a:cubicBezTo>
                  <a:cubicBezTo>
                    <a:pt x="1" y="181"/>
                    <a:pt x="1" y="206"/>
                    <a:pt x="26" y="231"/>
                  </a:cubicBezTo>
                  <a:cubicBezTo>
                    <a:pt x="51" y="256"/>
                    <a:pt x="51" y="256"/>
                    <a:pt x="76" y="256"/>
                  </a:cubicBezTo>
                  <a:cubicBezTo>
                    <a:pt x="101" y="256"/>
                    <a:pt x="101" y="256"/>
                    <a:pt x="126" y="231"/>
                  </a:cubicBezTo>
                  <a:cubicBezTo>
                    <a:pt x="201" y="156"/>
                    <a:pt x="301" y="131"/>
                    <a:pt x="402" y="131"/>
                  </a:cubicBezTo>
                  <a:cubicBezTo>
                    <a:pt x="427" y="131"/>
                    <a:pt x="477" y="106"/>
                    <a:pt x="477" y="56"/>
                  </a:cubicBezTo>
                  <a:cubicBezTo>
                    <a:pt x="477" y="31"/>
                    <a:pt x="452" y="6"/>
                    <a:pt x="402" y="6"/>
                  </a:cubicBezTo>
                  <a:cubicBezTo>
                    <a:pt x="385" y="2"/>
                    <a:pt x="368" y="1"/>
                    <a:pt x="3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6"/>
            <p:cNvSpPr/>
            <p:nvPr/>
          </p:nvSpPr>
          <p:spPr>
            <a:xfrm flipH="1">
              <a:off x="2077984" y="550016"/>
              <a:ext cx="66747" cy="56107"/>
            </a:xfrm>
            <a:custGeom>
              <a:avLst/>
              <a:gdLst/>
              <a:ahLst/>
              <a:cxnLst/>
              <a:rect l="l" t="t" r="r" b="b"/>
              <a:pathLst>
                <a:path w="527" h="443" extrusionOk="0">
                  <a:moveTo>
                    <a:pt x="304" y="0"/>
                  </a:moveTo>
                  <a:cubicBezTo>
                    <a:pt x="287" y="0"/>
                    <a:pt x="269" y="3"/>
                    <a:pt x="251" y="7"/>
                  </a:cubicBezTo>
                  <a:lnTo>
                    <a:pt x="201" y="32"/>
                  </a:lnTo>
                  <a:cubicBezTo>
                    <a:pt x="151" y="57"/>
                    <a:pt x="101" y="82"/>
                    <a:pt x="51" y="157"/>
                  </a:cubicBezTo>
                  <a:cubicBezTo>
                    <a:pt x="26" y="207"/>
                    <a:pt x="0" y="283"/>
                    <a:pt x="51" y="333"/>
                  </a:cubicBezTo>
                  <a:cubicBezTo>
                    <a:pt x="76" y="383"/>
                    <a:pt x="126" y="408"/>
                    <a:pt x="176" y="433"/>
                  </a:cubicBezTo>
                  <a:cubicBezTo>
                    <a:pt x="201" y="439"/>
                    <a:pt x="226" y="442"/>
                    <a:pt x="250" y="442"/>
                  </a:cubicBezTo>
                  <a:cubicBezTo>
                    <a:pt x="323" y="442"/>
                    <a:pt x="389" y="414"/>
                    <a:pt x="427" y="358"/>
                  </a:cubicBezTo>
                  <a:cubicBezTo>
                    <a:pt x="502" y="308"/>
                    <a:pt x="527" y="207"/>
                    <a:pt x="477" y="107"/>
                  </a:cubicBezTo>
                  <a:cubicBezTo>
                    <a:pt x="456" y="45"/>
                    <a:pt x="385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6"/>
            <p:cNvSpPr/>
            <p:nvPr/>
          </p:nvSpPr>
          <p:spPr>
            <a:xfrm flipH="1">
              <a:off x="1678007" y="877792"/>
              <a:ext cx="25458" cy="22291"/>
            </a:xfrm>
            <a:custGeom>
              <a:avLst/>
              <a:gdLst/>
              <a:ahLst/>
              <a:cxnLst/>
              <a:rect l="l" t="t" r="r" b="b"/>
              <a:pathLst>
                <a:path w="201" h="176" extrusionOk="0">
                  <a:moveTo>
                    <a:pt x="75" y="0"/>
                  </a:moveTo>
                  <a:cubicBezTo>
                    <a:pt x="25" y="26"/>
                    <a:pt x="0" y="76"/>
                    <a:pt x="25" y="126"/>
                  </a:cubicBezTo>
                  <a:cubicBezTo>
                    <a:pt x="25" y="151"/>
                    <a:pt x="75" y="176"/>
                    <a:pt x="100" y="176"/>
                  </a:cubicBezTo>
                  <a:lnTo>
                    <a:pt x="126" y="176"/>
                  </a:lnTo>
                  <a:cubicBezTo>
                    <a:pt x="176" y="151"/>
                    <a:pt x="201" y="126"/>
                    <a:pt x="201" y="76"/>
                  </a:cubicBezTo>
                  <a:cubicBezTo>
                    <a:pt x="176" y="26"/>
                    <a:pt x="126" y="0"/>
                    <a:pt x="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6"/>
            <p:cNvSpPr/>
            <p:nvPr/>
          </p:nvSpPr>
          <p:spPr>
            <a:xfrm flipH="1">
              <a:off x="1401773" y="873359"/>
              <a:ext cx="28751" cy="23557"/>
            </a:xfrm>
            <a:custGeom>
              <a:avLst/>
              <a:gdLst/>
              <a:ahLst/>
              <a:cxnLst/>
              <a:rect l="l" t="t" r="r" b="b"/>
              <a:pathLst>
                <a:path w="227" h="186" extrusionOk="0">
                  <a:moveTo>
                    <a:pt x="87" y="1"/>
                  </a:moveTo>
                  <a:cubicBezTo>
                    <a:pt x="53" y="1"/>
                    <a:pt x="26" y="24"/>
                    <a:pt x="26" y="61"/>
                  </a:cubicBezTo>
                  <a:cubicBezTo>
                    <a:pt x="1" y="111"/>
                    <a:pt x="51" y="161"/>
                    <a:pt x="76" y="161"/>
                  </a:cubicBezTo>
                  <a:lnTo>
                    <a:pt x="126" y="161"/>
                  </a:lnTo>
                  <a:cubicBezTo>
                    <a:pt x="126" y="186"/>
                    <a:pt x="126" y="186"/>
                    <a:pt x="126" y="186"/>
                  </a:cubicBezTo>
                  <a:cubicBezTo>
                    <a:pt x="176" y="186"/>
                    <a:pt x="201" y="136"/>
                    <a:pt x="226" y="111"/>
                  </a:cubicBezTo>
                  <a:cubicBezTo>
                    <a:pt x="226" y="61"/>
                    <a:pt x="201" y="10"/>
                    <a:pt x="151" y="10"/>
                  </a:cubicBezTo>
                  <a:lnTo>
                    <a:pt x="126" y="10"/>
                  </a:lnTo>
                  <a:cubicBezTo>
                    <a:pt x="112" y="4"/>
                    <a:pt x="99" y="1"/>
                    <a:pt x="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36"/>
            <p:cNvSpPr/>
            <p:nvPr/>
          </p:nvSpPr>
          <p:spPr>
            <a:xfrm flipH="1">
              <a:off x="1112999" y="1056372"/>
              <a:ext cx="28624" cy="24697"/>
            </a:xfrm>
            <a:custGeom>
              <a:avLst/>
              <a:gdLst/>
              <a:ahLst/>
              <a:cxnLst/>
              <a:rect l="l" t="t" r="r" b="b"/>
              <a:pathLst>
                <a:path w="226" h="195" extrusionOk="0">
                  <a:moveTo>
                    <a:pt x="104" y="0"/>
                  </a:moveTo>
                  <a:cubicBezTo>
                    <a:pt x="82" y="0"/>
                    <a:pt x="63" y="7"/>
                    <a:pt x="50" y="19"/>
                  </a:cubicBezTo>
                  <a:cubicBezTo>
                    <a:pt x="0" y="44"/>
                    <a:pt x="0" y="94"/>
                    <a:pt x="25" y="119"/>
                  </a:cubicBezTo>
                  <a:lnTo>
                    <a:pt x="50" y="169"/>
                  </a:lnTo>
                  <a:cubicBezTo>
                    <a:pt x="75" y="169"/>
                    <a:pt x="101" y="194"/>
                    <a:pt x="126" y="194"/>
                  </a:cubicBezTo>
                  <a:cubicBezTo>
                    <a:pt x="126" y="194"/>
                    <a:pt x="151" y="194"/>
                    <a:pt x="176" y="169"/>
                  </a:cubicBezTo>
                  <a:cubicBezTo>
                    <a:pt x="201" y="144"/>
                    <a:pt x="226" y="94"/>
                    <a:pt x="176" y="44"/>
                  </a:cubicBezTo>
                  <a:lnTo>
                    <a:pt x="176" y="19"/>
                  </a:lnTo>
                  <a:cubicBezTo>
                    <a:pt x="151" y="7"/>
                    <a:pt x="126" y="0"/>
                    <a:pt x="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6"/>
            <p:cNvSpPr/>
            <p:nvPr/>
          </p:nvSpPr>
          <p:spPr>
            <a:xfrm flipH="1">
              <a:off x="1471686" y="861961"/>
              <a:ext cx="25458" cy="22291"/>
            </a:xfrm>
            <a:custGeom>
              <a:avLst/>
              <a:gdLst/>
              <a:ahLst/>
              <a:cxnLst/>
              <a:rect l="l" t="t" r="r" b="b"/>
              <a:pathLst>
                <a:path w="201" h="176" extrusionOk="0">
                  <a:moveTo>
                    <a:pt x="101" y="0"/>
                  </a:moveTo>
                  <a:cubicBezTo>
                    <a:pt x="50" y="0"/>
                    <a:pt x="0" y="50"/>
                    <a:pt x="0" y="75"/>
                  </a:cubicBezTo>
                  <a:cubicBezTo>
                    <a:pt x="0" y="125"/>
                    <a:pt x="25" y="176"/>
                    <a:pt x="75" y="176"/>
                  </a:cubicBezTo>
                  <a:lnTo>
                    <a:pt x="126" y="176"/>
                  </a:lnTo>
                  <a:cubicBezTo>
                    <a:pt x="176" y="176"/>
                    <a:pt x="201" y="151"/>
                    <a:pt x="201" y="100"/>
                  </a:cubicBezTo>
                  <a:cubicBezTo>
                    <a:pt x="201" y="50"/>
                    <a:pt x="176" y="25"/>
                    <a:pt x="1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6"/>
            <p:cNvSpPr/>
            <p:nvPr/>
          </p:nvSpPr>
          <p:spPr>
            <a:xfrm flipH="1">
              <a:off x="1611260" y="865127"/>
              <a:ext cx="25584" cy="22291"/>
            </a:xfrm>
            <a:custGeom>
              <a:avLst/>
              <a:gdLst/>
              <a:ahLst/>
              <a:cxnLst/>
              <a:rect l="l" t="t" r="r" b="b"/>
              <a:pathLst>
                <a:path w="202" h="176" extrusionOk="0">
                  <a:moveTo>
                    <a:pt x="76" y="0"/>
                  </a:moveTo>
                  <a:cubicBezTo>
                    <a:pt x="26" y="25"/>
                    <a:pt x="1" y="50"/>
                    <a:pt x="1" y="100"/>
                  </a:cubicBezTo>
                  <a:cubicBezTo>
                    <a:pt x="1" y="151"/>
                    <a:pt x="51" y="176"/>
                    <a:pt x="101" y="176"/>
                  </a:cubicBezTo>
                  <a:lnTo>
                    <a:pt x="126" y="176"/>
                  </a:lnTo>
                  <a:cubicBezTo>
                    <a:pt x="176" y="176"/>
                    <a:pt x="201" y="126"/>
                    <a:pt x="201" y="75"/>
                  </a:cubicBezTo>
                  <a:cubicBezTo>
                    <a:pt x="201" y="25"/>
                    <a:pt x="151" y="0"/>
                    <a:pt x="1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6"/>
            <p:cNvSpPr/>
            <p:nvPr/>
          </p:nvSpPr>
          <p:spPr>
            <a:xfrm flipH="1">
              <a:off x="1335152" y="890457"/>
              <a:ext cx="25584" cy="22417"/>
            </a:xfrm>
            <a:custGeom>
              <a:avLst/>
              <a:gdLst/>
              <a:ahLst/>
              <a:cxnLst/>
              <a:rect l="l" t="t" r="r" b="b"/>
              <a:pathLst>
                <a:path w="202" h="177" extrusionOk="0">
                  <a:moveTo>
                    <a:pt x="101" y="1"/>
                  </a:moveTo>
                  <a:cubicBezTo>
                    <a:pt x="76" y="1"/>
                    <a:pt x="26" y="26"/>
                    <a:pt x="1" y="51"/>
                  </a:cubicBezTo>
                  <a:cubicBezTo>
                    <a:pt x="1" y="101"/>
                    <a:pt x="26" y="151"/>
                    <a:pt x="51" y="176"/>
                  </a:cubicBezTo>
                  <a:lnTo>
                    <a:pt x="126" y="176"/>
                  </a:lnTo>
                  <a:cubicBezTo>
                    <a:pt x="151" y="176"/>
                    <a:pt x="176" y="151"/>
                    <a:pt x="201" y="126"/>
                  </a:cubicBezTo>
                  <a:cubicBezTo>
                    <a:pt x="201" y="76"/>
                    <a:pt x="176" y="26"/>
                    <a:pt x="126" y="26"/>
                  </a:cubicBezTo>
                  <a:lnTo>
                    <a:pt x="1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6"/>
            <p:cNvSpPr/>
            <p:nvPr/>
          </p:nvSpPr>
          <p:spPr>
            <a:xfrm flipH="1">
              <a:off x="1268532" y="917814"/>
              <a:ext cx="28624" cy="23557"/>
            </a:xfrm>
            <a:custGeom>
              <a:avLst/>
              <a:gdLst/>
              <a:ahLst/>
              <a:cxnLst/>
              <a:rect l="l" t="t" r="r" b="b"/>
              <a:pathLst>
                <a:path w="226" h="186" extrusionOk="0">
                  <a:moveTo>
                    <a:pt x="97" y="0"/>
                  </a:moveTo>
                  <a:cubicBezTo>
                    <a:pt x="66" y="0"/>
                    <a:pt x="25" y="24"/>
                    <a:pt x="25" y="60"/>
                  </a:cubicBezTo>
                  <a:cubicBezTo>
                    <a:pt x="0" y="85"/>
                    <a:pt x="0" y="136"/>
                    <a:pt x="50" y="161"/>
                  </a:cubicBezTo>
                  <a:lnTo>
                    <a:pt x="75" y="186"/>
                  </a:lnTo>
                  <a:lnTo>
                    <a:pt x="126" y="186"/>
                  </a:lnTo>
                  <a:cubicBezTo>
                    <a:pt x="151" y="186"/>
                    <a:pt x="176" y="186"/>
                    <a:pt x="201" y="161"/>
                  </a:cubicBezTo>
                  <a:cubicBezTo>
                    <a:pt x="226" y="111"/>
                    <a:pt x="201" y="60"/>
                    <a:pt x="151" y="35"/>
                  </a:cubicBezTo>
                  <a:lnTo>
                    <a:pt x="126" y="10"/>
                  </a:lnTo>
                  <a:cubicBezTo>
                    <a:pt x="119" y="4"/>
                    <a:pt x="109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6"/>
            <p:cNvSpPr/>
            <p:nvPr/>
          </p:nvSpPr>
          <p:spPr>
            <a:xfrm flipH="1">
              <a:off x="1160621" y="1002418"/>
              <a:ext cx="25458" cy="24697"/>
            </a:xfrm>
            <a:custGeom>
              <a:avLst/>
              <a:gdLst/>
              <a:ahLst/>
              <a:cxnLst/>
              <a:rect l="l" t="t" r="r" b="b"/>
              <a:pathLst>
                <a:path w="201" h="195" extrusionOk="0">
                  <a:moveTo>
                    <a:pt x="88" y="0"/>
                  </a:moveTo>
                  <a:cubicBezTo>
                    <a:pt x="63" y="0"/>
                    <a:pt x="38" y="6"/>
                    <a:pt x="25" y="19"/>
                  </a:cubicBezTo>
                  <a:cubicBezTo>
                    <a:pt x="0" y="69"/>
                    <a:pt x="0" y="119"/>
                    <a:pt x="25" y="144"/>
                  </a:cubicBezTo>
                  <a:lnTo>
                    <a:pt x="51" y="169"/>
                  </a:lnTo>
                  <a:cubicBezTo>
                    <a:pt x="76" y="194"/>
                    <a:pt x="101" y="194"/>
                    <a:pt x="101" y="194"/>
                  </a:cubicBezTo>
                  <a:cubicBezTo>
                    <a:pt x="126" y="194"/>
                    <a:pt x="151" y="194"/>
                    <a:pt x="176" y="169"/>
                  </a:cubicBezTo>
                  <a:cubicBezTo>
                    <a:pt x="201" y="144"/>
                    <a:pt x="201" y="94"/>
                    <a:pt x="176" y="44"/>
                  </a:cubicBezTo>
                  <a:lnTo>
                    <a:pt x="151" y="19"/>
                  </a:lnTo>
                  <a:cubicBezTo>
                    <a:pt x="138" y="6"/>
                    <a:pt x="113" y="0"/>
                    <a:pt x="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36"/>
            <p:cNvSpPr/>
            <p:nvPr/>
          </p:nvSpPr>
          <p:spPr>
            <a:xfrm flipH="1">
              <a:off x="1078042" y="1114506"/>
              <a:ext cx="25458" cy="26850"/>
            </a:xfrm>
            <a:custGeom>
              <a:avLst/>
              <a:gdLst/>
              <a:ahLst/>
              <a:cxnLst/>
              <a:rect l="l" t="t" r="r" b="b"/>
              <a:pathLst>
                <a:path w="201" h="212" extrusionOk="0">
                  <a:moveTo>
                    <a:pt x="94" y="1"/>
                  </a:moveTo>
                  <a:cubicBezTo>
                    <a:pt x="80" y="1"/>
                    <a:pt x="65" y="4"/>
                    <a:pt x="50" y="11"/>
                  </a:cubicBezTo>
                  <a:cubicBezTo>
                    <a:pt x="0" y="36"/>
                    <a:pt x="0" y="86"/>
                    <a:pt x="25" y="136"/>
                  </a:cubicBezTo>
                  <a:lnTo>
                    <a:pt x="25" y="162"/>
                  </a:lnTo>
                  <a:cubicBezTo>
                    <a:pt x="50" y="187"/>
                    <a:pt x="75" y="212"/>
                    <a:pt x="100" y="212"/>
                  </a:cubicBezTo>
                  <a:cubicBezTo>
                    <a:pt x="125" y="212"/>
                    <a:pt x="125" y="187"/>
                    <a:pt x="150" y="187"/>
                  </a:cubicBezTo>
                  <a:cubicBezTo>
                    <a:pt x="201" y="162"/>
                    <a:pt x="201" y="111"/>
                    <a:pt x="176" y="86"/>
                  </a:cubicBezTo>
                  <a:lnTo>
                    <a:pt x="176" y="36"/>
                  </a:lnTo>
                  <a:cubicBezTo>
                    <a:pt x="158" y="19"/>
                    <a:pt x="128" y="1"/>
                    <a:pt x="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6"/>
            <p:cNvSpPr/>
            <p:nvPr/>
          </p:nvSpPr>
          <p:spPr>
            <a:xfrm flipH="1">
              <a:off x="1211410" y="956697"/>
              <a:ext cx="28624" cy="25964"/>
            </a:xfrm>
            <a:custGeom>
              <a:avLst/>
              <a:gdLst/>
              <a:ahLst/>
              <a:cxnLst/>
              <a:rect l="l" t="t" r="r" b="b"/>
              <a:pathLst>
                <a:path w="226" h="205" extrusionOk="0">
                  <a:moveTo>
                    <a:pt x="107" y="0"/>
                  </a:moveTo>
                  <a:cubicBezTo>
                    <a:pt x="83" y="0"/>
                    <a:pt x="54" y="15"/>
                    <a:pt x="25" y="29"/>
                  </a:cubicBezTo>
                  <a:cubicBezTo>
                    <a:pt x="0" y="79"/>
                    <a:pt x="25" y="129"/>
                    <a:pt x="50" y="154"/>
                  </a:cubicBezTo>
                  <a:lnTo>
                    <a:pt x="76" y="179"/>
                  </a:lnTo>
                  <a:cubicBezTo>
                    <a:pt x="101" y="179"/>
                    <a:pt x="101" y="205"/>
                    <a:pt x="126" y="205"/>
                  </a:cubicBezTo>
                  <a:cubicBezTo>
                    <a:pt x="151" y="205"/>
                    <a:pt x="176" y="179"/>
                    <a:pt x="201" y="154"/>
                  </a:cubicBezTo>
                  <a:cubicBezTo>
                    <a:pt x="226" y="129"/>
                    <a:pt x="226" y="79"/>
                    <a:pt x="176" y="29"/>
                  </a:cubicBezTo>
                  <a:lnTo>
                    <a:pt x="151" y="29"/>
                  </a:lnTo>
                  <a:cubicBezTo>
                    <a:pt x="140" y="8"/>
                    <a:pt x="125" y="0"/>
                    <a:pt x="1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6"/>
            <p:cNvSpPr/>
            <p:nvPr/>
          </p:nvSpPr>
          <p:spPr>
            <a:xfrm flipH="1">
              <a:off x="1541473" y="861961"/>
              <a:ext cx="25584" cy="19125"/>
            </a:xfrm>
            <a:custGeom>
              <a:avLst/>
              <a:gdLst/>
              <a:ahLst/>
              <a:cxnLst/>
              <a:rect l="l" t="t" r="r" b="b"/>
              <a:pathLst>
                <a:path w="202" h="151" extrusionOk="0">
                  <a:moveTo>
                    <a:pt x="76" y="0"/>
                  </a:moveTo>
                  <a:cubicBezTo>
                    <a:pt x="26" y="0"/>
                    <a:pt x="1" y="25"/>
                    <a:pt x="1" y="75"/>
                  </a:cubicBezTo>
                  <a:cubicBezTo>
                    <a:pt x="1" y="125"/>
                    <a:pt x="51" y="151"/>
                    <a:pt x="101" y="151"/>
                  </a:cubicBezTo>
                  <a:lnTo>
                    <a:pt x="126" y="151"/>
                  </a:lnTo>
                  <a:cubicBezTo>
                    <a:pt x="176" y="151"/>
                    <a:pt x="201" y="125"/>
                    <a:pt x="201" y="75"/>
                  </a:cubicBezTo>
                  <a:cubicBezTo>
                    <a:pt x="201" y="25"/>
                    <a:pt x="176" y="0"/>
                    <a:pt x="1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6"/>
            <p:cNvSpPr/>
            <p:nvPr/>
          </p:nvSpPr>
          <p:spPr>
            <a:xfrm flipH="1">
              <a:off x="1049418" y="1179352"/>
              <a:ext cx="25584" cy="22291"/>
            </a:xfrm>
            <a:custGeom>
              <a:avLst/>
              <a:gdLst/>
              <a:ahLst/>
              <a:cxnLst/>
              <a:rect l="l" t="t" r="r" b="b"/>
              <a:pathLst>
                <a:path w="202" h="176" extrusionOk="0">
                  <a:moveTo>
                    <a:pt x="51" y="0"/>
                  </a:moveTo>
                  <a:cubicBezTo>
                    <a:pt x="26" y="25"/>
                    <a:pt x="1" y="76"/>
                    <a:pt x="1" y="126"/>
                  </a:cubicBezTo>
                  <a:cubicBezTo>
                    <a:pt x="1" y="151"/>
                    <a:pt x="26" y="176"/>
                    <a:pt x="51" y="176"/>
                  </a:cubicBezTo>
                  <a:lnTo>
                    <a:pt x="126" y="176"/>
                  </a:lnTo>
                  <a:cubicBezTo>
                    <a:pt x="176" y="151"/>
                    <a:pt x="201" y="101"/>
                    <a:pt x="176" y="51"/>
                  </a:cubicBezTo>
                  <a:cubicBezTo>
                    <a:pt x="176" y="25"/>
                    <a:pt x="151" y="0"/>
                    <a:pt x="1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6"/>
            <p:cNvSpPr/>
            <p:nvPr/>
          </p:nvSpPr>
          <p:spPr>
            <a:xfrm flipH="1">
              <a:off x="919344" y="1153895"/>
              <a:ext cx="25458" cy="22417"/>
            </a:xfrm>
            <a:custGeom>
              <a:avLst/>
              <a:gdLst/>
              <a:ahLst/>
              <a:cxnLst/>
              <a:rect l="l" t="t" r="r" b="b"/>
              <a:pathLst>
                <a:path w="201" h="177" extrusionOk="0">
                  <a:moveTo>
                    <a:pt x="75" y="1"/>
                  </a:moveTo>
                  <a:cubicBezTo>
                    <a:pt x="25" y="1"/>
                    <a:pt x="0" y="51"/>
                    <a:pt x="0" y="101"/>
                  </a:cubicBezTo>
                  <a:cubicBezTo>
                    <a:pt x="0" y="126"/>
                    <a:pt x="25" y="176"/>
                    <a:pt x="75" y="176"/>
                  </a:cubicBezTo>
                  <a:lnTo>
                    <a:pt x="126" y="176"/>
                  </a:lnTo>
                  <a:cubicBezTo>
                    <a:pt x="176" y="176"/>
                    <a:pt x="201" y="126"/>
                    <a:pt x="201" y="76"/>
                  </a:cubicBezTo>
                  <a:cubicBezTo>
                    <a:pt x="201" y="26"/>
                    <a:pt x="151" y="1"/>
                    <a:pt x="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6"/>
            <p:cNvSpPr/>
            <p:nvPr/>
          </p:nvSpPr>
          <p:spPr>
            <a:xfrm flipH="1">
              <a:off x="985964" y="1162254"/>
              <a:ext cx="25584" cy="23557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140" y="0"/>
                  </a:moveTo>
                  <a:cubicBezTo>
                    <a:pt x="128" y="0"/>
                    <a:pt x="115" y="3"/>
                    <a:pt x="101" y="10"/>
                  </a:cubicBezTo>
                  <a:lnTo>
                    <a:pt x="76" y="10"/>
                  </a:lnTo>
                  <a:cubicBezTo>
                    <a:pt x="26" y="10"/>
                    <a:pt x="1" y="60"/>
                    <a:pt x="1" y="110"/>
                  </a:cubicBezTo>
                  <a:cubicBezTo>
                    <a:pt x="1" y="135"/>
                    <a:pt x="51" y="186"/>
                    <a:pt x="76" y="186"/>
                  </a:cubicBezTo>
                  <a:cubicBezTo>
                    <a:pt x="76" y="186"/>
                    <a:pt x="101" y="186"/>
                    <a:pt x="101" y="160"/>
                  </a:cubicBezTo>
                  <a:lnTo>
                    <a:pt x="126" y="160"/>
                  </a:lnTo>
                  <a:cubicBezTo>
                    <a:pt x="176" y="160"/>
                    <a:pt x="201" y="110"/>
                    <a:pt x="201" y="60"/>
                  </a:cubicBezTo>
                  <a:cubicBezTo>
                    <a:pt x="201" y="24"/>
                    <a:pt x="175" y="0"/>
                    <a:pt x="1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6"/>
            <p:cNvSpPr/>
            <p:nvPr/>
          </p:nvSpPr>
          <p:spPr>
            <a:xfrm flipH="1">
              <a:off x="852597" y="1157061"/>
              <a:ext cx="25584" cy="22417"/>
            </a:xfrm>
            <a:custGeom>
              <a:avLst/>
              <a:gdLst/>
              <a:ahLst/>
              <a:cxnLst/>
              <a:rect l="l" t="t" r="r" b="b"/>
              <a:pathLst>
                <a:path w="202" h="177" extrusionOk="0">
                  <a:moveTo>
                    <a:pt x="101" y="1"/>
                  </a:moveTo>
                  <a:cubicBezTo>
                    <a:pt x="51" y="1"/>
                    <a:pt x="1" y="26"/>
                    <a:pt x="1" y="76"/>
                  </a:cubicBezTo>
                  <a:cubicBezTo>
                    <a:pt x="1" y="126"/>
                    <a:pt x="26" y="151"/>
                    <a:pt x="76" y="176"/>
                  </a:cubicBezTo>
                  <a:lnTo>
                    <a:pt x="126" y="176"/>
                  </a:lnTo>
                  <a:cubicBezTo>
                    <a:pt x="151" y="176"/>
                    <a:pt x="201" y="126"/>
                    <a:pt x="201" y="101"/>
                  </a:cubicBezTo>
                  <a:cubicBezTo>
                    <a:pt x="201" y="51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6"/>
            <p:cNvSpPr/>
            <p:nvPr/>
          </p:nvSpPr>
          <p:spPr>
            <a:xfrm flipH="1">
              <a:off x="2292221" y="763666"/>
              <a:ext cx="66747" cy="56107"/>
            </a:xfrm>
            <a:custGeom>
              <a:avLst/>
              <a:gdLst/>
              <a:ahLst/>
              <a:cxnLst/>
              <a:rect l="l" t="t" r="r" b="b"/>
              <a:pathLst>
                <a:path w="527" h="443" extrusionOk="0">
                  <a:moveTo>
                    <a:pt x="304" y="0"/>
                  </a:moveTo>
                  <a:cubicBezTo>
                    <a:pt x="287" y="0"/>
                    <a:pt x="269" y="3"/>
                    <a:pt x="251" y="7"/>
                  </a:cubicBezTo>
                  <a:lnTo>
                    <a:pt x="201" y="32"/>
                  </a:lnTo>
                  <a:cubicBezTo>
                    <a:pt x="151" y="57"/>
                    <a:pt x="101" y="82"/>
                    <a:pt x="51" y="157"/>
                  </a:cubicBezTo>
                  <a:cubicBezTo>
                    <a:pt x="26" y="207"/>
                    <a:pt x="0" y="283"/>
                    <a:pt x="51" y="333"/>
                  </a:cubicBezTo>
                  <a:cubicBezTo>
                    <a:pt x="76" y="383"/>
                    <a:pt x="126" y="408"/>
                    <a:pt x="176" y="433"/>
                  </a:cubicBezTo>
                  <a:cubicBezTo>
                    <a:pt x="201" y="439"/>
                    <a:pt x="226" y="442"/>
                    <a:pt x="250" y="442"/>
                  </a:cubicBezTo>
                  <a:cubicBezTo>
                    <a:pt x="323" y="442"/>
                    <a:pt x="389" y="414"/>
                    <a:pt x="427" y="358"/>
                  </a:cubicBezTo>
                  <a:cubicBezTo>
                    <a:pt x="502" y="308"/>
                    <a:pt x="527" y="207"/>
                    <a:pt x="477" y="107"/>
                  </a:cubicBezTo>
                  <a:cubicBezTo>
                    <a:pt x="456" y="45"/>
                    <a:pt x="385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p49"/>
          <p:cNvSpPr/>
          <p:nvPr/>
        </p:nvSpPr>
        <p:spPr>
          <a:xfrm>
            <a:off x="720000" y="2308373"/>
            <a:ext cx="2312100" cy="2198634"/>
          </a:xfrm>
          <a:prstGeom prst="roundRect">
            <a:avLst>
              <a:gd name="adj" fmla="val 1315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4" name="Google Shape;1704;p49"/>
          <p:cNvSpPr/>
          <p:nvPr/>
        </p:nvSpPr>
        <p:spPr>
          <a:xfrm>
            <a:off x="3415950" y="2308373"/>
            <a:ext cx="2312100" cy="2198634"/>
          </a:xfrm>
          <a:prstGeom prst="roundRect">
            <a:avLst>
              <a:gd name="adj" fmla="val 1315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5" name="Google Shape;1705;p49"/>
          <p:cNvSpPr/>
          <p:nvPr/>
        </p:nvSpPr>
        <p:spPr>
          <a:xfrm>
            <a:off x="6111900" y="2308373"/>
            <a:ext cx="2312100" cy="2198634"/>
          </a:xfrm>
          <a:prstGeom prst="roundRect">
            <a:avLst>
              <a:gd name="adj" fmla="val 1315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6" name="Google Shape;1706;p49"/>
          <p:cNvSpPr txBox="1"/>
          <p:nvPr/>
        </p:nvSpPr>
        <p:spPr>
          <a:xfrm>
            <a:off x="719999" y="2843273"/>
            <a:ext cx="225645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galoo"/>
                <a:ea typeface="Boogaloo"/>
                <a:cs typeface="Boogaloo"/>
                <a:sym typeface="Boogaloo"/>
              </a:rPr>
              <a:t>4 أشخاص بالغين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galoo"/>
                <a:ea typeface="Boogaloo"/>
                <a:cs typeface="Boogaloo"/>
                <a:sym typeface="Boogaloo"/>
              </a:rPr>
              <a:t>و5 أطفال</a:t>
            </a:r>
            <a:endParaRPr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708" name="Google Shape;1708;p49"/>
          <p:cNvSpPr txBox="1"/>
          <p:nvPr/>
        </p:nvSpPr>
        <p:spPr>
          <a:xfrm>
            <a:off x="3635701" y="2843273"/>
            <a:ext cx="1872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galoo"/>
                <a:ea typeface="Boogaloo"/>
                <a:cs typeface="Boogaloo"/>
                <a:sym typeface="Boogaloo"/>
              </a:rPr>
              <a:t>شخصان بالغان وطفل</a:t>
            </a:r>
            <a:endParaRPr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710" name="Google Shape;1710;p49"/>
          <p:cNvSpPr txBox="1"/>
          <p:nvPr/>
        </p:nvSpPr>
        <p:spPr>
          <a:xfrm>
            <a:off x="6331651" y="2843273"/>
            <a:ext cx="1872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galoo"/>
                <a:ea typeface="Boogaloo"/>
                <a:cs typeface="Boogaloo"/>
                <a:sym typeface="Boogaloo"/>
              </a:rPr>
              <a:t>شخص بالغ وطفل</a:t>
            </a:r>
            <a:endParaRPr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15" name="Google Shape;1011;p35">
            <a:extLst>
              <a:ext uri="{FF2B5EF4-FFF2-40B4-BE49-F238E27FC236}">
                <a16:creationId xmlns:a16="http://schemas.microsoft.com/office/drawing/2014/main" id="{3EB912C4-DE3D-4C05-8BF5-DD326FD0C841}"/>
              </a:ext>
            </a:extLst>
          </p:cNvPr>
          <p:cNvGrpSpPr/>
          <p:nvPr/>
        </p:nvGrpSpPr>
        <p:grpSpPr>
          <a:xfrm flipH="1">
            <a:off x="7638635" y="78868"/>
            <a:ext cx="1016267" cy="1035571"/>
            <a:chOff x="1707525" y="952400"/>
            <a:chExt cx="337750" cy="334625"/>
          </a:xfrm>
        </p:grpSpPr>
        <p:sp>
          <p:nvSpPr>
            <p:cNvPr id="16" name="Google Shape;1012;p35">
              <a:extLst>
                <a:ext uri="{FF2B5EF4-FFF2-40B4-BE49-F238E27FC236}">
                  <a16:creationId xmlns:a16="http://schemas.microsoft.com/office/drawing/2014/main" id="{4D58EBDB-EC60-4E79-8EA9-A14790B68132}"/>
                </a:ext>
              </a:extLst>
            </p:cNvPr>
            <p:cNvSpPr/>
            <p:nvPr/>
          </p:nvSpPr>
          <p:spPr>
            <a:xfrm>
              <a:off x="1735100" y="969775"/>
              <a:ext cx="276975" cy="299025"/>
            </a:xfrm>
            <a:custGeom>
              <a:avLst/>
              <a:gdLst/>
              <a:ahLst/>
              <a:cxnLst/>
              <a:rect l="l" t="t" r="r" b="b"/>
              <a:pathLst>
                <a:path w="11079" h="11961" extrusionOk="0">
                  <a:moveTo>
                    <a:pt x="2781" y="1783"/>
                  </a:moveTo>
                  <a:cubicBezTo>
                    <a:pt x="2848" y="1783"/>
                    <a:pt x="2908" y="1870"/>
                    <a:pt x="2908" y="1937"/>
                  </a:cubicBezTo>
                  <a:cubicBezTo>
                    <a:pt x="2892" y="1986"/>
                    <a:pt x="2834" y="2013"/>
                    <a:pt x="2781" y="2013"/>
                  </a:cubicBezTo>
                  <a:cubicBezTo>
                    <a:pt x="2752" y="2013"/>
                    <a:pt x="2725" y="2005"/>
                    <a:pt x="2707" y="1987"/>
                  </a:cubicBezTo>
                  <a:cubicBezTo>
                    <a:pt x="2657" y="1912"/>
                    <a:pt x="2707" y="1837"/>
                    <a:pt x="2732" y="1787"/>
                  </a:cubicBezTo>
                  <a:lnTo>
                    <a:pt x="2757" y="1787"/>
                  </a:lnTo>
                  <a:cubicBezTo>
                    <a:pt x="2766" y="1784"/>
                    <a:pt x="2774" y="1783"/>
                    <a:pt x="2781" y="1783"/>
                  </a:cubicBezTo>
                  <a:close/>
                  <a:moveTo>
                    <a:pt x="7368" y="1783"/>
                  </a:moveTo>
                  <a:cubicBezTo>
                    <a:pt x="7434" y="1783"/>
                    <a:pt x="7492" y="1870"/>
                    <a:pt x="7469" y="1937"/>
                  </a:cubicBezTo>
                  <a:cubicBezTo>
                    <a:pt x="7453" y="1986"/>
                    <a:pt x="7395" y="2013"/>
                    <a:pt x="7349" y="2013"/>
                  </a:cubicBezTo>
                  <a:cubicBezTo>
                    <a:pt x="7324" y="2013"/>
                    <a:pt x="7303" y="2005"/>
                    <a:pt x="7294" y="1987"/>
                  </a:cubicBezTo>
                  <a:cubicBezTo>
                    <a:pt x="7244" y="1912"/>
                    <a:pt x="7269" y="1837"/>
                    <a:pt x="7319" y="1787"/>
                  </a:cubicBezTo>
                  <a:lnTo>
                    <a:pt x="7344" y="1787"/>
                  </a:lnTo>
                  <a:cubicBezTo>
                    <a:pt x="7352" y="1784"/>
                    <a:pt x="7360" y="1783"/>
                    <a:pt x="7368" y="1783"/>
                  </a:cubicBezTo>
                  <a:close/>
                  <a:moveTo>
                    <a:pt x="2457" y="2589"/>
                  </a:moveTo>
                  <a:cubicBezTo>
                    <a:pt x="2482" y="2589"/>
                    <a:pt x="2482" y="2589"/>
                    <a:pt x="2507" y="2614"/>
                  </a:cubicBezTo>
                  <a:lnTo>
                    <a:pt x="2557" y="2614"/>
                  </a:lnTo>
                  <a:cubicBezTo>
                    <a:pt x="2607" y="2639"/>
                    <a:pt x="2657" y="2664"/>
                    <a:pt x="2682" y="2714"/>
                  </a:cubicBezTo>
                  <a:cubicBezTo>
                    <a:pt x="2707" y="2764"/>
                    <a:pt x="2682" y="2839"/>
                    <a:pt x="2657" y="2890"/>
                  </a:cubicBezTo>
                  <a:cubicBezTo>
                    <a:pt x="2607" y="2940"/>
                    <a:pt x="2557" y="2965"/>
                    <a:pt x="2507" y="2965"/>
                  </a:cubicBezTo>
                  <a:cubicBezTo>
                    <a:pt x="2465" y="2975"/>
                    <a:pt x="2419" y="2981"/>
                    <a:pt x="2373" y="2981"/>
                  </a:cubicBezTo>
                  <a:cubicBezTo>
                    <a:pt x="2307" y="2981"/>
                    <a:pt x="2240" y="2969"/>
                    <a:pt x="2181" y="2940"/>
                  </a:cubicBezTo>
                  <a:cubicBezTo>
                    <a:pt x="2131" y="2915"/>
                    <a:pt x="2056" y="2865"/>
                    <a:pt x="2056" y="2789"/>
                  </a:cubicBezTo>
                  <a:cubicBezTo>
                    <a:pt x="2056" y="2739"/>
                    <a:pt x="2106" y="2689"/>
                    <a:pt x="2156" y="2664"/>
                  </a:cubicBezTo>
                  <a:cubicBezTo>
                    <a:pt x="2156" y="2639"/>
                    <a:pt x="2181" y="2639"/>
                    <a:pt x="2206" y="2614"/>
                  </a:cubicBezTo>
                  <a:cubicBezTo>
                    <a:pt x="2281" y="2589"/>
                    <a:pt x="2382" y="2589"/>
                    <a:pt x="2457" y="2589"/>
                  </a:cubicBezTo>
                  <a:close/>
                  <a:moveTo>
                    <a:pt x="7895" y="2454"/>
                  </a:moveTo>
                  <a:cubicBezTo>
                    <a:pt x="7928" y="2454"/>
                    <a:pt x="7962" y="2457"/>
                    <a:pt x="7996" y="2463"/>
                  </a:cubicBezTo>
                  <a:cubicBezTo>
                    <a:pt x="8021" y="2463"/>
                    <a:pt x="8046" y="2489"/>
                    <a:pt x="8071" y="2489"/>
                  </a:cubicBezTo>
                  <a:cubicBezTo>
                    <a:pt x="8071" y="2489"/>
                    <a:pt x="8121" y="2489"/>
                    <a:pt x="8146" y="2514"/>
                  </a:cubicBezTo>
                  <a:cubicBezTo>
                    <a:pt x="8196" y="2539"/>
                    <a:pt x="8271" y="2564"/>
                    <a:pt x="8296" y="2639"/>
                  </a:cubicBezTo>
                  <a:cubicBezTo>
                    <a:pt x="8346" y="2714"/>
                    <a:pt x="8321" y="2814"/>
                    <a:pt x="8271" y="2865"/>
                  </a:cubicBezTo>
                  <a:cubicBezTo>
                    <a:pt x="8221" y="2940"/>
                    <a:pt x="8146" y="2965"/>
                    <a:pt x="8071" y="2990"/>
                  </a:cubicBezTo>
                  <a:cubicBezTo>
                    <a:pt x="8018" y="3008"/>
                    <a:pt x="7964" y="3016"/>
                    <a:pt x="7911" y="3016"/>
                  </a:cubicBezTo>
                  <a:cubicBezTo>
                    <a:pt x="7814" y="3016"/>
                    <a:pt x="7717" y="2988"/>
                    <a:pt x="7620" y="2940"/>
                  </a:cubicBezTo>
                  <a:cubicBezTo>
                    <a:pt x="7544" y="2915"/>
                    <a:pt x="7469" y="2839"/>
                    <a:pt x="7444" y="2739"/>
                  </a:cubicBezTo>
                  <a:cubicBezTo>
                    <a:pt x="7444" y="2664"/>
                    <a:pt x="7494" y="2589"/>
                    <a:pt x="7570" y="2539"/>
                  </a:cubicBezTo>
                  <a:cubicBezTo>
                    <a:pt x="7595" y="2539"/>
                    <a:pt x="7620" y="2514"/>
                    <a:pt x="7645" y="2514"/>
                  </a:cubicBezTo>
                  <a:cubicBezTo>
                    <a:pt x="7718" y="2477"/>
                    <a:pt x="7805" y="2454"/>
                    <a:pt x="7895" y="2454"/>
                  </a:cubicBezTo>
                  <a:close/>
                  <a:moveTo>
                    <a:pt x="6982" y="2773"/>
                  </a:moveTo>
                  <a:cubicBezTo>
                    <a:pt x="7001" y="2773"/>
                    <a:pt x="7018" y="2785"/>
                    <a:pt x="7018" y="2814"/>
                  </a:cubicBezTo>
                  <a:cubicBezTo>
                    <a:pt x="7043" y="2839"/>
                    <a:pt x="7043" y="2865"/>
                    <a:pt x="7018" y="2890"/>
                  </a:cubicBezTo>
                  <a:cubicBezTo>
                    <a:pt x="6392" y="3291"/>
                    <a:pt x="5665" y="3516"/>
                    <a:pt x="4913" y="3516"/>
                  </a:cubicBezTo>
                  <a:cubicBezTo>
                    <a:pt x="4537" y="3516"/>
                    <a:pt x="4161" y="3466"/>
                    <a:pt x="3810" y="3341"/>
                  </a:cubicBezTo>
                  <a:cubicBezTo>
                    <a:pt x="3509" y="3240"/>
                    <a:pt x="3284" y="3140"/>
                    <a:pt x="3108" y="2990"/>
                  </a:cubicBezTo>
                  <a:cubicBezTo>
                    <a:pt x="3083" y="2965"/>
                    <a:pt x="3083" y="2915"/>
                    <a:pt x="3108" y="2890"/>
                  </a:cubicBezTo>
                  <a:cubicBezTo>
                    <a:pt x="3121" y="2877"/>
                    <a:pt x="3133" y="2871"/>
                    <a:pt x="3146" y="2871"/>
                  </a:cubicBezTo>
                  <a:cubicBezTo>
                    <a:pt x="3158" y="2871"/>
                    <a:pt x="3171" y="2877"/>
                    <a:pt x="3184" y="2890"/>
                  </a:cubicBezTo>
                  <a:cubicBezTo>
                    <a:pt x="3359" y="3015"/>
                    <a:pt x="3559" y="3140"/>
                    <a:pt x="3835" y="3215"/>
                  </a:cubicBezTo>
                  <a:cubicBezTo>
                    <a:pt x="4190" y="3328"/>
                    <a:pt x="4563" y="3384"/>
                    <a:pt x="4936" y="3384"/>
                  </a:cubicBezTo>
                  <a:cubicBezTo>
                    <a:pt x="5643" y="3384"/>
                    <a:pt x="6352" y="3183"/>
                    <a:pt x="6943" y="2789"/>
                  </a:cubicBezTo>
                  <a:cubicBezTo>
                    <a:pt x="6953" y="2779"/>
                    <a:pt x="6968" y="2773"/>
                    <a:pt x="6982" y="2773"/>
                  </a:cubicBezTo>
                  <a:close/>
                  <a:moveTo>
                    <a:pt x="5855" y="5812"/>
                  </a:moveTo>
                  <a:cubicBezTo>
                    <a:pt x="6059" y="5812"/>
                    <a:pt x="6273" y="5952"/>
                    <a:pt x="6316" y="6148"/>
                  </a:cubicBezTo>
                  <a:cubicBezTo>
                    <a:pt x="6392" y="6373"/>
                    <a:pt x="6241" y="6649"/>
                    <a:pt x="6016" y="6699"/>
                  </a:cubicBezTo>
                  <a:cubicBezTo>
                    <a:pt x="5976" y="6712"/>
                    <a:pt x="5934" y="6719"/>
                    <a:pt x="5892" y="6719"/>
                  </a:cubicBezTo>
                  <a:cubicBezTo>
                    <a:pt x="5699" y="6719"/>
                    <a:pt x="5501" y="6584"/>
                    <a:pt x="5439" y="6398"/>
                  </a:cubicBezTo>
                  <a:cubicBezTo>
                    <a:pt x="5389" y="6173"/>
                    <a:pt x="5514" y="5897"/>
                    <a:pt x="5740" y="5822"/>
                  </a:cubicBezTo>
                  <a:lnTo>
                    <a:pt x="5765" y="5822"/>
                  </a:lnTo>
                  <a:cubicBezTo>
                    <a:pt x="5794" y="5815"/>
                    <a:pt x="5825" y="5812"/>
                    <a:pt x="5855" y="5812"/>
                  </a:cubicBezTo>
                  <a:close/>
                  <a:moveTo>
                    <a:pt x="8729" y="5206"/>
                  </a:moveTo>
                  <a:cubicBezTo>
                    <a:pt x="9181" y="5206"/>
                    <a:pt x="9638" y="5417"/>
                    <a:pt x="9825" y="5822"/>
                  </a:cubicBezTo>
                  <a:cubicBezTo>
                    <a:pt x="10001" y="6223"/>
                    <a:pt x="9976" y="6699"/>
                    <a:pt x="9825" y="7100"/>
                  </a:cubicBezTo>
                  <a:cubicBezTo>
                    <a:pt x="9700" y="7426"/>
                    <a:pt x="9524" y="7752"/>
                    <a:pt x="9249" y="7952"/>
                  </a:cubicBezTo>
                  <a:cubicBezTo>
                    <a:pt x="9048" y="8086"/>
                    <a:pt x="8814" y="8164"/>
                    <a:pt x="8584" y="8164"/>
                  </a:cubicBezTo>
                  <a:cubicBezTo>
                    <a:pt x="8469" y="8164"/>
                    <a:pt x="8355" y="8144"/>
                    <a:pt x="8246" y="8103"/>
                  </a:cubicBezTo>
                  <a:cubicBezTo>
                    <a:pt x="7971" y="7977"/>
                    <a:pt x="7795" y="7702"/>
                    <a:pt x="7695" y="7426"/>
                  </a:cubicBezTo>
                  <a:cubicBezTo>
                    <a:pt x="7519" y="7000"/>
                    <a:pt x="7544" y="6524"/>
                    <a:pt x="7645" y="6073"/>
                  </a:cubicBezTo>
                  <a:cubicBezTo>
                    <a:pt x="7695" y="5847"/>
                    <a:pt x="7795" y="5596"/>
                    <a:pt x="7971" y="5446"/>
                  </a:cubicBezTo>
                  <a:cubicBezTo>
                    <a:pt x="8179" y="5285"/>
                    <a:pt x="8453" y="5206"/>
                    <a:pt x="8729" y="5206"/>
                  </a:cubicBezTo>
                  <a:close/>
                  <a:moveTo>
                    <a:pt x="4652" y="8246"/>
                  </a:moveTo>
                  <a:cubicBezTo>
                    <a:pt x="5034" y="8246"/>
                    <a:pt x="5415" y="8529"/>
                    <a:pt x="5389" y="9080"/>
                  </a:cubicBezTo>
                  <a:cubicBezTo>
                    <a:pt x="5366" y="9457"/>
                    <a:pt x="5010" y="9811"/>
                    <a:pt x="4635" y="9811"/>
                  </a:cubicBezTo>
                  <a:cubicBezTo>
                    <a:pt x="4611" y="9811"/>
                    <a:pt x="4586" y="9810"/>
                    <a:pt x="4562" y="9807"/>
                  </a:cubicBezTo>
                  <a:cubicBezTo>
                    <a:pt x="4186" y="9757"/>
                    <a:pt x="3910" y="9381"/>
                    <a:pt x="3910" y="9030"/>
                  </a:cubicBezTo>
                  <a:cubicBezTo>
                    <a:pt x="3923" y="8504"/>
                    <a:pt x="4288" y="8246"/>
                    <a:pt x="4652" y="8246"/>
                  </a:cubicBezTo>
                  <a:close/>
                  <a:moveTo>
                    <a:pt x="5994" y="0"/>
                  </a:moveTo>
                  <a:cubicBezTo>
                    <a:pt x="4945" y="0"/>
                    <a:pt x="3846" y="292"/>
                    <a:pt x="2908" y="784"/>
                  </a:cubicBezTo>
                  <a:cubicBezTo>
                    <a:pt x="2983" y="809"/>
                    <a:pt x="3033" y="859"/>
                    <a:pt x="3108" y="859"/>
                  </a:cubicBezTo>
                  <a:cubicBezTo>
                    <a:pt x="3008" y="1085"/>
                    <a:pt x="2808" y="1286"/>
                    <a:pt x="2557" y="1311"/>
                  </a:cubicBezTo>
                  <a:cubicBezTo>
                    <a:pt x="2507" y="1311"/>
                    <a:pt x="2407" y="1311"/>
                    <a:pt x="2432" y="1260"/>
                  </a:cubicBezTo>
                  <a:lnTo>
                    <a:pt x="2432" y="1260"/>
                  </a:lnTo>
                  <a:cubicBezTo>
                    <a:pt x="2418" y="1265"/>
                    <a:pt x="2405" y="1267"/>
                    <a:pt x="2393" y="1267"/>
                  </a:cubicBezTo>
                  <a:cubicBezTo>
                    <a:pt x="2338" y="1267"/>
                    <a:pt x="2297" y="1226"/>
                    <a:pt x="2256" y="1185"/>
                  </a:cubicBezTo>
                  <a:cubicBezTo>
                    <a:pt x="1930" y="1411"/>
                    <a:pt x="1630" y="1661"/>
                    <a:pt x="1379" y="1962"/>
                  </a:cubicBezTo>
                  <a:cubicBezTo>
                    <a:pt x="752" y="2664"/>
                    <a:pt x="351" y="3566"/>
                    <a:pt x="176" y="4494"/>
                  </a:cubicBezTo>
                  <a:cubicBezTo>
                    <a:pt x="151" y="4544"/>
                    <a:pt x="151" y="4594"/>
                    <a:pt x="126" y="4644"/>
                  </a:cubicBezTo>
                  <a:cubicBezTo>
                    <a:pt x="176" y="4619"/>
                    <a:pt x="201" y="4594"/>
                    <a:pt x="226" y="4569"/>
                  </a:cubicBezTo>
                  <a:cubicBezTo>
                    <a:pt x="239" y="4556"/>
                    <a:pt x="257" y="4550"/>
                    <a:pt x="276" y="4550"/>
                  </a:cubicBezTo>
                  <a:cubicBezTo>
                    <a:pt x="295" y="4550"/>
                    <a:pt x="314" y="4556"/>
                    <a:pt x="326" y="4569"/>
                  </a:cubicBezTo>
                  <a:cubicBezTo>
                    <a:pt x="351" y="4594"/>
                    <a:pt x="351" y="4644"/>
                    <a:pt x="326" y="4669"/>
                  </a:cubicBezTo>
                  <a:cubicBezTo>
                    <a:pt x="251" y="4719"/>
                    <a:pt x="176" y="4794"/>
                    <a:pt x="101" y="4870"/>
                  </a:cubicBezTo>
                  <a:cubicBezTo>
                    <a:pt x="1" y="5596"/>
                    <a:pt x="1" y="6323"/>
                    <a:pt x="126" y="7050"/>
                  </a:cubicBezTo>
                  <a:cubicBezTo>
                    <a:pt x="326" y="6824"/>
                    <a:pt x="627" y="6699"/>
                    <a:pt x="928" y="6699"/>
                  </a:cubicBezTo>
                  <a:cubicBezTo>
                    <a:pt x="1329" y="6699"/>
                    <a:pt x="1705" y="6875"/>
                    <a:pt x="1981" y="7125"/>
                  </a:cubicBezTo>
                  <a:cubicBezTo>
                    <a:pt x="2507" y="7576"/>
                    <a:pt x="2833" y="8253"/>
                    <a:pt x="2757" y="8930"/>
                  </a:cubicBezTo>
                  <a:cubicBezTo>
                    <a:pt x="2682" y="9531"/>
                    <a:pt x="2256" y="10058"/>
                    <a:pt x="1705" y="10258"/>
                  </a:cubicBezTo>
                  <a:cubicBezTo>
                    <a:pt x="1855" y="10408"/>
                    <a:pt x="2006" y="10559"/>
                    <a:pt x="2181" y="10684"/>
                  </a:cubicBezTo>
                  <a:cubicBezTo>
                    <a:pt x="2808" y="11210"/>
                    <a:pt x="3534" y="11586"/>
                    <a:pt x="4336" y="11787"/>
                  </a:cubicBezTo>
                  <a:cubicBezTo>
                    <a:pt x="4336" y="11636"/>
                    <a:pt x="4336" y="11486"/>
                    <a:pt x="4336" y="11336"/>
                  </a:cubicBezTo>
                  <a:cubicBezTo>
                    <a:pt x="4336" y="11311"/>
                    <a:pt x="4361" y="11286"/>
                    <a:pt x="4387" y="11286"/>
                  </a:cubicBezTo>
                  <a:cubicBezTo>
                    <a:pt x="4437" y="11286"/>
                    <a:pt x="4462" y="11311"/>
                    <a:pt x="4462" y="11336"/>
                  </a:cubicBezTo>
                  <a:cubicBezTo>
                    <a:pt x="4462" y="11486"/>
                    <a:pt x="4462" y="11662"/>
                    <a:pt x="4462" y="11812"/>
                  </a:cubicBezTo>
                  <a:cubicBezTo>
                    <a:pt x="4895" y="11910"/>
                    <a:pt x="5336" y="11961"/>
                    <a:pt x="5776" y="11961"/>
                  </a:cubicBezTo>
                  <a:cubicBezTo>
                    <a:pt x="6125" y="11961"/>
                    <a:pt x="6474" y="11929"/>
                    <a:pt x="6818" y="11862"/>
                  </a:cubicBezTo>
                  <a:lnTo>
                    <a:pt x="6818" y="11486"/>
                  </a:lnTo>
                  <a:cubicBezTo>
                    <a:pt x="6818" y="11461"/>
                    <a:pt x="6843" y="11411"/>
                    <a:pt x="6868" y="11411"/>
                  </a:cubicBezTo>
                  <a:cubicBezTo>
                    <a:pt x="6918" y="11411"/>
                    <a:pt x="6943" y="11461"/>
                    <a:pt x="6943" y="11486"/>
                  </a:cubicBezTo>
                  <a:lnTo>
                    <a:pt x="6943" y="11837"/>
                  </a:lnTo>
                  <a:cubicBezTo>
                    <a:pt x="7519" y="11687"/>
                    <a:pt x="8046" y="11461"/>
                    <a:pt x="8547" y="11135"/>
                  </a:cubicBezTo>
                  <a:cubicBezTo>
                    <a:pt x="9575" y="10433"/>
                    <a:pt x="10326" y="9331"/>
                    <a:pt x="10702" y="8128"/>
                  </a:cubicBezTo>
                  <a:cubicBezTo>
                    <a:pt x="11078" y="6925"/>
                    <a:pt x="11078" y="5646"/>
                    <a:pt x="10878" y="4393"/>
                  </a:cubicBezTo>
                  <a:cubicBezTo>
                    <a:pt x="10853" y="4368"/>
                    <a:pt x="10853" y="4318"/>
                    <a:pt x="10853" y="4293"/>
                  </a:cubicBezTo>
                  <a:cubicBezTo>
                    <a:pt x="10778" y="4218"/>
                    <a:pt x="10702" y="4168"/>
                    <a:pt x="10652" y="4093"/>
                  </a:cubicBezTo>
                  <a:cubicBezTo>
                    <a:pt x="10602" y="4068"/>
                    <a:pt x="10602" y="4042"/>
                    <a:pt x="10627" y="4017"/>
                  </a:cubicBezTo>
                  <a:cubicBezTo>
                    <a:pt x="10645" y="4000"/>
                    <a:pt x="10675" y="3982"/>
                    <a:pt x="10700" y="3982"/>
                  </a:cubicBezTo>
                  <a:cubicBezTo>
                    <a:pt x="10711" y="3982"/>
                    <a:pt x="10720" y="3985"/>
                    <a:pt x="10727" y="3992"/>
                  </a:cubicBezTo>
                  <a:cubicBezTo>
                    <a:pt x="10753" y="4017"/>
                    <a:pt x="10778" y="4042"/>
                    <a:pt x="10803" y="4068"/>
                  </a:cubicBezTo>
                  <a:cubicBezTo>
                    <a:pt x="10702" y="3667"/>
                    <a:pt x="10602" y="3291"/>
                    <a:pt x="10427" y="2915"/>
                  </a:cubicBezTo>
                  <a:cubicBezTo>
                    <a:pt x="10001" y="1937"/>
                    <a:pt x="9249" y="1110"/>
                    <a:pt x="8296" y="584"/>
                  </a:cubicBezTo>
                  <a:cubicBezTo>
                    <a:pt x="8296" y="584"/>
                    <a:pt x="8296" y="609"/>
                    <a:pt x="8296" y="609"/>
                  </a:cubicBezTo>
                  <a:cubicBezTo>
                    <a:pt x="8271" y="709"/>
                    <a:pt x="8221" y="809"/>
                    <a:pt x="8121" y="834"/>
                  </a:cubicBezTo>
                  <a:cubicBezTo>
                    <a:pt x="8146" y="885"/>
                    <a:pt x="8046" y="885"/>
                    <a:pt x="7996" y="885"/>
                  </a:cubicBezTo>
                  <a:cubicBezTo>
                    <a:pt x="7979" y="887"/>
                    <a:pt x="7961" y="888"/>
                    <a:pt x="7943" y="888"/>
                  </a:cubicBezTo>
                  <a:cubicBezTo>
                    <a:pt x="7754" y="888"/>
                    <a:pt x="7536" y="767"/>
                    <a:pt x="7444" y="584"/>
                  </a:cubicBezTo>
                  <a:cubicBezTo>
                    <a:pt x="7570" y="534"/>
                    <a:pt x="7645" y="433"/>
                    <a:pt x="7720" y="308"/>
                  </a:cubicBezTo>
                  <a:cubicBezTo>
                    <a:pt x="7188" y="97"/>
                    <a:pt x="6599" y="0"/>
                    <a:pt x="59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3;p35">
              <a:extLst>
                <a:ext uri="{FF2B5EF4-FFF2-40B4-BE49-F238E27FC236}">
                  <a16:creationId xmlns:a16="http://schemas.microsoft.com/office/drawing/2014/main" id="{6A55F848-4787-40EE-95D6-A69EFB0DCB0A}"/>
                </a:ext>
              </a:extLst>
            </p:cNvPr>
            <p:cNvSpPr/>
            <p:nvPr/>
          </p:nvSpPr>
          <p:spPr>
            <a:xfrm>
              <a:off x="1738225" y="1137250"/>
              <a:ext cx="67700" cy="89000"/>
            </a:xfrm>
            <a:custGeom>
              <a:avLst/>
              <a:gdLst/>
              <a:ahLst/>
              <a:cxnLst/>
              <a:rect l="l" t="t" r="r" b="b"/>
              <a:pathLst>
                <a:path w="2708" h="3560" extrusionOk="0">
                  <a:moveTo>
                    <a:pt x="803" y="0"/>
                  </a:moveTo>
                  <a:cubicBezTo>
                    <a:pt x="502" y="0"/>
                    <a:pt x="201" y="125"/>
                    <a:pt x="1" y="351"/>
                  </a:cubicBezTo>
                  <a:cubicBezTo>
                    <a:pt x="226" y="1554"/>
                    <a:pt x="753" y="2682"/>
                    <a:pt x="1580" y="3559"/>
                  </a:cubicBezTo>
                  <a:cubicBezTo>
                    <a:pt x="2131" y="3359"/>
                    <a:pt x="2557" y="2832"/>
                    <a:pt x="2632" y="2231"/>
                  </a:cubicBezTo>
                  <a:cubicBezTo>
                    <a:pt x="2708" y="1554"/>
                    <a:pt x="2382" y="877"/>
                    <a:pt x="1856" y="426"/>
                  </a:cubicBezTo>
                  <a:cubicBezTo>
                    <a:pt x="1580" y="176"/>
                    <a:pt x="1204" y="0"/>
                    <a:pt x="8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14;p35">
              <a:extLst>
                <a:ext uri="{FF2B5EF4-FFF2-40B4-BE49-F238E27FC236}">
                  <a16:creationId xmlns:a16="http://schemas.microsoft.com/office/drawing/2014/main" id="{19D81652-98CB-49EB-AF19-6136E644138A}"/>
                </a:ext>
              </a:extLst>
            </p:cNvPr>
            <p:cNvSpPr/>
            <p:nvPr/>
          </p:nvSpPr>
          <p:spPr>
            <a:xfrm>
              <a:off x="1923075" y="1099900"/>
              <a:ext cx="62050" cy="73975"/>
            </a:xfrm>
            <a:custGeom>
              <a:avLst/>
              <a:gdLst/>
              <a:ahLst/>
              <a:cxnLst/>
              <a:rect l="l" t="t" r="r" b="b"/>
              <a:pathLst>
                <a:path w="2482" h="2959" extrusionOk="0">
                  <a:moveTo>
                    <a:pt x="1210" y="1"/>
                  </a:moveTo>
                  <a:cubicBezTo>
                    <a:pt x="934" y="1"/>
                    <a:pt x="660" y="80"/>
                    <a:pt x="452" y="241"/>
                  </a:cubicBezTo>
                  <a:cubicBezTo>
                    <a:pt x="251" y="391"/>
                    <a:pt x="176" y="642"/>
                    <a:pt x="126" y="868"/>
                  </a:cubicBezTo>
                  <a:cubicBezTo>
                    <a:pt x="25" y="1319"/>
                    <a:pt x="0" y="1795"/>
                    <a:pt x="176" y="2221"/>
                  </a:cubicBezTo>
                  <a:cubicBezTo>
                    <a:pt x="276" y="2497"/>
                    <a:pt x="452" y="2772"/>
                    <a:pt x="727" y="2898"/>
                  </a:cubicBezTo>
                  <a:cubicBezTo>
                    <a:pt x="836" y="2939"/>
                    <a:pt x="950" y="2959"/>
                    <a:pt x="1065" y="2959"/>
                  </a:cubicBezTo>
                  <a:cubicBezTo>
                    <a:pt x="1295" y="2959"/>
                    <a:pt x="1529" y="2881"/>
                    <a:pt x="1730" y="2747"/>
                  </a:cubicBezTo>
                  <a:cubicBezTo>
                    <a:pt x="2005" y="2547"/>
                    <a:pt x="2181" y="2221"/>
                    <a:pt x="2306" y="1895"/>
                  </a:cubicBezTo>
                  <a:cubicBezTo>
                    <a:pt x="2457" y="1494"/>
                    <a:pt x="2482" y="1018"/>
                    <a:pt x="2306" y="617"/>
                  </a:cubicBezTo>
                  <a:cubicBezTo>
                    <a:pt x="2119" y="212"/>
                    <a:pt x="1662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15;p35">
              <a:extLst>
                <a:ext uri="{FF2B5EF4-FFF2-40B4-BE49-F238E27FC236}">
                  <a16:creationId xmlns:a16="http://schemas.microsoft.com/office/drawing/2014/main" id="{34919407-21AB-477E-B898-21191459C8BD}"/>
                </a:ext>
              </a:extLst>
            </p:cNvPr>
            <p:cNvSpPr/>
            <p:nvPr/>
          </p:nvSpPr>
          <p:spPr>
            <a:xfrm>
              <a:off x="1832850" y="1175925"/>
              <a:ext cx="37625" cy="39150"/>
            </a:xfrm>
            <a:custGeom>
              <a:avLst/>
              <a:gdLst/>
              <a:ahLst/>
              <a:cxnLst/>
              <a:rect l="l" t="t" r="r" b="b"/>
              <a:pathLst>
                <a:path w="1505" h="1566" extrusionOk="0">
                  <a:moveTo>
                    <a:pt x="742" y="0"/>
                  </a:moveTo>
                  <a:cubicBezTo>
                    <a:pt x="378" y="0"/>
                    <a:pt x="13" y="258"/>
                    <a:pt x="0" y="784"/>
                  </a:cubicBezTo>
                  <a:cubicBezTo>
                    <a:pt x="0" y="1135"/>
                    <a:pt x="276" y="1511"/>
                    <a:pt x="652" y="1561"/>
                  </a:cubicBezTo>
                  <a:cubicBezTo>
                    <a:pt x="676" y="1564"/>
                    <a:pt x="701" y="1565"/>
                    <a:pt x="725" y="1565"/>
                  </a:cubicBezTo>
                  <a:cubicBezTo>
                    <a:pt x="1100" y="1565"/>
                    <a:pt x="1456" y="1211"/>
                    <a:pt x="1479" y="834"/>
                  </a:cubicBezTo>
                  <a:cubicBezTo>
                    <a:pt x="1505" y="283"/>
                    <a:pt x="1124" y="0"/>
                    <a:pt x="7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16;p35">
              <a:extLst>
                <a:ext uri="{FF2B5EF4-FFF2-40B4-BE49-F238E27FC236}">
                  <a16:creationId xmlns:a16="http://schemas.microsoft.com/office/drawing/2014/main" id="{92923931-3C69-48A8-A503-6E0C8CF20AF4}"/>
                </a:ext>
              </a:extLst>
            </p:cNvPr>
            <p:cNvSpPr/>
            <p:nvPr/>
          </p:nvSpPr>
          <p:spPr>
            <a:xfrm>
              <a:off x="1869825" y="1115075"/>
              <a:ext cx="25075" cy="22675"/>
            </a:xfrm>
            <a:custGeom>
              <a:avLst/>
              <a:gdLst/>
              <a:ahLst/>
              <a:cxnLst/>
              <a:rect l="l" t="t" r="r" b="b"/>
              <a:pathLst>
                <a:path w="1003" h="907" extrusionOk="0">
                  <a:moveTo>
                    <a:pt x="466" y="0"/>
                  </a:moveTo>
                  <a:cubicBezTo>
                    <a:pt x="436" y="0"/>
                    <a:pt x="405" y="3"/>
                    <a:pt x="376" y="10"/>
                  </a:cubicBezTo>
                  <a:lnTo>
                    <a:pt x="351" y="10"/>
                  </a:lnTo>
                  <a:cubicBezTo>
                    <a:pt x="125" y="85"/>
                    <a:pt x="0" y="361"/>
                    <a:pt x="50" y="586"/>
                  </a:cubicBezTo>
                  <a:cubicBezTo>
                    <a:pt x="112" y="772"/>
                    <a:pt x="310" y="907"/>
                    <a:pt x="503" y="907"/>
                  </a:cubicBezTo>
                  <a:cubicBezTo>
                    <a:pt x="545" y="907"/>
                    <a:pt x="587" y="900"/>
                    <a:pt x="627" y="887"/>
                  </a:cubicBezTo>
                  <a:cubicBezTo>
                    <a:pt x="852" y="837"/>
                    <a:pt x="1003" y="561"/>
                    <a:pt x="927" y="336"/>
                  </a:cubicBezTo>
                  <a:cubicBezTo>
                    <a:pt x="884" y="140"/>
                    <a:pt x="670" y="0"/>
                    <a:pt x="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17;p35">
              <a:extLst>
                <a:ext uri="{FF2B5EF4-FFF2-40B4-BE49-F238E27FC236}">
                  <a16:creationId xmlns:a16="http://schemas.microsoft.com/office/drawing/2014/main" id="{1BED3883-AE9C-493B-AFC4-B34564B8F815}"/>
                </a:ext>
              </a:extLst>
            </p:cNvPr>
            <p:cNvSpPr/>
            <p:nvPr/>
          </p:nvSpPr>
          <p:spPr>
            <a:xfrm>
              <a:off x="1835975" y="1251900"/>
              <a:ext cx="10675" cy="35125"/>
            </a:xfrm>
            <a:custGeom>
              <a:avLst/>
              <a:gdLst/>
              <a:ahLst/>
              <a:cxnLst/>
              <a:rect l="l" t="t" r="r" b="b"/>
              <a:pathLst>
                <a:path w="427" h="1405" extrusionOk="0">
                  <a:moveTo>
                    <a:pt x="352" y="1"/>
                  </a:moveTo>
                  <a:cubicBezTo>
                    <a:pt x="326" y="1"/>
                    <a:pt x="301" y="26"/>
                    <a:pt x="301" y="51"/>
                  </a:cubicBezTo>
                  <a:cubicBezTo>
                    <a:pt x="301" y="201"/>
                    <a:pt x="301" y="351"/>
                    <a:pt x="301" y="502"/>
                  </a:cubicBezTo>
                  <a:cubicBezTo>
                    <a:pt x="301" y="752"/>
                    <a:pt x="301" y="1003"/>
                    <a:pt x="301" y="1279"/>
                  </a:cubicBezTo>
                  <a:lnTo>
                    <a:pt x="76" y="1279"/>
                  </a:lnTo>
                  <a:cubicBezTo>
                    <a:pt x="26" y="1279"/>
                    <a:pt x="1" y="1304"/>
                    <a:pt x="1" y="1329"/>
                  </a:cubicBezTo>
                  <a:cubicBezTo>
                    <a:pt x="1" y="1379"/>
                    <a:pt x="26" y="1404"/>
                    <a:pt x="51" y="1404"/>
                  </a:cubicBezTo>
                  <a:lnTo>
                    <a:pt x="151" y="1404"/>
                  </a:lnTo>
                  <a:cubicBezTo>
                    <a:pt x="226" y="1404"/>
                    <a:pt x="301" y="1404"/>
                    <a:pt x="377" y="1379"/>
                  </a:cubicBezTo>
                  <a:cubicBezTo>
                    <a:pt x="402" y="1379"/>
                    <a:pt x="427" y="1354"/>
                    <a:pt x="427" y="1329"/>
                  </a:cubicBezTo>
                  <a:cubicBezTo>
                    <a:pt x="427" y="1053"/>
                    <a:pt x="427" y="803"/>
                    <a:pt x="427" y="527"/>
                  </a:cubicBezTo>
                  <a:cubicBezTo>
                    <a:pt x="427" y="377"/>
                    <a:pt x="427" y="201"/>
                    <a:pt x="427" y="51"/>
                  </a:cubicBezTo>
                  <a:cubicBezTo>
                    <a:pt x="427" y="26"/>
                    <a:pt x="402" y="1"/>
                    <a:pt x="3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18;p35">
              <a:extLst>
                <a:ext uri="{FF2B5EF4-FFF2-40B4-BE49-F238E27FC236}">
                  <a16:creationId xmlns:a16="http://schemas.microsoft.com/office/drawing/2014/main" id="{03158642-7604-4BEB-8904-5C2160426761}"/>
                </a:ext>
              </a:extLst>
            </p:cNvPr>
            <p:cNvSpPr/>
            <p:nvPr/>
          </p:nvSpPr>
          <p:spPr>
            <a:xfrm>
              <a:off x="1905525" y="1255025"/>
              <a:ext cx="13175" cy="32000"/>
            </a:xfrm>
            <a:custGeom>
              <a:avLst/>
              <a:gdLst/>
              <a:ahLst/>
              <a:cxnLst/>
              <a:rect l="l" t="t" r="r" b="b"/>
              <a:pathLst>
                <a:path w="527" h="1280" extrusionOk="0">
                  <a:moveTo>
                    <a:pt x="51" y="1"/>
                  </a:moveTo>
                  <a:cubicBezTo>
                    <a:pt x="26" y="1"/>
                    <a:pt x="1" y="51"/>
                    <a:pt x="1" y="76"/>
                  </a:cubicBezTo>
                  <a:lnTo>
                    <a:pt x="1" y="452"/>
                  </a:lnTo>
                  <a:lnTo>
                    <a:pt x="1" y="1229"/>
                  </a:lnTo>
                  <a:cubicBezTo>
                    <a:pt x="1" y="1254"/>
                    <a:pt x="26" y="1279"/>
                    <a:pt x="51" y="1279"/>
                  </a:cubicBezTo>
                  <a:lnTo>
                    <a:pt x="452" y="1279"/>
                  </a:lnTo>
                  <a:cubicBezTo>
                    <a:pt x="502" y="1279"/>
                    <a:pt x="527" y="1254"/>
                    <a:pt x="527" y="1229"/>
                  </a:cubicBezTo>
                  <a:cubicBezTo>
                    <a:pt x="527" y="1204"/>
                    <a:pt x="502" y="1154"/>
                    <a:pt x="452" y="1154"/>
                  </a:cubicBezTo>
                  <a:lnTo>
                    <a:pt x="126" y="1154"/>
                  </a:lnTo>
                  <a:lnTo>
                    <a:pt x="126" y="427"/>
                  </a:lnTo>
                  <a:lnTo>
                    <a:pt x="126" y="76"/>
                  </a:lnTo>
                  <a:cubicBezTo>
                    <a:pt x="126" y="51"/>
                    <a:pt x="101" y="1"/>
                    <a:pt x="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19;p35">
              <a:extLst>
                <a:ext uri="{FF2B5EF4-FFF2-40B4-BE49-F238E27FC236}">
                  <a16:creationId xmlns:a16="http://schemas.microsoft.com/office/drawing/2014/main" id="{C7215D85-60D3-441D-8C06-2FCABB5FD879}"/>
                </a:ext>
              </a:extLst>
            </p:cNvPr>
            <p:cNvSpPr/>
            <p:nvPr/>
          </p:nvSpPr>
          <p:spPr>
            <a:xfrm>
              <a:off x="1921200" y="1031100"/>
              <a:ext cx="21950" cy="14075"/>
            </a:xfrm>
            <a:custGeom>
              <a:avLst/>
              <a:gdLst/>
              <a:ahLst/>
              <a:cxnLst/>
              <a:rect l="l" t="t" r="r" b="b"/>
              <a:pathLst>
                <a:path w="878" h="563" extrusionOk="0">
                  <a:moveTo>
                    <a:pt x="451" y="1"/>
                  </a:moveTo>
                  <a:cubicBezTo>
                    <a:pt x="361" y="1"/>
                    <a:pt x="274" y="24"/>
                    <a:pt x="201" y="61"/>
                  </a:cubicBezTo>
                  <a:cubicBezTo>
                    <a:pt x="176" y="61"/>
                    <a:pt x="151" y="86"/>
                    <a:pt x="126" y="86"/>
                  </a:cubicBezTo>
                  <a:cubicBezTo>
                    <a:pt x="50" y="136"/>
                    <a:pt x="0" y="211"/>
                    <a:pt x="0" y="286"/>
                  </a:cubicBezTo>
                  <a:cubicBezTo>
                    <a:pt x="25" y="386"/>
                    <a:pt x="100" y="462"/>
                    <a:pt x="176" y="487"/>
                  </a:cubicBezTo>
                  <a:cubicBezTo>
                    <a:pt x="273" y="535"/>
                    <a:pt x="370" y="563"/>
                    <a:pt x="467" y="563"/>
                  </a:cubicBezTo>
                  <a:cubicBezTo>
                    <a:pt x="520" y="563"/>
                    <a:pt x="574" y="555"/>
                    <a:pt x="627" y="537"/>
                  </a:cubicBezTo>
                  <a:cubicBezTo>
                    <a:pt x="702" y="512"/>
                    <a:pt x="777" y="487"/>
                    <a:pt x="827" y="412"/>
                  </a:cubicBezTo>
                  <a:cubicBezTo>
                    <a:pt x="877" y="361"/>
                    <a:pt x="877" y="261"/>
                    <a:pt x="852" y="186"/>
                  </a:cubicBezTo>
                  <a:cubicBezTo>
                    <a:pt x="827" y="111"/>
                    <a:pt x="752" y="86"/>
                    <a:pt x="702" y="61"/>
                  </a:cubicBezTo>
                  <a:cubicBezTo>
                    <a:pt x="677" y="36"/>
                    <a:pt x="627" y="36"/>
                    <a:pt x="627" y="36"/>
                  </a:cubicBezTo>
                  <a:cubicBezTo>
                    <a:pt x="602" y="36"/>
                    <a:pt x="577" y="10"/>
                    <a:pt x="552" y="10"/>
                  </a:cubicBezTo>
                  <a:cubicBezTo>
                    <a:pt x="518" y="4"/>
                    <a:pt x="484" y="1"/>
                    <a:pt x="4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020;p35">
              <a:extLst>
                <a:ext uri="{FF2B5EF4-FFF2-40B4-BE49-F238E27FC236}">
                  <a16:creationId xmlns:a16="http://schemas.microsoft.com/office/drawing/2014/main" id="{CF1D38D8-B4AF-4E5F-8D07-A1185A668165}"/>
                </a:ext>
              </a:extLst>
            </p:cNvPr>
            <p:cNvSpPr/>
            <p:nvPr/>
          </p:nvSpPr>
          <p:spPr>
            <a:xfrm>
              <a:off x="1786475" y="1034475"/>
              <a:ext cx="16325" cy="9850"/>
            </a:xfrm>
            <a:custGeom>
              <a:avLst/>
              <a:gdLst/>
              <a:ahLst/>
              <a:cxnLst/>
              <a:rect l="l" t="t" r="r" b="b"/>
              <a:pathLst>
                <a:path w="653" h="394" extrusionOk="0">
                  <a:moveTo>
                    <a:pt x="402" y="1"/>
                  </a:moveTo>
                  <a:cubicBezTo>
                    <a:pt x="327" y="1"/>
                    <a:pt x="226" y="1"/>
                    <a:pt x="151" y="26"/>
                  </a:cubicBezTo>
                  <a:cubicBezTo>
                    <a:pt x="126" y="51"/>
                    <a:pt x="101" y="51"/>
                    <a:pt x="101" y="76"/>
                  </a:cubicBezTo>
                  <a:cubicBezTo>
                    <a:pt x="51" y="101"/>
                    <a:pt x="1" y="151"/>
                    <a:pt x="1" y="201"/>
                  </a:cubicBezTo>
                  <a:cubicBezTo>
                    <a:pt x="1" y="277"/>
                    <a:pt x="76" y="327"/>
                    <a:pt x="126" y="352"/>
                  </a:cubicBezTo>
                  <a:cubicBezTo>
                    <a:pt x="185" y="381"/>
                    <a:pt x="252" y="393"/>
                    <a:pt x="318" y="393"/>
                  </a:cubicBezTo>
                  <a:cubicBezTo>
                    <a:pt x="364" y="393"/>
                    <a:pt x="410" y="387"/>
                    <a:pt x="452" y="377"/>
                  </a:cubicBezTo>
                  <a:cubicBezTo>
                    <a:pt x="502" y="377"/>
                    <a:pt x="552" y="352"/>
                    <a:pt x="602" y="302"/>
                  </a:cubicBezTo>
                  <a:cubicBezTo>
                    <a:pt x="627" y="251"/>
                    <a:pt x="652" y="176"/>
                    <a:pt x="627" y="126"/>
                  </a:cubicBezTo>
                  <a:cubicBezTo>
                    <a:pt x="602" y="76"/>
                    <a:pt x="552" y="51"/>
                    <a:pt x="502" y="26"/>
                  </a:cubicBezTo>
                  <a:lnTo>
                    <a:pt x="452" y="26"/>
                  </a:lnTo>
                  <a:cubicBezTo>
                    <a:pt x="427" y="1"/>
                    <a:pt x="427" y="1"/>
                    <a:pt x="4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21;p35">
              <a:extLst>
                <a:ext uri="{FF2B5EF4-FFF2-40B4-BE49-F238E27FC236}">
                  <a16:creationId xmlns:a16="http://schemas.microsoft.com/office/drawing/2014/main" id="{9D497ABD-CF77-4EB1-B89B-025417CCDCCF}"/>
                </a:ext>
              </a:extLst>
            </p:cNvPr>
            <p:cNvSpPr/>
            <p:nvPr/>
          </p:nvSpPr>
          <p:spPr>
            <a:xfrm>
              <a:off x="1801525" y="1014325"/>
              <a:ext cx="6275" cy="5800"/>
            </a:xfrm>
            <a:custGeom>
              <a:avLst/>
              <a:gdLst/>
              <a:ahLst/>
              <a:cxnLst/>
              <a:rect l="l" t="t" r="r" b="b"/>
              <a:pathLst>
                <a:path w="251" h="232" extrusionOk="0">
                  <a:moveTo>
                    <a:pt x="124" y="1"/>
                  </a:moveTo>
                  <a:cubicBezTo>
                    <a:pt x="117" y="1"/>
                    <a:pt x="109" y="2"/>
                    <a:pt x="100" y="5"/>
                  </a:cubicBezTo>
                  <a:lnTo>
                    <a:pt x="75" y="5"/>
                  </a:lnTo>
                  <a:cubicBezTo>
                    <a:pt x="50" y="55"/>
                    <a:pt x="0" y="130"/>
                    <a:pt x="50" y="205"/>
                  </a:cubicBezTo>
                  <a:cubicBezTo>
                    <a:pt x="68" y="223"/>
                    <a:pt x="95" y="231"/>
                    <a:pt x="124" y="231"/>
                  </a:cubicBezTo>
                  <a:cubicBezTo>
                    <a:pt x="177" y="231"/>
                    <a:pt x="235" y="204"/>
                    <a:pt x="251" y="155"/>
                  </a:cubicBezTo>
                  <a:cubicBezTo>
                    <a:pt x="251" y="88"/>
                    <a:pt x="191" y="1"/>
                    <a:pt x="12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22;p35">
              <a:extLst>
                <a:ext uri="{FF2B5EF4-FFF2-40B4-BE49-F238E27FC236}">
                  <a16:creationId xmlns:a16="http://schemas.microsoft.com/office/drawing/2014/main" id="{1D271888-E1FE-457D-B131-414A6F83D8D4}"/>
                </a:ext>
              </a:extLst>
            </p:cNvPr>
            <p:cNvSpPr/>
            <p:nvPr/>
          </p:nvSpPr>
          <p:spPr>
            <a:xfrm>
              <a:off x="1916175" y="1014325"/>
              <a:ext cx="6225" cy="5800"/>
            </a:xfrm>
            <a:custGeom>
              <a:avLst/>
              <a:gdLst/>
              <a:ahLst/>
              <a:cxnLst/>
              <a:rect l="l" t="t" r="r" b="b"/>
              <a:pathLst>
                <a:path w="249" h="232" extrusionOk="0">
                  <a:moveTo>
                    <a:pt x="125" y="1"/>
                  </a:moveTo>
                  <a:cubicBezTo>
                    <a:pt x="117" y="1"/>
                    <a:pt x="109" y="2"/>
                    <a:pt x="101" y="5"/>
                  </a:cubicBezTo>
                  <a:lnTo>
                    <a:pt x="76" y="5"/>
                  </a:lnTo>
                  <a:cubicBezTo>
                    <a:pt x="26" y="55"/>
                    <a:pt x="1" y="130"/>
                    <a:pt x="26" y="205"/>
                  </a:cubicBezTo>
                  <a:cubicBezTo>
                    <a:pt x="44" y="223"/>
                    <a:pt x="71" y="231"/>
                    <a:pt x="100" y="231"/>
                  </a:cubicBezTo>
                  <a:cubicBezTo>
                    <a:pt x="152" y="231"/>
                    <a:pt x="210" y="204"/>
                    <a:pt x="226" y="155"/>
                  </a:cubicBezTo>
                  <a:cubicBezTo>
                    <a:pt x="249" y="88"/>
                    <a:pt x="191" y="1"/>
                    <a:pt x="1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23;p35">
              <a:extLst>
                <a:ext uri="{FF2B5EF4-FFF2-40B4-BE49-F238E27FC236}">
                  <a16:creationId xmlns:a16="http://schemas.microsoft.com/office/drawing/2014/main" id="{8725B814-268F-4594-B9A6-896F97B956AB}"/>
                </a:ext>
              </a:extLst>
            </p:cNvPr>
            <p:cNvSpPr/>
            <p:nvPr/>
          </p:nvSpPr>
          <p:spPr>
            <a:xfrm>
              <a:off x="1812175" y="1039075"/>
              <a:ext cx="99025" cy="18625"/>
            </a:xfrm>
            <a:custGeom>
              <a:avLst/>
              <a:gdLst/>
              <a:ahLst/>
              <a:cxnLst/>
              <a:rect l="l" t="t" r="r" b="b"/>
              <a:pathLst>
                <a:path w="3961" h="745" extrusionOk="0">
                  <a:moveTo>
                    <a:pt x="3899" y="1"/>
                  </a:moveTo>
                  <a:cubicBezTo>
                    <a:pt x="3885" y="1"/>
                    <a:pt x="3870" y="7"/>
                    <a:pt x="3860" y="17"/>
                  </a:cubicBezTo>
                  <a:cubicBezTo>
                    <a:pt x="3269" y="411"/>
                    <a:pt x="2560" y="612"/>
                    <a:pt x="1853" y="612"/>
                  </a:cubicBezTo>
                  <a:cubicBezTo>
                    <a:pt x="1480" y="612"/>
                    <a:pt x="1107" y="556"/>
                    <a:pt x="752" y="443"/>
                  </a:cubicBezTo>
                  <a:cubicBezTo>
                    <a:pt x="476" y="368"/>
                    <a:pt x="276" y="243"/>
                    <a:pt x="101" y="118"/>
                  </a:cubicBezTo>
                  <a:cubicBezTo>
                    <a:pt x="88" y="105"/>
                    <a:pt x="75" y="99"/>
                    <a:pt x="63" y="99"/>
                  </a:cubicBezTo>
                  <a:cubicBezTo>
                    <a:pt x="50" y="99"/>
                    <a:pt x="38" y="105"/>
                    <a:pt x="25" y="118"/>
                  </a:cubicBezTo>
                  <a:cubicBezTo>
                    <a:pt x="0" y="143"/>
                    <a:pt x="0" y="193"/>
                    <a:pt x="25" y="218"/>
                  </a:cubicBezTo>
                  <a:cubicBezTo>
                    <a:pt x="201" y="368"/>
                    <a:pt x="426" y="468"/>
                    <a:pt x="727" y="569"/>
                  </a:cubicBezTo>
                  <a:cubicBezTo>
                    <a:pt x="1078" y="694"/>
                    <a:pt x="1454" y="744"/>
                    <a:pt x="1830" y="744"/>
                  </a:cubicBezTo>
                  <a:cubicBezTo>
                    <a:pt x="2582" y="744"/>
                    <a:pt x="3309" y="519"/>
                    <a:pt x="3935" y="118"/>
                  </a:cubicBezTo>
                  <a:cubicBezTo>
                    <a:pt x="3960" y="93"/>
                    <a:pt x="3960" y="67"/>
                    <a:pt x="3935" y="42"/>
                  </a:cubicBezTo>
                  <a:cubicBezTo>
                    <a:pt x="3935" y="13"/>
                    <a:pt x="3918" y="1"/>
                    <a:pt x="38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24;p35">
              <a:extLst>
                <a:ext uri="{FF2B5EF4-FFF2-40B4-BE49-F238E27FC236}">
                  <a16:creationId xmlns:a16="http://schemas.microsoft.com/office/drawing/2014/main" id="{6CB19E01-ADC4-4627-ADF9-537255769E9A}"/>
                </a:ext>
              </a:extLst>
            </p:cNvPr>
            <p:cNvSpPr/>
            <p:nvPr/>
          </p:nvSpPr>
          <p:spPr>
            <a:xfrm>
              <a:off x="1785850" y="958675"/>
              <a:ext cx="26350" cy="43875"/>
            </a:xfrm>
            <a:custGeom>
              <a:avLst/>
              <a:gdLst/>
              <a:ahLst/>
              <a:cxnLst/>
              <a:rect l="l" t="t" r="r" b="b"/>
              <a:pathLst>
                <a:path w="1054" h="1755" extrusionOk="0">
                  <a:moveTo>
                    <a:pt x="477" y="0"/>
                  </a:moveTo>
                  <a:cubicBezTo>
                    <a:pt x="276" y="201"/>
                    <a:pt x="126" y="426"/>
                    <a:pt x="51" y="702"/>
                  </a:cubicBezTo>
                  <a:cubicBezTo>
                    <a:pt x="1" y="978"/>
                    <a:pt x="26" y="1253"/>
                    <a:pt x="151" y="1504"/>
                  </a:cubicBezTo>
                  <a:cubicBezTo>
                    <a:pt x="176" y="1554"/>
                    <a:pt x="201" y="1604"/>
                    <a:pt x="226" y="1629"/>
                  </a:cubicBezTo>
                  <a:cubicBezTo>
                    <a:pt x="267" y="1670"/>
                    <a:pt x="308" y="1711"/>
                    <a:pt x="363" y="1711"/>
                  </a:cubicBezTo>
                  <a:cubicBezTo>
                    <a:pt x="375" y="1711"/>
                    <a:pt x="388" y="1709"/>
                    <a:pt x="402" y="1704"/>
                  </a:cubicBezTo>
                  <a:lnTo>
                    <a:pt x="402" y="1704"/>
                  </a:lnTo>
                  <a:cubicBezTo>
                    <a:pt x="377" y="1755"/>
                    <a:pt x="477" y="1755"/>
                    <a:pt x="527" y="1755"/>
                  </a:cubicBezTo>
                  <a:cubicBezTo>
                    <a:pt x="778" y="1730"/>
                    <a:pt x="978" y="1529"/>
                    <a:pt x="1053" y="1303"/>
                  </a:cubicBezTo>
                  <a:cubicBezTo>
                    <a:pt x="1003" y="1303"/>
                    <a:pt x="928" y="1253"/>
                    <a:pt x="878" y="1228"/>
                  </a:cubicBezTo>
                  <a:cubicBezTo>
                    <a:pt x="727" y="1128"/>
                    <a:pt x="627" y="1003"/>
                    <a:pt x="552" y="827"/>
                  </a:cubicBezTo>
                  <a:cubicBezTo>
                    <a:pt x="452" y="602"/>
                    <a:pt x="427" y="351"/>
                    <a:pt x="477" y="126"/>
                  </a:cubicBezTo>
                  <a:cubicBezTo>
                    <a:pt x="477" y="75"/>
                    <a:pt x="452" y="50"/>
                    <a:pt x="4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1025;p35">
              <a:extLst>
                <a:ext uri="{FF2B5EF4-FFF2-40B4-BE49-F238E27FC236}">
                  <a16:creationId xmlns:a16="http://schemas.microsoft.com/office/drawing/2014/main" id="{E9C0F8CC-27C3-4A02-A2FA-9355A6463EFB}"/>
                </a:ext>
              </a:extLst>
            </p:cNvPr>
            <p:cNvSpPr/>
            <p:nvPr/>
          </p:nvSpPr>
          <p:spPr>
            <a:xfrm>
              <a:off x="1921200" y="952400"/>
              <a:ext cx="22575" cy="39575"/>
            </a:xfrm>
            <a:custGeom>
              <a:avLst/>
              <a:gdLst/>
              <a:ahLst/>
              <a:cxnLst/>
              <a:rect l="l" t="t" r="r" b="b"/>
              <a:pathLst>
                <a:path w="903" h="1583" extrusionOk="0">
                  <a:moveTo>
                    <a:pt x="276" y="1"/>
                  </a:moveTo>
                  <a:lnTo>
                    <a:pt x="276" y="1"/>
                  </a:lnTo>
                  <a:cubicBezTo>
                    <a:pt x="301" y="26"/>
                    <a:pt x="301" y="76"/>
                    <a:pt x="326" y="101"/>
                  </a:cubicBezTo>
                  <a:cubicBezTo>
                    <a:pt x="401" y="326"/>
                    <a:pt x="426" y="552"/>
                    <a:pt x="376" y="752"/>
                  </a:cubicBezTo>
                  <a:cubicBezTo>
                    <a:pt x="351" y="853"/>
                    <a:pt x="326" y="928"/>
                    <a:pt x="276" y="1003"/>
                  </a:cubicBezTo>
                  <a:cubicBezTo>
                    <a:pt x="201" y="1128"/>
                    <a:pt x="126" y="1229"/>
                    <a:pt x="0" y="1279"/>
                  </a:cubicBezTo>
                  <a:cubicBezTo>
                    <a:pt x="92" y="1462"/>
                    <a:pt x="310" y="1583"/>
                    <a:pt x="499" y="1583"/>
                  </a:cubicBezTo>
                  <a:cubicBezTo>
                    <a:pt x="517" y="1583"/>
                    <a:pt x="535" y="1582"/>
                    <a:pt x="552" y="1580"/>
                  </a:cubicBezTo>
                  <a:cubicBezTo>
                    <a:pt x="602" y="1580"/>
                    <a:pt x="702" y="1580"/>
                    <a:pt x="677" y="1529"/>
                  </a:cubicBezTo>
                  <a:cubicBezTo>
                    <a:pt x="777" y="1504"/>
                    <a:pt x="827" y="1404"/>
                    <a:pt x="852" y="1304"/>
                  </a:cubicBezTo>
                  <a:cubicBezTo>
                    <a:pt x="852" y="1304"/>
                    <a:pt x="852" y="1279"/>
                    <a:pt x="852" y="1279"/>
                  </a:cubicBezTo>
                  <a:cubicBezTo>
                    <a:pt x="902" y="1028"/>
                    <a:pt x="877" y="778"/>
                    <a:pt x="777" y="552"/>
                  </a:cubicBezTo>
                  <a:cubicBezTo>
                    <a:pt x="677" y="326"/>
                    <a:pt x="501" y="126"/>
                    <a:pt x="2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1026;p35">
              <a:extLst>
                <a:ext uri="{FF2B5EF4-FFF2-40B4-BE49-F238E27FC236}">
                  <a16:creationId xmlns:a16="http://schemas.microsoft.com/office/drawing/2014/main" id="{024DD7D2-2027-4100-A392-35464E53A5C2}"/>
                </a:ext>
              </a:extLst>
            </p:cNvPr>
            <p:cNvSpPr/>
            <p:nvPr/>
          </p:nvSpPr>
          <p:spPr>
            <a:xfrm>
              <a:off x="2000150" y="1069300"/>
              <a:ext cx="45125" cy="78625"/>
            </a:xfrm>
            <a:custGeom>
              <a:avLst/>
              <a:gdLst/>
              <a:ahLst/>
              <a:cxnLst/>
              <a:rect l="l" t="t" r="r" b="b"/>
              <a:pathLst>
                <a:path w="1805" h="3145" extrusionOk="0">
                  <a:moveTo>
                    <a:pt x="1554" y="2768"/>
                  </a:moveTo>
                  <a:cubicBezTo>
                    <a:pt x="1579" y="2768"/>
                    <a:pt x="1604" y="2768"/>
                    <a:pt x="1629" y="2793"/>
                  </a:cubicBezTo>
                  <a:cubicBezTo>
                    <a:pt x="1679" y="2843"/>
                    <a:pt x="1679" y="2894"/>
                    <a:pt x="1654" y="2969"/>
                  </a:cubicBezTo>
                  <a:cubicBezTo>
                    <a:pt x="1654" y="2969"/>
                    <a:pt x="1629" y="2994"/>
                    <a:pt x="1629" y="2994"/>
                  </a:cubicBezTo>
                  <a:cubicBezTo>
                    <a:pt x="1604" y="3006"/>
                    <a:pt x="1582" y="3011"/>
                    <a:pt x="1563" y="3011"/>
                  </a:cubicBezTo>
                  <a:cubicBezTo>
                    <a:pt x="1507" y="3011"/>
                    <a:pt x="1479" y="2969"/>
                    <a:pt x="1479" y="2969"/>
                  </a:cubicBezTo>
                  <a:cubicBezTo>
                    <a:pt x="1429" y="2919"/>
                    <a:pt x="1404" y="2843"/>
                    <a:pt x="1479" y="2768"/>
                  </a:cubicBezTo>
                  <a:close/>
                  <a:moveTo>
                    <a:pt x="98" y="1"/>
                  </a:moveTo>
                  <a:cubicBezTo>
                    <a:pt x="73" y="1"/>
                    <a:pt x="43" y="19"/>
                    <a:pt x="25" y="36"/>
                  </a:cubicBezTo>
                  <a:cubicBezTo>
                    <a:pt x="0" y="61"/>
                    <a:pt x="0" y="87"/>
                    <a:pt x="50" y="112"/>
                  </a:cubicBezTo>
                  <a:cubicBezTo>
                    <a:pt x="100" y="187"/>
                    <a:pt x="176" y="237"/>
                    <a:pt x="251" y="312"/>
                  </a:cubicBezTo>
                  <a:cubicBezTo>
                    <a:pt x="927" y="964"/>
                    <a:pt x="1303" y="1691"/>
                    <a:pt x="1454" y="2668"/>
                  </a:cubicBezTo>
                  <a:lnTo>
                    <a:pt x="1404" y="2668"/>
                  </a:lnTo>
                  <a:cubicBezTo>
                    <a:pt x="1278" y="2768"/>
                    <a:pt x="1303" y="2919"/>
                    <a:pt x="1354" y="3044"/>
                  </a:cubicBezTo>
                  <a:cubicBezTo>
                    <a:pt x="1404" y="3094"/>
                    <a:pt x="1479" y="3144"/>
                    <a:pt x="1554" y="3144"/>
                  </a:cubicBezTo>
                  <a:cubicBezTo>
                    <a:pt x="1604" y="3144"/>
                    <a:pt x="1654" y="3144"/>
                    <a:pt x="1679" y="3119"/>
                  </a:cubicBezTo>
                  <a:cubicBezTo>
                    <a:pt x="1729" y="3094"/>
                    <a:pt x="1755" y="3044"/>
                    <a:pt x="1780" y="3019"/>
                  </a:cubicBezTo>
                  <a:cubicBezTo>
                    <a:pt x="1805" y="2894"/>
                    <a:pt x="1805" y="2793"/>
                    <a:pt x="1729" y="2693"/>
                  </a:cubicBezTo>
                  <a:cubicBezTo>
                    <a:pt x="1679" y="2668"/>
                    <a:pt x="1629" y="2643"/>
                    <a:pt x="1579" y="2643"/>
                  </a:cubicBezTo>
                  <a:cubicBezTo>
                    <a:pt x="1429" y="1565"/>
                    <a:pt x="1003" y="788"/>
                    <a:pt x="201" y="87"/>
                  </a:cubicBezTo>
                  <a:cubicBezTo>
                    <a:pt x="176" y="61"/>
                    <a:pt x="151" y="36"/>
                    <a:pt x="125" y="11"/>
                  </a:cubicBezTo>
                  <a:cubicBezTo>
                    <a:pt x="118" y="4"/>
                    <a:pt x="109" y="1"/>
                    <a:pt x="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27;p35">
              <a:extLst>
                <a:ext uri="{FF2B5EF4-FFF2-40B4-BE49-F238E27FC236}">
                  <a16:creationId xmlns:a16="http://schemas.microsoft.com/office/drawing/2014/main" id="{0DB2B8FE-9394-4B6A-8FBE-E8A8047A6AF8}"/>
                </a:ext>
              </a:extLst>
            </p:cNvPr>
            <p:cNvSpPr/>
            <p:nvPr/>
          </p:nvSpPr>
          <p:spPr>
            <a:xfrm>
              <a:off x="1707525" y="1083500"/>
              <a:ext cx="36375" cy="85100"/>
            </a:xfrm>
            <a:custGeom>
              <a:avLst/>
              <a:gdLst/>
              <a:ahLst/>
              <a:cxnLst/>
              <a:rect l="l" t="t" r="r" b="b"/>
              <a:pathLst>
                <a:path w="1455" h="3404" extrusionOk="0">
                  <a:moveTo>
                    <a:pt x="276" y="3002"/>
                  </a:moveTo>
                  <a:cubicBezTo>
                    <a:pt x="302" y="3002"/>
                    <a:pt x="302" y="3027"/>
                    <a:pt x="327" y="3027"/>
                  </a:cubicBezTo>
                  <a:cubicBezTo>
                    <a:pt x="352" y="3052"/>
                    <a:pt x="352" y="3077"/>
                    <a:pt x="352" y="3153"/>
                  </a:cubicBezTo>
                  <a:cubicBezTo>
                    <a:pt x="352" y="3203"/>
                    <a:pt x="327" y="3253"/>
                    <a:pt x="302" y="3278"/>
                  </a:cubicBezTo>
                  <a:lnTo>
                    <a:pt x="251" y="3278"/>
                  </a:lnTo>
                  <a:cubicBezTo>
                    <a:pt x="176" y="3253"/>
                    <a:pt x="126" y="3178"/>
                    <a:pt x="126" y="3128"/>
                  </a:cubicBezTo>
                  <a:cubicBezTo>
                    <a:pt x="151" y="3102"/>
                    <a:pt x="151" y="3052"/>
                    <a:pt x="201" y="3027"/>
                  </a:cubicBezTo>
                  <a:cubicBezTo>
                    <a:pt x="226" y="3027"/>
                    <a:pt x="251" y="3002"/>
                    <a:pt x="276" y="3002"/>
                  </a:cubicBezTo>
                  <a:close/>
                  <a:moveTo>
                    <a:pt x="1379" y="1"/>
                  </a:moveTo>
                  <a:cubicBezTo>
                    <a:pt x="1360" y="1"/>
                    <a:pt x="1342" y="7"/>
                    <a:pt x="1329" y="20"/>
                  </a:cubicBezTo>
                  <a:cubicBezTo>
                    <a:pt x="1304" y="45"/>
                    <a:pt x="1279" y="70"/>
                    <a:pt x="1229" y="95"/>
                  </a:cubicBezTo>
                  <a:cubicBezTo>
                    <a:pt x="452" y="797"/>
                    <a:pt x="26" y="1874"/>
                    <a:pt x="151" y="2902"/>
                  </a:cubicBezTo>
                  <a:cubicBezTo>
                    <a:pt x="151" y="2927"/>
                    <a:pt x="126" y="2927"/>
                    <a:pt x="101" y="2927"/>
                  </a:cubicBezTo>
                  <a:cubicBezTo>
                    <a:pt x="51" y="2977"/>
                    <a:pt x="26" y="3052"/>
                    <a:pt x="1" y="3102"/>
                  </a:cubicBezTo>
                  <a:cubicBezTo>
                    <a:pt x="1" y="3228"/>
                    <a:pt x="101" y="3353"/>
                    <a:pt x="226" y="3403"/>
                  </a:cubicBezTo>
                  <a:lnTo>
                    <a:pt x="276" y="3403"/>
                  </a:lnTo>
                  <a:cubicBezTo>
                    <a:pt x="302" y="3403"/>
                    <a:pt x="352" y="3403"/>
                    <a:pt x="377" y="3378"/>
                  </a:cubicBezTo>
                  <a:cubicBezTo>
                    <a:pt x="452" y="3328"/>
                    <a:pt x="477" y="3203"/>
                    <a:pt x="477" y="3153"/>
                  </a:cubicBezTo>
                  <a:cubicBezTo>
                    <a:pt x="477" y="3052"/>
                    <a:pt x="452" y="2977"/>
                    <a:pt x="402" y="2927"/>
                  </a:cubicBezTo>
                  <a:cubicBezTo>
                    <a:pt x="377" y="2902"/>
                    <a:pt x="352" y="2902"/>
                    <a:pt x="302" y="2877"/>
                  </a:cubicBezTo>
                  <a:lnTo>
                    <a:pt x="276" y="2877"/>
                  </a:lnTo>
                  <a:cubicBezTo>
                    <a:pt x="176" y="1950"/>
                    <a:pt x="527" y="972"/>
                    <a:pt x="1204" y="321"/>
                  </a:cubicBezTo>
                  <a:cubicBezTo>
                    <a:pt x="1279" y="245"/>
                    <a:pt x="1354" y="170"/>
                    <a:pt x="1429" y="120"/>
                  </a:cubicBezTo>
                  <a:cubicBezTo>
                    <a:pt x="1454" y="95"/>
                    <a:pt x="1454" y="45"/>
                    <a:pt x="1429" y="20"/>
                  </a:cubicBezTo>
                  <a:cubicBezTo>
                    <a:pt x="1417" y="7"/>
                    <a:pt x="1398" y="1"/>
                    <a:pt x="13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1032;p36">
            <a:extLst>
              <a:ext uri="{FF2B5EF4-FFF2-40B4-BE49-F238E27FC236}">
                <a16:creationId xmlns:a16="http://schemas.microsoft.com/office/drawing/2014/main" id="{BC7BE026-9F80-4355-B763-E194F27E69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7906" y="-152729"/>
            <a:ext cx="4045200" cy="148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u="sng" dirty="0">
                <a:solidFill>
                  <a:schemeClr val="tx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استراتيجية الرؤوس المرقمة</a:t>
            </a:r>
            <a:endParaRPr sz="2400" u="sng" dirty="0">
              <a:solidFill>
                <a:schemeClr val="tx1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Google Shape;1033;p36">
            <a:extLst>
              <a:ext uri="{FF2B5EF4-FFF2-40B4-BE49-F238E27FC236}">
                <a16:creationId xmlns:a16="http://schemas.microsoft.com/office/drawing/2014/main" id="{DA456D42-8B6C-4E5D-9092-A8D0945610B2}"/>
              </a:ext>
            </a:extLst>
          </p:cNvPr>
          <p:cNvSpPr txBox="1">
            <a:spLocks/>
          </p:cNvSpPr>
          <p:nvPr/>
        </p:nvSpPr>
        <p:spPr>
          <a:xfrm>
            <a:off x="719999" y="231602"/>
            <a:ext cx="2672400" cy="701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1800" b="1" u="sng" dirty="0">
                <a:solidFill>
                  <a:schemeClr val="accent4">
                    <a:lumMod val="50000"/>
                  </a:schemeClr>
                </a:solidFill>
              </a:rPr>
              <a:t>كتاب الطالب ص 41 رقم (5)</a:t>
            </a:r>
          </a:p>
        </p:txBody>
      </p:sp>
      <p:sp>
        <p:nvSpPr>
          <p:cNvPr id="36" name="Google Shape;1034;p36">
            <a:extLst>
              <a:ext uri="{FF2B5EF4-FFF2-40B4-BE49-F238E27FC236}">
                <a16:creationId xmlns:a16="http://schemas.microsoft.com/office/drawing/2014/main" id="{68D010D2-B5F8-4E5D-A564-B391B57AF8B5}"/>
              </a:ext>
            </a:extLst>
          </p:cNvPr>
          <p:cNvSpPr txBox="1">
            <a:spLocks/>
          </p:cNvSpPr>
          <p:nvPr/>
        </p:nvSpPr>
        <p:spPr>
          <a:xfrm>
            <a:off x="3502934" y="398042"/>
            <a:ext cx="1385279" cy="36852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(نشاط جماعي)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87E4951-B54D-4028-8079-69C8AFF9244F}"/>
              </a:ext>
            </a:extLst>
          </p:cNvPr>
          <p:cNvSpPr txBox="1"/>
          <p:nvPr/>
        </p:nvSpPr>
        <p:spPr>
          <a:xfrm>
            <a:off x="328960" y="1348579"/>
            <a:ext cx="8486079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تكلفةُ تذكرة دخول متحف للشخص البالغ ع ريالٌ عمانيٌّ . وللطفل ل ريالٌ عمانيٌّ . </a:t>
            </a:r>
          </a:p>
          <a:p>
            <a:pPr algn="ctr"/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اكتب عبارة جبرية لإجماليِّ تكلفة كلِّ مجموعةٍ :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EE6F117-329C-4594-B59D-06E79BE2664C}"/>
              </a:ext>
            </a:extLst>
          </p:cNvPr>
          <p:cNvGrpSpPr/>
          <p:nvPr/>
        </p:nvGrpSpPr>
        <p:grpSpPr>
          <a:xfrm>
            <a:off x="330440" y="1985904"/>
            <a:ext cx="4113444" cy="835865"/>
            <a:chOff x="574157" y="1225050"/>
            <a:chExt cx="4113444" cy="1624800"/>
          </a:xfrm>
        </p:grpSpPr>
        <p:sp>
          <p:nvSpPr>
            <p:cNvPr id="1599" name="Google Shape;1599;p46"/>
            <p:cNvSpPr/>
            <p:nvPr/>
          </p:nvSpPr>
          <p:spPr>
            <a:xfrm>
              <a:off x="574157" y="1225050"/>
              <a:ext cx="4104656" cy="1624800"/>
            </a:xfrm>
            <a:prstGeom prst="roundRect">
              <a:avLst>
                <a:gd name="adj" fmla="val 1315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6"/>
            <p:cNvSpPr/>
            <p:nvPr/>
          </p:nvSpPr>
          <p:spPr>
            <a:xfrm rot="5400000">
              <a:off x="2165296" y="-96024"/>
              <a:ext cx="609531" cy="379180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6"/>
            <p:cNvSpPr txBox="1"/>
            <p:nvPr/>
          </p:nvSpPr>
          <p:spPr>
            <a:xfrm>
              <a:off x="895795" y="1368361"/>
              <a:ext cx="3791806" cy="8961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galoo"/>
                  <a:ea typeface="Boogaloo"/>
                  <a:cs typeface="Boogaloo"/>
                  <a:sym typeface="Boogaloo"/>
                </a:rPr>
                <a:t>أخذت </a:t>
              </a:r>
              <a:r>
                <a:rPr lang="ar-OM" sz="2000" b="1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galoo"/>
                  <a:ea typeface="Boogaloo"/>
                  <a:cs typeface="Boogaloo"/>
                  <a:sym typeface="Boogaloo"/>
                </a:rPr>
                <a:t>3 من أقراص العد من الحقيبة</a:t>
              </a:r>
              <a:endParaRPr sz="20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galoo"/>
                <a:ea typeface="Boogaloo"/>
                <a:cs typeface="Boogaloo"/>
                <a:sym typeface="Boogaloo"/>
              </a:endParaRPr>
            </a:p>
          </p:txBody>
        </p:sp>
      </p:grp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662E2412-86B7-40BD-B84A-A7B8BFA632BF}"/>
              </a:ext>
            </a:extLst>
          </p:cNvPr>
          <p:cNvGrpSpPr/>
          <p:nvPr/>
        </p:nvGrpSpPr>
        <p:grpSpPr>
          <a:xfrm>
            <a:off x="4681674" y="1985904"/>
            <a:ext cx="4104656" cy="835865"/>
            <a:chOff x="574157" y="1225050"/>
            <a:chExt cx="4104656" cy="1624800"/>
          </a:xfrm>
        </p:grpSpPr>
        <p:sp>
          <p:nvSpPr>
            <p:cNvPr id="30" name="Google Shape;1599;p46">
              <a:extLst>
                <a:ext uri="{FF2B5EF4-FFF2-40B4-BE49-F238E27FC236}">
                  <a16:creationId xmlns:a16="http://schemas.microsoft.com/office/drawing/2014/main" id="{9EEAD594-97CD-44F6-B03C-6D53A4C5CD76}"/>
                </a:ext>
              </a:extLst>
            </p:cNvPr>
            <p:cNvSpPr/>
            <p:nvPr/>
          </p:nvSpPr>
          <p:spPr>
            <a:xfrm>
              <a:off x="574157" y="1225050"/>
              <a:ext cx="4104656" cy="1624800"/>
            </a:xfrm>
            <a:prstGeom prst="roundRect">
              <a:avLst>
                <a:gd name="adj" fmla="val 1315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06;p46">
              <a:extLst>
                <a:ext uri="{FF2B5EF4-FFF2-40B4-BE49-F238E27FC236}">
                  <a16:creationId xmlns:a16="http://schemas.microsoft.com/office/drawing/2014/main" id="{05EAF405-DE47-41A7-9DCC-865E6A68502E}"/>
                </a:ext>
              </a:extLst>
            </p:cNvPr>
            <p:cNvSpPr/>
            <p:nvPr/>
          </p:nvSpPr>
          <p:spPr>
            <a:xfrm rot="5400000">
              <a:off x="2165296" y="-96024"/>
              <a:ext cx="609529" cy="379180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07;p46">
              <a:extLst>
                <a:ext uri="{FF2B5EF4-FFF2-40B4-BE49-F238E27FC236}">
                  <a16:creationId xmlns:a16="http://schemas.microsoft.com/office/drawing/2014/main" id="{DEC6366D-7E05-4A7C-BD86-1B7E3A94AB91}"/>
                </a:ext>
              </a:extLst>
            </p:cNvPr>
            <p:cNvSpPr txBox="1"/>
            <p:nvPr/>
          </p:nvSpPr>
          <p:spPr>
            <a:xfrm>
              <a:off x="846697" y="1560958"/>
              <a:ext cx="3791806" cy="469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galoo"/>
                  <a:ea typeface="Boogaloo"/>
                  <a:cs typeface="Boogaloo"/>
                  <a:sym typeface="Boogaloo"/>
                </a:rPr>
                <a:t>أضافت 4 من أقراص العد إلى الحقيبة</a:t>
              </a:r>
              <a:endParaRPr sz="20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galoo"/>
                <a:ea typeface="Boogaloo"/>
                <a:cs typeface="Boogaloo"/>
                <a:sym typeface="Boogaloo"/>
              </a:endParaRPr>
            </a:p>
          </p:txBody>
        </p:sp>
      </p:grpSp>
      <p:sp>
        <p:nvSpPr>
          <p:cNvPr id="33" name="Google Shape;1032;p36">
            <a:extLst>
              <a:ext uri="{FF2B5EF4-FFF2-40B4-BE49-F238E27FC236}">
                <a16:creationId xmlns:a16="http://schemas.microsoft.com/office/drawing/2014/main" id="{31C8CAC0-2810-4E6A-B348-4D01979F9E2C}"/>
              </a:ext>
            </a:extLst>
          </p:cNvPr>
          <p:cNvSpPr txBox="1">
            <a:spLocks/>
          </p:cNvSpPr>
          <p:nvPr/>
        </p:nvSpPr>
        <p:spPr>
          <a:xfrm>
            <a:off x="4532518" y="-158848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galoo"/>
              <a:buNone/>
              <a:defRPr sz="3600" b="1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400" u="sng" dirty="0">
                <a:solidFill>
                  <a:schemeClr val="tx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استراتيجية ارفع يدك /شارك </a:t>
            </a:r>
          </a:p>
        </p:txBody>
      </p:sp>
      <p:sp>
        <p:nvSpPr>
          <p:cNvPr id="34" name="Google Shape;1033;p36">
            <a:extLst>
              <a:ext uri="{FF2B5EF4-FFF2-40B4-BE49-F238E27FC236}">
                <a16:creationId xmlns:a16="http://schemas.microsoft.com/office/drawing/2014/main" id="{27D59BD4-34AC-4D9C-B7F7-190E3B579658}"/>
              </a:ext>
            </a:extLst>
          </p:cNvPr>
          <p:cNvSpPr txBox="1">
            <a:spLocks/>
          </p:cNvSpPr>
          <p:nvPr/>
        </p:nvSpPr>
        <p:spPr>
          <a:xfrm>
            <a:off x="710473" y="160195"/>
            <a:ext cx="2880451" cy="701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1800" b="1" u="sng" dirty="0">
                <a:solidFill>
                  <a:schemeClr val="accent4">
                    <a:lumMod val="50000"/>
                  </a:schemeClr>
                </a:solidFill>
              </a:rPr>
              <a:t>كتاب الطالب ص 41 رقم (1) + (2)</a:t>
            </a:r>
          </a:p>
        </p:txBody>
      </p:sp>
      <p:sp>
        <p:nvSpPr>
          <p:cNvPr id="35" name="Google Shape;1034;p36">
            <a:extLst>
              <a:ext uri="{FF2B5EF4-FFF2-40B4-BE49-F238E27FC236}">
                <a16:creationId xmlns:a16="http://schemas.microsoft.com/office/drawing/2014/main" id="{02E1C22C-A18F-4066-B851-DCD5C5A5A192}"/>
              </a:ext>
            </a:extLst>
          </p:cNvPr>
          <p:cNvSpPr txBox="1">
            <a:spLocks/>
          </p:cNvSpPr>
          <p:nvPr/>
        </p:nvSpPr>
        <p:spPr>
          <a:xfrm>
            <a:off x="3773243" y="398042"/>
            <a:ext cx="1385279" cy="36852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(نشاط فردي)</a:t>
            </a:r>
          </a:p>
        </p:txBody>
      </p:sp>
      <p:grpSp>
        <p:nvGrpSpPr>
          <p:cNvPr id="59" name="Google Shape;2668;p61">
            <a:extLst>
              <a:ext uri="{FF2B5EF4-FFF2-40B4-BE49-F238E27FC236}">
                <a16:creationId xmlns:a16="http://schemas.microsoft.com/office/drawing/2014/main" id="{753FD0EF-1014-488C-AB00-BFAE66AB4405}"/>
              </a:ext>
            </a:extLst>
          </p:cNvPr>
          <p:cNvGrpSpPr/>
          <p:nvPr/>
        </p:nvGrpSpPr>
        <p:grpSpPr>
          <a:xfrm>
            <a:off x="6856640" y="869380"/>
            <a:ext cx="998185" cy="1028227"/>
            <a:chOff x="5080852" y="3334089"/>
            <a:chExt cx="1140507" cy="1264720"/>
          </a:xfrm>
        </p:grpSpPr>
        <p:sp>
          <p:nvSpPr>
            <p:cNvPr id="60" name="Google Shape;2669;p61">
              <a:extLst>
                <a:ext uri="{FF2B5EF4-FFF2-40B4-BE49-F238E27FC236}">
                  <a16:creationId xmlns:a16="http://schemas.microsoft.com/office/drawing/2014/main" id="{07CB9A43-D6F7-4E42-955B-484E98ED99F2}"/>
                </a:ext>
              </a:extLst>
            </p:cNvPr>
            <p:cNvSpPr/>
            <p:nvPr/>
          </p:nvSpPr>
          <p:spPr>
            <a:xfrm>
              <a:off x="5833760" y="4408231"/>
              <a:ext cx="138307" cy="153207"/>
            </a:xfrm>
            <a:custGeom>
              <a:avLst/>
              <a:gdLst/>
              <a:ahLst/>
              <a:cxnLst/>
              <a:rect l="l" t="t" r="r" b="b"/>
              <a:pathLst>
                <a:path w="6869" h="7609" extrusionOk="0">
                  <a:moveTo>
                    <a:pt x="521" y="1"/>
                  </a:moveTo>
                  <a:cubicBezTo>
                    <a:pt x="462" y="1"/>
                    <a:pt x="404" y="13"/>
                    <a:pt x="352" y="39"/>
                  </a:cubicBezTo>
                  <a:cubicBezTo>
                    <a:pt x="126" y="115"/>
                    <a:pt x="1" y="390"/>
                    <a:pt x="101" y="616"/>
                  </a:cubicBezTo>
                  <a:cubicBezTo>
                    <a:pt x="327" y="1117"/>
                    <a:pt x="477" y="1618"/>
                    <a:pt x="652" y="2145"/>
                  </a:cubicBezTo>
                  <a:cubicBezTo>
                    <a:pt x="803" y="2671"/>
                    <a:pt x="928" y="3197"/>
                    <a:pt x="1053" y="3724"/>
                  </a:cubicBezTo>
                  <a:cubicBezTo>
                    <a:pt x="1304" y="4776"/>
                    <a:pt x="1404" y="5879"/>
                    <a:pt x="1655" y="6957"/>
                  </a:cubicBezTo>
                  <a:cubicBezTo>
                    <a:pt x="1730" y="7333"/>
                    <a:pt x="2056" y="7608"/>
                    <a:pt x="2457" y="7608"/>
                  </a:cubicBezTo>
                  <a:lnTo>
                    <a:pt x="2658" y="7608"/>
                  </a:lnTo>
                  <a:cubicBezTo>
                    <a:pt x="3234" y="7608"/>
                    <a:pt x="3835" y="7583"/>
                    <a:pt x="4412" y="7508"/>
                  </a:cubicBezTo>
                  <a:cubicBezTo>
                    <a:pt x="4988" y="7408"/>
                    <a:pt x="5565" y="7258"/>
                    <a:pt x="6116" y="6932"/>
                  </a:cubicBezTo>
                  <a:lnTo>
                    <a:pt x="6105" y="6872"/>
                  </a:lnTo>
                  <a:lnTo>
                    <a:pt x="6105" y="6872"/>
                  </a:lnTo>
                  <a:cubicBezTo>
                    <a:pt x="6150" y="6884"/>
                    <a:pt x="6196" y="6895"/>
                    <a:pt x="6241" y="6907"/>
                  </a:cubicBezTo>
                  <a:cubicBezTo>
                    <a:pt x="6261" y="6909"/>
                    <a:pt x="6279" y="6910"/>
                    <a:pt x="6298" y="6910"/>
                  </a:cubicBezTo>
                  <a:cubicBezTo>
                    <a:pt x="6500" y="6910"/>
                    <a:pt x="6676" y="6787"/>
                    <a:pt x="6768" y="6581"/>
                  </a:cubicBezTo>
                  <a:cubicBezTo>
                    <a:pt x="6868" y="6330"/>
                    <a:pt x="6718" y="6029"/>
                    <a:pt x="6467" y="5929"/>
                  </a:cubicBezTo>
                  <a:lnTo>
                    <a:pt x="6016" y="5754"/>
                  </a:lnTo>
                  <a:cubicBezTo>
                    <a:pt x="5487" y="5556"/>
                    <a:pt x="4959" y="5473"/>
                    <a:pt x="4447" y="5473"/>
                  </a:cubicBezTo>
                  <a:cubicBezTo>
                    <a:pt x="4377" y="5473"/>
                    <a:pt x="4306" y="5475"/>
                    <a:pt x="4236" y="5478"/>
                  </a:cubicBezTo>
                  <a:cubicBezTo>
                    <a:pt x="3860" y="5494"/>
                    <a:pt x="3493" y="5529"/>
                    <a:pt x="3130" y="5578"/>
                  </a:cubicBezTo>
                  <a:lnTo>
                    <a:pt x="3130" y="5578"/>
                  </a:lnTo>
                  <a:cubicBezTo>
                    <a:pt x="2770" y="4858"/>
                    <a:pt x="2366" y="4142"/>
                    <a:pt x="2031" y="3398"/>
                  </a:cubicBezTo>
                  <a:cubicBezTo>
                    <a:pt x="1805" y="2897"/>
                    <a:pt x="1605" y="2395"/>
                    <a:pt x="1429" y="1894"/>
                  </a:cubicBezTo>
                  <a:cubicBezTo>
                    <a:pt x="1254" y="1368"/>
                    <a:pt x="1079" y="867"/>
                    <a:pt x="953" y="340"/>
                  </a:cubicBezTo>
                  <a:cubicBezTo>
                    <a:pt x="928" y="315"/>
                    <a:pt x="928" y="290"/>
                    <a:pt x="928" y="265"/>
                  </a:cubicBezTo>
                  <a:cubicBezTo>
                    <a:pt x="854" y="99"/>
                    <a:pt x="685" y="1"/>
                    <a:pt x="5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70;p61">
              <a:extLst>
                <a:ext uri="{FF2B5EF4-FFF2-40B4-BE49-F238E27FC236}">
                  <a16:creationId xmlns:a16="http://schemas.microsoft.com/office/drawing/2014/main" id="{EEEC7AE8-0DDA-4F70-99AE-256624AC93B7}"/>
                </a:ext>
              </a:extLst>
            </p:cNvPr>
            <p:cNvSpPr/>
            <p:nvPr/>
          </p:nvSpPr>
          <p:spPr>
            <a:xfrm>
              <a:off x="5397253" y="4433541"/>
              <a:ext cx="104481" cy="165268"/>
            </a:xfrm>
            <a:custGeom>
              <a:avLst/>
              <a:gdLst/>
              <a:ahLst/>
              <a:cxnLst/>
              <a:rect l="l" t="t" r="r" b="b"/>
              <a:pathLst>
                <a:path w="5189" h="8208" extrusionOk="0">
                  <a:moveTo>
                    <a:pt x="4699" y="1"/>
                  </a:moveTo>
                  <a:cubicBezTo>
                    <a:pt x="4500" y="1"/>
                    <a:pt x="4305" y="140"/>
                    <a:pt x="4261" y="336"/>
                  </a:cubicBezTo>
                  <a:cubicBezTo>
                    <a:pt x="4136" y="913"/>
                    <a:pt x="3935" y="1464"/>
                    <a:pt x="3735" y="2016"/>
                  </a:cubicBezTo>
                  <a:cubicBezTo>
                    <a:pt x="3509" y="2567"/>
                    <a:pt x="3284" y="3118"/>
                    <a:pt x="3008" y="3645"/>
                  </a:cubicBezTo>
                  <a:cubicBezTo>
                    <a:pt x="2757" y="4171"/>
                    <a:pt x="2457" y="4697"/>
                    <a:pt x="2181" y="5224"/>
                  </a:cubicBezTo>
                  <a:cubicBezTo>
                    <a:pt x="2019" y="5532"/>
                    <a:pt x="1875" y="5850"/>
                    <a:pt x="1748" y="6171"/>
                  </a:cubicBezTo>
                  <a:lnTo>
                    <a:pt x="1748" y="6171"/>
                  </a:lnTo>
                  <a:cubicBezTo>
                    <a:pt x="1634" y="6184"/>
                    <a:pt x="1520" y="6203"/>
                    <a:pt x="1404" y="6226"/>
                  </a:cubicBezTo>
                  <a:cubicBezTo>
                    <a:pt x="1229" y="6251"/>
                    <a:pt x="1053" y="6301"/>
                    <a:pt x="853" y="6376"/>
                  </a:cubicBezTo>
                  <a:cubicBezTo>
                    <a:pt x="677" y="6452"/>
                    <a:pt x="477" y="6502"/>
                    <a:pt x="301" y="6627"/>
                  </a:cubicBezTo>
                  <a:cubicBezTo>
                    <a:pt x="251" y="6652"/>
                    <a:pt x="226" y="6702"/>
                    <a:pt x="176" y="6752"/>
                  </a:cubicBezTo>
                  <a:cubicBezTo>
                    <a:pt x="1" y="6978"/>
                    <a:pt x="26" y="7304"/>
                    <a:pt x="276" y="7504"/>
                  </a:cubicBezTo>
                  <a:cubicBezTo>
                    <a:pt x="452" y="7655"/>
                    <a:pt x="652" y="7730"/>
                    <a:pt x="828" y="7830"/>
                  </a:cubicBezTo>
                  <a:cubicBezTo>
                    <a:pt x="1003" y="7905"/>
                    <a:pt x="1178" y="7981"/>
                    <a:pt x="1354" y="8031"/>
                  </a:cubicBezTo>
                  <a:cubicBezTo>
                    <a:pt x="1730" y="8131"/>
                    <a:pt x="2081" y="8206"/>
                    <a:pt x="2457" y="8206"/>
                  </a:cubicBezTo>
                  <a:cubicBezTo>
                    <a:pt x="2475" y="8207"/>
                    <a:pt x="2493" y="8208"/>
                    <a:pt x="2510" y="8208"/>
                  </a:cubicBezTo>
                  <a:cubicBezTo>
                    <a:pt x="2918" y="8208"/>
                    <a:pt x="3315" y="7938"/>
                    <a:pt x="3459" y="7529"/>
                  </a:cubicBezTo>
                  <a:lnTo>
                    <a:pt x="3459" y="7504"/>
                  </a:lnTo>
                  <a:cubicBezTo>
                    <a:pt x="3660" y="6953"/>
                    <a:pt x="3785" y="6376"/>
                    <a:pt x="3885" y="5775"/>
                  </a:cubicBezTo>
                  <a:cubicBezTo>
                    <a:pt x="3986" y="5199"/>
                    <a:pt x="4036" y="4597"/>
                    <a:pt x="4136" y="4021"/>
                  </a:cubicBezTo>
                  <a:cubicBezTo>
                    <a:pt x="4236" y="3419"/>
                    <a:pt x="4387" y="2868"/>
                    <a:pt x="4537" y="2291"/>
                  </a:cubicBezTo>
                  <a:cubicBezTo>
                    <a:pt x="4687" y="1715"/>
                    <a:pt x="4863" y="1163"/>
                    <a:pt x="5088" y="612"/>
                  </a:cubicBezTo>
                  <a:cubicBezTo>
                    <a:pt x="5113" y="587"/>
                    <a:pt x="5113" y="562"/>
                    <a:pt x="5113" y="537"/>
                  </a:cubicBezTo>
                  <a:cubicBezTo>
                    <a:pt x="5189" y="311"/>
                    <a:pt x="5038" y="61"/>
                    <a:pt x="4788" y="11"/>
                  </a:cubicBezTo>
                  <a:cubicBezTo>
                    <a:pt x="4758" y="4"/>
                    <a:pt x="4728" y="1"/>
                    <a:pt x="4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" name="Google Shape;2671;p61">
              <a:extLst>
                <a:ext uri="{FF2B5EF4-FFF2-40B4-BE49-F238E27FC236}">
                  <a16:creationId xmlns:a16="http://schemas.microsoft.com/office/drawing/2014/main" id="{A65441B3-CF2A-4736-9930-4A0C5CD46D17}"/>
                </a:ext>
              </a:extLst>
            </p:cNvPr>
            <p:cNvGrpSpPr/>
            <p:nvPr/>
          </p:nvGrpSpPr>
          <p:grpSpPr>
            <a:xfrm>
              <a:off x="5954872" y="3869499"/>
              <a:ext cx="266487" cy="338691"/>
              <a:chOff x="5954872" y="3869499"/>
              <a:chExt cx="266487" cy="338691"/>
            </a:xfrm>
          </p:grpSpPr>
          <p:sp>
            <p:nvSpPr>
              <p:cNvPr id="100" name="Google Shape;2672;p61">
                <a:extLst>
                  <a:ext uri="{FF2B5EF4-FFF2-40B4-BE49-F238E27FC236}">
                    <a16:creationId xmlns:a16="http://schemas.microsoft.com/office/drawing/2014/main" id="{1749A7BC-2FCD-4045-8BEF-7FF558303107}"/>
                  </a:ext>
                </a:extLst>
              </p:cNvPr>
              <p:cNvSpPr/>
              <p:nvPr/>
            </p:nvSpPr>
            <p:spPr>
              <a:xfrm>
                <a:off x="5954872" y="3869499"/>
                <a:ext cx="245788" cy="292541"/>
              </a:xfrm>
              <a:custGeom>
                <a:avLst/>
                <a:gdLst/>
                <a:ahLst/>
                <a:cxnLst/>
                <a:rect l="l" t="t" r="r" b="b"/>
                <a:pathLst>
                  <a:path w="12207" h="14529" extrusionOk="0">
                    <a:moveTo>
                      <a:pt x="478" y="1"/>
                    </a:moveTo>
                    <a:cubicBezTo>
                      <a:pt x="270" y="1"/>
                      <a:pt x="74" y="147"/>
                      <a:pt x="51" y="379"/>
                    </a:cubicBezTo>
                    <a:cubicBezTo>
                      <a:pt x="1" y="630"/>
                      <a:pt x="176" y="830"/>
                      <a:pt x="427" y="881"/>
                    </a:cubicBezTo>
                    <a:cubicBezTo>
                      <a:pt x="427" y="881"/>
                      <a:pt x="502" y="881"/>
                      <a:pt x="653" y="906"/>
                    </a:cubicBezTo>
                    <a:cubicBezTo>
                      <a:pt x="778" y="906"/>
                      <a:pt x="1003" y="931"/>
                      <a:pt x="1229" y="981"/>
                    </a:cubicBezTo>
                    <a:cubicBezTo>
                      <a:pt x="1480" y="1031"/>
                      <a:pt x="1780" y="1106"/>
                      <a:pt x="2131" y="1206"/>
                    </a:cubicBezTo>
                    <a:cubicBezTo>
                      <a:pt x="2457" y="1307"/>
                      <a:pt x="2858" y="1432"/>
                      <a:pt x="3259" y="1582"/>
                    </a:cubicBezTo>
                    <a:cubicBezTo>
                      <a:pt x="3660" y="1783"/>
                      <a:pt x="4086" y="1958"/>
                      <a:pt x="4512" y="2234"/>
                    </a:cubicBezTo>
                    <a:cubicBezTo>
                      <a:pt x="4963" y="2485"/>
                      <a:pt x="5389" y="2785"/>
                      <a:pt x="5815" y="3111"/>
                    </a:cubicBezTo>
                    <a:cubicBezTo>
                      <a:pt x="6242" y="3462"/>
                      <a:pt x="6643" y="3863"/>
                      <a:pt x="7019" y="4264"/>
                    </a:cubicBezTo>
                    <a:cubicBezTo>
                      <a:pt x="7394" y="4690"/>
                      <a:pt x="7745" y="5166"/>
                      <a:pt x="8046" y="5617"/>
                    </a:cubicBezTo>
                    <a:cubicBezTo>
                      <a:pt x="8397" y="6144"/>
                      <a:pt x="8623" y="6595"/>
                      <a:pt x="8873" y="7096"/>
                    </a:cubicBezTo>
                    <a:cubicBezTo>
                      <a:pt x="9099" y="7597"/>
                      <a:pt x="9299" y="8099"/>
                      <a:pt x="9475" y="8600"/>
                    </a:cubicBezTo>
                    <a:cubicBezTo>
                      <a:pt x="9650" y="9076"/>
                      <a:pt x="9826" y="9552"/>
                      <a:pt x="9926" y="10028"/>
                    </a:cubicBezTo>
                    <a:cubicBezTo>
                      <a:pt x="10051" y="10480"/>
                      <a:pt x="10151" y="10931"/>
                      <a:pt x="10252" y="11332"/>
                    </a:cubicBezTo>
                    <a:cubicBezTo>
                      <a:pt x="10327" y="11758"/>
                      <a:pt x="10402" y="12134"/>
                      <a:pt x="10477" y="12460"/>
                    </a:cubicBezTo>
                    <a:cubicBezTo>
                      <a:pt x="10552" y="12810"/>
                      <a:pt x="10602" y="13111"/>
                      <a:pt x="10653" y="13362"/>
                    </a:cubicBezTo>
                    <a:cubicBezTo>
                      <a:pt x="10703" y="13612"/>
                      <a:pt x="10753" y="13813"/>
                      <a:pt x="10778" y="13963"/>
                    </a:cubicBezTo>
                    <a:cubicBezTo>
                      <a:pt x="10803" y="14089"/>
                      <a:pt x="10828" y="14164"/>
                      <a:pt x="10828" y="14164"/>
                    </a:cubicBezTo>
                    <a:lnTo>
                      <a:pt x="10828" y="14189"/>
                    </a:lnTo>
                    <a:cubicBezTo>
                      <a:pt x="10853" y="14314"/>
                      <a:pt x="10953" y="14440"/>
                      <a:pt x="11079" y="14490"/>
                    </a:cubicBezTo>
                    <a:cubicBezTo>
                      <a:pt x="11145" y="14516"/>
                      <a:pt x="11212" y="14528"/>
                      <a:pt x="11278" y="14528"/>
                    </a:cubicBezTo>
                    <a:cubicBezTo>
                      <a:pt x="11462" y="14528"/>
                      <a:pt x="11631" y="14430"/>
                      <a:pt x="11705" y="14264"/>
                    </a:cubicBezTo>
                    <a:cubicBezTo>
                      <a:pt x="11705" y="14264"/>
                      <a:pt x="11730" y="14189"/>
                      <a:pt x="11780" y="14039"/>
                    </a:cubicBezTo>
                    <a:cubicBezTo>
                      <a:pt x="11831" y="13888"/>
                      <a:pt x="11931" y="13688"/>
                      <a:pt x="11981" y="13412"/>
                    </a:cubicBezTo>
                    <a:cubicBezTo>
                      <a:pt x="12056" y="13136"/>
                      <a:pt x="12106" y="12785"/>
                      <a:pt x="12156" y="12409"/>
                    </a:cubicBezTo>
                    <a:cubicBezTo>
                      <a:pt x="12206" y="12008"/>
                      <a:pt x="12206" y="11557"/>
                      <a:pt x="12181" y="11056"/>
                    </a:cubicBezTo>
                    <a:cubicBezTo>
                      <a:pt x="12131" y="10580"/>
                      <a:pt x="12081" y="10054"/>
                      <a:pt x="11931" y="9502"/>
                    </a:cubicBezTo>
                    <a:cubicBezTo>
                      <a:pt x="11780" y="8976"/>
                      <a:pt x="11605" y="8399"/>
                      <a:pt x="11354" y="7848"/>
                    </a:cubicBezTo>
                    <a:cubicBezTo>
                      <a:pt x="11129" y="7272"/>
                      <a:pt x="10828" y="6720"/>
                      <a:pt x="10477" y="6194"/>
                    </a:cubicBezTo>
                    <a:cubicBezTo>
                      <a:pt x="10126" y="5668"/>
                      <a:pt x="9675" y="5091"/>
                      <a:pt x="9299" y="4690"/>
                    </a:cubicBezTo>
                    <a:cubicBezTo>
                      <a:pt x="8823" y="4164"/>
                      <a:pt x="8372" y="3763"/>
                      <a:pt x="7896" y="3362"/>
                    </a:cubicBezTo>
                    <a:cubicBezTo>
                      <a:pt x="7394" y="2961"/>
                      <a:pt x="6918" y="2610"/>
                      <a:pt x="6417" y="2284"/>
                    </a:cubicBezTo>
                    <a:cubicBezTo>
                      <a:pt x="5916" y="1958"/>
                      <a:pt x="5414" y="1683"/>
                      <a:pt x="4938" y="1457"/>
                    </a:cubicBezTo>
                    <a:cubicBezTo>
                      <a:pt x="4462" y="1206"/>
                      <a:pt x="3986" y="1006"/>
                      <a:pt x="3560" y="830"/>
                    </a:cubicBezTo>
                    <a:cubicBezTo>
                      <a:pt x="3134" y="655"/>
                      <a:pt x="2708" y="530"/>
                      <a:pt x="2357" y="429"/>
                    </a:cubicBezTo>
                    <a:cubicBezTo>
                      <a:pt x="1981" y="329"/>
                      <a:pt x="1655" y="229"/>
                      <a:pt x="1404" y="179"/>
                    </a:cubicBezTo>
                    <a:cubicBezTo>
                      <a:pt x="1129" y="104"/>
                      <a:pt x="928" y="79"/>
                      <a:pt x="778" y="53"/>
                    </a:cubicBezTo>
                    <a:cubicBezTo>
                      <a:pt x="653" y="28"/>
                      <a:pt x="577" y="3"/>
                      <a:pt x="577" y="3"/>
                    </a:cubicBezTo>
                    <a:lnTo>
                      <a:pt x="527" y="3"/>
                    </a:lnTo>
                    <a:cubicBezTo>
                      <a:pt x="511" y="2"/>
                      <a:pt x="495" y="1"/>
                      <a:pt x="4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2673;p61">
                <a:extLst>
                  <a:ext uri="{FF2B5EF4-FFF2-40B4-BE49-F238E27FC236}">
                    <a16:creationId xmlns:a16="http://schemas.microsoft.com/office/drawing/2014/main" id="{AC0298DD-198D-4A36-9033-B9886557E4EA}"/>
                  </a:ext>
                </a:extLst>
              </p:cNvPr>
              <p:cNvSpPr/>
              <p:nvPr/>
            </p:nvSpPr>
            <p:spPr>
              <a:xfrm>
                <a:off x="6135040" y="4149234"/>
                <a:ext cx="86319" cy="44901"/>
              </a:xfrm>
              <a:custGeom>
                <a:avLst/>
                <a:gdLst/>
                <a:ahLst/>
                <a:cxnLst/>
                <a:rect l="l" t="t" r="r" b="b"/>
                <a:pathLst>
                  <a:path w="4287" h="2230" extrusionOk="0">
                    <a:moveTo>
                      <a:pt x="2376" y="1"/>
                    </a:moveTo>
                    <a:cubicBezTo>
                      <a:pt x="2346" y="1"/>
                      <a:pt x="2315" y="7"/>
                      <a:pt x="2281" y="20"/>
                    </a:cubicBezTo>
                    <a:lnTo>
                      <a:pt x="2156" y="45"/>
                    </a:lnTo>
                    <a:cubicBezTo>
                      <a:pt x="1755" y="146"/>
                      <a:pt x="1379" y="271"/>
                      <a:pt x="1003" y="446"/>
                    </a:cubicBezTo>
                    <a:cubicBezTo>
                      <a:pt x="827" y="521"/>
                      <a:pt x="652" y="622"/>
                      <a:pt x="502" y="747"/>
                    </a:cubicBezTo>
                    <a:cubicBezTo>
                      <a:pt x="326" y="872"/>
                      <a:pt x="176" y="998"/>
                      <a:pt x="50" y="1198"/>
                    </a:cubicBezTo>
                    <a:cubicBezTo>
                      <a:pt x="50" y="1248"/>
                      <a:pt x="25" y="1248"/>
                      <a:pt x="25" y="1298"/>
                    </a:cubicBezTo>
                    <a:cubicBezTo>
                      <a:pt x="0" y="1449"/>
                      <a:pt x="101" y="1574"/>
                      <a:pt x="251" y="1574"/>
                    </a:cubicBezTo>
                    <a:cubicBezTo>
                      <a:pt x="364" y="1574"/>
                      <a:pt x="477" y="1580"/>
                      <a:pt x="586" y="1580"/>
                    </a:cubicBezTo>
                    <a:cubicBezTo>
                      <a:pt x="696" y="1580"/>
                      <a:pt x="802" y="1574"/>
                      <a:pt x="903" y="1549"/>
                    </a:cubicBezTo>
                    <a:cubicBezTo>
                      <a:pt x="1103" y="1524"/>
                      <a:pt x="1279" y="1449"/>
                      <a:pt x="1454" y="1374"/>
                    </a:cubicBezTo>
                    <a:cubicBezTo>
                      <a:pt x="1769" y="1227"/>
                      <a:pt x="2048" y="1045"/>
                      <a:pt x="2322" y="857"/>
                    </a:cubicBezTo>
                    <a:lnTo>
                      <a:pt x="2322" y="857"/>
                    </a:lnTo>
                    <a:cubicBezTo>
                      <a:pt x="2557" y="1022"/>
                      <a:pt x="2789" y="1191"/>
                      <a:pt x="3008" y="1374"/>
                    </a:cubicBezTo>
                    <a:cubicBezTo>
                      <a:pt x="3309" y="1599"/>
                      <a:pt x="3609" y="1875"/>
                      <a:pt x="3860" y="2151"/>
                    </a:cubicBezTo>
                    <a:cubicBezTo>
                      <a:pt x="3885" y="2176"/>
                      <a:pt x="3885" y="2176"/>
                      <a:pt x="3885" y="2176"/>
                    </a:cubicBezTo>
                    <a:cubicBezTo>
                      <a:pt x="3932" y="2210"/>
                      <a:pt x="3989" y="2229"/>
                      <a:pt x="4045" y="2229"/>
                    </a:cubicBezTo>
                    <a:cubicBezTo>
                      <a:pt x="4109" y="2229"/>
                      <a:pt x="4171" y="2204"/>
                      <a:pt x="4211" y="2151"/>
                    </a:cubicBezTo>
                    <a:cubicBezTo>
                      <a:pt x="4286" y="2050"/>
                      <a:pt x="4261" y="1925"/>
                      <a:pt x="4161" y="1825"/>
                    </a:cubicBezTo>
                    <a:cubicBezTo>
                      <a:pt x="3860" y="1599"/>
                      <a:pt x="3584" y="1323"/>
                      <a:pt x="3334" y="1023"/>
                    </a:cubicBezTo>
                    <a:cubicBezTo>
                      <a:pt x="3058" y="747"/>
                      <a:pt x="2807" y="421"/>
                      <a:pt x="2582" y="120"/>
                    </a:cubicBezTo>
                    <a:cubicBezTo>
                      <a:pt x="2527" y="47"/>
                      <a:pt x="2458" y="1"/>
                      <a:pt x="23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2674;p61">
                <a:extLst>
                  <a:ext uri="{FF2B5EF4-FFF2-40B4-BE49-F238E27FC236}">
                    <a16:creationId xmlns:a16="http://schemas.microsoft.com/office/drawing/2014/main" id="{8B9D4C48-03A8-4100-904E-D7C2C5592C22}"/>
                  </a:ext>
                </a:extLst>
              </p:cNvPr>
              <p:cNvSpPr/>
              <p:nvPr/>
            </p:nvSpPr>
            <p:spPr>
              <a:xfrm>
                <a:off x="6168343" y="4150040"/>
                <a:ext cx="21222" cy="58150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2888" extrusionOk="0">
                    <a:moveTo>
                      <a:pt x="650" y="0"/>
                    </a:moveTo>
                    <a:cubicBezTo>
                      <a:pt x="634" y="0"/>
                      <a:pt x="618" y="2"/>
                      <a:pt x="602" y="5"/>
                    </a:cubicBezTo>
                    <a:cubicBezTo>
                      <a:pt x="477" y="55"/>
                      <a:pt x="401" y="156"/>
                      <a:pt x="452" y="281"/>
                    </a:cubicBezTo>
                    <a:cubicBezTo>
                      <a:pt x="452" y="281"/>
                      <a:pt x="452" y="331"/>
                      <a:pt x="452" y="406"/>
                    </a:cubicBezTo>
                    <a:cubicBezTo>
                      <a:pt x="477" y="456"/>
                      <a:pt x="452" y="557"/>
                      <a:pt x="452" y="657"/>
                    </a:cubicBezTo>
                    <a:cubicBezTo>
                      <a:pt x="427" y="782"/>
                      <a:pt x="427" y="908"/>
                      <a:pt x="376" y="1058"/>
                    </a:cubicBezTo>
                    <a:cubicBezTo>
                      <a:pt x="326" y="1208"/>
                      <a:pt x="251" y="1359"/>
                      <a:pt x="201" y="1509"/>
                    </a:cubicBezTo>
                    <a:cubicBezTo>
                      <a:pt x="126" y="1659"/>
                      <a:pt x="76" y="1810"/>
                      <a:pt x="26" y="1960"/>
                    </a:cubicBezTo>
                    <a:cubicBezTo>
                      <a:pt x="0" y="2111"/>
                      <a:pt x="0" y="2261"/>
                      <a:pt x="26" y="2386"/>
                    </a:cubicBezTo>
                    <a:cubicBezTo>
                      <a:pt x="51" y="2512"/>
                      <a:pt x="101" y="2637"/>
                      <a:pt x="176" y="2712"/>
                    </a:cubicBezTo>
                    <a:cubicBezTo>
                      <a:pt x="226" y="2787"/>
                      <a:pt x="301" y="2812"/>
                      <a:pt x="301" y="2812"/>
                    </a:cubicBezTo>
                    <a:cubicBezTo>
                      <a:pt x="364" y="2862"/>
                      <a:pt x="433" y="2887"/>
                      <a:pt x="502" y="2887"/>
                    </a:cubicBezTo>
                    <a:cubicBezTo>
                      <a:pt x="571" y="2887"/>
                      <a:pt x="640" y="2862"/>
                      <a:pt x="702" y="2812"/>
                    </a:cubicBezTo>
                    <a:lnTo>
                      <a:pt x="727" y="2787"/>
                    </a:lnTo>
                    <a:cubicBezTo>
                      <a:pt x="727" y="2787"/>
                      <a:pt x="777" y="2762"/>
                      <a:pt x="828" y="2687"/>
                    </a:cubicBezTo>
                    <a:cubicBezTo>
                      <a:pt x="903" y="2637"/>
                      <a:pt x="953" y="2537"/>
                      <a:pt x="1003" y="2436"/>
                    </a:cubicBezTo>
                    <a:cubicBezTo>
                      <a:pt x="1053" y="2336"/>
                      <a:pt x="1053" y="2186"/>
                      <a:pt x="1053" y="2060"/>
                    </a:cubicBezTo>
                    <a:cubicBezTo>
                      <a:pt x="1053" y="1910"/>
                      <a:pt x="1003" y="1735"/>
                      <a:pt x="978" y="1584"/>
                    </a:cubicBezTo>
                    <a:cubicBezTo>
                      <a:pt x="928" y="1409"/>
                      <a:pt x="903" y="1258"/>
                      <a:pt x="878" y="1108"/>
                    </a:cubicBezTo>
                    <a:cubicBezTo>
                      <a:pt x="878" y="958"/>
                      <a:pt x="878" y="807"/>
                      <a:pt x="853" y="682"/>
                    </a:cubicBezTo>
                    <a:cubicBezTo>
                      <a:pt x="878" y="557"/>
                      <a:pt x="853" y="456"/>
                      <a:pt x="878" y="381"/>
                    </a:cubicBezTo>
                    <a:cubicBezTo>
                      <a:pt x="878" y="306"/>
                      <a:pt x="878" y="281"/>
                      <a:pt x="878" y="281"/>
                    </a:cubicBezTo>
                    <a:cubicBezTo>
                      <a:pt x="878" y="256"/>
                      <a:pt x="878" y="206"/>
                      <a:pt x="878" y="181"/>
                    </a:cubicBezTo>
                    <a:cubicBezTo>
                      <a:pt x="856" y="72"/>
                      <a:pt x="758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" name="Google Shape;2675;p61">
              <a:extLst>
                <a:ext uri="{FF2B5EF4-FFF2-40B4-BE49-F238E27FC236}">
                  <a16:creationId xmlns:a16="http://schemas.microsoft.com/office/drawing/2014/main" id="{D2D3F5E0-A624-4A05-989A-B55A727B8A45}"/>
                </a:ext>
              </a:extLst>
            </p:cNvPr>
            <p:cNvGrpSpPr/>
            <p:nvPr/>
          </p:nvGrpSpPr>
          <p:grpSpPr>
            <a:xfrm>
              <a:off x="5080852" y="3855384"/>
              <a:ext cx="297253" cy="314327"/>
              <a:chOff x="5080852" y="3855384"/>
              <a:chExt cx="297253" cy="314327"/>
            </a:xfrm>
          </p:grpSpPr>
          <p:sp>
            <p:nvSpPr>
              <p:cNvPr id="97" name="Google Shape;2676;p61">
                <a:extLst>
                  <a:ext uri="{FF2B5EF4-FFF2-40B4-BE49-F238E27FC236}">
                    <a16:creationId xmlns:a16="http://schemas.microsoft.com/office/drawing/2014/main" id="{6045E6BF-9123-4AD4-8EDD-FBFE8E2F76CF}"/>
                  </a:ext>
                </a:extLst>
              </p:cNvPr>
              <p:cNvSpPr/>
              <p:nvPr/>
            </p:nvSpPr>
            <p:spPr>
              <a:xfrm>
                <a:off x="5109605" y="3855384"/>
                <a:ext cx="268500" cy="268460"/>
              </a:xfrm>
              <a:custGeom>
                <a:avLst/>
                <a:gdLst/>
                <a:ahLst/>
                <a:cxnLst/>
                <a:rect l="l" t="t" r="r" b="b"/>
                <a:pathLst>
                  <a:path w="13335" h="13333" extrusionOk="0">
                    <a:moveTo>
                      <a:pt x="12876" y="0"/>
                    </a:moveTo>
                    <a:cubicBezTo>
                      <a:pt x="12862" y="0"/>
                      <a:pt x="12847" y="1"/>
                      <a:pt x="12833" y="3"/>
                    </a:cubicBezTo>
                    <a:lnTo>
                      <a:pt x="12607" y="3"/>
                    </a:lnTo>
                    <a:cubicBezTo>
                      <a:pt x="12457" y="28"/>
                      <a:pt x="12256" y="28"/>
                      <a:pt x="11981" y="78"/>
                    </a:cubicBezTo>
                    <a:cubicBezTo>
                      <a:pt x="11705" y="103"/>
                      <a:pt x="11379" y="178"/>
                      <a:pt x="11003" y="228"/>
                    </a:cubicBezTo>
                    <a:cubicBezTo>
                      <a:pt x="10627" y="303"/>
                      <a:pt x="10201" y="379"/>
                      <a:pt x="9750" y="504"/>
                    </a:cubicBezTo>
                    <a:cubicBezTo>
                      <a:pt x="9299" y="629"/>
                      <a:pt x="8823" y="780"/>
                      <a:pt x="8322" y="980"/>
                    </a:cubicBezTo>
                    <a:cubicBezTo>
                      <a:pt x="7820" y="1155"/>
                      <a:pt x="7294" y="1381"/>
                      <a:pt x="6768" y="1657"/>
                    </a:cubicBezTo>
                    <a:cubicBezTo>
                      <a:pt x="6241" y="1932"/>
                      <a:pt x="5715" y="2233"/>
                      <a:pt x="5189" y="2559"/>
                    </a:cubicBezTo>
                    <a:cubicBezTo>
                      <a:pt x="4662" y="2910"/>
                      <a:pt x="4161" y="3286"/>
                      <a:pt x="3660" y="3737"/>
                    </a:cubicBezTo>
                    <a:cubicBezTo>
                      <a:pt x="3209" y="4113"/>
                      <a:pt x="2733" y="4639"/>
                      <a:pt x="2332" y="5115"/>
                    </a:cubicBezTo>
                    <a:cubicBezTo>
                      <a:pt x="1931" y="5617"/>
                      <a:pt x="1580" y="6143"/>
                      <a:pt x="1279" y="6669"/>
                    </a:cubicBezTo>
                    <a:cubicBezTo>
                      <a:pt x="978" y="7196"/>
                      <a:pt x="728" y="7747"/>
                      <a:pt x="527" y="8273"/>
                    </a:cubicBezTo>
                    <a:cubicBezTo>
                      <a:pt x="327" y="8800"/>
                      <a:pt x="201" y="9301"/>
                      <a:pt x="126" y="9802"/>
                    </a:cubicBezTo>
                    <a:cubicBezTo>
                      <a:pt x="51" y="10278"/>
                      <a:pt x="1" y="10729"/>
                      <a:pt x="1" y="11105"/>
                    </a:cubicBezTo>
                    <a:cubicBezTo>
                      <a:pt x="1" y="11506"/>
                      <a:pt x="26" y="11857"/>
                      <a:pt x="76" y="12133"/>
                    </a:cubicBezTo>
                    <a:cubicBezTo>
                      <a:pt x="101" y="12434"/>
                      <a:pt x="176" y="12634"/>
                      <a:pt x="201" y="12785"/>
                    </a:cubicBezTo>
                    <a:cubicBezTo>
                      <a:pt x="251" y="12935"/>
                      <a:pt x="276" y="13010"/>
                      <a:pt x="276" y="13010"/>
                    </a:cubicBezTo>
                    <a:cubicBezTo>
                      <a:pt x="301" y="13135"/>
                      <a:pt x="402" y="13261"/>
                      <a:pt x="552" y="13311"/>
                    </a:cubicBezTo>
                    <a:cubicBezTo>
                      <a:pt x="602" y="13326"/>
                      <a:pt x="651" y="13333"/>
                      <a:pt x="699" y="13333"/>
                    </a:cubicBezTo>
                    <a:cubicBezTo>
                      <a:pt x="896" y="13333"/>
                      <a:pt x="1073" y="13216"/>
                      <a:pt x="1154" y="13035"/>
                    </a:cubicBezTo>
                    <a:lnTo>
                      <a:pt x="1154" y="13010"/>
                    </a:lnTo>
                    <a:cubicBezTo>
                      <a:pt x="1154" y="13010"/>
                      <a:pt x="1179" y="12935"/>
                      <a:pt x="1229" y="12810"/>
                    </a:cubicBezTo>
                    <a:cubicBezTo>
                      <a:pt x="1254" y="12684"/>
                      <a:pt x="1329" y="12484"/>
                      <a:pt x="1404" y="12233"/>
                    </a:cubicBezTo>
                    <a:cubicBezTo>
                      <a:pt x="1479" y="11983"/>
                      <a:pt x="1580" y="11707"/>
                      <a:pt x="1680" y="11356"/>
                    </a:cubicBezTo>
                    <a:cubicBezTo>
                      <a:pt x="1780" y="11030"/>
                      <a:pt x="1906" y="10654"/>
                      <a:pt x="2031" y="10253"/>
                    </a:cubicBezTo>
                    <a:cubicBezTo>
                      <a:pt x="2156" y="9852"/>
                      <a:pt x="2307" y="9426"/>
                      <a:pt x="2482" y="9000"/>
                    </a:cubicBezTo>
                    <a:cubicBezTo>
                      <a:pt x="2632" y="8524"/>
                      <a:pt x="2833" y="8073"/>
                      <a:pt x="3058" y="7597"/>
                    </a:cubicBezTo>
                    <a:cubicBezTo>
                      <a:pt x="3284" y="7145"/>
                      <a:pt x="3560" y="6669"/>
                      <a:pt x="3835" y="6193"/>
                    </a:cubicBezTo>
                    <a:cubicBezTo>
                      <a:pt x="4136" y="5717"/>
                      <a:pt x="4412" y="5291"/>
                      <a:pt x="4813" y="4790"/>
                    </a:cubicBezTo>
                    <a:cubicBezTo>
                      <a:pt x="5139" y="4389"/>
                      <a:pt x="5540" y="3937"/>
                      <a:pt x="5966" y="3562"/>
                    </a:cubicBezTo>
                    <a:cubicBezTo>
                      <a:pt x="6392" y="3186"/>
                      <a:pt x="6818" y="2835"/>
                      <a:pt x="7294" y="2559"/>
                    </a:cubicBezTo>
                    <a:cubicBezTo>
                      <a:pt x="7745" y="2258"/>
                      <a:pt x="8196" y="2008"/>
                      <a:pt x="8672" y="1807"/>
                    </a:cubicBezTo>
                    <a:cubicBezTo>
                      <a:pt x="9124" y="1582"/>
                      <a:pt x="9575" y="1431"/>
                      <a:pt x="9976" y="1306"/>
                    </a:cubicBezTo>
                    <a:cubicBezTo>
                      <a:pt x="10402" y="1181"/>
                      <a:pt x="10803" y="1080"/>
                      <a:pt x="11154" y="1030"/>
                    </a:cubicBezTo>
                    <a:cubicBezTo>
                      <a:pt x="11505" y="955"/>
                      <a:pt x="11805" y="930"/>
                      <a:pt x="12056" y="905"/>
                    </a:cubicBezTo>
                    <a:cubicBezTo>
                      <a:pt x="12307" y="880"/>
                      <a:pt x="12507" y="880"/>
                      <a:pt x="12657" y="880"/>
                    </a:cubicBezTo>
                    <a:lnTo>
                      <a:pt x="12883" y="880"/>
                    </a:lnTo>
                    <a:cubicBezTo>
                      <a:pt x="12883" y="880"/>
                      <a:pt x="12908" y="880"/>
                      <a:pt x="12908" y="855"/>
                    </a:cubicBezTo>
                    <a:cubicBezTo>
                      <a:pt x="13159" y="855"/>
                      <a:pt x="13334" y="629"/>
                      <a:pt x="13309" y="379"/>
                    </a:cubicBezTo>
                    <a:cubicBezTo>
                      <a:pt x="13286" y="167"/>
                      <a:pt x="13087" y="0"/>
                      <a:pt x="128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2677;p61">
                <a:extLst>
                  <a:ext uri="{FF2B5EF4-FFF2-40B4-BE49-F238E27FC236}">
                    <a16:creationId xmlns:a16="http://schemas.microsoft.com/office/drawing/2014/main" id="{CE7C6F69-F19C-4574-8370-316E01FE3891}"/>
                  </a:ext>
                </a:extLst>
              </p:cNvPr>
              <p:cNvSpPr/>
              <p:nvPr/>
            </p:nvSpPr>
            <p:spPr>
              <a:xfrm>
                <a:off x="5080852" y="4110776"/>
                <a:ext cx="87325" cy="41458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2059" extrusionOk="0">
                    <a:moveTo>
                      <a:pt x="2088" y="0"/>
                    </a:moveTo>
                    <a:cubicBezTo>
                      <a:pt x="2014" y="0"/>
                      <a:pt x="1947" y="34"/>
                      <a:pt x="1880" y="101"/>
                    </a:cubicBezTo>
                    <a:cubicBezTo>
                      <a:pt x="1629" y="401"/>
                      <a:pt x="1354" y="677"/>
                      <a:pt x="1053" y="928"/>
                    </a:cubicBezTo>
                    <a:cubicBezTo>
                      <a:pt x="752" y="1178"/>
                      <a:pt x="451" y="1429"/>
                      <a:pt x="125" y="1655"/>
                    </a:cubicBezTo>
                    <a:cubicBezTo>
                      <a:pt x="125" y="1655"/>
                      <a:pt x="125" y="1655"/>
                      <a:pt x="100" y="1680"/>
                    </a:cubicBezTo>
                    <a:cubicBezTo>
                      <a:pt x="25" y="1755"/>
                      <a:pt x="0" y="1880"/>
                      <a:pt x="100" y="1980"/>
                    </a:cubicBezTo>
                    <a:cubicBezTo>
                      <a:pt x="141" y="2034"/>
                      <a:pt x="195" y="2059"/>
                      <a:pt x="253" y="2059"/>
                    </a:cubicBezTo>
                    <a:cubicBezTo>
                      <a:pt x="303" y="2059"/>
                      <a:pt x="355" y="2040"/>
                      <a:pt x="401" y="2005"/>
                    </a:cubicBezTo>
                    <a:cubicBezTo>
                      <a:pt x="702" y="1730"/>
                      <a:pt x="1003" y="1504"/>
                      <a:pt x="1328" y="1304"/>
                    </a:cubicBezTo>
                    <a:cubicBezTo>
                      <a:pt x="1565" y="1140"/>
                      <a:pt x="1815" y="989"/>
                      <a:pt x="2068" y="852"/>
                    </a:cubicBezTo>
                    <a:lnTo>
                      <a:pt x="2068" y="852"/>
                    </a:lnTo>
                    <a:cubicBezTo>
                      <a:pt x="2324" y="1078"/>
                      <a:pt x="2585" y="1284"/>
                      <a:pt x="2882" y="1454"/>
                    </a:cubicBezTo>
                    <a:cubicBezTo>
                      <a:pt x="3033" y="1579"/>
                      <a:pt x="3233" y="1655"/>
                      <a:pt x="3409" y="1730"/>
                    </a:cubicBezTo>
                    <a:cubicBezTo>
                      <a:pt x="3609" y="1780"/>
                      <a:pt x="3810" y="1805"/>
                      <a:pt x="4060" y="1805"/>
                    </a:cubicBezTo>
                    <a:lnTo>
                      <a:pt x="4161" y="1805"/>
                    </a:lnTo>
                    <a:cubicBezTo>
                      <a:pt x="4286" y="1730"/>
                      <a:pt x="4336" y="1579"/>
                      <a:pt x="4286" y="1454"/>
                    </a:cubicBezTo>
                    <a:cubicBezTo>
                      <a:pt x="4186" y="1228"/>
                      <a:pt x="4060" y="1078"/>
                      <a:pt x="3910" y="928"/>
                    </a:cubicBezTo>
                    <a:cubicBezTo>
                      <a:pt x="3760" y="802"/>
                      <a:pt x="3584" y="677"/>
                      <a:pt x="3409" y="577"/>
                    </a:cubicBezTo>
                    <a:cubicBezTo>
                      <a:pt x="3083" y="376"/>
                      <a:pt x="2707" y="226"/>
                      <a:pt x="2331" y="76"/>
                    </a:cubicBezTo>
                    <a:lnTo>
                      <a:pt x="2206" y="25"/>
                    </a:lnTo>
                    <a:cubicBezTo>
                      <a:pt x="2164" y="9"/>
                      <a:pt x="2125" y="0"/>
                      <a:pt x="20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2678;p61">
                <a:extLst>
                  <a:ext uri="{FF2B5EF4-FFF2-40B4-BE49-F238E27FC236}">
                    <a16:creationId xmlns:a16="http://schemas.microsoft.com/office/drawing/2014/main" id="{CA975B3D-12AD-40C3-8758-CED55DE69DA6}"/>
                  </a:ext>
                </a:extLst>
              </p:cNvPr>
              <p:cNvSpPr/>
              <p:nvPr/>
            </p:nvSpPr>
            <p:spPr>
              <a:xfrm>
                <a:off x="5112142" y="4111783"/>
                <a:ext cx="21202" cy="57928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2877" extrusionOk="0">
                    <a:moveTo>
                      <a:pt x="577" y="0"/>
                    </a:moveTo>
                    <a:cubicBezTo>
                      <a:pt x="451" y="26"/>
                      <a:pt x="351" y="126"/>
                      <a:pt x="376" y="251"/>
                    </a:cubicBezTo>
                    <a:cubicBezTo>
                      <a:pt x="376" y="251"/>
                      <a:pt x="376" y="301"/>
                      <a:pt x="351" y="351"/>
                    </a:cubicBezTo>
                    <a:cubicBezTo>
                      <a:pt x="351" y="427"/>
                      <a:pt x="351" y="552"/>
                      <a:pt x="351" y="652"/>
                    </a:cubicBezTo>
                    <a:cubicBezTo>
                      <a:pt x="326" y="777"/>
                      <a:pt x="301" y="928"/>
                      <a:pt x="276" y="1078"/>
                    </a:cubicBezTo>
                    <a:cubicBezTo>
                      <a:pt x="251" y="1229"/>
                      <a:pt x="175" y="1379"/>
                      <a:pt x="125" y="1554"/>
                    </a:cubicBezTo>
                    <a:cubicBezTo>
                      <a:pt x="75" y="1705"/>
                      <a:pt x="25" y="1855"/>
                      <a:pt x="25" y="2006"/>
                    </a:cubicBezTo>
                    <a:cubicBezTo>
                      <a:pt x="0" y="2156"/>
                      <a:pt x="0" y="2281"/>
                      <a:pt x="25" y="2381"/>
                    </a:cubicBezTo>
                    <a:cubicBezTo>
                      <a:pt x="50" y="2507"/>
                      <a:pt x="100" y="2582"/>
                      <a:pt x="150" y="2657"/>
                    </a:cubicBezTo>
                    <a:cubicBezTo>
                      <a:pt x="201" y="2732"/>
                      <a:pt x="251" y="2782"/>
                      <a:pt x="251" y="2782"/>
                    </a:cubicBezTo>
                    <a:lnTo>
                      <a:pt x="276" y="2782"/>
                    </a:lnTo>
                    <a:cubicBezTo>
                      <a:pt x="336" y="2843"/>
                      <a:pt x="425" y="2876"/>
                      <a:pt x="513" y="2876"/>
                    </a:cubicBezTo>
                    <a:cubicBezTo>
                      <a:pt x="570" y="2876"/>
                      <a:pt x="627" y="2862"/>
                      <a:pt x="677" y="2833"/>
                    </a:cubicBezTo>
                    <a:cubicBezTo>
                      <a:pt x="677" y="2833"/>
                      <a:pt x="752" y="2808"/>
                      <a:pt x="802" y="2732"/>
                    </a:cubicBezTo>
                    <a:cubicBezTo>
                      <a:pt x="877" y="2682"/>
                      <a:pt x="952" y="2582"/>
                      <a:pt x="1003" y="2457"/>
                    </a:cubicBezTo>
                    <a:cubicBezTo>
                      <a:pt x="1053" y="2331"/>
                      <a:pt x="1028" y="2181"/>
                      <a:pt x="1028" y="2031"/>
                    </a:cubicBezTo>
                    <a:cubicBezTo>
                      <a:pt x="1003" y="1855"/>
                      <a:pt x="978" y="1705"/>
                      <a:pt x="927" y="1554"/>
                    </a:cubicBezTo>
                    <a:cubicBezTo>
                      <a:pt x="877" y="1379"/>
                      <a:pt x="802" y="1229"/>
                      <a:pt x="777" y="1078"/>
                    </a:cubicBezTo>
                    <a:cubicBezTo>
                      <a:pt x="752" y="928"/>
                      <a:pt x="752" y="802"/>
                      <a:pt x="752" y="677"/>
                    </a:cubicBezTo>
                    <a:cubicBezTo>
                      <a:pt x="752" y="577"/>
                      <a:pt x="752" y="477"/>
                      <a:pt x="777" y="427"/>
                    </a:cubicBezTo>
                    <a:cubicBezTo>
                      <a:pt x="777" y="351"/>
                      <a:pt x="802" y="301"/>
                      <a:pt x="802" y="301"/>
                    </a:cubicBezTo>
                    <a:cubicBezTo>
                      <a:pt x="802" y="276"/>
                      <a:pt x="802" y="251"/>
                      <a:pt x="802" y="226"/>
                    </a:cubicBezTo>
                    <a:cubicBezTo>
                      <a:pt x="802" y="101"/>
                      <a:pt x="702" y="0"/>
                      <a:pt x="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4" name="Google Shape;2679;p61">
              <a:extLst>
                <a:ext uri="{FF2B5EF4-FFF2-40B4-BE49-F238E27FC236}">
                  <a16:creationId xmlns:a16="http://schemas.microsoft.com/office/drawing/2014/main" id="{F8D583C3-CC18-44BC-BC61-FF9FD187770C}"/>
                </a:ext>
              </a:extLst>
            </p:cNvPr>
            <p:cNvSpPr/>
            <p:nvPr/>
          </p:nvSpPr>
          <p:spPr>
            <a:xfrm>
              <a:off x="5209031" y="3417287"/>
              <a:ext cx="876577" cy="1060752"/>
            </a:xfrm>
            <a:custGeom>
              <a:avLst/>
              <a:gdLst/>
              <a:ahLst/>
              <a:cxnLst/>
              <a:rect l="l" t="t" r="r" b="b"/>
              <a:pathLst>
                <a:path w="43535" h="52682" extrusionOk="0">
                  <a:moveTo>
                    <a:pt x="22805" y="1"/>
                  </a:moveTo>
                  <a:cubicBezTo>
                    <a:pt x="22139" y="1"/>
                    <a:pt x="21755" y="56"/>
                    <a:pt x="21755" y="56"/>
                  </a:cubicBezTo>
                  <a:cubicBezTo>
                    <a:pt x="0" y="2036"/>
                    <a:pt x="1755" y="46247"/>
                    <a:pt x="1755" y="46247"/>
                  </a:cubicBezTo>
                  <a:lnTo>
                    <a:pt x="1980" y="46322"/>
                  </a:lnTo>
                  <a:cubicBezTo>
                    <a:pt x="1278" y="47300"/>
                    <a:pt x="2005" y="48778"/>
                    <a:pt x="3108" y="49280"/>
                  </a:cubicBezTo>
                  <a:cubicBezTo>
                    <a:pt x="3659" y="49530"/>
                    <a:pt x="4248" y="49612"/>
                    <a:pt x="4850" y="49612"/>
                  </a:cubicBezTo>
                  <a:cubicBezTo>
                    <a:pt x="5451" y="49612"/>
                    <a:pt x="6065" y="49530"/>
                    <a:pt x="6667" y="49455"/>
                  </a:cubicBezTo>
                  <a:cubicBezTo>
                    <a:pt x="7236" y="49372"/>
                    <a:pt x="7823" y="49294"/>
                    <a:pt x="8397" y="49294"/>
                  </a:cubicBezTo>
                  <a:cubicBezTo>
                    <a:pt x="9035" y="49294"/>
                    <a:pt x="9658" y="49390"/>
                    <a:pt x="10226" y="49681"/>
                  </a:cubicBezTo>
                  <a:cubicBezTo>
                    <a:pt x="11429" y="50307"/>
                    <a:pt x="12156" y="51711"/>
                    <a:pt x="13459" y="52062"/>
                  </a:cubicBezTo>
                  <a:cubicBezTo>
                    <a:pt x="13667" y="52116"/>
                    <a:pt x="13873" y="52141"/>
                    <a:pt x="14078" y="52141"/>
                  </a:cubicBezTo>
                  <a:cubicBezTo>
                    <a:pt x="16093" y="52141"/>
                    <a:pt x="17920" y="49720"/>
                    <a:pt x="19917" y="49720"/>
                  </a:cubicBezTo>
                  <a:cubicBezTo>
                    <a:pt x="20127" y="49720"/>
                    <a:pt x="20338" y="49747"/>
                    <a:pt x="20552" y="49806"/>
                  </a:cubicBezTo>
                  <a:cubicBezTo>
                    <a:pt x="21855" y="50182"/>
                    <a:pt x="22532" y="51610"/>
                    <a:pt x="23710" y="52262"/>
                  </a:cubicBezTo>
                  <a:cubicBezTo>
                    <a:pt x="24223" y="52557"/>
                    <a:pt x="24784" y="52682"/>
                    <a:pt x="25361" y="52682"/>
                  </a:cubicBezTo>
                  <a:cubicBezTo>
                    <a:pt x="26501" y="52682"/>
                    <a:pt x="27698" y="52193"/>
                    <a:pt x="28697" y="51560"/>
                  </a:cubicBezTo>
                  <a:cubicBezTo>
                    <a:pt x="30176" y="50633"/>
                    <a:pt x="31554" y="49405"/>
                    <a:pt x="33258" y="48979"/>
                  </a:cubicBezTo>
                  <a:cubicBezTo>
                    <a:pt x="33789" y="48849"/>
                    <a:pt x="34333" y="48803"/>
                    <a:pt x="34883" y="48803"/>
                  </a:cubicBezTo>
                  <a:cubicBezTo>
                    <a:pt x="35607" y="48803"/>
                    <a:pt x="36342" y="48882"/>
                    <a:pt x="37068" y="48954"/>
                  </a:cubicBezTo>
                  <a:cubicBezTo>
                    <a:pt x="37709" y="49031"/>
                    <a:pt x="38364" y="49101"/>
                    <a:pt x="39015" y="49101"/>
                  </a:cubicBezTo>
                  <a:cubicBezTo>
                    <a:pt x="39635" y="49101"/>
                    <a:pt x="40253" y="49037"/>
                    <a:pt x="40852" y="48853"/>
                  </a:cubicBezTo>
                  <a:cubicBezTo>
                    <a:pt x="42081" y="48503"/>
                    <a:pt x="43359" y="47500"/>
                    <a:pt x="43534" y="46247"/>
                  </a:cubicBezTo>
                  <a:lnTo>
                    <a:pt x="42431" y="28427"/>
                  </a:lnTo>
                  <a:cubicBezTo>
                    <a:pt x="40375" y="1924"/>
                    <a:pt x="26724" y="1"/>
                    <a:pt x="228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80;p61">
              <a:extLst>
                <a:ext uri="{FF2B5EF4-FFF2-40B4-BE49-F238E27FC236}">
                  <a16:creationId xmlns:a16="http://schemas.microsoft.com/office/drawing/2014/main" id="{95A11D81-5597-4AAF-8BB8-807C8A5DE737}"/>
                </a:ext>
              </a:extLst>
            </p:cNvPr>
            <p:cNvSpPr/>
            <p:nvPr/>
          </p:nvSpPr>
          <p:spPr>
            <a:xfrm>
              <a:off x="5220629" y="3401984"/>
              <a:ext cx="880624" cy="1091317"/>
            </a:xfrm>
            <a:custGeom>
              <a:avLst/>
              <a:gdLst/>
              <a:ahLst/>
              <a:cxnLst/>
              <a:rect l="l" t="t" r="r" b="b"/>
              <a:pathLst>
                <a:path w="43736" h="54200" extrusionOk="0">
                  <a:moveTo>
                    <a:pt x="22243" y="1514"/>
                  </a:moveTo>
                  <a:cubicBezTo>
                    <a:pt x="23948" y="1514"/>
                    <a:pt x="27716" y="1916"/>
                    <a:pt x="31429" y="4901"/>
                  </a:cubicBezTo>
                  <a:cubicBezTo>
                    <a:pt x="36943" y="9338"/>
                    <a:pt x="40201" y="17508"/>
                    <a:pt x="41104" y="29237"/>
                  </a:cubicBezTo>
                  <a:lnTo>
                    <a:pt x="42206" y="46957"/>
                  </a:lnTo>
                  <a:cubicBezTo>
                    <a:pt x="42031" y="47859"/>
                    <a:pt x="40978" y="48611"/>
                    <a:pt x="40051" y="48887"/>
                  </a:cubicBezTo>
                  <a:cubicBezTo>
                    <a:pt x="39550" y="49045"/>
                    <a:pt x="39020" y="49103"/>
                    <a:pt x="38458" y="49103"/>
                  </a:cubicBezTo>
                  <a:cubicBezTo>
                    <a:pt x="37865" y="49103"/>
                    <a:pt x="37236" y="49039"/>
                    <a:pt x="36567" y="48962"/>
                  </a:cubicBezTo>
                  <a:lnTo>
                    <a:pt x="36492" y="48962"/>
                  </a:lnTo>
                  <a:cubicBezTo>
                    <a:pt x="35778" y="48879"/>
                    <a:pt x="35049" y="48797"/>
                    <a:pt x="34318" y="48797"/>
                  </a:cubicBezTo>
                  <a:cubicBezTo>
                    <a:pt x="33714" y="48797"/>
                    <a:pt x="33108" y="48853"/>
                    <a:pt x="32507" y="49012"/>
                  </a:cubicBezTo>
                  <a:cubicBezTo>
                    <a:pt x="31129" y="49338"/>
                    <a:pt x="29976" y="50140"/>
                    <a:pt x="28873" y="50892"/>
                  </a:cubicBezTo>
                  <a:cubicBezTo>
                    <a:pt x="28472" y="51167"/>
                    <a:pt x="28096" y="51443"/>
                    <a:pt x="27720" y="51694"/>
                  </a:cubicBezTo>
                  <a:cubicBezTo>
                    <a:pt x="27153" y="52041"/>
                    <a:pt x="25959" y="52682"/>
                    <a:pt x="24781" y="52682"/>
                  </a:cubicBezTo>
                  <a:cubicBezTo>
                    <a:pt x="24344" y="52682"/>
                    <a:pt x="23909" y="52594"/>
                    <a:pt x="23509" y="52370"/>
                  </a:cubicBezTo>
                  <a:cubicBezTo>
                    <a:pt x="23108" y="52145"/>
                    <a:pt x="22733" y="51769"/>
                    <a:pt x="22357" y="51368"/>
                  </a:cubicBezTo>
                  <a:cubicBezTo>
                    <a:pt x="21755" y="50791"/>
                    <a:pt x="21103" y="50115"/>
                    <a:pt x="20176" y="49839"/>
                  </a:cubicBezTo>
                  <a:cubicBezTo>
                    <a:pt x="19875" y="49764"/>
                    <a:pt x="19600" y="49739"/>
                    <a:pt x="19324" y="49739"/>
                  </a:cubicBezTo>
                  <a:cubicBezTo>
                    <a:pt x="18096" y="49739"/>
                    <a:pt x="17018" y="50415"/>
                    <a:pt x="16016" y="51042"/>
                  </a:cubicBezTo>
                  <a:cubicBezTo>
                    <a:pt x="15138" y="51620"/>
                    <a:pt x="14279" y="52143"/>
                    <a:pt x="13485" y="52143"/>
                  </a:cubicBezTo>
                  <a:cubicBezTo>
                    <a:pt x="13349" y="52143"/>
                    <a:pt x="13215" y="52128"/>
                    <a:pt x="13083" y="52095"/>
                  </a:cubicBezTo>
                  <a:cubicBezTo>
                    <a:pt x="12532" y="51944"/>
                    <a:pt x="12056" y="51493"/>
                    <a:pt x="11555" y="50992"/>
                  </a:cubicBezTo>
                  <a:cubicBezTo>
                    <a:pt x="11103" y="50566"/>
                    <a:pt x="10627" y="50090"/>
                    <a:pt x="10001" y="49789"/>
                  </a:cubicBezTo>
                  <a:cubicBezTo>
                    <a:pt x="9296" y="49423"/>
                    <a:pt x="8545" y="49302"/>
                    <a:pt x="7781" y="49302"/>
                  </a:cubicBezTo>
                  <a:cubicBezTo>
                    <a:pt x="7186" y="49302"/>
                    <a:pt x="6583" y="49375"/>
                    <a:pt x="5991" y="49463"/>
                  </a:cubicBezTo>
                  <a:cubicBezTo>
                    <a:pt x="5415" y="49542"/>
                    <a:pt x="4832" y="49620"/>
                    <a:pt x="4274" y="49620"/>
                  </a:cubicBezTo>
                  <a:cubicBezTo>
                    <a:pt x="3765" y="49620"/>
                    <a:pt x="3276" y="49554"/>
                    <a:pt x="2833" y="49363"/>
                  </a:cubicBezTo>
                  <a:cubicBezTo>
                    <a:pt x="2407" y="49162"/>
                    <a:pt x="2031" y="48711"/>
                    <a:pt x="1905" y="48260"/>
                  </a:cubicBezTo>
                  <a:cubicBezTo>
                    <a:pt x="1855" y="48060"/>
                    <a:pt x="1830" y="47759"/>
                    <a:pt x="2006" y="47508"/>
                  </a:cubicBezTo>
                  <a:cubicBezTo>
                    <a:pt x="2231" y="47207"/>
                    <a:pt x="2181" y="46781"/>
                    <a:pt x="1930" y="46531"/>
                  </a:cubicBezTo>
                  <a:cubicBezTo>
                    <a:pt x="1830" y="41944"/>
                    <a:pt x="1580" y="3348"/>
                    <a:pt x="21304" y="1568"/>
                  </a:cubicBezTo>
                  <a:cubicBezTo>
                    <a:pt x="21317" y="1562"/>
                    <a:pt x="21658" y="1514"/>
                    <a:pt x="22243" y="1514"/>
                  </a:cubicBezTo>
                  <a:close/>
                  <a:moveTo>
                    <a:pt x="22290" y="0"/>
                  </a:moveTo>
                  <a:cubicBezTo>
                    <a:pt x="21595" y="0"/>
                    <a:pt x="21175" y="58"/>
                    <a:pt x="21128" y="64"/>
                  </a:cubicBezTo>
                  <a:cubicBezTo>
                    <a:pt x="11855" y="891"/>
                    <a:pt x="5339" y="9363"/>
                    <a:pt x="2281" y="24501"/>
                  </a:cubicBezTo>
                  <a:cubicBezTo>
                    <a:pt x="1" y="35754"/>
                    <a:pt x="402" y="46932"/>
                    <a:pt x="427" y="47032"/>
                  </a:cubicBezTo>
                  <a:cubicBezTo>
                    <a:pt x="427" y="47107"/>
                    <a:pt x="427" y="47207"/>
                    <a:pt x="452" y="47258"/>
                  </a:cubicBezTo>
                  <a:cubicBezTo>
                    <a:pt x="326" y="47684"/>
                    <a:pt x="326" y="48160"/>
                    <a:pt x="452" y="48636"/>
                  </a:cubicBezTo>
                  <a:cubicBezTo>
                    <a:pt x="702" y="49538"/>
                    <a:pt x="1354" y="50340"/>
                    <a:pt x="2206" y="50741"/>
                  </a:cubicBezTo>
                  <a:cubicBezTo>
                    <a:pt x="2858" y="51042"/>
                    <a:pt x="3541" y="51142"/>
                    <a:pt x="4217" y="51142"/>
                  </a:cubicBezTo>
                  <a:cubicBezTo>
                    <a:pt x="4894" y="51142"/>
                    <a:pt x="5564" y="51042"/>
                    <a:pt x="6191" y="50942"/>
                  </a:cubicBezTo>
                  <a:cubicBezTo>
                    <a:pt x="6729" y="50872"/>
                    <a:pt x="7256" y="50812"/>
                    <a:pt x="7751" y="50812"/>
                  </a:cubicBezTo>
                  <a:cubicBezTo>
                    <a:pt x="8318" y="50812"/>
                    <a:pt x="8844" y="50890"/>
                    <a:pt x="9299" y="51117"/>
                  </a:cubicBezTo>
                  <a:cubicBezTo>
                    <a:pt x="9725" y="51343"/>
                    <a:pt x="10101" y="51719"/>
                    <a:pt x="10502" y="52095"/>
                  </a:cubicBezTo>
                  <a:cubicBezTo>
                    <a:pt x="11103" y="52671"/>
                    <a:pt x="11780" y="53298"/>
                    <a:pt x="12707" y="53548"/>
                  </a:cubicBezTo>
                  <a:cubicBezTo>
                    <a:pt x="12982" y="53619"/>
                    <a:pt x="13250" y="53651"/>
                    <a:pt x="13512" y="53651"/>
                  </a:cubicBezTo>
                  <a:cubicBezTo>
                    <a:pt x="14734" y="53651"/>
                    <a:pt x="15827" y="52960"/>
                    <a:pt x="16818" y="52320"/>
                  </a:cubicBezTo>
                  <a:cubicBezTo>
                    <a:pt x="17708" y="51769"/>
                    <a:pt x="18544" y="51236"/>
                    <a:pt x="19327" y="51236"/>
                  </a:cubicBezTo>
                  <a:cubicBezTo>
                    <a:pt x="19470" y="51236"/>
                    <a:pt x="19611" y="51254"/>
                    <a:pt x="19750" y="51293"/>
                  </a:cubicBezTo>
                  <a:cubicBezTo>
                    <a:pt x="20301" y="51468"/>
                    <a:pt x="20778" y="51944"/>
                    <a:pt x="21254" y="52446"/>
                  </a:cubicBezTo>
                  <a:cubicBezTo>
                    <a:pt x="21705" y="52897"/>
                    <a:pt x="22156" y="53348"/>
                    <a:pt x="22758" y="53699"/>
                  </a:cubicBezTo>
                  <a:cubicBezTo>
                    <a:pt x="23359" y="54025"/>
                    <a:pt x="24036" y="54200"/>
                    <a:pt x="24763" y="54200"/>
                  </a:cubicBezTo>
                  <a:cubicBezTo>
                    <a:pt x="25941" y="54200"/>
                    <a:pt x="27219" y="53774"/>
                    <a:pt x="28522" y="52972"/>
                  </a:cubicBezTo>
                  <a:cubicBezTo>
                    <a:pt x="28948" y="52696"/>
                    <a:pt x="29349" y="52420"/>
                    <a:pt x="29750" y="52145"/>
                  </a:cubicBezTo>
                  <a:cubicBezTo>
                    <a:pt x="30778" y="51418"/>
                    <a:pt x="31755" y="50741"/>
                    <a:pt x="32858" y="50466"/>
                  </a:cubicBezTo>
                  <a:cubicBezTo>
                    <a:pt x="33313" y="50360"/>
                    <a:pt x="33796" y="50321"/>
                    <a:pt x="34288" y="50321"/>
                  </a:cubicBezTo>
                  <a:cubicBezTo>
                    <a:pt x="34960" y="50321"/>
                    <a:pt x="35651" y="50393"/>
                    <a:pt x="36317" y="50466"/>
                  </a:cubicBezTo>
                  <a:lnTo>
                    <a:pt x="36392" y="50466"/>
                  </a:lnTo>
                  <a:cubicBezTo>
                    <a:pt x="37115" y="50551"/>
                    <a:pt x="37796" y="50619"/>
                    <a:pt x="38456" y="50619"/>
                  </a:cubicBezTo>
                  <a:cubicBezTo>
                    <a:pt x="39145" y="50619"/>
                    <a:pt x="39811" y="50545"/>
                    <a:pt x="40477" y="50340"/>
                  </a:cubicBezTo>
                  <a:cubicBezTo>
                    <a:pt x="41880" y="49939"/>
                    <a:pt x="43485" y="48736"/>
                    <a:pt x="43710" y="47107"/>
                  </a:cubicBezTo>
                  <a:cubicBezTo>
                    <a:pt x="43735" y="47057"/>
                    <a:pt x="43735" y="47007"/>
                    <a:pt x="43710" y="46957"/>
                  </a:cubicBezTo>
                  <a:lnTo>
                    <a:pt x="42632" y="29137"/>
                  </a:lnTo>
                  <a:cubicBezTo>
                    <a:pt x="41680" y="16932"/>
                    <a:pt x="38221" y="8385"/>
                    <a:pt x="32332" y="3673"/>
                  </a:cubicBezTo>
                  <a:cubicBezTo>
                    <a:pt x="28292" y="445"/>
                    <a:pt x="24225" y="0"/>
                    <a:pt x="222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81;p61">
              <a:extLst>
                <a:ext uri="{FF2B5EF4-FFF2-40B4-BE49-F238E27FC236}">
                  <a16:creationId xmlns:a16="http://schemas.microsoft.com/office/drawing/2014/main" id="{B0F8FAFC-F915-4CE5-9C93-7E662C242DA3}"/>
                </a:ext>
              </a:extLst>
            </p:cNvPr>
            <p:cNvSpPr/>
            <p:nvPr/>
          </p:nvSpPr>
          <p:spPr>
            <a:xfrm>
              <a:off x="5834767" y="3772670"/>
              <a:ext cx="66647" cy="63103"/>
            </a:xfrm>
            <a:custGeom>
              <a:avLst/>
              <a:gdLst/>
              <a:ahLst/>
              <a:cxnLst/>
              <a:rect l="l" t="t" r="r" b="b"/>
              <a:pathLst>
                <a:path w="3310" h="3134" extrusionOk="0">
                  <a:moveTo>
                    <a:pt x="1605" y="0"/>
                  </a:moveTo>
                  <a:cubicBezTo>
                    <a:pt x="778" y="0"/>
                    <a:pt x="1" y="727"/>
                    <a:pt x="51" y="1554"/>
                  </a:cubicBezTo>
                  <a:cubicBezTo>
                    <a:pt x="76" y="2406"/>
                    <a:pt x="728" y="3133"/>
                    <a:pt x="1605" y="3133"/>
                  </a:cubicBezTo>
                  <a:lnTo>
                    <a:pt x="1705" y="3133"/>
                  </a:lnTo>
                  <a:cubicBezTo>
                    <a:pt x="2507" y="3133"/>
                    <a:pt x="3309" y="2406"/>
                    <a:pt x="3259" y="1554"/>
                  </a:cubicBezTo>
                  <a:cubicBezTo>
                    <a:pt x="3234" y="727"/>
                    <a:pt x="2582" y="0"/>
                    <a:pt x="17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2;p61">
              <a:extLst>
                <a:ext uri="{FF2B5EF4-FFF2-40B4-BE49-F238E27FC236}">
                  <a16:creationId xmlns:a16="http://schemas.microsoft.com/office/drawing/2014/main" id="{A1A6632A-93C1-4DF2-B912-83FACC29C76E}"/>
                </a:ext>
              </a:extLst>
            </p:cNvPr>
            <p:cNvSpPr/>
            <p:nvPr/>
          </p:nvSpPr>
          <p:spPr>
            <a:xfrm>
              <a:off x="5460840" y="3780220"/>
              <a:ext cx="63103" cy="65137"/>
            </a:xfrm>
            <a:custGeom>
              <a:avLst/>
              <a:gdLst/>
              <a:ahLst/>
              <a:cxnLst/>
              <a:rect l="l" t="t" r="r" b="b"/>
              <a:pathLst>
                <a:path w="3134" h="3235" extrusionOk="0">
                  <a:moveTo>
                    <a:pt x="1620" y="1"/>
                  </a:moveTo>
                  <a:cubicBezTo>
                    <a:pt x="1606" y="1"/>
                    <a:pt x="1593" y="1"/>
                    <a:pt x="1579" y="1"/>
                  </a:cubicBezTo>
                  <a:cubicBezTo>
                    <a:pt x="727" y="51"/>
                    <a:pt x="0" y="703"/>
                    <a:pt x="0" y="1555"/>
                  </a:cubicBezTo>
                  <a:lnTo>
                    <a:pt x="0" y="1655"/>
                  </a:lnTo>
                  <a:cubicBezTo>
                    <a:pt x="0" y="2469"/>
                    <a:pt x="705" y="3235"/>
                    <a:pt x="1539" y="3235"/>
                  </a:cubicBezTo>
                  <a:cubicBezTo>
                    <a:pt x="1553" y="3235"/>
                    <a:pt x="1566" y="3235"/>
                    <a:pt x="1579" y="3234"/>
                  </a:cubicBezTo>
                  <a:cubicBezTo>
                    <a:pt x="2432" y="3184"/>
                    <a:pt x="3133" y="2533"/>
                    <a:pt x="3133" y="1655"/>
                  </a:cubicBezTo>
                  <a:lnTo>
                    <a:pt x="3133" y="1555"/>
                  </a:lnTo>
                  <a:cubicBezTo>
                    <a:pt x="3133" y="766"/>
                    <a:pt x="2453" y="1"/>
                    <a:pt x="16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83;p61">
              <a:extLst>
                <a:ext uri="{FF2B5EF4-FFF2-40B4-BE49-F238E27FC236}">
                  <a16:creationId xmlns:a16="http://schemas.microsoft.com/office/drawing/2014/main" id="{855DD248-C515-4DB0-A8DA-4248BA59B116}"/>
                </a:ext>
              </a:extLst>
            </p:cNvPr>
            <p:cNvSpPr/>
            <p:nvPr/>
          </p:nvSpPr>
          <p:spPr>
            <a:xfrm>
              <a:off x="5739911" y="3939206"/>
              <a:ext cx="65620" cy="60888"/>
            </a:xfrm>
            <a:custGeom>
              <a:avLst/>
              <a:gdLst/>
              <a:ahLst/>
              <a:cxnLst/>
              <a:rect l="l" t="t" r="r" b="b"/>
              <a:pathLst>
                <a:path w="3259" h="3024" extrusionOk="0">
                  <a:moveTo>
                    <a:pt x="2882" y="0"/>
                  </a:moveTo>
                  <a:lnTo>
                    <a:pt x="0" y="2005"/>
                  </a:lnTo>
                  <a:cubicBezTo>
                    <a:pt x="806" y="2654"/>
                    <a:pt x="1832" y="3024"/>
                    <a:pt x="2881" y="3024"/>
                  </a:cubicBezTo>
                  <a:cubicBezTo>
                    <a:pt x="3007" y="3024"/>
                    <a:pt x="3133" y="3018"/>
                    <a:pt x="3258" y="3008"/>
                  </a:cubicBezTo>
                  <a:cubicBezTo>
                    <a:pt x="3133" y="2005"/>
                    <a:pt x="2983" y="977"/>
                    <a:pt x="28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684;p61">
              <a:extLst>
                <a:ext uri="{FF2B5EF4-FFF2-40B4-BE49-F238E27FC236}">
                  <a16:creationId xmlns:a16="http://schemas.microsoft.com/office/drawing/2014/main" id="{C4125AB9-7D07-4530-91D9-4ED816ED5C58}"/>
                </a:ext>
              </a:extLst>
            </p:cNvPr>
            <p:cNvSpPr/>
            <p:nvPr/>
          </p:nvSpPr>
          <p:spPr>
            <a:xfrm>
              <a:off x="5572367" y="3988658"/>
              <a:ext cx="67633" cy="64613"/>
            </a:xfrm>
            <a:custGeom>
              <a:avLst/>
              <a:gdLst/>
              <a:ahLst/>
              <a:cxnLst/>
              <a:rect l="l" t="t" r="r" b="b"/>
              <a:pathLst>
                <a:path w="3359" h="3209" extrusionOk="0">
                  <a:moveTo>
                    <a:pt x="0" y="0"/>
                  </a:moveTo>
                  <a:lnTo>
                    <a:pt x="0" y="0"/>
                  </a:lnTo>
                  <a:cubicBezTo>
                    <a:pt x="502" y="1078"/>
                    <a:pt x="1003" y="2156"/>
                    <a:pt x="1504" y="3208"/>
                  </a:cubicBezTo>
                  <a:cubicBezTo>
                    <a:pt x="2131" y="2456"/>
                    <a:pt x="2732" y="1679"/>
                    <a:pt x="3359" y="9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685;p61">
              <a:extLst>
                <a:ext uri="{FF2B5EF4-FFF2-40B4-BE49-F238E27FC236}">
                  <a16:creationId xmlns:a16="http://schemas.microsoft.com/office/drawing/2014/main" id="{7C5E0364-64EF-4D85-A2CB-9A51624C7C41}"/>
                </a:ext>
              </a:extLst>
            </p:cNvPr>
            <p:cNvSpPr/>
            <p:nvPr/>
          </p:nvSpPr>
          <p:spPr>
            <a:xfrm>
              <a:off x="5535017" y="3890016"/>
              <a:ext cx="291696" cy="118978"/>
            </a:xfrm>
            <a:custGeom>
              <a:avLst/>
              <a:gdLst/>
              <a:ahLst/>
              <a:cxnLst/>
              <a:rect l="l" t="t" r="r" b="b"/>
              <a:pathLst>
                <a:path w="14487" h="5909" extrusionOk="0">
                  <a:moveTo>
                    <a:pt x="14231" y="1"/>
                  </a:moveTo>
                  <a:cubicBezTo>
                    <a:pt x="14158" y="1"/>
                    <a:pt x="14086" y="45"/>
                    <a:pt x="14036" y="112"/>
                  </a:cubicBezTo>
                  <a:cubicBezTo>
                    <a:pt x="14036" y="112"/>
                    <a:pt x="14011" y="162"/>
                    <a:pt x="13961" y="263"/>
                  </a:cubicBezTo>
                  <a:cubicBezTo>
                    <a:pt x="13885" y="363"/>
                    <a:pt x="13810" y="538"/>
                    <a:pt x="13685" y="689"/>
                  </a:cubicBezTo>
                  <a:cubicBezTo>
                    <a:pt x="13585" y="889"/>
                    <a:pt x="13434" y="1090"/>
                    <a:pt x="13234" y="1340"/>
                  </a:cubicBezTo>
                  <a:cubicBezTo>
                    <a:pt x="13058" y="1566"/>
                    <a:pt x="12833" y="1816"/>
                    <a:pt x="12582" y="2092"/>
                  </a:cubicBezTo>
                  <a:cubicBezTo>
                    <a:pt x="12307" y="2343"/>
                    <a:pt x="12006" y="2618"/>
                    <a:pt x="11680" y="2894"/>
                  </a:cubicBezTo>
                  <a:cubicBezTo>
                    <a:pt x="11354" y="3170"/>
                    <a:pt x="10978" y="3395"/>
                    <a:pt x="10577" y="3646"/>
                  </a:cubicBezTo>
                  <a:cubicBezTo>
                    <a:pt x="10176" y="3872"/>
                    <a:pt x="9750" y="4072"/>
                    <a:pt x="9299" y="4248"/>
                  </a:cubicBezTo>
                  <a:cubicBezTo>
                    <a:pt x="8848" y="4423"/>
                    <a:pt x="8397" y="4548"/>
                    <a:pt x="7921" y="4674"/>
                  </a:cubicBezTo>
                  <a:cubicBezTo>
                    <a:pt x="7419" y="4774"/>
                    <a:pt x="6968" y="4824"/>
                    <a:pt x="6492" y="4874"/>
                  </a:cubicBezTo>
                  <a:cubicBezTo>
                    <a:pt x="6254" y="4887"/>
                    <a:pt x="6022" y="4893"/>
                    <a:pt x="5793" y="4893"/>
                  </a:cubicBezTo>
                  <a:cubicBezTo>
                    <a:pt x="5565" y="4893"/>
                    <a:pt x="5339" y="4887"/>
                    <a:pt x="5113" y="4874"/>
                  </a:cubicBezTo>
                  <a:cubicBezTo>
                    <a:pt x="4662" y="4849"/>
                    <a:pt x="4211" y="4824"/>
                    <a:pt x="3810" y="4749"/>
                  </a:cubicBezTo>
                  <a:cubicBezTo>
                    <a:pt x="3409" y="4699"/>
                    <a:pt x="3033" y="4598"/>
                    <a:pt x="2682" y="4548"/>
                  </a:cubicBezTo>
                  <a:cubicBezTo>
                    <a:pt x="2332" y="4448"/>
                    <a:pt x="2006" y="4373"/>
                    <a:pt x="1730" y="4298"/>
                  </a:cubicBezTo>
                  <a:cubicBezTo>
                    <a:pt x="1429" y="4197"/>
                    <a:pt x="1179" y="4122"/>
                    <a:pt x="978" y="4072"/>
                  </a:cubicBezTo>
                  <a:cubicBezTo>
                    <a:pt x="577" y="3922"/>
                    <a:pt x="326" y="3847"/>
                    <a:pt x="326" y="3847"/>
                  </a:cubicBezTo>
                  <a:cubicBezTo>
                    <a:pt x="301" y="3840"/>
                    <a:pt x="278" y="3837"/>
                    <a:pt x="256" y="3837"/>
                  </a:cubicBezTo>
                  <a:cubicBezTo>
                    <a:pt x="189" y="3837"/>
                    <a:pt x="132" y="3865"/>
                    <a:pt x="76" y="3922"/>
                  </a:cubicBezTo>
                  <a:cubicBezTo>
                    <a:pt x="1" y="4022"/>
                    <a:pt x="26" y="4172"/>
                    <a:pt x="101" y="4248"/>
                  </a:cubicBezTo>
                  <a:cubicBezTo>
                    <a:pt x="101" y="4248"/>
                    <a:pt x="151" y="4273"/>
                    <a:pt x="251" y="4373"/>
                  </a:cubicBezTo>
                  <a:cubicBezTo>
                    <a:pt x="352" y="4448"/>
                    <a:pt x="502" y="4548"/>
                    <a:pt x="677" y="4674"/>
                  </a:cubicBezTo>
                  <a:cubicBezTo>
                    <a:pt x="878" y="4799"/>
                    <a:pt x="1129" y="4949"/>
                    <a:pt x="1404" y="5100"/>
                  </a:cubicBezTo>
                  <a:cubicBezTo>
                    <a:pt x="1705" y="5225"/>
                    <a:pt x="2031" y="5375"/>
                    <a:pt x="2407" y="5501"/>
                  </a:cubicBezTo>
                  <a:cubicBezTo>
                    <a:pt x="3159" y="5751"/>
                    <a:pt x="4086" y="5902"/>
                    <a:pt x="5088" y="5902"/>
                  </a:cubicBezTo>
                  <a:cubicBezTo>
                    <a:pt x="5173" y="5906"/>
                    <a:pt x="5259" y="5908"/>
                    <a:pt x="5346" y="5908"/>
                  </a:cubicBezTo>
                  <a:cubicBezTo>
                    <a:pt x="5750" y="5908"/>
                    <a:pt x="6180" y="5863"/>
                    <a:pt x="6592" y="5801"/>
                  </a:cubicBezTo>
                  <a:cubicBezTo>
                    <a:pt x="7119" y="5701"/>
                    <a:pt x="7645" y="5601"/>
                    <a:pt x="8121" y="5425"/>
                  </a:cubicBezTo>
                  <a:cubicBezTo>
                    <a:pt x="9124" y="5100"/>
                    <a:pt x="10051" y="4623"/>
                    <a:pt x="10853" y="4097"/>
                  </a:cubicBezTo>
                  <a:cubicBezTo>
                    <a:pt x="11254" y="3821"/>
                    <a:pt x="11630" y="3521"/>
                    <a:pt x="11981" y="3245"/>
                  </a:cubicBezTo>
                  <a:cubicBezTo>
                    <a:pt x="12307" y="2969"/>
                    <a:pt x="12607" y="2669"/>
                    <a:pt x="12883" y="2393"/>
                  </a:cubicBezTo>
                  <a:cubicBezTo>
                    <a:pt x="13134" y="2092"/>
                    <a:pt x="13359" y="1842"/>
                    <a:pt x="13560" y="1591"/>
                  </a:cubicBezTo>
                  <a:cubicBezTo>
                    <a:pt x="13760" y="1340"/>
                    <a:pt x="13911" y="1115"/>
                    <a:pt x="14036" y="939"/>
                  </a:cubicBezTo>
                  <a:cubicBezTo>
                    <a:pt x="14186" y="739"/>
                    <a:pt x="14261" y="588"/>
                    <a:pt x="14337" y="488"/>
                  </a:cubicBezTo>
                  <a:cubicBezTo>
                    <a:pt x="14387" y="388"/>
                    <a:pt x="14412" y="338"/>
                    <a:pt x="14412" y="338"/>
                  </a:cubicBezTo>
                  <a:lnTo>
                    <a:pt x="14437" y="338"/>
                  </a:lnTo>
                  <a:cubicBezTo>
                    <a:pt x="14487" y="237"/>
                    <a:pt x="14462" y="87"/>
                    <a:pt x="14337" y="37"/>
                  </a:cubicBezTo>
                  <a:cubicBezTo>
                    <a:pt x="14303" y="12"/>
                    <a:pt x="14267" y="1"/>
                    <a:pt x="1423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686;p61">
              <a:extLst>
                <a:ext uri="{FF2B5EF4-FFF2-40B4-BE49-F238E27FC236}">
                  <a16:creationId xmlns:a16="http://schemas.microsoft.com/office/drawing/2014/main" id="{B503659A-F480-4A29-9E91-4B9D7E515E68}"/>
                </a:ext>
              </a:extLst>
            </p:cNvPr>
            <p:cNvSpPr/>
            <p:nvPr/>
          </p:nvSpPr>
          <p:spPr>
            <a:xfrm>
              <a:off x="5859513" y="3522029"/>
              <a:ext cx="56036" cy="45606"/>
            </a:xfrm>
            <a:custGeom>
              <a:avLst/>
              <a:gdLst/>
              <a:ahLst/>
              <a:cxnLst/>
              <a:rect l="l" t="t" r="r" b="b"/>
              <a:pathLst>
                <a:path w="2783" h="2265" extrusionOk="0">
                  <a:moveTo>
                    <a:pt x="348" y="1"/>
                  </a:moveTo>
                  <a:cubicBezTo>
                    <a:pt x="297" y="1"/>
                    <a:pt x="245" y="13"/>
                    <a:pt x="201" y="42"/>
                  </a:cubicBezTo>
                  <a:cubicBezTo>
                    <a:pt x="50" y="142"/>
                    <a:pt x="0" y="318"/>
                    <a:pt x="75" y="468"/>
                  </a:cubicBezTo>
                  <a:cubicBezTo>
                    <a:pt x="75" y="468"/>
                    <a:pt x="175" y="644"/>
                    <a:pt x="351" y="844"/>
                  </a:cubicBezTo>
                  <a:cubicBezTo>
                    <a:pt x="526" y="1045"/>
                    <a:pt x="777" y="1295"/>
                    <a:pt x="1053" y="1521"/>
                  </a:cubicBezTo>
                  <a:cubicBezTo>
                    <a:pt x="1328" y="1746"/>
                    <a:pt x="1629" y="1947"/>
                    <a:pt x="1880" y="2072"/>
                  </a:cubicBezTo>
                  <a:cubicBezTo>
                    <a:pt x="2105" y="2198"/>
                    <a:pt x="2281" y="2248"/>
                    <a:pt x="2281" y="2248"/>
                  </a:cubicBezTo>
                  <a:cubicBezTo>
                    <a:pt x="2322" y="2258"/>
                    <a:pt x="2364" y="2264"/>
                    <a:pt x="2404" y="2264"/>
                  </a:cubicBezTo>
                  <a:cubicBezTo>
                    <a:pt x="2460" y="2264"/>
                    <a:pt x="2512" y="2252"/>
                    <a:pt x="2556" y="2223"/>
                  </a:cubicBezTo>
                  <a:cubicBezTo>
                    <a:pt x="2732" y="2122"/>
                    <a:pt x="2782" y="1897"/>
                    <a:pt x="2682" y="1746"/>
                  </a:cubicBezTo>
                  <a:cubicBezTo>
                    <a:pt x="2682" y="1746"/>
                    <a:pt x="2582" y="1571"/>
                    <a:pt x="2406" y="1371"/>
                  </a:cubicBezTo>
                  <a:cubicBezTo>
                    <a:pt x="2231" y="1170"/>
                    <a:pt x="1980" y="919"/>
                    <a:pt x="1704" y="719"/>
                  </a:cubicBezTo>
                  <a:cubicBezTo>
                    <a:pt x="1404" y="493"/>
                    <a:pt x="1103" y="318"/>
                    <a:pt x="877" y="193"/>
                  </a:cubicBezTo>
                  <a:cubicBezTo>
                    <a:pt x="627" y="67"/>
                    <a:pt x="451" y="17"/>
                    <a:pt x="451" y="17"/>
                  </a:cubicBezTo>
                  <a:cubicBezTo>
                    <a:pt x="420" y="7"/>
                    <a:pt x="385" y="1"/>
                    <a:pt x="3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687;p61">
              <a:extLst>
                <a:ext uri="{FF2B5EF4-FFF2-40B4-BE49-F238E27FC236}">
                  <a16:creationId xmlns:a16="http://schemas.microsoft.com/office/drawing/2014/main" id="{5AB41C84-BF30-46A9-ABC2-D6B2F2BA81EE}"/>
                </a:ext>
              </a:extLst>
            </p:cNvPr>
            <p:cNvSpPr/>
            <p:nvPr/>
          </p:nvSpPr>
          <p:spPr>
            <a:xfrm>
              <a:off x="5853955" y="3583421"/>
              <a:ext cx="40894" cy="34854"/>
            </a:xfrm>
            <a:custGeom>
              <a:avLst/>
              <a:gdLst/>
              <a:ahLst/>
              <a:cxnLst/>
              <a:rect l="l" t="t" r="r" b="b"/>
              <a:pathLst>
                <a:path w="2031" h="1731" extrusionOk="0">
                  <a:moveTo>
                    <a:pt x="426" y="1"/>
                  </a:moveTo>
                  <a:cubicBezTo>
                    <a:pt x="376" y="1"/>
                    <a:pt x="326" y="1"/>
                    <a:pt x="251" y="26"/>
                  </a:cubicBezTo>
                  <a:cubicBezTo>
                    <a:pt x="76" y="101"/>
                    <a:pt x="0" y="276"/>
                    <a:pt x="50" y="452"/>
                  </a:cubicBezTo>
                  <a:cubicBezTo>
                    <a:pt x="50" y="452"/>
                    <a:pt x="101" y="602"/>
                    <a:pt x="226" y="753"/>
                  </a:cubicBezTo>
                  <a:cubicBezTo>
                    <a:pt x="326" y="903"/>
                    <a:pt x="502" y="1104"/>
                    <a:pt x="677" y="1254"/>
                  </a:cubicBezTo>
                  <a:cubicBezTo>
                    <a:pt x="852" y="1404"/>
                    <a:pt x="1078" y="1555"/>
                    <a:pt x="1253" y="1630"/>
                  </a:cubicBezTo>
                  <a:cubicBezTo>
                    <a:pt x="1404" y="1705"/>
                    <a:pt x="1554" y="1730"/>
                    <a:pt x="1554" y="1730"/>
                  </a:cubicBezTo>
                  <a:cubicBezTo>
                    <a:pt x="1604" y="1730"/>
                    <a:pt x="1680" y="1730"/>
                    <a:pt x="1755" y="1705"/>
                  </a:cubicBezTo>
                  <a:cubicBezTo>
                    <a:pt x="1930" y="1630"/>
                    <a:pt x="2030" y="1404"/>
                    <a:pt x="1955" y="1229"/>
                  </a:cubicBezTo>
                  <a:cubicBezTo>
                    <a:pt x="1955" y="1229"/>
                    <a:pt x="1905" y="1104"/>
                    <a:pt x="1805" y="928"/>
                  </a:cubicBezTo>
                  <a:cubicBezTo>
                    <a:pt x="1705" y="778"/>
                    <a:pt x="1529" y="602"/>
                    <a:pt x="1329" y="452"/>
                  </a:cubicBezTo>
                  <a:cubicBezTo>
                    <a:pt x="1128" y="301"/>
                    <a:pt x="928" y="176"/>
                    <a:pt x="752" y="101"/>
                  </a:cubicBezTo>
                  <a:cubicBezTo>
                    <a:pt x="577" y="26"/>
                    <a:pt x="426" y="1"/>
                    <a:pt x="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688;p61">
              <a:extLst>
                <a:ext uri="{FF2B5EF4-FFF2-40B4-BE49-F238E27FC236}">
                  <a16:creationId xmlns:a16="http://schemas.microsoft.com/office/drawing/2014/main" id="{5A3BD9A6-9C70-4BD2-BCB0-3CFFFFF579B6}"/>
                </a:ext>
              </a:extLst>
            </p:cNvPr>
            <p:cNvSpPr/>
            <p:nvPr/>
          </p:nvSpPr>
          <p:spPr>
            <a:xfrm>
              <a:off x="5932683" y="3612133"/>
              <a:ext cx="23236" cy="23840"/>
            </a:xfrm>
            <a:custGeom>
              <a:avLst/>
              <a:gdLst/>
              <a:ahLst/>
              <a:cxnLst/>
              <a:rect l="l" t="t" r="r" b="b"/>
              <a:pathLst>
                <a:path w="1154" h="1184" extrusionOk="0">
                  <a:moveTo>
                    <a:pt x="452" y="1"/>
                  </a:moveTo>
                  <a:cubicBezTo>
                    <a:pt x="247" y="1"/>
                    <a:pt x="72" y="145"/>
                    <a:pt x="25" y="354"/>
                  </a:cubicBezTo>
                  <a:cubicBezTo>
                    <a:pt x="25" y="354"/>
                    <a:pt x="0" y="454"/>
                    <a:pt x="25" y="555"/>
                  </a:cubicBezTo>
                  <a:cubicBezTo>
                    <a:pt x="25" y="680"/>
                    <a:pt x="75" y="805"/>
                    <a:pt x="151" y="906"/>
                  </a:cubicBezTo>
                  <a:cubicBezTo>
                    <a:pt x="226" y="1006"/>
                    <a:pt x="326" y="1081"/>
                    <a:pt x="426" y="1131"/>
                  </a:cubicBezTo>
                  <a:cubicBezTo>
                    <a:pt x="526" y="1181"/>
                    <a:pt x="602" y="1181"/>
                    <a:pt x="602" y="1181"/>
                  </a:cubicBezTo>
                  <a:cubicBezTo>
                    <a:pt x="620" y="1183"/>
                    <a:pt x="638" y="1184"/>
                    <a:pt x="656" y="1184"/>
                  </a:cubicBezTo>
                  <a:cubicBezTo>
                    <a:pt x="884" y="1184"/>
                    <a:pt x="1081" y="1038"/>
                    <a:pt x="1128" y="805"/>
                  </a:cubicBezTo>
                  <a:cubicBezTo>
                    <a:pt x="1128" y="805"/>
                    <a:pt x="1153" y="705"/>
                    <a:pt x="1128" y="605"/>
                  </a:cubicBezTo>
                  <a:cubicBezTo>
                    <a:pt x="1103" y="505"/>
                    <a:pt x="1053" y="379"/>
                    <a:pt x="978" y="279"/>
                  </a:cubicBezTo>
                  <a:cubicBezTo>
                    <a:pt x="902" y="179"/>
                    <a:pt x="777" y="104"/>
                    <a:pt x="677" y="53"/>
                  </a:cubicBezTo>
                  <a:cubicBezTo>
                    <a:pt x="602" y="28"/>
                    <a:pt x="501" y="3"/>
                    <a:pt x="501" y="3"/>
                  </a:cubicBezTo>
                  <a:cubicBezTo>
                    <a:pt x="485" y="1"/>
                    <a:pt x="469" y="1"/>
                    <a:pt x="4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689;p61">
              <a:extLst>
                <a:ext uri="{FF2B5EF4-FFF2-40B4-BE49-F238E27FC236}">
                  <a16:creationId xmlns:a16="http://schemas.microsoft.com/office/drawing/2014/main" id="{BAFFA152-4637-416D-891B-10246E766E98}"/>
                </a:ext>
              </a:extLst>
            </p:cNvPr>
            <p:cNvSpPr/>
            <p:nvPr/>
          </p:nvSpPr>
          <p:spPr>
            <a:xfrm>
              <a:off x="5927126" y="3671854"/>
              <a:ext cx="30807" cy="44196"/>
            </a:xfrm>
            <a:custGeom>
              <a:avLst/>
              <a:gdLst/>
              <a:ahLst/>
              <a:cxnLst/>
              <a:rect l="l" t="t" r="r" b="b"/>
              <a:pathLst>
                <a:path w="1530" h="2195" extrusionOk="0">
                  <a:moveTo>
                    <a:pt x="351" y="1"/>
                  </a:moveTo>
                  <a:cubicBezTo>
                    <a:pt x="320" y="1"/>
                    <a:pt x="289" y="7"/>
                    <a:pt x="251" y="20"/>
                  </a:cubicBezTo>
                  <a:cubicBezTo>
                    <a:pt x="76" y="95"/>
                    <a:pt x="0" y="295"/>
                    <a:pt x="51" y="471"/>
                  </a:cubicBezTo>
                  <a:cubicBezTo>
                    <a:pt x="51" y="471"/>
                    <a:pt x="76" y="496"/>
                    <a:pt x="101" y="546"/>
                  </a:cubicBezTo>
                  <a:cubicBezTo>
                    <a:pt x="126" y="621"/>
                    <a:pt x="126" y="671"/>
                    <a:pt x="176" y="747"/>
                  </a:cubicBezTo>
                  <a:cubicBezTo>
                    <a:pt x="251" y="897"/>
                    <a:pt x="326" y="1072"/>
                    <a:pt x="427" y="1248"/>
                  </a:cubicBezTo>
                  <a:cubicBezTo>
                    <a:pt x="502" y="1448"/>
                    <a:pt x="577" y="1624"/>
                    <a:pt x="652" y="1774"/>
                  </a:cubicBezTo>
                  <a:cubicBezTo>
                    <a:pt x="727" y="1900"/>
                    <a:pt x="802" y="2000"/>
                    <a:pt x="802" y="2000"/>
                  </a:cubicBezTo>
                  <a:lnTo>
                    <a:pt x="828" y="2050"/>
                  </a:lnTo>
                  <a:cubicBezTo>
                    <a:pt x="853" y="2100"/>
                    <a:pt x="903" y="2125"/>
                    <a:pt x="978" y="2150"/>
                  </a:cubicBezTo>
                  <a:cubicBezTo>
                    <a:pt x="1030" y="2180"/>
                    <a:pt x="1087" y="2194"/>
                    <a:pt x="1143" y="2194"/>
                  </a:cubicBezTo>
                  <a:cubicBezTo>
                    <a:pt x="1275" y="2194"/>
                    <a:pt x="1401" y="2115"/>
                    <a:pt x="1454" y="1975"/>
                  </a:cubicBezTo>
                  <a:cubicBezTo>
                    <a:pt x="1454" y="1975"/>
                    <a:pt x="1529" y="1824"/>
                    <a:pt x="1529" y="1599"/>
                  </a:cubicBezTo>
                  <a:cubicBezTo>
                    <a:pt x="1529" y="1498"/>
                    <a:pt x="1529" y="1348"/>
                    <a:pt x="1504" y="1223"/>
                  </a:cubicBezTo>
                  <a:cubicBezTo>
                    <a:pt x="1454" y="1072"/>
                    <a:pt x="1404" y="922"/>
                    <a:pt x="1329" y="797"/>
                  </a:cubicBezTo>
                  <a:cubicBezTo>
                    <a:pt x="1254" y="671"/>
                    <a:pt x="1178" y="546"/>
                    <a:pt x="1078" y="421"/>
                  </a:cubicBezTo>
                  <a:cubicBezTo>
                    <a:pt x="978" y="321"/>
                    <a:pt x="878" y="245"/>
                    <a:pt x="777" y="170"/>
                  </a:cubicBezTo>
                  <a:cubicBezTo>
                    <a:pt x="702" y="120"/>
                    <a:pt x="602" y="45"/>
                    <a:pt x="552" y="45"/>
                  </a:cubicBezTo>
                  <a:cubicBezTo>
                    <a:pt x="477" y="20"/>
                    <a:pt x="452" y="20"/>
                    <a:pt x="452" y="20"/>
                  </a:cubicBezTo>
                  <a:cubicBezTo>
                    <a:pt x="414" y="7"/>
                    <a:pt x="383" y="1"/>
                    <a:pt x="3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690;p61">
              <a:extLst>
                <a:ext uri="{FF2B5EF4-FFF2-40B4-BE49-F238E27FC236}">
                  <a16:creationId xmlns:a16="http://schemas.microsoft.com/office/drawing/2014/main" id="{EE1359E7-76FF-4E12-A0CB-6524944C9C5C}"/>
                </a:ext>
              </a:extLst>
            </p:cNvPr>
            <p:cNvSpPr/>
            <p:nvPr/>
          </p:nvSpPr>
          <p:spPr>
            <a:xfrm>
              <a:off x="5975571" y="3706003"/>
              <a:ext cx="26256" cy="38478"/>
            </a:xfrm>
            <a:custGeom>
              <a:avLst/>
              <a:gdLst/>
              <a:ahLst/>
              <a:cxnLst/>
              <a:rect l="l" t="t" r="r" b="b"/>
              <a:pathLst>
                <a:path w="1304" h="1911" extrusionOk="0">
                  <a:moveTo>
                    <a:pt x="383" y="0"/>
                  </a:moveTo>
                  <a:cubicBezTo>
                    <a:pt x="201" y="0"/>
                    <a:pt x="49" y="141"/>
                    <a:pt x="26" y="304"/>
                  </a:cubicBezTo>
                  <a:cubicBezTo>
                    <a:pt x="26" y="304"/>
                    <a:pt x="0" y="429"/>
                    <a:pt x="26" y="605"/>
                  </a:cubicBezTo>
                  <a:cubicBezTo>
                    <a:pt x="26" y="780"/>
                    <a:pt x="101" y="980"/>
                    <a:pt x="176" y="1181"/>
                  </a:cubicBezTo>
                  <a:cubicBezTo>
                    <a:pt x="251" y="1356"/>
                    <a:pt x="376" y="1532"/>
                    <a:pt x="502" y="1657"/>
                  </a:cubicBezTo>
                  <a:cubicBezTo>
                    <a:pt x="602" y="1782"/>
                    <a:pt x="702" y="1858"/>
                    <a:pt x="702" y="1858"/>
                  </a:cubicBezTo>
                  <a:cubicBezTo>
                    <a:pt x="752" y="1883"/>
                    <a:pt x="803" y="1883"/>
                    <a:pt x="853" y="1908"/>
                  </a:cubicBezTo>
                  <a:cubicBezTo>
                    <a:pt x="869" y="1910"/>
                    <a:pt x="885" y="1910"/>
                    <a:pt x="902" y="1910"/>
                  </a:cubicBezTo>
                  <a:cubicBezTo>
                    <a:pt x="1107" y="1910"/>
                    <a:pt x="1281" y="1766"/>
                    <a:pt x="1304" y="1557"/>
                  </a:cubicBezTo>
                  <a:cubicBezTo>
                    <a:pt x="1304" y="1557"/>
                    <a:pt x="1304" y="1457"/>
                    <a:pt x="1279" y="1281"/>
                  </a:cubicBezTo>
                  <a:cubicBezTo>
                    <a:pt x="1279" y="1106"/>
                    <a:pt x="1204" y="905"/>
                    <a:pt x="1103" y="730"/>
                  </a:cubicBezTo>
                  <a:cubicBezTo>
                    <a:pt x="1028" y="529"/>
                    <a:pt x="878" y="354"/>
                    <a:pt x="777" y="254"/>
                  </a:cubicBezTo>
                  <a:cubicBezTo>
                    <a:pt x="652" y="128"/>
                    <a:pt x="552" y="53"/>
                    <a:pt x="552" y="53"/>
                  </a:cubicBezTo>
                  <a:cubicBezTo>
                    <a:pt x="502" y="28"/>
                    <a:pt x="477" y="28"/>
                    <a:pt x="427" y="3"/>
                  </a:cubicBezTo>
                  <a:cubicBezTo>
                    <a:pt x="412" y="1"/>
                    <a:pt x="397" y="0"/>
                    <a:pt x="3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691;p61">
              <a:extLst>
                <a:ext uri="{FF2B5EF4-FFF2-40B4-BE49-F238E27FC236}">
                  <a16:creationId xmlns:a16="http://schemas.microsoft.com/office/drawing/2014/main" id="{E3B31C9D-A914-4433-859E-EA0FA0A4D791}"/>
                </a:ext>
              </a:extLst>
            </p:cNvPr>
            <p:cNvSpPr/>
            <p:nvPr/>
          </p:nvSpPr>
          <p:spPr>
            <a:xfrm>
              <a:off x="5980121" y="3790831"/>
              <a:ext cx="22712" cy="37371"/>
            </a:xfrm>
            <a:custGeom>
              <a:avLst/>
              <a:gdLst/>
              <a:ahLst/>
              <a:cxnLst/>
              <a:rect l="l" t="t" r="r" b="b"/>
              <a:pathLst>
                <a:path w="1128" h="1856" extrusionOk="0">
                  <a:moveTo>
                    <a:pt x="390" y="0"/>
                  </a:moveTo>
                  <a:cubicBezTo>
                    <a:pt x="241" y="0"/>
                    <a:pt x="108" y="91"/>
                    <a:pt x="50" y="226"/>
                  </a:cubicBezTo>
                  <a:cubicBezTo>
                    <a:pt x="50" y="226"/>
                    <a:pt x="25" y="351"/>
                    <a:pt x="0" y="502"/>
                  </a:cubicBezTo>
                  <a:cubicBezTo>
                    <a:pt x="0" y="652"/>
                    <a:pt x="0" y="853"/>
                    <a:pt x="50" y="1053"/>
                  </a:cubicBezTo>
                  <a:cubicBezTo>
                    <a:pt x="100" y="1229"/>
                    <a:pt x="175" y="1429"/>
                    <a:pt x="251" y="1554"/>
                  </a:cubicBezTo>
                  <a:cubicBezTo>
                    <a:pt x="351" y="1680"/>
                    <a:pt x="426" y="1755"/>
                    <a:pt x="426" y="1755"/>
                  </a:cubicBezTo>
                  <a:cubicBezTo>
                    <a:pt x="476" y="1780"/>
                    <a:pt x="501" y="1805"/>
                    <a:pt x="551" y="1830"/>
                  </a:cubicBezTo>
                  <a:cubicBezTo>
                    <a:pt x="597" y="1847"/>
                    <a:pt x="643" y="1855"/>
                    <a:pt x="689" y="1855"/>
                  </a:cubicBezTo>
                  <a:cubicBezTo>
                    <a:pt x="846" y="1855"/>
                    <a:pt x="994" y="1760"/>
                    <a:pt x="1053" y="1605"/>
                  </a:cubicBezTo>
                  <a:cubicBezTo>
                    <a:pt x="1053" y="1605"/>
                    <a:pt x="1103" y="1479"/>
                    <a:pt x="1103" y="1329"/>
                  </a:cubicBezTo>
                  <a:cubicBezTo>
                    <a:pt x="1128" y="1179"/>
                    <a:pt x="1103" y="978"/>
                    <a:pt x="1053" y="777"/>
                  </a:cubicBezTo>
                  <a:cubicBezTo>
                    <a:pt x="978" y="602"/>
                    <a:pt x="902" y="402"/>
                    <a:pt x="802" y="276"/>
                  </a:cubicBezTo>
                  <a:cubicBezTo>
                    <a:pt x="727" y="151"/>
                    <a:pt x="627" y="76"/>
                    <a:pt x="627" y="76"/>
                  </a:cubicBezTo>
                  <a:cubicBezTo>
                    <a:pt x="602" y="51"/>
                    <a:pt x="551" y="26"/>
                    <a:pt x="526" y="26"/>
                  </a:cubicBezTo>
                  <a:cubicBezTo>
                    <a:pt x="480" y="8"/>
                    <a:pt x="434" y="0"/>
                    <a:pt x="3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692;p61">
              <a:extLst>
                <a:ext uri="{FF2B5EF4-FFF2-40B4-BE49-F238E27FC236}">
                  <a16:creationId xmlns:a16="http://schemas.microsoft.com/office/drawing/2014/main" id="{DBDC2ED1-9FE4-4FC1-AA64-8B9C93ACAD94}"/>
                </a:ext>
              </a:extLst>
            </p:cNvPr>
            <p:cNvSpPr/>
            <p:nvPr/>
          </p:nvSpPr>
          <p:spPr>
            <a:xfrm>
              <a:off x="6024519" y="3834343"/>
              <a:ext cx="21726" cy="23699"/>
            </a:xfrm>
            <a:custGeom>
              <a:avLst/>
              <a:gdLst/>
              <a:ahLst/>
              <a:cxnLst/>
              <a:rect l="l" t="t" r="r" b="b"/>
              <a:pathLst>
                <a:path w="1079" h="1177" extrusionOk="0">
                  <a:moveTo>
                    <a:pt x="465" y="1"/>
                  </a:moveTo>
                  <a:cubicBezTo>
                    <a:pt x="316" y="1"/>
                    <a:pt x="171" y="80"/>
                    <a:pt x="101" y="221"/>
                  </a:cubicBezTo>
                  <a:cubicBezTo>
                    <a:pt x="101" y="221"/>
                    <a:pt x="51" y="296"/>
                    <a:pt x="26" y="396"/>
                  </a:cubicBezTo>
                  <a:cubicBezTo>
                    <a:pt x="1" y="496"/>
                    <a:pt x="1" y="622"/>
                    <a:pt x="26" y="747"/>
                  </a:cubicBezTo>
                  <a:cubicBezTo>
                    <a:pt x="76" y="872"/>
                    <a:pt x="126" y="972"/>
                    <a:pt x="201" y="1048"/>
                  </a:cubicBezTo>
                  <a:cubicBezTo>
                    <a:pt x="276" y="1098"/>
                    <a:pt x="377" y="1148"/>
                    <a:pt x="377" y="1148"/>
                  </a:cubicBezTo>
                  <a:cubicBezTo>
                    <a:pt x="434" y="1167"/>
                    <a:pt x="493" y="1176"/>
                    <a:pt x="552" y="1176"/>
                  </a:cubicBezTo>
                  <a:cubicBezTo>
                    <a:pt x="722" y="1176"/>
                    <a:pt x="885" y="1097"/>
                    <a:pt x="978" y="947"/>
                  </a:cubicBezTo>
                  <a:cubicBezTo>
                    <a:pt x="978" y="947"/>
                    <a:pt x="1028" y="847"/>
                    <a:pt x="1053" y="747"/>
                  </a:cubicBezTo>
                  <a:cubicBezTo>
                    <a:pt x="1078" y="647"/>
                    <a:pt x="1053" y="521"/>
                    <a:pt x="1028" y="421"/>
                  </a:cubicBezTo>
                  <a:cubicBezTo>
                    <a:pt x="978" y="296"/>
                    <a:pt x="903" y="195"/>
                    <a:pt x="828" y="145"/>
                  </a:cubicBezTo>
                  <a:cubicBezTo>
                    <a:pt x="727" y="70"/>
                    <a:pt x="652" y="45"/>
                    <a:pt x="652" y="45"/>
                  </a:cubicBezTo>
                  <a:cubicBezTo>
                    <a:pt x="592" y="15"/>
                    <a:pt x="528" y="1"/>
                    <a:pt x="4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693;p61">
              <a:extLst>
                <a:ext uri="{FF2B5EF4-FFF2-40B4-BE49-F238E27FC236}">
                  <a16:creationId xmlns:a16="http://schemas.microsoft.com/office/drawing/2014/main" id="{A5333912-742F-4A51-B559-8D02285A3598}"/>
                </a:ext>
              </a:extLst>
            </p:cNvPr>
            <p:cNvSpPr/>
            <p:nvPr/>
          </p:nvSpPr>
          <p:spPr>
            <a:xfrm>
              <a:off x="5453269" y="3510492"/>
              <a:ext cx="44941" cy="40371"/>
            </a:xfrm>
            <a:custGeom>
              <a:avLst/>
              <a:gdLst/>
              <a:ahLst/>
              <a:cxnLst/>
              <a:rect l="l" t="t" r="r" b="b"/>
              <a:pathLst>
                <a:path w="2232" h="2005" extrusionOk="0">
                  <a:moveTo>
                    <a:pt x="1896" y="1"/>
                  </a:moveTo>
                  <a:cubicBezTo>
                    <a:pt x="1866" y="1"/>
                    <a:pt x="1836" y="5"/>
                    <a:pt x="1805" y="14"/>
                  </a:cubicBezTo>
                  <a:cubicBezTo>
                    <a:pt x="1805" y="14"/>
                    <a:pt x="1655" y="64"/>
                    <a:pt x="1454" y="164"/>
                  </a:cubicBezTo>
                  <a:cubicBezTo>
                    <a:pt x="1254" y="264"/>
                    <a:pt x="1003" y="415"/>
                    <a:pt x="777" y="590"/>
                  </a:cubicBezTo>
                  <a:cubicBezTo>
                    <a:pt x="577" y="791"/>
                    <a:pt x="376" y="991"/>
                    <a:pt x="251" y="1167"/>
                  </a:cubicBezTo>
                  <a:cubicBezTo>
                    <a:pt x="101" y="1342"/>
                    <a:pt x="51" y="1492"/>
                    <a:pt x="51" y="1492"/>
                  </a:cubicBezTo>
                  <a:cubicBezTo>
                    <a:pt x="26" y="1568"/>
                    <a:pt x="1" y="1643"/>
                    <a:pt x="26" y="1743"/>
                  </a:cubicBezTo>
                  <a:cubicBezTo>
                    <a:pt x="68" y="1892"/>
                    <a:pt x="219" y="2005"/>
                    <a:pt x="386" y="2005"/>
                  </a:cubicBezTo>
                  <a:cubicBezTo>
                    <a:pt x="416" y="2005"/>
                    <a:pt x="446" y="2001"/>
                    <a:pt x="477" y="1994"/>
                  </a:cubicBezTo>
                  <a:cubicBezTo>
                    <a:pt x="477" y="1994"/>
                    <a:pt x="627" y="1944"/>
                    <a:pt x="828" y="1843"/>
                  </a:cubicBezTo>
                  <a:cubicBezTo>
                    <a:pt x="1003" y="1743"/>
                    <a:pt x="1254" y="1568"/>
                    <a:pt x="1454" y="1367"/>
                  </a:cubicBezTo>
                  <a:cubicBezTo>
                    <a:pt x="1680" y="1192"/>
                    <a:pt x="1880" y="966"/>
                    <a:pt x="2006" y="791"/>
                  </a:cubicBezTo>
                  <a:cubicBezTo>
                    <a:pt x="2131" y="615"/>
                    <a:pt x="2181" y="465"/>
                    <a:pt x="2181" y="465"/>
                  </a:cubicBezTo>
                  <a:cubicBezTo>
                    <a:pt x="2206" y="390"/>
                    <a:pt x="2231" y="314"/>
                    <a:pt x="2206" y="239"/>
                  </a:cubicBezTo>
                  <a:cubicBezTo>
                    <a:pt x="2165" y="94"/>
                    <a:pt x="2038" y="1"/>
                    <a:pt x="18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694;p61">
              <a:extLst>
                <a:ext uri="{FF2B5EF4-FFF2-40B4-BE49-F238E27FC236}">
                  <a16:creationId xmlns:a16="http://schemas.microsoft.com/office/drawing/2014/main" id="{A0BA1C05-6932-460D-BF9D-5B73A14DE662}"/>
                </a:ext>
              </a:extLst>
            </p:cNvPr>
            <p:cNvSpPr/>
            <p:nvPr/>
          </p:nvSpPr>
          <p:spPr>
            <a:xfrm>
              <a:off x="5472941" y="3562219"/>
              <a:ext cx="31813" cy="35860"/>
            </a:xfrm>
            <a:custGeom>
              <a:avLst/>
              <a:gdLst/>
              <a:ahLst/>
              <a:cxnLst/>
              <a:rect l="l" t="t" r="r" b="b"/>
              <a:pathLst>
                <a:path w="1580" h="1781" extrusionOk="0">
                  <a:moveTo>
                    <a:pt x="1227" y="1"/>
                  </a:moveTo>
                  <a:cubicBezTo>
                    <a:pt x="1185" y="1"/>
                    <a:pt x="1144" y="9"/>
                    <a:pt x="1104" y="26"/>
                  </a:cubicBezTo>
                  <a:cubicBezTo>
                    <a:pt x="1104" y="26"/>
                    <a:pt x="978" y="51"/>
                    <a:pt x="828" y="151"/>
                  </a:cubicBezTo>
                  <a:cubicBezTo>
                    <a:pt x="703" y="252"/>
                    <a:pt x="527" y="402"/>
                    <a:pt x="377" y="552"/>
                  </a:cubicBezTo>
                  <a:cubicBezTo>
                    <a:pt x="252" y="728"/>
                    <a:pt x="126" y="928"/>
                    <a:pt x="76" y="1079"/>
                  </a:cubicBezTo>
                  <a:cubicBezTo>
                    <a:pt x="1" y="1229"/>
                    <a:pt x="1" y="1380"/>
                    <a:pt x="1" y="1380"/>
                  </a:cubicBezTo>
                  <a:cubicBezTo>
                    <a:pt x="1" y="1430"/>
                    <a:pt x="1" y="1480"/>
                    <a:pt x="26" y="1530"/>
                  </a:cubicBezTo>
                  <a:cubicBezTo>
                    <a:pt x="65" y="1685"/>
                    <a:pt x="209" y="1780"/>
                    <a:pt x="365" y="1780"/>
                  </a:cubicBezTo>
                  <a:cubicBezTo>
                    <a:pt x="411" y="1780"/>
                    <a:pt x="457" y="1772"/>
                    <a:pt x="502" y="1756"/>
                  </a:cubicBezTo>
                  <a:cubicBezTo>
                    <a:pt x="502" y="1756"/>
                    <a:pt x="628" y="1730"/>
                    <a:pt x="753" y="1630"/>
                  </a:cubicBezTo>
                  <a:cubicBezTo>
                    <a:pt x="903" y="1530"/>
                    <a:pt x="1054" y="1380"/>
                    <a:pt x="1204" y="1204"/>
                  </a:cubicBezTo>
                  <a:cubicBezTo>
                    <a:pt x="1329" y="1029"/>
                    <a:pt x="1430" y="828"/>
                    <a:pt x="1480" y="678"/>
                  </a:cubicBezTo>
                  <a:cubicBezTo>
                    <a:pt x="1555" y="502"/>
                    <a:pt x="1555" y="377"/>
                    <a:pt x="1555" y="377"/>
                  </a:cubicBezTo>
                  <a:cubicBezTo>
                    <a:pt x="1580" y="327"/>
                    <a:pt x="1555" y="277"/>
                    <a:pt x="1555" y="227"/>
                  </a:cubicBezTo>
                  <a:cubicBezTo>
                    <a:pt x="1497" y="91"/>
                    <a:pt x="1365" y="1"/>
                    <a:pt x="12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695;p61">
              <a:extLst>
                <a:ext uri="{FF2B5EF4-FFF2-40B4-BE49-F238E27FC236}">
                  <a16:creationId xmlns:a16="http://schemas.microsoft.com/office/drawing/2014/main" id="{46B586EC-316D-4847-AFB2-ADAE34F3A98A}"/>
                </a:ext>
              </a:extLst>
            </p:cNvPr>
            <p:cNvSpPr/>
            <p:nvPr/>
          </p:nvSpPr>
          <p:spPr>
            <a:xfrm>
              <a:off x="5393226" y="3591092"/>
              <a:ext cx="29276" cy="40794"/>
            </a:xfrm>
            <a:custGeom>
              <a:avLst/>
              <a:gdLst/>
              <a:ahLst/>
              <a:cxnLst/>
              <a:rect l="l" t="t" r="r" b="b"/>
              <a:pathLst>
                <a:path w="1454" h="2026" extrusionOk="0">
                  <a:moveTo>
                    <a:pt x="1096" y="0"/>
                  </a:moveTo>
                  <a:cubicBezTo>
                    <a:pt x="1040" y="0"/>
                    <a:pt x="982" y="14"/>
                    <a:pt x="927" y="46"/>
                  </a:cubicBezTo>
                  <a:cubicBezTo>
                    <a:pt x="927" y="46"/>
                    <a:pt x="827" y="121"/>
                    <a:pt x="702" y="246"/>
                  </a:cubicBezTo>
                  <a:cubicBezTo>
                    <a:pt x="551" y="372"/>
                    <a:pt x="401" y="547"/>
                    <a:pt x="301" y="748"/>
                  </a:cubicBezTo>
                  <a:cubicBezTo>
                    <a:pt x="175" y="948"/>
                    <a:pt x="75" y="1174"/>
                    <a:pt x="50" y="1349"/>
                  </a:cubicBezTo>
                  <a:cubicBezTo>
                    <a:pt x="0" y="1525"/>
                    <a:pt x="0" y="1650"/>
                    <a:pt x="0" y="1650"/>
                  </a:cubicBezTo>
                  <a:cubicBezTo>
                    <a:pt x="0" y="1725"/>
                    <a:pt x="25" y="1775"/>
                    <a:pt x="50" y="1825"/>
                  </a:cubicBezTo>
                  <a:cubicBezTo>
                    <a:pt x="117" y="1959"/>
                    <a:pt x="240" y="2026"/>
                    <a:pt x="366" y="2026"/>
                  </a:cubicBezTo>
                  <a:cubicBezTo>
                    <a:pt x="429" y="2026"/>
                    <a:pt x="493" y="2009"/>
                    <a:pt x="551" y="1976"/>
                  </a:cubicBezTo>
                  <a:cubicBezTo>
                    <a:pt x="551" y="1976"/>
                    <a:pt x="677" y="1900"/>
                    <a:pt x="802" y="1775"/>
                  </a:cubicBezTo>
                  <a:cubicBezTo>
                    <a:pt x="927" y="1650"/>
                    <a:pt x="1078" y="1474"/>
                    <a:pt x="1178" y="1249"/>
                  </a:cubicBezTo>
                  <a:cubicBezTo>
                    <a:pt x="1303" y="1048"/>
                    <a:pt x="1378" y="823"/>
                    <a:pt x="1429" y="647"/>
                  </a:cubicBezTo>
                  <a:cubicBezTo>
                    <a:pt x="1454" y="472"/>
                    <a:pt x="1454" y="347"/>
                    <a:pt x="1454" y="347"/>
                  </a:cubicBezTo>
                  <a:cubicBezTo>
                    <a:pt x="1454" y="271"/>
                    <a:pt x="1429" y="221"/>
                    <a:pt x="1404" y="171"/>
                  </a:cubicBezTo>
                  <a:cubicBezTo>
                    <a:pt x="1335" y="68"/>
                    <a:pt x="1219" y="0"/>
                    <a:pt x="10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696;p61">
              <a:extLst>
                <a:ext uri="{FF2B5EF4-FFF2-40B4-BE49-F238E27FC236}">
                  <a16:creationId xmlns:a16="http://schemas.microsoft.com/office/drawing/2014/main" id="{7BFF9366-1ADD-46B1-93F2-30559CB7E536}"/>
                </a:ext>
              </a:extLst>
            </p:cNvPr>
            <p:cNvSpPr/>
            <p:nvPr/>
          </p:nvSpPr>
          <p:spPr>
            <a:xfrm>
              <a:off x="5434100" y="3643061"/>
              <a:ext cx="24746" cy="35760"/>
            </a:xfrm>
            <a:custGeom>
              <a:avLst/>
              <a:gdLst/>
              <a:ahLst/>
              <a:cxnLst/>
              <a:rect l="l" t="t" r="r" b="b"/>
              <a:pathLst>
                <a:path w="1229" h="1776" extrusionOk="0">
                  <a:moveTo>
                    <a:pt x="826" y="1"/>
                  </a:moveTo>
                  <a:cubicBezTo>
                    <a:pt x="767" y="1"/>
                    <a:pt x="707" y="15"/>
                    <a:pt x="652" y="46"/>
                  </a:cubicBezTo>
                  <a:cubicBezTo>
                    <a:pt x="652" y="46"/>
                    <a:pt x="551" y="121"/>
                    <a:pt x="451" y="222"/>
                  </a:cubicBezTo>
                  <a:cubicBezTo>
                    <a:pt x="351" y="347"/>
                    <a:pt x="226" y="497"/>
                    <a:pt x="150" y="673"/>
                  </a:cubicBezTo>
                  <a:cubicBezTo>
                    <a:pt x="75" y="848"/>
                    <a:pt x="25" y="1049"/>
                    <a:pt x="0" y="1199"/>
                  </a:cubicBezTo>
                  <a:cubicBezTo>
                    <a:pt x="0" y="1350"/>
                    <a:pt x="25" y="1475"/>
                    <a:pt x="25" y="1475"/>
                  </a:cubicBezTo>
                  <a:cubicBezTo>
                    <a:pt x="25" y="1500"/>
                    <a:pt x="50" y="1550"/>
                    <a:pt x="75" y="1575"/>
                  </a:cubicBezTo>
                  <a:cubicBezTo>
                    <a:pt x="142" y="1709"/>
                    <a:pt x="276" y="1776"/>
                    <a:pt x="417" y="1776"/>
                  </a:cubicBezTo>
                  <a:cubicBezTo>
                    <a:pt x="487" y="1776"/>
                    <a:pt x="560" y="1759"/>
                    <a:pt x="627" y="1725"/>
                  </a:cubicBezTo>
                  <a:cubicBezTo>
                    <a:pt x="627" y="1725"/>
                    <a:pt x="727" y="1650"/>
                    <a:pt x="827" y="1550"/>
                  </a:cubicBezTo>
                  <a:cubicBezTo>
                    <a:pt x="927" y="1425"/>
                    <a:pt x="1028" y="1274"/>
                    <a:pt x="1103" y="1099"/>
                  </a:cubicBezTo>
                  <a:cubicBezTo>
                    <a:pt x="1178" y="898"/>
                    <a:pt x="1203" y="723"/>
                    <a:pt x="1228" y="573"/>
                  </a:cubicBezTo>
                  <a:cubicBezTo>
                    <a:pt x="1228" y="397"/>
                    <a:pt x="1203" y="297"/>
                    <a:pt x="1203" y="297"/>
                  </a:cubicBezTo>
                  <a:cubicBezTo>
                    <a:pt x="1203" y="247"/>
                    <a:pt x="1178" y="222"/>
                    <a:pt x="1153" y="172"/>
                  </a:cubicBezTo>
                  <a:cubicBezTo>
                    <a:pt x="1084" y="68"/>
                    <a:pt x="956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697;p61">
              <a:extLst>
                <a:ext uri="{FF2B5EF4-FFF2-40B4-BE49-F238E27FC236}">
                  <a16:creationId xmlns:a16="http://schemas.microsoft.com/office/drawing/2014/main" id="{EB18970F-5D64-4C99-80CF-E7445706E6E9}"/>
                </a:ext>
              </a:extLst>
            </p:cNvPr>
            <p:cNvSpPr/>
            <p:nvPr/>
          </p:nvSpPr>
          <p:spPr>
            <a:xfrm>
              <a:off x="5353359" y="3678921"/>
              <a:ext cx="30786" cy="57687"/>
            </a:xfrm>
            <a:custGeom>
              <a:avLst/>
              <a:gdLst/>
              <a:ahLst/>
              <a:cxnLst/>
              <a:rect l="l" t="t" r="r" b="b"/>
              <a:pathLst>
                <a:path w="1529" h="2865" extrusionOk="0">
                  <a:moveTo>
                    <a:pt x="1203" y="1"/>
                  </a:moveTo>
                  <a:cubicBezTo>
                    <a:pt x="1122" y="1"/>
                    <a:pt x="1040" y="32"/>
                    <a:pt x="978" y="95"/>
                  </a:cubicBezTo>
                  <a:cubicBezTo>
                    <a:pt x="978" y="95"/>
                    <a:pt x="852" y="220"/>
                    <a:pt x="727" y="446"/>
                  </a:cubicBezTo>
                  <a:cubicBezTo>
                    <a:pt x="577" y="646"/>
                    <a:pt x="426" y="947"/>
                    <a:pt x="301" y="1248"/>
                  </a:cubicBezTo>
                  <a:cubicBezTo>
                    <a:pt x="176" y="1549"/>
                    <a:pt x="100" y="1849"/>
                    <a:pt x="50" y="2100"/>
                  </a:cubicBezTo>
                  <a:cubicBezTo>
                    <a:pt x="0" y="2351"/>
                    <a:pt x="25" y="2526"/>
                    <a:pt x="25" y="2526"/>
                  </a:cubicBezTo>
                  <a:cubicBezTo>
                    <a:pt x="25" y="2601"/>
                    <a:pt x="50" y="2701"/>
                    <a:pt x="125" y="2752"/>
                  </a:cubicBezTo>
                  <a:cubicBezTo>
                    <a:pt x="188" y="2827"/>
                    <a:pt x="276" y="2864"/>
                    <a:pt x="367" y="2864"/>
                  </a:cubicBezTo>
                  <a:cubicBezTo>
                    <a:pt x="457" y="2864"/>
                    <a:pt x="551" y="2827"/>
                    <a:pt x="627" y="2752"/>
                  </a:cubicBezTo>
                  <a:cubicBezTo>
                    <a:pt x="627" y="2752"/>
                    <a:pt x="727" y="2626"/>
                    <a:pt x="877" y="2426"/>
                  </a:cubicBezTo>
                  <a:cubicBezTo>
                    <a:pt x="1003" y="2200"/>
                    <a:pt x="1153" y="1924"/>
                    <a:pt x="1278" y="1624"/>
                  </a:cubicBezTo>
                  <a:cubicBezTo>
                    <a:pt x="1379" y="1298"/>
                    <a:pt x="1454" y="997"/>
                    <a:pt x="1504" y="746"/>
                  </a:cubicBezTo>
                  <a:cubicBezTo>
                    <a:pt x="1529" y="496"/>
                    <a:pt x="1529" y="320"/>
                    <a:pt x="1529" y="320"/>
                  </a:cubicBezTo>
                  <a:cubicBezTo>
                    <a:pt x="1529" y="245"/>
                    <a:pt x="1504" y="170"/>
                    <a:pt x="1429" y="95"/>
                  </a:cubicBezTo>
                  <a:cubicBezTo>
                    <a:pt x="1366" y="32"/>
                    <a:pt x="1285" y="1"/>
                    <a:pt x="12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698;p61">
              <a:extLst>
                <a:ext uri="{FF2B5EF4-FFF2-40B4-BE49-F238E27FC236}">
                  <a16:creationId xmlns:a16="http://schemas.microsoft.com/office/drawing/2014/main" id="{60990FE0-0BBA-4A19-B3F1-192641210AF6}"/>
                </a:ext>
              </a:extLst>
            </p:cNvPr>
            <p:cNvSpPr/>
            <p:nvPr/>
          </p:nvSpPr>
          <p:spPr>
            <a:xfrm>
              <a:off x="5378085" y="3752192"/>
              <a:ext cx="22209" cy="26316"/>
            </a:xfrm>
            <a:custGeom>
              <a:avLst/>
              <a:gdLst/>
              <a:ahLst/>
              <a:cxnLst/>
              <a:rect l="l" t="t" r="r" b="b"/>
              <a:pathLst>
                <a:path w="1103" h="1307" extrusionOk="0">
                  <a:moveTo>
                    <a:pt x="670" y="1"/>
                  </a:moveTo>
                  <a:cubicBezTo>
                    <a:pt x="612" y="1"/>
                    <a:pt x="555" y="13"/>
                    <a:pt x="501" y="40"/>
                  </a:cubicBezTo>
                  <a:cubicBezTo>
                    <a:pt x="501" y="40"/>
                    <a:pt x="401" y="65"/>
                    <a:pt x="326" y="140"/>
                  </a:cubicBezTo>
                  <a:cubicBezTo>
                    <a:pt x="226" y="215"/>
                    <a:pt x="125" y="341"/>
                    <a:pt x="75" y="466"/>
                  </a:cubicBezTo>
                  <a:cubicBezTo>
                    <a:pt x="25" y="591"/>
                    <a:pt x="0" y="717"/>
                    <a:pt x="25" y="842"/>
                  </a:cubicBezTo>
                  <a:cubicBezTo>
                    <a:pt x="25" y="942"/>
                    <a:pt x="50" y="1042"/>
                    <a:pt x="50" y="1042"/>
                  </a:cubicBezTo>
                  <a:cubicBezTo>
                    <a:pt x="124" y="1209"/>
                    <a:pt x="293" y="1307"/>
                    <a:pt x="468" y="1307"/>
                  </a:cubicBezTo>
                  <a:cubicBezTo>
                    <a:pt x="530" y="1307"/>
                    <a:pt x="592" y="1294"/>
                    <a:pt x="652" y="1268"/>
                  </a:cubicBezTo>
                  <a:cubicBezTo>
                    <a:pt x="652" y="1268"/>
                    <a:pt x="752" y="1243"/>
                    <a:pt x="827" y="1168"/>
                  </a:cubicBezTo>
                  <a:cubicBezTo>
                    <a:pt x="927" y="1092"/>
                    <a:pt x="1003" y="967"/>
                    <a:pt x="1053" y="842"/>
                  </a:cubicBezTo>
                  <a:cubicBezTo>
                    <a:pt x="1078" y="717"/>
                    <a:pt x="1103" y="566"/>
                    <a:pt x="1078" y="466"/>
                  </a:cubicBezTo>
                  <a:cubicBezTo>
                    <a:pt x="1078" y="341"/>
                    <a:pt x="1053" y="240"/>
                    <a:pt x="1053" y="240"/>
                  </a:cubicBezTo>
                  <a:cubicBezTo>
                    <a:pt x="979" y="94"/>
                    <a:pt x="825" y="1"/>
                    <a:pt x="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699;p61">
              <a:extLst>
                <a:ext uri="{FF2B5EF4-FFF2-40B4-BE49-F238E27FC236}">
                  <a16:creationId xmlns:a16="http://schemas.microsoft.com/office/drawing/2014/main" id="{FDBE74D5-A480-4474-A410-4196CBB48EDF}"/>
                </a:ext>
              </a:extLst>
            </p:cNvPr>
            <p:cNvSpPr/>
            <p:nvPr/>
          </p:nvSpPr>
          <p:spPr>
            <a:xfrm>
              <a:off x="5322069" y="3801885"/>
              <a:ext cx="25753" cy="70231"/>
            </a:xfrm>
            <a:custGeom>
              <a:avLst/>
              <a:gdLst/>
              <a:ahLst/>
              <a:cxnLst/>
              <a:rect l="l" t="t" r="r" b="b"/>
              <a:pathLst>
                <a:path w="1279" h="3488" extrusionOk="0">
                  <a:moveTo>
                    <a:pt x="938" y="1"/>
                  </a:moveTo>
                  <a:cubicBezTo>
                    <a:pt x="838" y="1"/>
                    <a:pt x="742" y="56"/>
                    <a:pt x="677" y="153"/>
                  </a:cubicBezTo>
                  <a:cubicBezTo>
                    <a:pt x="677" y="153"/>
                    <a:pt x="577" y="329"/>
                    <a:pt x="451" y="604"/>
                  </a:cubicBezTo>
                  <a:cubicBezTo>
                    <a:pt x="351" y="880"/>
                    <a:pt x="226" y="1256"/>
                    <a:pt x="151" y="1632"/>
                  </a:cubicBezTo>
                  <a:cubicBezTo>
                    <a:pt x="75" y="2008"/>
                    <a:pt x="25" y="2384"/>
                    <a:pt x="0" y="2685"/>
                  </a:cubicBezTo>
                  <a:cubicBezTo>
                    <a:pt x="0" y="2985"/>
                    <a:pt x="25" y="3186"/>
                    <a:pt x="25" y="3186"/>
                  </a:cubicBezTo>
                  <a:cubicBezTo>
                    <a:pt x="50" y="3286"/>
                    <a:pt x="100" y="3386"/>
                    <a:pt x="176" y="3437"/>
                  </a:cubicBezTo>
                  <a:cubicBezTo>
                    <a:pt x="236" y="3471"/>
                    <a:pt x="299" y="3488"/>
                    <a:pt x="360" y="3488"/>
                  </a:cubicBezTo>
                  <a:cubicBezTo>
                    <a:pt x="477" y="3488"/>
                    <a:pt x="586" y="3426"/>
                    <a:pt x="652" y="3311"/>
                  </a:cubicBezTo>
                  <a:cubicBezTo>
                    <a:pt x="652" y="3311"/>
                    <a:pt x="777" y="3136"/>
                    <a:pt x="877" y="2860"/>
                  </a:cubicBezTo>
                  <a:cubicBezTo>
                    <a:pt x="978" y="2584"/>
                    <a:pt x="1078" y="2208"/>
                    <a:pt x="1153" y="1833"/>
                  </a:cubicBezTo>
                  <a:cubicBezTo>
                    <a:pt x="1228" y="1457"/>
                    <a:pt x="1278" y="1056"/>
                    <a:pt x="1278" y="755"/>
                  </a:cubicBezTo>
                  <a:cubicBezTo>
                    <a:pt x="1278" y="479"/>
                    <a:pt x="1253" y="254"/>
                    <a:pt x="1253" y="254"/>
                  </a:cubicBezTo>
                  <a:cubicBezTo>
                    <a:pt x="1253" y="178"/>
                    <a:pt x="1203" y="103"/>
                    <a:pt x="1103" y="53"/>
                  </a:cubicBezTo>
                  <a:cubicBezTo>
                    <a:pt x="1050" y="18"/>
                    <a:pt x="993" y="1"/>
                    <a:pt x="9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700;p61">
              <a:extLst>
                <a:ext uri="{FF2B5EF4-FFF2-40B4-BE49-F238E27FC236}">
                  <a16:creationId xmlns:a16="http://schemas.microsoft.com/office/drawing/2014/main" id="{D5FB3E4C-1997-413E-97AA-BF75E4E52F6F}"/>
                </a:ext>
              </a:extLst>
            </p:cNvPr>
            <p:cNvSpPr/>
            <p:nvPr/>
          </p:nvSpPr>
          <p:spPr>
            <a:xfrm>
              <a:off x="5355876" y="3860941"/>
              <a:ext cx="21726" cy="28048"/>
            </a:xfrm>
            <a:custGeom>
              <a:avLst/>
              <a:gdLst/>
              <a:ahLst/>
              <a:cxnLst/>
              <a:rect l="l" t="t" r="r" b="b"/>
              <a:pathLst>
                <a:path w="1079" h="1393" extrusionOk="0">
                  <a:moveTo>
                    <a:pt x="607" y="1"/>
                  </a:moveTo>
                  <a:cubicBezTo>
                    <a:pt x="521" y="1"/>
                    <a:pt x="432" y="27"/>
                    <a:pt x="351" y="77"/>
                  </a:cubicBezTo>
                  <a:cubicBezTo>
                    <a:pt x="351" y="77"/>
                    <a:pt x="276" y="128"/>
                    <a:pt x="201" y="228"/>
                  </a:cubicBezTo>
                  <a:cubicBezTo>
                    <a:pt x="126" y="328"/>
                    <a:pt x="76" y="453"/>
                    <a:pt x="51" y="604"/>
                  </a:cubicBezTo>
                  <a:cubicBezTo>
                    <a:pt x="0" y="729"/>
                    <a:pt x="25" y="879"/>
                    <a:pt x="51" y="980"/>
                  </a:cubicBezTo>
                  <a:cubicBezTo>
                    <a:pt x="76" y="1105"/>
                    <a:pt x="126" y="1180"/>
                    <a:pt x="126" y="1180"/>
                  </a:cubicBezTo>
                  <a:cubicBezTo>
                    <a:pt x="126" y="1180"/>
                    <a:pt x="126" y="1180"/>
                    <a:pt x="126" y="1205"/>
                  </a:cubicBezTo>
                  <a:cubicBezTo>
                    <a:pt x="217" y="1327"/>
                    <a:pt x="354" y="1393"/>
                    <a:pt x="492" y="1393"/>
                  </a:cubicBezTo>
                  <a:cubicBezTo>
                    <a:pt x="582" y="1393"/>
                    <a:pt x="673" y="1365"/>
                    <a:pt x="752" y="1306"/>
                  </a:cubicBezTo>
                  <a:cubicBezTo>
                    <a:pt x="752" y="1306"/>
                    <a:pt x="853" y="1255"/>
                    <a:pt x="903" y="1155"/>
                  </a:cubicBezTo>
                  <a:cubicBezTo>
                    <a:pt x="978" y="1055"/>
                    <a:pt x="1028" y="930"/>
                    <a:pt x="1053" y="779"/>
                  </a:cubicBezTo>
                  <a:cubicBezTo>
                    <a:pt x="1078" y="629"/>
                    <a:pt x="1053" y="478"/>
                    <a:pt x="1028" y="378"/>
                  </a:cubicBezTo>
                  <a:cubicBezTo>
                    <a:pt x="1003" y="253"/>
                    <a:pt x="953" y="178"/>
                    <a:pt x="953" y="178"/>
                  </a:cubicBezTo>
                  <a:lnTo>
                    <a:pt x="928" y="178"/>
                  </a:lnTo>
                  <a:cubicBezTo>
                    <a:pt x="853" y="58"/>
                    <a:pt x="733" y="1"/>
                    <a:pt x="6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701;p61">
              <a:extLst>
                <a:ext uri="{FF2B5EF4-FFF2-40B4-BE49-F238E27FC236}">
                  <a16:creationId xmlns:a16="http://schemas.microsoft.com/office/drawing/2014/main" id="{18A7DF99-3C0D-48C3-B3F0-D1CD9894B17A}"/>
                </a:ext>
              </a:extLst>
            </p:cNvPr>
            <p:cNvSpPr/>
            <p:nvPr/>
          </p:nvSpPr>
          <p:spPr>
            <a:xfrm>
              <a:off x="5310451" y="3910896"/>
              <a:ext cx="22732" cy="57103"/>
            </a:xfrm>
            <a:custGeom>
              <a:avLst/>
              <a:gdLst/>
              <a:ahLst/>
              <a:cxnLst/>
              <a:rect l="l" t="t" r="r" b="b"/>
              <a:pathLst>
                <a:path w="1129" h="2836" extrusionOk="0">
                  <a:moveTo>
                    <a:pt x="731" y="0"/>
                  </a:moveTo>
                  <a:cubicBezTo>
                    <a:pt x="623" y="0"/>
                    <a:pt x="517" y="56"/>
                    <a:pt x="452" y="153"/>
                  </a:cubicBezTo>
                  <a:cubicBezTo>
                    <a:pt x="452" y="153"/>
                    <a:pt x="352" y="278"/>
                    <a:pt x="276" y="504"/>
                  </a:cubicBezTo>
                  <a:cubicBezTo>
                    <a:pt x="201" y="729"/>
                    <a:pt x="101" y="1030"/>
                    <a:pt x="76" y="1331"/>
                  </a:cubicBezTo>
                  <a:cubicBezTo>
                    <a:pt x="26" y="1632"/>
                    <a:pt x="1" y="1932"/>
                    <a:pt x="26" y="2183"/>
                  </a:cubicBezTo>
                  <a:cubicBezTo>
                    <a:pt x="51" y="2409"/>
                    <a:pt x="101" y="2584"/>
                    <a:pt x="101" y="2584"/>
                  </a:cubicBezTo>
                  <a:cubicBezTo>
                    <a:pt x="126" y="2659"/>
                    <a:pt x="176" y="2734"/>
                    <a:pt x="251" y="2784"/>
                  </a:cubicBezTo>
                  <a:cubicBezTo>
                    <a:pt x="303" y="2819"/>
                    <a:pt x="363" y="2836"/>
                    <a:pt x="425" y="2836"/>
                  </a:cubicBezTo>
                  <a:cubicBezTo>
                    <a:pt x="542" y="2836"/>
                    <a:pt x="662" y="2774"/>
                    <a:pt x="728" y="2659"/>
                  </a:cubicBezTo>
                  <a:cubicBezTo>
                    <a:pt x="728" y="2659"/>
                    <a:pt x="828" y="2509"/>
                    <a:pt x="903" y="2308"/>
                  </a:cubicBezTo>
                  <a:cubicBezTo>
                    <a:pt x="978" y="2083"/>
                    <a:pt x="1053" y="1782"/>
                    <a:pt x="1103" y="1481"/>
                  </a:cubicBezTo>
                  <a:cubicBezTo>
                    <a:pt x="1129" y="1155"/>
                    <a:pt x="1129" y="855"/>
                    <a:pt x="1103" y="629"/>
                  </a:cubicBezTo>
                  <a:cubicBezTo>
                    <a:pt x="1078" y="378"/>
                    <a:pt x="1028" y="228"/>
                    <a:pt x="1028" y="228"/>
                  </a:cubicBezTo>
                  <a:cubicBezTo>
                    <a:pt x="1003" y="153"/>
                    <a:pt x="978" y="78"/>
                    <a:pt x="903" y="53"/>
                  </a:cubicBezTo>
                  <a:cubicBezTo>
                    <a:pt x="850" y="17"/>
                    <a:pt x="790" y="0"/>
                    <a:pt x="7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702;p61">
              <a:extLst>
                <a:ext uri="{FF2B5EF4-FFF2-40B4-BE49-F238E27FC236}">
                  <a16:creationId xmlns:a16="http://schemas.microsoft.com/office/drawing/2014/main" id="{E5F3EDED-D47A-4162-8AA0-B29966D40847}"/>
                </a:ext>
              </a:extLst>
            </p:cNvPr>
            <p:cNvSpPr/>
            <p:nvPr/>
          </p:nvSpPr>
          <p:spPr>
            <a:xfrm>
              <a:off x="5946798" y="4284884"/>
              <a:ext cx="93890" cy="59217"/>
            </a:xfrm>
            <a:custGeom>
              <a:avLst/>
              <a:gdLst/>
              <a:ahLst/>
              <a:cxnLst/>
              <a:rect l="l" t="t" r="r" b="b"/>
              <a:pathLst>
                <a:path w="4663" h="2941" extrusionOk="0">
                  <a:moveTo>
                    <a:pt x="2877" y="1"/>
                  </a:moveTo>
                  <a:cubicBezTo>
                    <a:pt x="2587" y="1"/>
                    <a:pt x="2272" y="40"/>
                    <a:pt x="1981" y="125"/>
                  </a:cubicBezTo>
                  <a:cubicBezTo>
                    <a:pt x="1530" y="226"/>
                    <a:pt x="1104" y="451"/>
                    <a:pt x="803" y="677"/>
                  </a:cubicBezTo>
                  <a:cubicBezTo>
                    <a:pt x="678" y="777"/>
                    <a:pt x="552" y="902"/>
                    <a:pt x="477" y="977"/>
                  </a:cubicBezTo>
                  <a:cubicBezTo>
                    <a:pt x="402" y="1078"/>
                    <a:pt x="352" y="1128"/>
                    <a:pt x="352" y="1128"/>
                  </a:cubicBezTo>
                  <a:cubicBezTo>
                    <a:pt x="327" y="1178"/>
                    <a:pt x="277" y="1228"/>
                    <a:pt x="252" y="1303"/>
                  </a:cubicBezTo>
                  <a:cubicBezTo>
                    <a:pt x="1" y="1855"/>
                    <a:pt x="252" y="2531"/>
                    <a:pt x="828" y="2782"/>
                  </a:cubicBezTo>
                  <a:cubicBezTo>
                    <a:pt x="828" y="2782"/>
                    <a:pt x="903" y="2807"/>
                    <a:pt x="1003" y="2857"/>
                  </a:cubicBezTo>
                  <a:cubicBezTo>
                    <a:pt x="1129" y="2882"/>
                    <a:pt x="1279" y="2907"/>
                    <a:pt x="1455" y="2932"/>
                  </a:cubicBezTo>
                  <a:cubicBezTo>
                    <a:pt x="1535" y="2938"/>
                    <a:pt x="1621" y="2941"/>
                    <a:pt x="1710" y="2941"/>
                  </a:cubicBezTo>
                  <a:cubicBezTo>
                    <a:pt x="2033" y="2941"/>
                    <a:pt x="2398" y="2900"/>
                    <a:pt x="2733" y="2782"/>
                  </a:cubicBezTo>
                  <a:cubicBezTo>
                    <a:pt x="3184" y="2632"/>
                    <a:pt x="3585" y="2406"/>
                    <a:pt x="3886" y="2180"/>
                  </a:cubicBezTo>
                  <a:cubicBezTo>
                    <a:pt x="4011" y="2055"/>
                    <a:pt x="4136" y="1955"/>
                    <a:pt x="4211" y="1855"/>
                  </a:cubicBezTo>
                  <a:cubicBezTo>
                    <a:pt x="4287" y="1754"/>
                    <a:pt x="4337" y="1704"/>
                    <a:pt x="4337" y="1704"/>
                  </a:cubicBezTo>
                  <a:cubicBezTo>
                    <a:pt x="4362" y="1654"/>
                    <a:pt x="4387" y="1604"/>
                    <a:pt x="4412" y="1554"/>
                  </a:cubicBezTo>
                  <a:cubicBezTo>
                    <a:pt x="4663" y="1028"/>
                    <a:pt x="4412" y="426"/>
                    <a:pt x="3911" y="175"/>
                  </a:cubicBezTo>
                  <a:cubicBezTo>
                    <a:pt x="3911" y="175"/>
                    <a:pt x="3836" y="150"/>
                    <a:pt x="3710" y="125"/>
                  </a:cubicBezTo>
                  <a:cubicBezTo>
                    <a:pt x="3610" y="100"/>
                    <a:pt x="3435" y="50"/>
                    <a:pt x="3259" y="25"/>
                  </a:cubicBezTo>
                  <a:cubicBezTo>
                    <a:pt x="3140" y="9"/>
                    <a:pt x="3011" y="1"/>
                    <a:pt x="28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703;p61">
              <a:extLst>
                <a:ext uri="{FF2B5EF4-FFF2-40B4-BE49-F238E27FC236}">
                  <a16:creationId xmlns:a16="http://schemas.microsoft.com/office/drawing/2014/main" id="{77DF523F-7A20-4B0C-AE63-06A99814F674}"/>
                </a:ext>
              </a:extLst>
            </p:cNvPr>
            <p:cNvSpPr/>
            <p:nvPr/>
          </p:nvSpPr>
          <p:spPr>
            <a:xfrm>
              <a:off x="5891306" y="4220150"/>
              <a:ext cx="73694" cy="55915"/>
            </a:xfrm>
            <a:custGeom>
              <a:avLst/>
              <a:gdLst/>
              <a:ahLst/>
              <a:cxnLst/>
              <a:rect l="l" t="t" r="r" b="b"/>
              <a:pathLst>
                <a:path w="3660" h="2777" extrusionOk="0">
                  <a:moveTo>
                    <a:pt x="1834" y="1"/>
                  </a:moveTo>
                  <a:cubicBezTo>
                    <a:pt x="1775" y="1"/>
                    <a:pt x="1714" y="3"/>
                    <a:pt x="1654" y="7"/>
                  </a:cubicBezTo>
                  <a:cubicBezTo>
                    <a:pt x="1303" y="32"/>
                    <a:pt x="977" y="182"/>
                    <a:pt x="752" y="358"/>
                  </a:cubicBezTo>
                  <a:cubicBezTo>
                    <a:pt x="627" y="433"/>
                    <a:pt x="526" y="533"/>
                    <a:pt x="451" y="583"/>
                  </a:cubicBezTo>
                  <a:cubicBezTo>
                    <a:pt x="401" y="659"/>
                    <a:pt x="351" y="709"/>
                    <a:pt x="351" y="709"/>
                  </a:cubicBezTo>
                  <a:cubicBezTo>
                    <a:pt x="0" y="1260"/>
                    <a:pt x="100" y="1987"/>
                    <a:pt x="602" y="2413"/>
                  </a:cubicBezTo>
                  <a:cubicBezTo>
                    <a:pt x="602" y="2413"/>
                    <a:pt x="652" y="2463"/>
                    <a:pt x="727" y="2513"/>
                  </a:cubicBezTo>
                  <a:cubicBezTo>
                    <a:pt x="827" y="2563"/>
                    <a:pt x="927" y="2639"/>
                    <a:pt x="1078" y="2689"/>
                  </a:cubicBezTo>
                  <a:cubicBezTo>
                    <a:pt x="1257" y="2738"/>
                    <a:pt x="1469" y="2776"/>
                    <a:pt x="1684" y="2776"/>
                  </a:cubicBezTo>
                  <a:cubicBezTo>
                    <a:pt x="1800" y="2776"/>
                    <a:pt x="1917" y="2765"/>
                    <a:pt x="2030" y="2739"/>
                  </a:cubicBezTo>
                  <a:cubicBezTo>
                    <a:pt x="2381" y="2689"/>
                    <a:pt x="2707" y="2538"/>
                    <a:pt x="2932" y="2338"/>
                  </a:cubicBezTo>
                  <a:cubicBezTo>
                    <a:pt x="3058" y="2263"/>
                    <a:pt x="3158" y="2162"/>
                    <a:pt x="3233" y="2087"/>
                  </a:cubicBezTo>
                  <a:cubicBezTo>
                    <a:pt x="3283" y="2012"/>
                    <a:pt x="3333" y="1962"/>
                    <a:pt x="3333" y="1962"/>
                  </a:cubicBezTo>
                  <a:cubicBezTo>
                    <a:pt x="3659" y="1461"/>
                    <a:pt x="3559" y="784"/>
                    <a:pt x="3108" y="408"/>
                  </a:cubicBezTo>
                  <a:cubicBezTo>
                    <a:pt x="3108" y="408"/>
                    <a:pt x="3058" y="358"/>
                    <a:pt x="2957" y="308"/>
                  </a:cubicBezTo>
                  <a:cubicBezTo>
                    <a:pt x="2882" y="258"/>
                    <a:pt x="2757" y="182"/>
                    <a:pt x="2632" y="132"/>
                  </a:cubicBezTo>
                  <a:cubicBezTo>
                    <a:pt x="2403" y="49"/>
                    <a:pt x="2123" y="1"/>
                    <a:pt x="18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704;p61">
              <a:extLst>
                <a:ext uri="{FF2B5EF4-FFF2-40B4-BE49-F238E27FC236}">
                  <a16:creationId xmlns:a16="http://schemas.microsoft.com/office/drawing/2014/main" id="{106BC2AA-F349-4810-9774-E5376EC7A4F7}"/>
                </a:ext>
              </a:extLst>
            </p:cNvPr>
            <p:cNvSpPr/>
            <p:nvPr/>
          </p:nvSpPr>
          <p:spPr>
            <a:xfrm>
              <a:off x="5783805" y="4284743"/>
              <a:ext cx="81265" cy="56036"/>
            </a:xfrm>
            <a:custGeom>
              <a:avLst/>
              <a:gdLst/>
              <a:ahLst/>
              <a:cxnLst/>
              <a:rect l="l" t="t" r="r" b="b"/>
              <a:pathLst>
                <a:path w="4036" h="2783" extrusionOk="0">
                  <a:moveTo>
                    <a:pt x="2059" y="1"/>
                  </a:moveTo>
                  <a:cubicBezTo>
                    <a:pt x="1992" y="1"/>
                    <a:pt x="1924" y="3"/>
                    <a:pt x="1855" y="7"/>
                  </a:cubicBezTo>
                  <a:cubicBezTo>
                    <a:pt x="1479" y="32"/>
                    <a:pt x="1128" y="182"/>
                    <a:pt x="853" y="358"/>
                  </a:cubicBezTo>
                  <a:cubicBezTo>
                    <a:pt x="727" y="433"/>
                    <a:pt x="602" y="533"/>
                    <a:pt x="527" y="609"/>
                  </a:cubicBezTo>
                  <a:cubicBezTo>
                    <a:pt x="452" y="659"/>
                    <a:pt x="427" y="734"/>
                    <a:pt x="427" y="734"/>
                  </a:cubicBezTo>
                  <a:cubicBezTo>
                    <a:pt x="1" y="1260"/>
                    <a:pt x="101" y="2012"/>
                    <a:pt x="627" y="2438"/>
                  </a:cubicBezTo>
                  <a:cubicBezTo>
                    <a:pt x="627" y="2438"/>
                    <a:pt x="702" y="2463"/>
                    <a:pt x="778" y="2513"/>
                  </a:cubicBezTo>
                  <a:cubicBezTo>
                    <a:pt x="878" y="2563"/>
                    <a:pt x="1003" y="2639"/>
                    <a:pt x="1154" y="2689"/>
                  </a:cubicBezTo>
                  <a:cubicBezTo>
                    <a:pt x="1336" y="2749"/>
                    <a:pt x="1555" y="2783"/>
                    <a:pt x="1782" y="2783"/>
                  </a:cubicBezTo>
                  <a:cubicBezTo>
                    <a:pt x="1931" y="2783"/>
                    <a:pt x="2083" y="2769"/>
                    <a:pt x="2231" y="2739"/>
                  </a:cubicBezTo>
                  <a:cubicBezTo>
                    <a:pt x="2607" y="2689"/>
                    <a:pt x="2958" y="2538"/>
                    <a:pt x="3234" y="2338"/>
                  </a:cubicBezTo>
                  <a:cubicBezTo>
                    <a:pt x="3359" y="2263"/>
                    <a:pt x="3484" y="2162"/>
                    <a:pt x="3560" y="2087"/>
                  </a:cubicBezTo>
                  <a:cubicBezTo>
                    <a:pt x="3635" y="2012"/>
                    <a:pt x="3660" y="1962"/>
                    <a:pt x="3660" y="1962"/>
                  </a:cubicBezTo>
                  <a:cubicBezTo>
                    <a:pt x="4036" y="1461"/>
                    <a:pt x="3961" y="784"/>
                    <a:pt x="3459" y="408"/>
                  </a:cubicBezTo>
                  <a:cubicBezTo>
                    <a:pt x="3459" y="408"/>
                    <a:pt x="3409" y="358"/>
                    <a:pt x="3309" y="308"/>
                  </a:cubicBezTo>
                  <a:cubicBezTo>
                    <a:pt x="3234" y="258"/>
                    <a:pt x="3108" y="182"/>
                    <a:pt x="2958" y="132"/>
                  </a:cubicBezTo>
                  <a:cubicBezTo>
                    <a:pt x="2688" y="49"/>
                    <a:pt x="2384" y="1"/>
                    <a:pt x="20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705;p61">
              <a:extLst>
                <a:ext uri="{FF2B5EF4-FFF2-40B4-BE49-F238E27FC236}">
                  <a16:creationId xmlns:a16="http://schemas.microsoft.com/office/drawing/2014/main" id="{9A9B2E51-1940-475F-BA07-9FFFFC816D3D}"/>
                </a:ext>
              </a:extLst>
            </p:cNvPr>
            <p:cNvSpPr/>
            <p:nvPr/>
          </p:nvSpPr>
          <p:spPr>
            <a:xfrm>
              <a:off x="5671774" y="4353363"/>
              <a:ext cx="108528" cy="55895"/>
            </a:xfrm>
            <a:custGeom>
              <a:avLst/>
              <a:gdLst/>
              <a:ahLst/>
              <a:cxnLst/>
              <a:rect l="l" t="t" r="r" b="b"/>
              <a:pathLst>
                <a:path w="5390" h="2776" extrusionOk="0">
                  <a:moveTo>
                    <a:pt x="2905" y="1"/>
                  </a:moveTo>
                  <a:cubicBezTo>
                    <a:pt x="2823" y="1"/>
                    <a:pt x="2740" y="3"/>
                    <a:pt x="2657" y="8"/>
                  </a:cubicBezTo>
                  <a:cubicBezTo>
                    <a:pt x="2231" y="8"/>
                    <a:pt x="1780" y="83"/>
                    <a:pt x="1429" y="158"/>
                  </a:cubicBezTo>
                  <a:cubicBezTo>
                    <a:pt x="1254" y="208"/>
                    <a:pt x="1078" y="233"/>
                    <a:pt x="978" y="283"/>
                  </a:cubicBezTo>
                  <a:cubicBezTo>
                    <a:pt x="853" y="308"/>
                    <a:pt x="803" y="358"/>
                    <a:pt x="803" y="358"/>
                  </a:cubicBezTo>
                  <a:lnTo>
                    <a:pt x="652" y="409"/>
                  </a:lnTo>
                  <a:cubicBezTo>
                    <a:pt x="577" y="459"/>
                    <a:pt x="477" y="534"/>
                    <a:pt x="402" y="609"/>
                  </a:cubicBezTo>
                  <a:cubicBezTo>
                    <a:pt x="1" y="985"/>
                    <a:pt x="1" y="1637"/>
                    <a:pt x="377" y="2038"/>
                  </a:cubicBezTo>
                  <a:cubicBezTo>
                    <a:pt x="377" y="2038"/>
                    <a:pt x="452" y="2088"/>
                    <a:pt x="552" y="2188"/>
                  </a:cubicBezTo>
                  <a:cubicBezTo>
                    <a:pt x="677" y="2263"/>
                    <a:pt x="853" y="2389"/>
                    <a:pt x="1078" y="2489"/>
                  </a:cubicBezTo>
                  <a:cubicBezTo>
                    <a:pt x="1304" y="2589"/>
                    <a:pt x="1580" y="2664"/>
                    <a:pt x="1880" y="2714"/>
                  </a:cubicBezTo>
                  <a:cubicBezTo>
                    <a:pt x="2031" y="2739"/>
                    <a:pt x="2181" y="2764"/>
                    <a:pt x="2332" y="2764"/>
                  </a:cubicBezTo>
                  <a:cubicBezTo>
                    <a:pt x="2390" y="2773"/>
                    <a:pt x="2446" y="2776"/>
                    <a:pt x="2500" y="2776"/>
                  </a:cubicBezTo>
                  <a:cubicBezTo>
                    <a:pt x="2607" y="2776"/>
                    <a:pt x="2707" y="2764"/>
                    <a:pt x="2808" y="2764"/>
                  </a:cubicBezTo>
                  <a:cubicBezTo>
                    <a:pt x="3459" y="2714"/>
                    <a:pt x="4086" y="2489"/>
                    <a:pt x="4487" y="2238"/>
                  </a:cubicBezTo>
                  <a:cubicBezTo>
                    <a:pt x="4687" y="2088"/>
                    <a:pt x="4888" y="1962"/>
                    <a:pt x="4963" y="1862"/>
                  </a:cubicBezTo>
                  <a:cubicBezTo>
                    <a:pt x="5063" y="1762"/>
                    <a:pt x="5114" y="1687"/>
                    <a:pt x="5114" y="1687"/>
                  </a:cubicBezTo>
                  <a:cubicBezTo>
                    <a:pt x="5164" y="1612"/>
                    <a:pt x="5214" y="1511"/>
                    <a:pt x="5264" y="1411"/>
                  </a:cubicBezTo>
                  <a:cubicBezTo>
                    <a:pt x="5389" y="885"/>
                    <a:pt x="5114" y="358"/>
                    <a:pt x="4587" y="208"/>
                  </a:cubicBezTo>
                  <a:cubicBezTo>
                    <a:pt x="4587" y="208"/>
                    <a:pt x="4512" y="183"/>
                    <a:pt x="4387" y="158"/>
                  </a:cubicBezTo>
                  <a:cubicBezTo>
                    <a:pt x="4311" y="158"/>
                    <a:pt x="4236" y="133"/>
                    <a:pt x="4161" y="108"/>
                  </a:cubicBezTo>
                  <a:cubicBezTo>
                    <a:pt x="4086" y="108"/>
                    <a:pt x="4011" y="83"/>
                    <a:pt x="3910" y="83"/>
                  </a:cubicBezTo>
                  <a:cubicBezTo>
                    <a:pt x="3624" y="42"/>
                    <a:pt x="3271" y="1"/>
                    <a:pt x="29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706;p61">
              <a:extLst>
                <a:ext uri="{FF2B5EF4-FFF2-40B4-BE49-F238E27FC236}">
                  <a16:creationId xmlns:a16="http://schemas.microsoft.com/office/drawing/2014/main" id="{1E9BCBB1-3769-4462-8688-6CDF787310A5}"/>
                </a:ext>
              </a:extLst>
            </p:cNvPr>
            <p:cNvSpPr/>
            <p:nvPr/>
          </p:nvSpPr>
          <p:spPr>
            <a:xfrm>
              <a:off x="5597093" y="4258124"/>
              <a:ext cx="87325" cy="55653"/>
            </a:xfrm>
            <a:custGeom>
              <a:avLst/>
              <a:gdLst/>
              <a:ahLst/>
              <a:cxnLst/>
              <a:rect l="l" t="t" r="r" b="b"/>
              <a:pathLst>
                <a:path w="4337" h="2764" extrusionOk="0">
                  <a:moveTo>
                    <a:pt x="2131" y="1"/>
                  </a:moveTo>
                  <a:cubicBezTo>
                    <a:pt x="1705" y="1"/>
                    <a:pt x="1304" y="101"/>
                    <a:pt x="978" y="251"/>
                  </a:cubicBezTo>
                  <a:cubicBezTo>
                    <a:pt x="827" y="327"/>
                    <a:pt x="702" y="402"/>
                    <a:pt x="602" y="477"/>
                  </a:cubicBezTo>
                  <a:cubicBezTo>
                    <a:pt x="527" y="527"/>
                    <a:pt x="477" y="577"/>
                    <a:pt x="477" y="577"/>
                  </a:cubicBezTo>
                  <a:cubicBezTo>
                    <a:pt x="452" y="602"/>
                    <a:pt x="426" y="627"/>
                    <a:pt x="401" y="652"/>
                  </a:cubicBezTo>
                  <a:cubicBezTo>
                    <a:pt x="0" y="1129"/>
                    <a:pt x="51" y="1880"/>
                    <a:pt x="527" y="2306"/>
                  </a:cubicBezTo>
                  <a:cubicBezTo>
                    <a:pt x="527" y="2306"/>
                    <a:pt x="577" y="2357"/>
                    <a:pt x="677" y="2407"/>
                  </a:cubicBezTo>
                  <a:cubicBezTo>
                    <a:pt x="777" y="2457"/>
                    <a:pt x="903" y="2532"/>
                    <a:pt x="1078" y="2607"/>
                  </a:cubicBezTo>
                  <a:cubicBezTo>
                    <a:pt x="1329" y="2712"/>
                    <a:pt x="1666" y="2764"/>
                    <a:pt x="2019" y="2764"/>
                  </a:cubicBezTo>
                  <a:cubicBezTo>
                    <a:pt x="2089" y="2764"/>
                    <a:pt x="2160" y="2762"/>
                    <a:pt x="2231" y="2758"/>
                  </a:cubicBezTo>
                  <a:cubicBezTo>
                    <a:pt x="2657" y="2733"/>
                    <a:pt x="3058" y="2607"/>
                    <a:pt x="3359" y="2457"/>
                  </a:cubicBezTo>
                  <a:cubicBezTo>
                    <a:pt x="3534" y="2382"/>
                    <a:pt x="3660" y="2306"/>
                    <a:pt x="3735" y="2231"/>
                  </a:cubicBezTo>
                  <a:cubicBezTo>
                    <a:pt x="3835" y="2156"/>
                    <a:pt x="3885" y="2106"/>
                    <a:pt x="3885" y="2106"/>
                  </a:cubicBezTo>
                  <a:cubicBezTo>
                    <a:pt x="3910" y="2106"/>
                    <a:pt x="3935" y="2081"/>
                    <a:pt x="3935" y="2056"/>
                  </a:cubicBezTo>
                  <a:cubicBezTo>
                    <a:pt x="4336" y="1605"/>
                    <a:pt x="4286" y="928"/>
                    <a:pt x="3835" y="527"/>
                  </a:cubicBezTo>
                  <a:cubicBezTo>
                    <a:pt x="3835" y="527"/>
                    <a:pt x="3785" y="502"/>
                    <a:pt x="3685" y="427"/>
                  </a:cubicBezTo>
                  <a:cubicBezTo>
                    <a:pt x="3584" y="377"/>
                    <a:pt x="3459" y="301"/>
                    <a:pt x="3284" y="226"/>
                  </a:cubicBezTo>
                  <a:cubicBezTo>
                    <a:pt x="2983" y="101"/>
                    <a:pt x="2557" y="1"/>
                    <a:pt x="21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707;p61">
              <a:extLst>
                <a:ext uri="{FF2B5EF4-FFF2-40B4-BE49-F238E27FC236}">
                  <a16:creationId xmlns:a16="http://schemas.microsoft.com/office/drawing/2014/main" id="{F6FD2EA9-D908-4CD3-86B9-96FB876638F8}"/>
                </a:ext>
              </a:extLst>
            </p:cNvPr>
            <p:cNvSpPr/>
            <p:nvPr/>
          </p:nvSpPr>
          <p:spPr>
            <a:xfrm>
              <a:off x="5502720" y="4328174"/>
              <a:ext cx="65117" cy="55714"/>
            </a:xfrm>
            <a:custGeom>
              <a:avLst/>
              <a:gdLst/>
              <a:ahLst/>
              <a:cxnLst/>
              <a:rect l="l" t="t" r="r" b="b"/>
              <a:pathLst>
                <a:path w="3234" h="2767" extrusionOk="0">
                  <a:moveTo>
                    <a:pt x="1539" y="1"/>
                  </a:moveTo>
                  <a:cubicBezTo>
                    <a:pt x="1273" y="1"/>
                    <a:pt x="1000" y="75"/>
                    <a:pt x="803" y="206"/>
                  </a:cubicBezTo>
                  <a:cubicBezTo>
                    <a:pt x="702" y="256"/>
                    <a:pt x="602" y="331"/>
                    <a:pt x="527" y="406"/>
                  </a:cubicBezTo>
                  <a:cubicBezTo>
                    <a:pt x="452" y="457"/>
                    <a:pt x="427" y="507"/>
                    <a:pt x="427" y="507"/>
                  </a:cubicBezTo>
                  <a:cubicBezTo>
                    <a:pt x="26" y="1008"/>
                    <a:pt x="1" y="1710"/>
                    <a:pt x="402" y="2236"/>
                  </a:cubicBezTo>
                  <a:cubicBezTo>
                    <a:pt x="402" y="2236"/>
                    <a:pt x="452" y="2286"/>
                    <a:pt x="502" y="2336"/>
                  </a:cubicBezTo>
                  <a:cubicBezTo>
                    <a:pt x="577" y="2411"/>
                    <a:pt x="677" y="2487"/>
                    <a:pt x="778" y="2562"/>
                  </a:cubicBezTo>
                  <a:cubicBezTo>
                    <a:pt x="980" y="2674"/>
                    <a:pt x="1242" y="2766"/>
                    <a:pt x="1529" y="2766"/>
                  </a:cubicBezTo>
                  <a:cubicBezTo>
                    <a:pt x="1562" y="2766"/>
                    <a:pt x="1596" y="2765"/>
                    <a:pt x="1630" y="2762"/>
                  </a:cubicBezTo>
                  <a:cubicBezTo>
                    <a:pt x="1930" y="2762"/>
                    <a:pt x="2231" y="2662"/>
                    <a:pt x="2457" y="2512"/>
                  </a:cubicBezTo>
                  <a:cubicBezTo>
                    <a:pt x="2582" y="2437"/>
                    <a:pt x="2682" y="2361"/>
                    <a:pt x="2733" y="2311"/>
                  </a:cubicBezTo>
                  <a:cubicBezTo>
                    <a:pt x="2808" y="2236"/>
                    <a:pt x="2858" y="2186"/>
                    <a:pt x="2858" y="2186"/>
                  </a:cubicBezTo>
                  <a:cubicBezTo>
                    <a:pt x="3209" y="1735"/>
                    <a:pt x="3234" y="1083"/>
                    <a:pt x="2858" y="607"/>
                  </a:cubicBezTo>
                  <a:cubicBezTo>
                    <a:pt x="2858" y="607"/>
                    <a:pt x="2833" y="557"/>
                    <a:pt x="2758" y="507"/>
                  </a:cubicBezTo>
                  <a:cubicBezTo>
                    <a:pt x="2682" y="431"/>
                    <a:pt x="2607" y="356"/>
                    <a:pt x="2482" y="281"/>
                  </a:cubicBezTo>
                  <a:cubicBezTo>
                    <a:pt x="2256" y="131"/>
                    <a:pt x="1956" y="30"/>
                    <a:pt x="1655" y="5"/>
                  </a:cubicBezTo>
                  <a:cubicBezTo>
                    <a:pt x="1617" y="2"/>
                    <a:pt x="1578" y="1"/>
                    <a:pt x="15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708;p61">
              <a:extLst>
                <a:ext uri="{FF2B5EF4-FFF2-40B4-BE49-F238E27FC236}">
                  <a16:creationId xmlns:a16="http://schemas.microsoft.com/office/drawing/2014/main" id="{844CFC2D-F548-4E73-B4A6-9F0CBC3FB0CF}"/>
                </a:ext>
              </a:extLst>
            </p:cNvPr>
            <p:cNvSpPr/>
            <p:nvPr/>
          </p:nvSpPr>
          <p:spPr>
            <a:xfrm>
              <a:off x="5419965" y="4231385"/>
              <a:ext cx="89842" cy="55653"/>
            </a:xfrm>
            <a:custGeom>
              <a:avLst/>
              <a:gdLst/>
              <a:ahLst/>
              <a:cxnLst/>
              <a:rect l="l" t="t" r="r" b="b"/>
              <a:pathLst>
                <a:path w="4462" h="2764" extrusionOk="0">
                  <a:moveTo>
                    <a:pt x="2206" y="0"/>
                  </a:moveTo>
                  <a:cubicBezTo>
                    <a:pt x="1780" y="0"/>
                    <a:pt x="1354" y="101"/>
                    <a:pt x="1028" y="251"/>
                  </a:cubicBezTo>
                  <a:cubicBezTo>
                    <a:pt x="878" y="326"/>
                    <a:pt x="727" y="401"/>
                    <a:pt x="652" y="451"/>
                  </a:cubicBezTo>
                  <a:cubicBezTo>
                    <a:pt x="552" y="527"/>
                    <a:pt x="502" y="577"/>
                    <a:pt x="502" y="577"/>
                  </a:cubicBezTo>
                  <a:cubicBezTo>
                    <a:pt x="477" y="602"/>
                    <a:pt x="451" y="627"/>
                    <a:pt x="426" y="652"/>
                  </a:cubicBezTo>
                  <a:cubicBezTo>
                    <a:pt x="0" y="1153"/>
                    <a:pt x="76" y="1880"/>
                    <a:pt x="552" y="2306"/>
                  </a:cubicBezTo>
                  <a:cubicBezTo>
                    <a:pt x="552" y="2306"/>
                    <a:pt x="602" y="2331"/>
                    <a:pt x="702" y="2406"/>
                  </a:cubicBezTo>
                  <a:cubicBezTo>
                    <a:pt x="802" y="2457"/>
                    <a:pt x="928" y="2532"/>
                    <a:pt x="1103" y="2607"/>
                  </a:cubicBezTo>
                  <a:cubicBezTo>
                    <a:pt x="1375" y="2711"/>
                    <a:pt x="1716" y="2764"/>
                    <a:pt x="2083" y="2764"/>
                  </a:cubicBezTo>
                  <a:cubicBezTo>
                    <a:pt x="2156" y="2764"/>
                    <a:pt x="2231" y="2761"/>
                    <a:pt x="2306" y="2757"/>
                  </a:cubicBezTo>
                  <a:cubicBezTo>
                    <a:pt x="2732" y="2732"/>
                    <a:pt x="3158" y="2607"/>
                    <a:pt x="3484" y="2457"/>
                  </a:cubicBezTo>
                  <a:cubicBezTo>
                    <a:pt x="3634" y="2381"/>
                    <a:pt x="3760" y="2306"/>
                    <a:pt x="3860" y="2231"/>
                  </a:cubicBezTo>
                  <a:cubicBezTo>
                    <a:pt x="3960" y="2181"/>
                    <a:pt x="4010" y="2131"/>
                    <a:pt x="4010" y="2131"/>
                  </a:cubicBezTo>
                  <a:cubicBezTo>
                    <a:pt x="4035" y="2081"/>
                    <a:pt x="4061" y="2056"/>
                    <a:pt x="4086" y="2030"/>
                  </a:cubicBezTo>
                  <a:cubicBezTo>
                    <a:pt x="4462" y="1579"/>
                    <a:pt x="4411" y="928"/>
                    <a:pt x="3960" y="552"/>
                  </a:cubicBezTo>
                  <a:cubicBezTo>
                    <a:pt x="3960" y="552"/>
                    <a:pt x="3910" y="502"/>
                    <a:pt x="3810" y="426"/>
                  </a:cubicBezTo>
                  <a:cubicBezTo>
                    <a:pt x="3710" y="376"/>
                    <a:pt x="3559" y="301"/>
                    <a:pt x="3409" y="226"/>
                  </a:cubicBezTo>
                  <a:cubicBezTo>
                    <a:pt x="3083" y="101"/>
                    <a:pt x="2632" y="0"/>
                    <a:pt x="22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709;p61">
              <a:extLst>
                <a:ext uri="{FF2B5EF4-FFF2-40B4-BE49-F238E27FC236}">
                  <a16:creationId xmlns:a16="http://schemas.microsoft.com/office/drawing/2014/main" id="{F3763B74-A4F0-423F-A238-41FF326775B8}"/>
                </a:ext>
              </a:extLst>
            </p:cNvPr>
            <p:cNvSpPr/>
            <p:nvPr/>
          </p:nvSpPr>
          <p:spPr>
            <a:xfrm>
              <a:off x="5326599" y="4304052"/>
              <a:ext cx="72687" cy="55633"/>
            </a:xfrm>
            <a:custGeom>
              <a:avLst/>
              <a:gdLst/>
              <a:ahLst/>
              <a:cxnLst/>
              <a:rect l="l" t="t" r="r" b="b"/>
              <a:pathLst>
                <a:path w="3610" h="2763" extrusionOk="0">
                  <a:moveTo>
                    <a:pt x="1780" y="0"/>
                  </a:moveTo>
                  <a:cubicBezTo>
                    <a:pt x="1429" y="0"/>
                    <a:pt x="1078" y="101"/>
                    <a:pt x="828" y="226"/>
                  </a:cubicBezTo>
                  <a:cubicBezTo>
                    <a:pt x="703" y="301"/>
                    <a:pt x="602" y="376"/>
                    <a:pt x="527" y="452"/>
                  </a:cubicBezTo>
                  <a:cubicBezTo>
                    <a:pt x="452" y="527"/>
                    <a:pt x="402" y="577"/>
                    <a:pt x="402" y="577"/>
                  </a:cubicBezTo>
                  <a:cubicBezTo>
                    <a:pt x="1" y="1053"/>
                    <a:pt x="1" y="1805"/>
                    <a:pt x="452" y="2281"/>
                  </a:cubicBezTo>
                  <a:cubicBezTo>
                    <a:pt x="452" y="2281"/>
                    <a:pt x="502" y="2331"/>
                    <a:pt x="577" y="2381"/>
                  </a:cubicBezTo>
                  <a:cubicBezTo>
                    <a:pt x="652" y="2457"/>
                    <a:pt x="778" y="2532"/>
                    <a:pt x="903" y="2582"/>
                  </a:cubicBezTo>
                  <a:cubicBezTo>
                    <a:pt x="1143" y="2691"/>
                    <a:pt x="1421" y="2762"/>
                    <a:pt x="1721" y="2762"/>
                  </a:cubicBezTo>
                  <a:cubicBezTo>
                    <a:pt x="1765" y="2762"/>
                    <a:pt x="1810" y="2761"/>
                    <a:pt x="1855" y="2757"/>
                  </a:cubicBezTo>
                  <a:cubicBezTo>
                    <a:pt x="2206" y="2732"/>
                    <a:pt x="2557" y="2632"/>
                    <a:pt x="2808" y="2482"/>
                  </a:cubicBezTo>
                  <a:cubicBezTo>
                    <a:pt x="2933" y="2381"/>
                    <a:pt x="3033" y="2306"/>
                    <a:pt x="3109" y="2256"/>
                  </a:cubicBezTo>
                  <a:cubicBezTo>
                    <a:pt x="3184" y="2181"/>
                    <a:pt x="3234" y="2131"/>
                    <a:pt x="3234" y="2131"/>
                  </a:cubicBezTo>
                  <a:cubicBezTo>
                    <a:pt x="3610" y="1680"/>
                    <a:pt x="3585" y="1003"/>
                    <a:pt x="3184" y="552"/>
                  </a:cubicBezTo>
                  <a:cubicBezTo>
                    <a:pt x="3184" y="552"/>
                    <a:pt x="3134" y="502"/>
                    <a:pt x="3058" y="452"/>
                  </a:cubicBezTo>
                  <a:cubicBezTo>
                    <a:pt x="2983" y="376"/>
                    <a:pt x="2858" y="301"/>
                    <a:pt x="2733" y="251"/>
                  </a:cubicBezTo>
                  <a:cubicBezTo>
                    <a:pt x="2457" y="101"/>
                    <a:pt x="2131" y="0"/>
                    <a:pt x="17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710;p61">
              <a:extLst>
                <a:ext uri="{FF2B5EF4-FFF2-40B4-BE49-F238E27FC236}">
                  <a16:creationId xmlns:a16="http://schemas.microsoft.com/office/drawing/2014/main" id="{C65CC4E6-36CB-4E39-900D-2386323AA012}"/>
                </a:ext>
              </a:extLst>
            </p:cNvPr>
            <p:cNvSpPr/>
            <p:nvPr/>
          </p:nvSpPr>
          <p:spPr>
            <a:xfrm>
              <a:off x="5297847" y="4221801"/>
              <a:ext cx="55532" cy="55613"/>
            </a:xfrm>
            <a:custGeom>
              <a:avLst/>
              <a:gdLst/>
              <a:ahLst/>
              <a:cxnLst/>
              <a:rect l="l" t="t" r="r" b="b"/>
              <a:pathLst>
                <a:path w="2758" h="2762" extrusionOk="0">
                  <a:moveTo>
                    <a:pt x="1354" y="0"/>
                  </a:moveTo>
                  <a:cubicBezTo>
                    <a:pt x="1103" y="0"/>
                    <a:pt x="827" y="75"/>
                    <a:pt x="652" y="226"/>
                  </a:cubicBezTo>
                  <a:cubicBezTo>
                    <a:pt x="552" y="301"/>
                    <a:pt x="476" y="376"/>
                    <a:pt x="426" y="426"/>
                  </a:cubicBezTo>
                  <a:cubicBezTo>
                    <a:pt x="351" y="501"/>
                    <a:pt x="326" y="552"/>
                    <a:pt x="326" y="552"/>
                  </a:cubicBezTo>
                  <a:cubicBezTo>
                    <a:pt x="0" y="1078"/>
                    <a:pt x="0" y="1755"/>
                    <a:pt x="376" y="2281"/>
                  </a:cubicBezTo>
                  <a:cubicBezTo>
                    <a:pt x="376" y="2281"/>
                    <a:pt x="426" y="2331"/>
                    <a:pt x="476" y="2381"/>
                  </a:cubicBezTo>
                  <a:cubicBezTo>
                    <a:pt x="526" y="2431"/>
                    <a:pt x="627" y="2506"/>
                    <a:pt x="727" y="2582"/>
                  </a:cubicBezTo>
                  <a:cubicBezTo>
                    <a:pt x="880" y="2691"/>
                    <a:pt x="1109" y="2762"/>
                    <a:pt x="1331" y="2762"/>
                  </a:cubicBezTo>
                  <a:cubicBezTo>
                    <a:pt x="1364" y="2762"/>
                    <a:pt x="1396" y="2760"/>
                    <a:pt x="1429" y="2757"/>
                  </a:cubicBezTo>
                  <a:cubicBezTo>
                    <a:pt x="1704" y="2732"/>
                    <a:pt x="1955" y="2632"/>
                    <a:pt x="2131" y="2481"/>
                  </a:cubicBezTo>
                  <a:cubicBezTo>
                    <a:pt x="2231" y="2406"/>
                    <a:pt x="2306" y="2306"/>
                    <a:pt x="2356" y="2256"/>
                  </a:cubicBezTo>
                  <a:cubicBezTo>
                    <a:pt x="2431" y="2181"/>
                    <a:pt x="2456" y="2131"/>
                    <a:pt x="2456" y="2131"/>
                  </a:cubicBezTo>
                  <a:cubicBezTo>
                    <a:pt x="2757" y="1654"/>
                    <a:pt x="2757" y="1053"/>
                    <a:pt x="2406" y="552"/>
                  </a:cubicBezTo>
                  <a:cubicBezTo>
                    <a:pt x="2406" y="552"/>
                    <a:pt x="2381" y="501"/>
                    <a:pt x="2306" y="451"/>
                  </a:cubicBezTo>
                  <a:cubicBezTo>
                    <a:pt x="2256" y="401"/>
                    <a:pt x="2181" y="326"/>
                    <a:pt x="2080" y="251"/>
                  </a:cubicBezTo>
                  <a:cubicBezTo>
                    <a:pt x="1880" y="100"/>
                    <a:pt x="1604" y="0"/>
                    <a:pt x="13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711;p61">
              <a:extLst>
                <a:ext uri="{FF2B5EF4-FFF2-40B4-BE49-F238E27FC236}">
                  <a16:creationId xmlns:a16="http://schemas.microsoft.com/office/drawing/2014/main" id="{577D251A-B94C-43E5-96B0-1965D299F49C}"/>
                </a:ext>
              </a:extLst>
            </p:cNvPr>
            <p:cNvSpPr/>
            <p:nvPr/>
          </p:nvSpPr>
          <p:spPr>
            <a:xfrm>
              <a:off x="5512808" y="3334089"/>
              <a:ext cx="328543" cy="116199"/>
            </a:xfrm>
            <a:custGeom>
              <a:avLst/>
              <a:gdLst/>
              <a:ahLst/>
              <a:cxnLst/>
              <a:rect l="l" t="t" r="r" b="b"/>
              <a:pathLst>
                <a:path w="16317" h="5771" extrusionOk="0">
                  <a:moveTo>
                    <a:pt x="5219" y="1"/>
                  </a:moveTo>
                  <a:cubicBezTo>
                    <a:pt x="4916" y="1"/>
                    <a:pt x="4686" y="243"/>
                    <a:pt x="4663" y="554"/>
                  </a:cubicBezTo>
                  <a:lnTo>
                    <a:pt x="4663" y="579"/>
                  </a:lnTo>
                  <a:cubicBezTo>
                    <a:pt x="4644" y="1401"/>
                    <a:pt x="4611" y="2222"/>
                    <a:pt x="4586" y="3043"/>
                  </a:cubicBezTo>
                  <a:lnTo>
                    <a:pt x="4586" y="3043"/>
                  </a:lnTo>
                  <a:cubicBezTo>
                    <a:pt x="4436" y="2999"/>
                    <a:pt x="4286" y="2947"/>
                    <a:pt x="4136" y="2910"/>
                  </a:cubicBezTo>
                  <a:cubicBezTo>
                    <a:pt x="3760" y="2760"/>
                    <a:pt x="3384" y="2559"/>
                    <a:pt x="3059" y="2334"/>
                  </a:cubicBezTo>
                  <a:cubicBezTo>
                    <a:pt x="2883" y="2208"/>
                    <a:pt x="2708" y="2083"/>
                    <a:pt x="2557" y="1958"/>
                  </a:cubicBezTo>
                  <a:cubicBezTo>
                    <a:pt x="2407" y="1832"/>
                    <a:pt x="2257" y="1707"/>
                    <a:pt x="2131" y="1557"/>
                  </a:cubicBezTo>
                  <a:cubicBezTo>
                    <a:pt x="2006" y="1406"/>
                    <a:pt x="1881" y="1256"/>
                    <a:pt x="1780" y="1105"/>
                  </a:cubicBezTo>
                  <a:lnTo>
                    <a:pt x="1630" y="855"/>
                  </a:lnTo>
                  <a:lnTo>
                    <a:pt x="1505" y="604"/>
                  </a:lnTo>
                  <a:lnTo>
                    <a:pt x="1480" y="529"/>
                  </a:lnTo>
                  <a:cubicBezTo>
                    <a:pt x="1379" y="354"/>
                    <a:pt x="1229" y="228"/>
                    <a:pt x="1028" y="178"/>
                  </a:cubicBezTo>
                  <a:cubicBezTo>
                    <a:pt x="983" y="168"/>
                    <a:pt x="937" y="164"/>
                    <a:pt x="892" y="164"/>
                  </a:cubicBezTo>
                  <a:cubicBezTo>
                    <a:pt x="592" y="164"/>
                    <a:pt x="320" y="374"/>
                    <a:pt x="277" y="679"/>
                  </a:cubicBezTo>
                  <a:cubicBezTo>
                    <a:pt x="101" y="1481"/>
                    <a:pt x="26" y="2309"/>
                    <a:pt x="1" y="3111"/>
                  </a:cubicBezTo>
                  <a:cubicBezTo>
                    <a:pt x="1" y="3938"/>
                    <a:pt x="51" y="4740"/>
                    <a:pt x="201" y="5542"/>
                  </a:cubicBezTo>
                  <a:cubicBezTo>
                    <a:pt x="226" y="5667"/>
                    <a:pt x="327" y="5767"/>
                    <a:pt x="477" y="5767"/>
                  </a:cubicBezTo>
                  <a:cubicBezTo>
                    <a:pt x="490" y="5769"/>
                    <a:pt x="503" y="5770"/>
                    <a:pt x="516" y="5770"/>
                  </a:cubicBezTo>
                  <a:cubicBezTo>
                    <a:pt x="652" y="5770"/>
                    <a:pt x="780" y="5652"/>
                    <a:pt x="803" y="5491"/>
                  </a:cubicBezTo>
                  <a:cubicBezTo>
                    <a:pt x="853" y="4715"/>
                    <a:pt x="953" y="3963"/>
                    <a:pt x="1079" y="3211"/>
                  </a:cubicBezTo>
                  <a:cubicBezTo>
                    <a:pt x="1108" y="2991"/>
                    <a:pt x="1146" y="2771"/>
                    <a:pt x="1187" y="2551"/>
                  </a:cubicBezTo>
                  <a:lnTo>
                    <a:pt x="1187" y="2551"/>
                  </a:lnTo>
                  <a:cubicBezTo>
                    <a:pt x="1341" y="2714"/>
                    <a:pt x="1507" y="2862"/>
                    <a:pt x="1655" y="3010"/>
                  </a:cubicBezTo>
                  <a:cubicBezTo>
                    <a:pt x="1856" y="3186"/>
                    <a:pt x="2081" y="3336"/>
                    <a:pt x="2282" y="3486"/>
                  </a:cubicBezTo>
                  <a:cubicBezTo>
                    <a:pt x="2708" y="3762"/>
                    <a:pt x="3184" y="3988"/>
                    <a:pt x="3660" y="4163"/>
                  </a:cubicBezTo>
                  <a:cubicBezTo>
                    <a:pt x="3886" y="4263"/>
                    <a:pt x="4136" y="4339"/>
                    <a:pt x="4387" y="4389"/>
                  </a:cubicBezTo>
                  <a:cubicBezTo>
                    <a:pt x="4638" y="4464"/>
                    <a:pt x="4888" y="4514"/>
                    <a:pt x="5139" y="4539"/>
                  </a:cubicBezTo>
                  <a:cubicBezTo>
                    <a:pt x="5164" y="4564"/>
                    <a:pt x="5214" y="4564"/>
                    <a:pt x="5239" y="4564"/>
                  </a:cubicBezTo>
                  <a:cubicBezTo>
                    <a:pt x="5590" y="4564"/>
                    <a:pt x="5891" y="4263"/>
                    <a:pt x="5891" y="3887"/>
                  </a:cubicBezTo>
                  <a:cubicBezTo>
                    <a:pt x="5891" y="3280"/>
                    <a:pt x="5875" y="2672"/>
                    <a:pt x="5858" y="2065"/>
                  </a:cubicBezTo>
                  <a:lnTo>
                    <a:pt x="5858" y="2065"/>
                  </a:lnTo>
                  <a:cubicBezTo>
                    <a:pt x="6217" y="2366"/>
                    <a:pt x="6618" y="2623"/>
                    <a:pt x="7018" y="2835"/>
                  </a:cubicBezTo>
                  <a:cubicBezTo>
                    <a:pt x="7871" y="3311"/>
                    <a:pt x="8748" y="3637"/>
                    <a:pt x="9675" y="3887"/>
                  </a:cubicBezTo>
                  <a:cubicBezTo>
                    <a:pt x="9725" y="3913"/>
                    <a:pt x="9775" y="3913"/>
                    <a:pt x="9800" y="3913"/>
                  </a:cubicBezTo>
                  <a:cubicBezTo>
                    <a:pt x="10026" y="3913"/>
                    <a:pt x="10176" y="3712"/>
                    <a:pt x="10176" y="3512"/>
                  </a:cubicBezTo>
                  <a:lnTo>
                    <a:pt x="10088" y="1305"/>
                  </a:lnTo>
                  <a:lnTo>
                    <a:pt x="10088" y="1305"/>
                  </a:lnTo>
                  <a:cubicBezTo>
                    <a:pt x="10331" y="1584"/>
                    <a:pt x="10585" y="1853"/>
                    <a:pt x="10853" y="2108"/>
                  </a:cubicBezTo>
                  <a:cubicBezTo>
                    <a:pt x="11079" y="2359"/>
                    <a:pt x="11329" y="2584"/>
                    <a:pt x="11605" y="2810"/>
                  </a:cubicBezTo>
                  <a:cubicBezTo>
                    <a:pt x="11856" y="3060"/>
                    <a:pt x="12106" y="3261"/>
                    <a:pt x="12382" y="3486"/>
                  </a:cubicBezTo>
                  <a:cubicBezTo>
                    <a:pt x="12658" y="3712"/>
                    <a:pt x="12933" y="3913"/>
                    <a:pt x="13209" y="4113"/>
                  </a:cubicBezTo>
                  <a:cubicBezTo>
                    <a:pt x="13485" y="4314"/>
                    <a:pt x="13760" y="4514"/>
                    <a:pt x="14061" y="4689"/>
                  </a:cubicBezTo>
                  <a:cubicBezTo>
                    <a:pt x="14337" y="4890"/>
                    <a:pt x="14638" y="5065"/>
                    <a:pt x="14938" y="5241"/>
                  </a:cubicBezTo>
                  <a:cubicBezTo>
                    <a:pt x="15239" y="5391"/>
                    <a:pt x="15540" y="5567"/>
                    <a:pt x="15841" y="5717"/>
                  </a:cubicBezTo>
                  <a:lnTo>
                    <a:pt x="15866" y="5717"/>
                  </a:lnTo>
                  <a:cubicBezTo>
                    <a:pt x="15906" y="5737"/>
                    <a:pt x="15948" y="5747"/>
                    <a:pt x="15989" y="5747"/>
                  </a:cubicBezTo>
                  <a:cubicBezTo>
                    <a:pt x="16101" y="5747"/>
                    <a:pt x="16205" y="5677"/>
                    <a:pt x="16242" y="5567"/>
                  </a:cubicBezTo>
                  <a:cubicBezTo>
                    <a:pt x="16317" y="5441"/>
                    <a:pt x="16267" y="5266"/>
                    <a:pt x="16116" y="5191"/>
                  </a:cubicBezTo>
                  <a:cubicBezTo>
                    <a:pt x="15790" y="5040"/>
                    <a:pt x="15490" y="4890"/>
                    <a:pt x="15214" y="4740"/>
                  </a:cubicBezTo>
                  <a:cubicBezTo>
                    <a:pt x="14913" y="4589"/>
                    <a:pt x="14638" y="4414"/>
                    <a:pt x="14337" y="4238"/>
                  </a:cubicBezTo>
                  <a:cubicBezTo>
                    <a:pt x="13785" y="3887"/>
                    <a:pt x="13234" y="3486"/>
                    <a:pt x="12733" y="3060"/>
                  </a:cubicBezTo>
                  <a:cubicBezTo>
                    <a:pt x="12457" y="2860"/>
                    <a:pt x="12206" y="2634"/>
                    <a:pt x="11981" y="2409"/>
                  </a:cubicBezTo>
                  <a:cubicBezTo>
                    <a:pt x="11730" y="2183"/>
                    <a:pt x="11480" y="1958"/>
                    <a:pt x="11254" y="1707"/>
                  </a:cubicBezTo>
                  <a:cubicBezTo>
                    <a:pt x="10803" y="1231"/>
                    <a:pt x="10377" y="704"/>
                    <a:pt x="9976" y="178"/>
                  </a:cubicBezTo>
                  <a:cubicBezTo>
                    <a:pt x="9926" y="103"/>
                    <a:pt x="9826" y="53"/>
                    <a:pt x="9725" y="53"/>
                  </a:cubicBezTo>
                  <a:cubicBezTo>
                    <a:pt x="9550" y="53"/>
                    <a:pt x="9399" y="203"/>
                    <a:pt x="9399" y="354"/>
                  </a:cubicBezTo>
                  <a:lnTo>
                    <a:pt x="9399" y="379"/>
                  </a:lnTo>
                  <a:lnTo>
                    <a:pt x="9379" y="2953"/>
                  </a:lnTo>
                  <a:lnTo>
                    <a:pt x="9379" y="2953"/>
                  </a:lnTo>
                  <a:cubicBezTo>
                    <a:pt x="8713" y="2701"/>
                    <a:pt x="8072" y="2386"/>
                    <a:pt x="7495" y="2008"/>
                  </a:cubicBezTo>
                  <a:cubicBezTo>
                    <a:pt x="7144" y="1782"/>
                    <a:pt x="6793" y="1506"/>
                    <a:pt x="6492" y="1231"/>
                  </a:cubicBezTo>
                  <a:cubicBezTo>
                    <a:pt x="6342" y="1080"/>
                    <a:pt x="6216" y="930"/>
                    <a:pt x="6066" y="755"/>
                  </a:cubicBezTo>
                  <a:cubicBezTo>
                    <a:pt x="5941" y="604"/>
                    <a:pt x="5841" y="429"/>
                    <a:pt x="5715" y="278"/>
                  </a:cubicBezTo>
                  <a:cubicBezTo>
                    <a:pt x="5640" y="103"/>
                    <a:pt x="5465" y="3"/>
                    <a:pt x="5264" y="3"/>
                  </a:cubicBezTo>
                  <a:cubicBezTo>
                    <a:pt x="5249" y="2"/>
                    <a:pt x="5234" y="1"/>
                    <a:pt x="52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C46528D-EA39-49B1-8134-0A7F2CD622D2}"/>
              </a:ext>
            </a:extLst>
          </p:cNvPr>
          <p:cNvSpPr txBox="1"/>
          <p:nvPr/>
        </p:nvSpPr>
        <p:spPr>
          <a:xfrm>
            <a:off x="1020983" y="959229"/>
            <a:ext cx="70134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لدى هبة حقيبةٌ تحتوي على ع من أقراص العدِّ.</a:t>
            </a:r>
          </a:p>
          <a:p>
            <a:pPr algn="ctr"/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اكتب عبارة جبرية للعدد الإجماليِّ لأقراص العـــــــدِّ </a:t>
            </a:r>
          </a:p>
          <a:p>
            <a:pPr algn="ctr"/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التي ستصبح في الحقيبة إذا :</a:t>
            </a:r>
            <a:endParaRPr lang="en-US" sz="20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مربع نص 111">
            <a:extLst>
              <a:ext uri="{FF2B5EF4-FFF2-40B4-BE49-F238E27FC236}">
                <a16:creationId xmlns:a16="http://schemas.microsoft.com/office/drawing/2014/main" id="{DD74E1FC-2C2E-4CFE-AB6B-E28D8ECE661B}"/>
              </a:ext>
            </a:extLst>
          </p:cNvPr>
          <p:cNvSpPr txBox="1"/>
          <p:nvPr/>
        </p:nvSpPr>
        <p:spPr>
          <a:xfrm>
            <a:off x="997459" y="3118110"/>
            <a:ext cx="7013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كانت درجة الحرارة يوم الثلاثاء س درجة </a:t>
            </a:r>
            <a:r>
              <a:rPr lang="ar-OM" sz="2000" b="1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سيليزيَّة</a:t>
            </a:r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ِ.</a:t>
            </a:r>
          </a:p>
          <a:p>
            <a:pPr algn="ctr"/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اكتب عبارة جبرية تمثل درجة الحـــــــــــــــــــــــــــــــرارة عندما :</a:t>
            </a:r>
            <a:endParaRPr lang="en-US" sz="20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3" name="مجموعة 112">
            <a:extLst>
              <a:ext uri="{FF2B5EF4-FFF2-40B4-BE49-F238E27FC236}">
                <a16:creationId xmlns:a16="http://schemas.microsoft.com/office/drawing/2014/main" id="{C907EB9F-9560-4904-BE82-CC36E6DF6811}"/>
              </a:ext>
            </a:extLst>
          </p:cNvPr>
          <p:cNvGrpSpPr/>
          <p:nvPr/>
        </p:nvGrpSpPr>
        <p:grpSpPr>
          <a:xfrm>
            <a:off x="394479" y="3946078"/>
            <a:ext cx="4113444" cy="835865"/>
            <a:chOff x="574157" y="1225050"/>
            <a:chExt cx="4113444" cy="1624800"/>
          </a:xfrm>
        </p:grpSpPr>
        <p:sp>
          <p:nvSpPr>
            <p:cNvPr id="114" name="Google Shape;1599;p46">
              <a:extLst>
                <a:ext uri="{FF2B5EF4-FFF2-40B4-BE49-F238E27FC236}">
                  <a16:creationId xmlns:a16="http://schemas.microsoft.com/office/drawing/2014/main" id="{2471E900-5719-4114-9508-1AF26D1C124A}"/>
                </a:ext>
              </a:extLst>
            </p:cNvPr>
            <p:cNvSpPr/>
            <p:nvPr/>
          </p:nvSpPr>
          <p:spPr>
            <a:xfrm>
              <a:off x="574157" y="1225050"/>
              <a:ext cx="4104656" cy="1624800"/>
            </a:xfrm>
            <a:prstGeom prst="roundRect">
              <a:avLst>
                <a:gd name="adj" fmla="val 1315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606;p46">
              <a:extLst>
                <a:ext uri="{FF2B5EF4-FFF2-40B4-BE49-F238E27FC236}">
                  <a16:creationId xmlns:a16="http://schemas.microsoft.com/office/drawing/2014/main" id="{0ABB6CB3-AFD3-4295-8A61-8DFEAE13910B}"/>
                </a:ext>
              </a:extLst>
            </p:cNvPr>
            <p:cNvSpPr/>
            <p:nvPr/>
          </p:nvSpPr>
          <p:spPr>
            <a:xfrm rot="5400000">
              <a:off x="2165296" y="-96024"/>
              <a:ext cx="609531" cy="379180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607;p46">
              <a:extLst>
                <a:ext uri="{FF2B5EF4-FFF2-40B4-BE49-F238E27FC236}">
                  <a16:creationId xmlns:a16="http://schemas.microsoft.com/office/drawing/2014/main" id="{1384366A-4A80-488B-B210-B670A888A9E0}"/>
                </a:ext>
              </a:extLst>
            </p:cNvPr>
            <p:cNvSpPr txBox="1"/>
            <p:nvPr/>
          </p:nvSpPr>
          <p:spPr>
            <a:xfrm>
              <a:off x="895795" y="1368361"/>
              <a:ext cx="3791806" cy="8961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galoo"/>
                  <a:ea typeface="Boogaloo"/>
                  <a:cs typeface="Boogaloo"/>
                  <a:sym typeface="Boogaloo"/>
                </a:rPr>
                <a:t>تكون ضعف ما كانت عليه يوم الثلاثاء </a:t>
              </a:r>
              <a:endParaRPr sz="20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galoo"/>
                <a:ea typeface="Boogaloo"/>
                <a:cs typeface="Boogaloo"/>
                <a:sym typeface="Boogaloo"/>
              </a:endParaRPr>
            </a:p>
          </p:txBody>
        </p:sp>
      </p:grp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A95F9C29-066B-474B-B7CC-E85AC301E25C}"/>
              </a:ext>
            </a:extLst>
          </p:cNvPr>
          <p:cNvGrpSpPr/>
          <p:nvPr/>
        </p:nvGrpSpPr>
        <p:grpSpPr>
          <a:xfrm>
            <a:off x="4644865" y="3927516"/>
            <a:ext cx="4104656" cy="835865"/>
            <a:chOff x="574157" y="1225050"/>
            <a:chExt cx="4104656" cy="1624800"/>
          </a:xfrm>
        </p:grpSpPr>
        <p:sp>
          <p:nvSpPr>
            <p:cNvPr id="118" name="Google Shape;1599;p46">
              <a:extLst>
                <a:ext uri="{FF2B5EF4-FFF2-40B4-BE49-F238E27FC236}">
                  <a16:creationId xmlns:a16="http://schemas.microsoft.com/office/drawing/2014/main" id="{95E0DFBE-DF75-4AE1-AD9A-17C1B23BDA20}"/>
                </a:ext>
              </a:extLst>
            </p:cNvPr>
            <p:cNvSpPr/>
            <p:nvPr/>
          </p:nvSpPr>
          <p:spPr>
            <a:xfrm>
              <a:off x="574157" y="1225050"/>
              <a:ext cx="4104656" cy="1624800"/>
            </a:xfrm>
            <a:prstGeom prst="roundRect">
              <a:avLst>
                <a:gd name="adj" fmla="val 1315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606;p46">
              <a:extLst>
                <a:ext uri="{FF2B5EF4-FFF2-40B4-BE49-F238E27FC236}">
                  <a16:creationId xmlns:a16="http://schemas.microsoft.com/office/drawing/2014/main" id="{21953B90-0A9D-4804-A470-35816F7C059E}"/>
                </a:ext>
              </a:extLst>
            </p:cNvPr>
            <p:cNvSpPr/>
            <p:nvPr/>
          </p:nvSpPr>
          <p:spPr>
            <a:xfrm rot="5400000">
              <a:off x="2165296" y="-96024"/>
              <a:ext cx="609529" cy="379180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607;p46">
              <a:extLst>
                <a:ext uri="{FF2B5EF4-FFF2-40B4-BE49-F238E27FC236}">
                  <a16:creationId xmlns:a16="http://schemas.microsoft.com/office/drawing/2014/main" id="{54266888-2BA9-4937-996B-C80E96D26AC4}"/>
                </a:ext>
              </a:extLst>
            </p:cNvPr>
            <p:cNvSpPr txBox="1"/>
            <p:nvPr/>
          </p:nvSpPr>
          <p:spPr>
            <a:xfrm>
              <a:off x="638044" y="1564980"/>
              <a:ext cx="3791806" cy="469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800" b="1" dirty="0">
                  <a:solidFill>
                    <a:srgbClr val="F2F2E9"/>
                  </a:solidFill>
                  <a:latin typeface="Boogaloo"/>
                  <a:ea typeface="Boogaloo"/>
                  <a:cs typeface="Boogaloo"/>
                  <a:sym typeface="Boogaloo"/>
                </a:rPr>
                <a:t>ترتفع 2</a:t>
              </a:r>
              <a:r>
                <a:rPr lang="ar-OM" sz="1800" b="1" dirty="0">
                  <a:solidFill>
                    <a:srgbClr val="F2F2E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درجة </a:t>
              </a:r>
              <a:r>
                <a:rPr lang="ar-OM" sz="1800" b="1" dirty="0" err="1">
                  <a:solidFill>
                    <a:srgbClr val="F2F2E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سيليزيَّة</a:t>
              </a:r>
              <a:r>
                <a:rPr lang="ar-OM" sz="1800" b="1" dirty="0">
                  <a:solidFill>
                    <a:srgbClr val="F2F2E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عن درجة يوم الثلاثاء</a:t>
              </a:r>
              <a:r>
                <a:rPr lang="ar-OM" sz="1800" b="1" dirty="0">
                  <a:solidFill>
                    <a:srgbClr val="F2F2E9"/>
                  </a:solidFill>
                  <a:latin typeface="Boogaloo"/>
                  <a:ea typeface="Boogaloo"/>
                  <a:cs typeface="Boogaloo"/>
                  <a:sym typeface="Boogaloo"/>
                </a:rPr>
                <a:t> </a:t>
              </a:r>
              <a:endParaRPr sz="1800" b="1" dirty="0">
                <a:solidFill>
                  <a:srgbClr val="F2F2E9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</p:grpSp>
      <p:grpSp>
        <p:nvGrpSpPr>
          <p:cNvPr id="121" name="Google Shape;2712;p61">
            <a:extLst>
              <a:ext uri="{FF2B5EF4-FFF2-40B4-BE49-F238E27FC236}">
                <a16:creationId xmlns:a16="http://schemas.microsoft.com/office/drawing/2014/main" id="{802938FF-E8F4-448C-A301-50B530DDCF2F}"/>
              </a:ext>
            </a:extLst>
          </p:cNvPr>
          <p:cNvGrpSpPr/>
          <p:nvPr/>
        </p:nvGrpSpPr>
        <p:grpSpPr>
          <a:xfrm>
            <a:off x="6903879" y="2918876"/>
            <a:ext cx="975354" cy="897260"/>
            <a:chOff x="2536956" y="3416542"/>
            <a:chExt cx="1366079" cy="1186817"/>
          </a:xfrm>
        </p:grpSpPr>
        <p:grpSp>
          <p:nvGrpSpPr>
            <p:cNvPr id="122" name="Google Shape;2713;p61">
              <a:extLst>
                <a:ext uri="{FF2B5EF4-FFF2-40B4-BE49-F238E27FC236}">
                  <a16:creationId xmlns:a16="http://schemas.microsoft.com/office/drawing/2014/main" id="{181B4BAC-2AB8-4043-A122-8A3A841BE4DA}"/>
                </a:ext>
              </a:extLst>
            </p:cNvPr>
            <p:cNvGrpSpPr/>
            <p:nvPr/>
          </p:nvGrpSpPr>
          <p:grpSpPr>
            <a:xfrm>
              <a:off x="2911910" y="3416542"/>
              <a:ext cx="651005" cy="282474"/>
              <a:chOff x="2911910" y="3416542"/>
              <a:chExt cx="651005" cy="282474"/>
            </a:xfrm>
          </p:grpSpPr>
          <p:sp>
            <p:nvSpPr>
              <p:cNvPr id="139" name="Google Shape;2714;p61">
                <a:extLst>
                  <a:ext uri="{FF2B5EF4-FFF2-40B4-BE49-F238E27FC236}">
                    <a16:creationId xmlns:a16="http://schemas.microsoft.com/office/drawing/2014/main" id="{DEB7E652-9C63-4AEC-A674-F077A07C0D01}"/>
                  </a:ext>
                </a:extLst>
              </p:cNvPr>
              <p:cNvSpPr/>
              <p:nvPr/>
            </p:nvSpPr>
            <p:spPr>
              <a:xfrm>
                <a:off x="3372639" y="3431401"/>
                <a:ext cx="175134" cy="252976"/>
              </a:xfrm>
              <a:custGeom>
                <a:avLst/>
                <a:gdLst/>
                <a:ahLst/>
                <a:cxnLst/>
                <a:rect l="l" t="t" r="r" b="b"/>
                <a:pathLst>
                  <a:path w="8698" h="12564" extrusionOk="0">
                    <a:moveTo>
                      <a:pt x="6000" y="0"/>
                    </a:moveTo>
                    <a:cubicBezTo>
                      <a:pt x="5685" y="0"/>
                      <a:pt x="5397" y="233"/>
                      <a:pt x="5214" y="508"/>
                    </a:cubicBezTo>
                    <a:cubicBezTo>
                      <a:pt x="5038" y="809"/>
                      <a:pt x="4988" y="1160"/>
                      <a:pt x="4913" y="1511"/>
                    </a:cubicBezTo>
                    <a:cubicBezTo>
                      <a:pt x="4362" y="4142"/>
                      <a:pt x="2131" y="6924"/>
                      <a:pt x="1" y="8553"/>
                    </a:cubicBezTo>
                    <a:cubicBezTo>
                      <a:pt x="1" y="8553"/>
                      <a:pt x="4562" y="12463"/>
                      <a:pt x="5640" y="12563"/>
                    </a:cubicBezTo>
                    <a:lnTo>
                      <a:pt x="5940" y="12212"/>
                    </a:lnTo>
                    <a:cubicBezTo>
                      <a:pt x="7319" y="10633"/>
                      <a:pt x="8522" y="8578"/>
                      <a:pt x="8622" y="6498"/>
                    </a:cubicBezTo>
                    <a:cubicBezTo>
                      <a:pt x="8697" y="4393"/>
                      <a:pt x="8071" y="2288"/>
                      <a:pt x="6843" y="583"/>
                    </a:cubicBezTo>
                    <a:cubicBezTo>
                      <a:pt x="6642" y="333"/>
                      <a:pt x="6417" y="57"/>
                      <a:pt x="6091" y="7"/>
                    </a:cubicBezTo>
                    <a:cubicBezTo>
                      <a:pt x="6061" y="3"/>
                      <a:pt x="6030" y="0"/>
                      <a:pt x="600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2715;p61">
                <a:extLst>
                  <a:ext uri="{FF2B5EF4-FFF2-40B4-BE49-F238E27FC236}">
                    <a16:creationId xmlns:a16="http://schemas.microsoft.com/office/drawing/2014/main" id="{A878FCEB-6D3B-499F-90D6-95AD9E5EFF00}"/>
                  </a:ext>
                </a:extLst>
              </p:cNvPr>
              <p:cNvSpPr/>
              <p:nvPr/>
            </p:nvSpPr>
            <p:spPr>
              <a:xfrm>
                <a:off x="3358001" y="3416542"/>
                <a:ext cx="204914" cy="282474"/>
              </a:xfrm>
              <a:custGeom>
                <a:avLst/>
                <a:gdLst/>
                <a:ahLst/>
                <a:cxnLst/>
                <a:rect l="l" t="t" r="r" b="b"/>
                <a:pathLst>
                  <a:path w="10177" h="14029" extrusionOk="0">
                    <a:moveTo>
                      <a:pt x="6693" y="1472"/>
                    </a:moveTo>
                    <a:lnTo>
                      <a:pt x="6693" y="1472"/>
                    </a:lnTo>
                    <a:cubicBezTo>
                      <a:pt x="6718" y="1472"/>
                      <a:pt x="6793" y="1522"/>
                      <a:pt x="6968" y="1747"/>
                    </a:cubicBezTo>
                    <a:cubicBezTo>
                      <a:pt x="8121" y="3326"/>
                      <a:pt x="8698" y="5256"/>
                      <a:pt x="8597" y="7186"/>
                    </a:cubicBezTo>
                    <a:cubicBezTo>
                      <a:pt x="8522" y="9392"/>
                      <a:pt x="7018" y="11422"/>
                      <a:pt x="6141" y="12449"/>
                    </a:cubicBezTo>
                    <a:cubicBezTo>
                      <a:pt x="5314" y="12023"/>
                      <a:pt x="3510" y="10670"/>
                      <a:pt x="1880" y="9316"/>
                    </a:cubicBezTo>
                    <a:cubicBezTo>
                      <a:pt x="3735" y="7687"/>
                      <a:pt x="5790" y="5106"/>
                      <a:pt x="6367" y="2399"/>
                    </a:cubicBezTo>
                    <a:lnTo>
                      <a:pt x="6392" y="2274"/>
                    </a:lnTo>
                    <a:cubicBezTo>
                      <a:pt x="6442" y="2023"/>
                      <a:pt x="6492" y="1772"/>
                      <a:pt x="6592" y="1622"/>
                    </a:cubicBezTo>
                    <a:cubicBezTo>
                      <a:pt x="6642" y="1522"/>
                      <a:pt x="6718" y="1472"/>
                      <a:pt x="6693" y="1472"/>
                    </a:cubicBezTo>
                    <a:close/>
                    <a:moveTo>
                      <a:pt x="6719" y="0"/>
                    </a:moveTo>
                    <a:cubicBezTo>
                      <a:pt x="6170" y="0"/>
                      <a:pt x="5645" y="319"/>
                      <a:pt x="5314" y="870"/>
                    </a:cubicBezTo>
                    <a:cubicBezTo>
                      <a:pt x="5089" y="1246"/>
                      <a:pt x="5013" y="1647"/>
                      <a:pt x="4938" y="1998"/>
                    </a:cubicBezTo>
                    <a:lnTo>
                      <a:pt x="4913" y="2098"/>
                    </a:lnTo>
                    <a:cubicBezTo>
                      <a:pt x="4412" y="4579"/>
                      <a:pt x="2231" y="7211"/>
                      <a:pt x="302" y="8715"/>
                    </a:cubicBezTo>
                    <a:cubicBezTo>
                      <a:pt x="126" y="8865"/>
                      <a:pt x="1" y="9066"/>
                      <a:pt x="1" y="9291"/>
                    </a:cubicBezTo>
                    <a:cubicBezTo>
                      <a:pt x="1" y="9492"/>
                      <a:pt x="101" y="9717"/>
                      <a:pt x="251" y="9868"/>
                    </a:cubicBezTo>
                    <a:cubicBezTo>
                      <a:pt x="1680" y="11071"/>
                      <a:pt x="5114" y="13928"/>
                      <a:pt x="6292" y="14028"/>
                    </a:cubicBezTo>
                    <a:lnTo>
                      <a:pt x="6367" y="14028"/>
                    </a:lnTo>
                    <a:cubicBezTo>
                      <a:pt x="6667" y="14028"/>
                      <a:pt x="6943" y="13853"/>
                      <a:pt x="7068" y="13577"/>
                    </a:cubicBezTo>
                    <a:cubicBezTo>
                      <a:pt x="7119" y="13527"/>
                      <a:pt x="7169" y="13477"/>
                      <a:pt x="7219" y="13427"/>
                    </a:cubicBezTo>
                    <a:cubicBezTo>
                      <a:pt x="8472" y="11998"/>
                      <a:pt x="9976" y="9767"/>
                      <a:pt x="10076" y="7261"/>
                    </a:cubicBezTo>
                    <a:cubicBezTo>
                      <a:pt x="10176" y="4980"/>
                      <a:pt x="9500" y="2725"/>
                      <a:pt x="8146" y="895"/>
                    </a:cubicBezTo>
                    <a:cubicBezTo>
                      <a:pt x="7896" y="544"/>
                      <a:pt x="7520" y="118"/>
                      <a:pt x="6943" y="18"/>
                    </a:cubicBezTo>
                    <a:cubicBezTo>
                      <a:pt x="6868" y="6"/>
                      <a:pt x="6793" y="0"/>
                      <a:pt x="671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2716;p61">
                <a:extLst>
                  <a:ext uri="{FF2B5EF4-FFF2-40B4-BE49-F238E27FC236}">
                    <a16:creationId xmlns:a16="http://schemas.microsoft.com/office/drawing/2014/main" id="{E19C854A-689D-4329-A1D0-FD17B030D416}"/>
                  </a:ext>
                </a:extLst>
              </p:cNvPr>
              <p:cNvSpPr/>
              <p:nvPr/>
            </p:nvSpPr>
            <p:spPr>
              <a:xfrm>
                <a:off x="2926548" y="3431401"/>
                <a:ext cx="175114" cy="252976"/>
              </a:xfrm>
              <a:custGeom>
                <a:avLst/>
                <a:gdLst/>
                <a:ahLst/>
                <a:cxnLst/>
                <a:rect l="l" t="t" r="r" b="b"/>
                <a:pathLst>
                  <a:path w="8697" h="12564" extrusionOk="0">
                    <a:moveTo>
                      <a:pt x="2722" y="0"/>
                    </a:moveTo>
                    <a:cubicBezTo>
                      <a:pt x="2692" y="0"/>
                      <a:pt x="2662" y="3"/>
                      <a:pt x="2632" y="7"/>
                    </a:cubicBezTo>
                    <a:cubicBezTo>
                      <a:pt x="2306" y="57"/>
                      <a:pt x="2080" y="333"/>
                      <a:pt x="1880" y="583"/>
                    </a:cubicBezTo>
                    <a:cubicBezTo>
                      <a:pt x="652" y="2288"/>
                      <a:pt x="0" y="4393"/>
                      <a:pt x="100" y="6498"/>
                    </a:cubicBezTo>
                    <a:cubicBezTo>
                      <a:pt x="201" y="8578"/>
                      <a:pt x="1404" y="10633"/>
                      <a:pt x="2782" y="12212"/>
                    </a:cubicBezTo>
                    <a:lnTo>
                      <a:pt x="3083" y="12563"/>
                    </a:lnTo>
                    <a:cubicBezTo>
                      <a:pt x="4161" y="12463"/>
                      <a:pt x="8697" y="8553"/>
                      <a:pt x="8697" y="8553"/>
                    </a:cubicBezTo>
                    <a:cubicBezTo>
                      <a:pt x="6592" y="6924"/>
                      <a:pt x="4336" y="4142"/>
                      <a:pt x="3810" y="1511"/>
                    </a:cubicBezTo>
                    <a:cubicBezTo>
                      <a:pt x="3734" y="1160"/>
                      <a:pt x="3684" y="809"/>
                      <a:pt x="3484" y="508"/>
                    </a:cubicBezTo>
                    <a:cubicBezTo>
                      <a:pt x="3324" y="233"/>
                      <a:pt x="3038" y="0"/>
                      <a:pt x="272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2717;p61">
                <a:extLst>
                  <a:ext uri="{FF2B5EF4-FFF2-40B4-BE49-F238E27FC236}">
                    <a16:creationId xmlns:a16="http://schemas.microsoft.com/office/drawing/2014/main" id="{A8BA655E-C607-496D-A1BA-A66300D02386}"/>
                  </a:ext>
                </a:extLst>
              </p:cNvPr>
              <p:cNvSpPr/>
              <p:nvPr/>
            </p:nvSpPr>
            <p:spPr>
              <a:xfrm>
                <a:off x="2911910" y="3416562"/>
                <a:ext cx="204894" cy="282454"/>
              </a:xfrm>
              <a:custGeom>
                <a:avLst/>
                <a:gdLst/>
                <a:ahLst/>
                <a:cxnLst/>
                <a:rect l="l" t="t" r="r" b="b"/>
                <a:pathLst>
                  <a:path w="10176" h="14028" extrusionOk="0">
                    <a:moveTo>
                      <a:pt x="3434" y="1471"/>
                    </a:moveTo>
                    <a:cubicBezTo>
                      <a:pt x="3459" y="1471"/>
                      <a:pt x="3534" y="1521"/>
                      <a:pt x="3584" y="1621"/>
                    </a:cubicBezTo>
                    <a:cubicBezTo>
                      <a:pt x="3685" y="1771"/>
                      <a:pt x="3735" y="2022"/>
                      <a:pt x="3785" y="2273"/>
                    </a:cubicBezTo>
                    <a:lnTo>
                      <a:pt x="3810" y="2398"/>
                    </a:lnTo>
                    <a:cubicBezTo>
                      <a:pt x="4361" y="5105"/>
                      <a:pt x="6441" y="7686"/>
                      <a:pt x="8296" y="9315"/>
                    </a:cubicBezTo>
                    <a:cubicBezTo>
                      <a:pt x="6642" y="10669"/>
                      <a:pt x="4837" y="12047"/>
                      <a:pt x="4035" y="12448"/>
                    </a:cubicBezTo>
                    <a:cubicBezTo>
                      <a:pt x="3158" y="11421"/>
                      <a:pt x="1654" y="9391"/>
                      <a:pt x="1554" y="7185"/>
                    </a:cubicBezTo>
                    <a:cubicBezTo>
                      <a:pt x="1479" y="5255"/>
                      <a:pt x="2055" y="3325"/>
                      <a:pt x="3208" y="1746"/>
                    </a:cubicBezTo>
                    <a:cubicBezTo>
                      <a:pt x="3384" y="1521"/>
                      <a:pt x="3459" y="1471"/>
                      <a:pt x="3434" y="1471"/>
                    </a:cubicBezTo>
                    <a:close/>
                    <a:moveTo>
                      <a:pt x="3441" y="0"/>
                    </a:moveTo>
                    <a:cubicBezTo>
                      <a:pt x="3371" y="0"/>
                      <a:pt x="3302" y="6"/>
                      <a:pt x="3233" y="17"/>
                    </a:cubicBezTo>
                    <a:cubicBezTo>
                      <a:pt x="2657" y="117"/>
                      <a:pt x="2281" y="543"/>
                      <a:pt x="2005" y="894"/>
                    </a:cubicBezTo>
                    <a:cubicBezTo>
                      <a:pt x="677" y="2724"/>
                      <a:pt x="0" y="4979"/>
                      <a:pt x="101" y="7260"/>
                    </a:cubicBezTo>
                    <a:cubicBezTo>
                      <a:pt x="201" y="9766"/>
                      <a:pt x="1705" y="11997"/>
                      <a:pt x="2958" y="13426"/>
                    </a:cubicBezTo>
                    <a:cubicBezTo>
                      <a:pt x="3008" y="13501"/>
                      <a:pt x="3058" y="13526"/>
                      <a:pt x="3133" y="13576"/>
                    </a:cubicBezTo>
                    <a:cubicBezTo>
                      <a:pt x="3233" y="13852"/>
                      <a:pt x="3509" y="14027"/>
                      <a:pt x="3810" y="14027"/>
                    </a:cubicBezTo>
                    <a:lnTo>
                      <a:pt x="3860" y="14027"/>
                    </a:lnTo>
                    <a:cubicBezTo>
                      <a:pt x="5063" y="13927"/>
                      <a:pt x="8497" y="11070"/>
                      <a:pt x="9900" y="9867"/>
                    </a:cubicBezTo>
                    <a:cubicBezTo>
                      <a:pt x="10076" y="9716"/>
                      <a:pt x="10176" y="9491"/>
                      <a:pt x="10176" y="9290"/>
                    </a:cubicBezTo>
                    <a:cubicBezTo>
                      <a:pt x="10151" y="9065"/>
                      <a:pt x="10050" y="8864"/>
                      <a:pt x="9875" y="8714"/>
                    </a:cubicBezTo>
                    <a:cubicBezTo>
                      <a:pt x="7945" y="7210"/>
                      <a:pt x="5765" y="4578"/>
                      <a:pt x="5238" y="2097"/>
                    </a:cubicBezTo>
                    <a:lnTo>
                      <a:pt x="5238" y="1997"/>
                    </a:lnTo>
                    <a:cubicBezTo>
                      <a:pt x="5163" y="1646"/>
                      <a:pt x="5088" y="1245"/>
                      <a:pt x="4862" y="869"/>
                    </a:cubicBezTo>
                    <a:cubicBezTo>
                      <a:pt x="4529" y="336"/>
                      <a:pt x="3980" y="0"/>
                      <a:pt x="34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" name="Google Shape;2718;p61">
              <a:extLst>
                <a:ext uri="{FF2B5EF4-FFF2-40B4-BE49-F238E27FC236}">
                  <a16:creationId xmlns:a16="http://schemas.microsoft.com/office/drawing/2014/main" id="{D58FDE72-5EEC-40C3-B88B-6C3B6BF68FA4}"/>
                </a:ext>
              </a:extLst>
            </p:cNvPr>
            <p:cNvGrpSpPr/>
            <p:nvPr/>
          </p:nvGrpSpPr>
          <p:grpSpPr>
            <a:xfrm>
              <a:off x="2536956" y="3941723"/>
              <a:ext cx="306334" cy="308730"/>
              <a:chOff x="2536956" y="3941723"/>
              <a:chExt cx="306334" cy="308730"/>
            </a:xfrm>
          </p:grpSpPr>
          <p:sp>
            <p:nvSpPr>
              <p:cNvPr id="136" name="Google Shape;2719;p61">
                <a:extLst>
                  <a:ext uri="{FF2B5EF4-FFF2-40B4-BE49-F238E27FC236}">
                    <a16:creationId xmlns:a16="http://schemas.microsoft.com/office/drawing/2014/main" id="{95E8BCF2-F19D-4AC6-AB25-EA85439AB884}"/>
                  </a:ext>
                </a:extLst>
              </p:cNvPr>
              <p:cNvSpPr/>
              <p:nvPr/>
            </p:nvSpPr>
            <p:spPr>
              <a:xfrm>
                <a:off x="2567742" y="3941723"/>
                <a:ext cx="275547" cy="262621"/>
              </a:xfrm>
              <a:custGeom>
                <a:avLst/>
                <a:gdLst/>
                <a:ahLst/>
                <a:cxnLst/>
                <a:rect l="l" t="t" r="r" b="b"/>
                <a:pathLst>
                  <a:path w="13685" h="13043" extrusionOk="0">
                    <a:moveTo>
                      <a:pt x="13183" y="0"/>
                    </a:moveTo>
                    <a:cubicBezTo>
                      <a:pt x="13183" y="0"/>
                      <a:pt x="13108" y="25"/>
                      <a:pt x="12983" y="25"/>
                    </a:cubicBezTo>
                    <a:cubicBezTo>
                      <a:pt x="12833" y="50"/>
                      <a:pt x="12632" y="50"/>
                      <a:pt x="12356" y="76"/>
                    </a:cubicBezTo>
                    <a:cubicBezTo>
                      <a:pt x="12056" y="101"/>
                      <a:pt x="11730" y="151"/>
                      <a:pt x="11354" y="201"/>
                    </a:cubicBezTo>
                    <a:cubicBezTo>
                      <a:pt x="10978" y="251"/>
                      <a:pt x="10552" y="326"/>
                      <a:pt x="10101" y="451"/>
                    </a:cubicBezTo>
                    <a:cubicBezTo>
                      <a:pt x="9650" y="552"/>
                      <a:pt x="9148" y="677"/>
                      <a:pt x="8647" y="852"/>
                    </a:cubicBezTo>
                    <a:cubicBezTo>
                      <a:pt x="8146" y="1028"/>
                      <a:pt x="7620" y="1253"/>
                      <a:pt x="7068" y="1504"/>
                    </a:cubicBezTo>
                    <a:cubicBezTo>
                      <a:pt x="6542" y="1755"/>
                      <a:pt x="5990" y="2030"/>
                      <a:pt x="5464" y="2381"/>
                    </a:cubicBezTo>
                    <a:cubicBezTo>
                      <a:pt x="4913" y="2707"/>
                      <a:pt x="4412" y="3058"/>
                      <a:pt x="3885" y="3509"/>
                    </a:cubicBezTo>
                    <a:cubicBezTo>
                      <a:pt x="3434" y="3860"/>
                      <a:pt x="2933" y="4361"/>
                      <a:pt x="2507" y="4837"/>
                    </a:cubicBezTo>
                    <a:cubicBezTo>
                      <a:pt x="2106" y="5339"/>
                      <a:pt x="1730" y="5840"/>
                      <a:pt x="1404" y="6366"/>
                    </a:cubicBezTo>
                    <a:cubicBezTo>
                      <a:pt x="1103" y="6893"/>
                      <a:pt x="828" y="7444"/>
                      <a:pt x="627" y="7970"/>
                    </a:cubicBezTo>
                    <a:cubicBezTo>
                      <a:pt x="401" y="8472"/>
                      <a:pt x="276" y="8998"/>
                      <a:pt x="151" y="9474"/>
                    </a:cubicBezTo>
                    <a:cubicBezTo>
                      <a:pt x="76" y="9950"/>
                      <a:pt x="26" y="10401"/>
                      <a:pt x="0" y="10802"/>
                    </a:cubicBezTo>
                    <a:cubicBezTo>
                      <a:pt x="0" y="11203"/>
                      <a:pt x="0" y="11554"/>
                      <a:pt x="51" y="11830"/>
                    </a:cubicBezTo>
                    <a:cubicBezTo>
                      <a:pt x="76" y="12106"/>
                      <a:pt x="126" y="12331"/>
                      <a:pt x="151" y="12482"/>
                    </a:cubicBezTo>
                    <a:cubicBezTo>
                      <a:pt x="201" y="12632"/>
                      <a:pt x="226" y="12707"/>
                      <a:pt x="226" y="12707"/>
                    </a:cubicBezTo>
                    <a:cubicBezTo>
                      <a:pt x="251" y="12858"/>
                      <a:pt x="351" y="12958"/>
                      <a:pt x="502" y="13008"/>
                    </a:cubicBezTo>
                    <a:cubicBezTo>
                      <a:pt x="555" y="13032"/>
                      <a:pt x="612" y="13043"/>
                      <a:pt x="668" y="13043"/>
                    </a:cubicBezTo>
                    <a:cubicBezTo>
                      <a:pt x="849" y="13043"/>
                      <a:pt x="1027" y="12929"/>
                      <a:pt x="1103" y="12757"/>
                    </a:cubicBezTo>
                    <a:lnTo>
                      <a:pt x="1103" y="12732"/>
                    </a:lnTo>
                    <a:cubicBezTo>
                      <a:pt x="1103" y="12732"/>
                      <a:pt x="1128" y="12657"/>
                      <a:pt x="1178" y="12532"/>
                    </a:cubicBezTo>
                    <a:cubicBezTo>
                      <a:pt x="1229" y="12406"/>
                      <a:pt x="1304" y="12206"/>
                      <a:pt x="1379" y="11955"/>
                    </a:cubicBezTo>
                    <a:cubicBezTo>
                      <a:pt x="1454" y="11730"/>
                      <a:pt x="1554" y="11429"/>
                      <a:pt x="1680" y="11103"/>
                    </a:cubicBezTo>
                    <a:cubicBezTo>
                      <a:pt x="1780" y="10777"/>
                      <a:pt x="1905" y="10401"/>
                      <a:pt x="2056" y="10000"/>
                    </a:cubicBezTo>
                    <a:cubicBezTo>
                      <a:pt x="2206" y="9599"/>
                      <a:pt x="2356" y="9173"/>
                      <a:pt x="2557" y="8747"/>
                    </a:cubicBezTo>
                    <a:cubicBezTo>
                      <a:pt x="2707" y="8296"/>
                      <a:pt x="2958" y="7845"/>
                      <a:pt x="3183" y="7369"/>
                    </a:cubicBezTo>
                    <a:cubicBezTo>
                      <a:pt x="3409" y="6893"/>
                      <a:pt x="3685" y="6441"/>
                      <a:pt x="3985" y="5965"/>
                    </a:cubicBezTo>
                    <a:cubicBezTo>
                      <a:pt x="4311" y="5489"/>
                      <a:pt x="4587" y="5088"/>
                      <a:pt x="5013" y="4587"/>
                    </a:cubicBezTo>
                    <a:cubicBezTo>
                      <a:pt x="5364" y="4186"/>
                      <a:pt x="5790" y="3760"/>
                      <a:pt x="6191" y="3384"/>
                    </a:cubicBezTo>
                    <a:cubicBezTo>
                      <a:pt x="6642" y="3033"/>
                      <a:pt x="7093" y="2682"/>
                      <a:pt x="7569" y="2406"/>
                    </a:cubicBezTo>
                    <a:cubicBezTo>
                      <a:pt x="8021" y="2131"/>
                      <a:pt x="8497" y="1880"/>
                      <a:pt x="8973" y="1705"/>
                    </a:cubicBezTo>
                    <a:cubicBezTo>
                      <a:pt x="9424" y="1504"/>
                      <a:pt x="9875" y="1354"/>
                      <a:pt x="10301" y="1228"/>
                    </a:cubicBezTo>
                    <a:cubicBezTo>
                      <a:pt x="10727" y="1128"/>
                      <a:pt x="11128" y="1053"/>
                      <a:pt x="11479" y="1003"/>
                    </a:cubicBezTo>
                    <a:cubicBezTo>
                      <a:pt x="11830" y="953"/>
                      <a:pt x="12156" y="903"/>
                      <a:pt x="12407" y="903"/>
                    </a:cubicBezTo>
                    <a:cubicBezTo>
                      <a:pt x="12632" y="878"/>
                      <a:pt x="12858" y="878"/>
                      <a:pt x="13008" y="878"/>
                    </a:cubicBezTo>
                    <a:cubicBezTo>
                      <a:pt x="13133" y="903"/>
                      <a:pt x="13209" y="903"/>
                      <a:pt x="13209" y="903"/>
                    </a:cubicBezTo>
                    <a:lnTo>
                      <a:pt x="13259" y="903"/>
                    </a:lnTo>
                    <a:cubicBezTo>
                      <a:pt x="13509" y="878"/>
                      <a:pt x="13685" y="652"/>
                      <a:pt x="13660" y="426"/>
                    </a:cubicBezTo>
                    <a:cubicBezTo>
                      <a:pt x="13635" y="176"/>
                      <a:pt x="13434" y="0"/>
                      <a:pt x="1318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2720;p61">
                <a:extLst>
                  <a:ext uri="{FF2B5EF4-FFF2-40B4-BE49-F238E27FC236}">
                    <a16:creationId xmlns:a16="http://schemas.microsoft.com/office/drawing/2014/main" id="{8CF1B513-3DB7-443C-9EFF-846BC3EAFBC2}"/>
                  </a:ext>
                </a:extLst>
              </p:cNvPr>
              <p:cNvSpPr/>
              <p:nvPr/>
            </p:nvSpPr>
            <p:spPr>
              <a:xfrm>
                <a:off x="2536956" y="4191498"/>
                <a:ext cx="87829" cy="40189"/>
              </a:xfrm>
              <a:custGeom>
                <a:avLst/>
                <a:gdLst/>
                <a:ahLst/>
                <a:cxnLst/>
                <a:rect l="l" t="t" r="r" b="b"/>
                <a:pathLst>
                  <a:path w="4362" h="1996" extrusionOk="0">
                    <a:moveTo>
                      <a:pt x="2144" y="0"/>
                    </a:moveTo>
                    <a:cubicBezTo>
                      <a:pt x="2074" y="0"/>
                      <a:pt x="2004" y="28"/>
                      <a:pt x="1956" y="77"/>
                    </a:cubicBezTo>
                    <a:cubicBezTo>
                      <a:pt x="1680" y="377"/>
                      <a:pt x="1379" y="653"/>
                      <a:pt x="1078" y="904"/>
                    </a:cubicBezTo>
                    <a:cubicBezTo>
                      <a:pt x="778" y="1154"/>
                      <a:pt x="477" y="1380"/>
                      <a:pt x="151" y="1580"/>
                    </a:cubicBezTo>
                    <a:cubicBezTo>
                      <a:pt x="126" y="1580"/>
                      <a:pt x="126" y="1605"/>
                      <a:pt x="101" y="1605"/>
                    </a:cubicBezTo>
                    <a:cubicBezTo>
                      <a:pt x="26" y="1681"/>
                      <a:pt x="1" y="1831"/>
                      <a:pt x="76" y="1906"/>
                    </a:cubicBezTo>
                    <a:cubicBezTo>
                      <a:pt x="132" y="1962"/>
                      <a:pt x="196" y="1995"/>
                      <a:pt x="260" y="1995"/>
                    </a:cubicBezTo>
                    <a:cubicBezTo>
                      <a:pt x="309" y="1995"/>
                      <a:pt x="358" y="1975"/>
                      <a:pt x="402" y="1931"/>
                    </a:cubicBezTo>
                    <a:cubicBezTo>
                      <a:pt x="702" y="1681"/>
                      <a:pt x="1028" y="1480"/>
                      <a:pt x="1354" y="1280"/>
                    </a:cubicBezTo>
                    <a:cubicBezTo>
                      <a:pt x="1589" y="1117"/>
                      <a:pt x="1838" y="980"/>
                      <a:pt x="2099" y="860"/>
                    </a:cubicBezTo>
                    <a:lnTo>
                      <a:pt x="2099" y="860"/>
                    </a:lnTo>
                    <a:cubicBezTo>
                      <a:pt x="2353" y="1090"/>
                      <a:pt x="2613" y="1316"/>
                      <a:pt x="2908" y="1505"/>
                    </a:cubicBezTo>
                    <a:cubicBezTo>
                      <a:pt x="3058" y="1630"/>
                      <a:pt x="3234" y="1731"/>
                      <a:pt x="3434" y="1806"/>
                    </a:cubicBezTo>
                    <a:cubicBezTo>
                      <a:pt x="3635" y="1881"/>
                      <a:pt x="3835" y="1981"/>
                      <a:pt x="4061" y="1981"/>
                    </a:cubicBezTo>
                    <a:cubicBezTo>
                      <a:pt x="4111" y="1981"/>
                      <a:pt x="4136" y="1931"/>
                      <a:pt x="4161" y="1906"/>
                    </a:cubicBezTo>
                    <a:cubicBezTo>
                      <a:pt x="4311" y="1856"/>
                      <a:pt x="4362" y="1656"/>
                      <a:pt x="4311" y="1505"/>
                    </a:cubicBezTo>
                    <a:cubicBezTo>
                      <a:pt x="4211" y="1305"/>
                      <a:pt x="4086" y="1129"/>
                      <a:pt x="3935" y="979"/>
                    </a:cubicBezTo>
                    <a:cubicBezTo>
                      <a:pt x="3785" y="828"/>
                      <a:pt x="3635" y="728"/>
                      <a:pt x="3459" y="603"/>
                    </a:cubicBezTo>
                    <a:cubicBezTo>
                      <a:pt x="3133" y="402"/>
                      <a:pt x="2758" y="227"/>
                      <a:pt x="2382" y="77"/>
                    </a:cubicBezTo>
                    <a:lnTo>
                      <a:pt x="2256" y="26"/>
                    </a:lnTo>
                    <a:cubicBezTo>
                      <a:pt x="2221" y="9"/>
                      <a:pt x="2182" y="0"/>
                      <a:pt x="21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2721;p61">
                <a:extLst>
                  <a:ext uri="{FF2B5EF4-FFF2-40B4-BE49-F238E27FC236}">
                    <a16:creationId xmlns:a16="http://schemas.microsoft.com/office/drawing/2014/main" id="{28B6B43B-15D2-4F67-81BA-843289FDF58D}"/>
                  </a:ext>
                </a:extLst>
              </p:cNvPr>
              <p:cNvSpPr/>
              <p:nvPr/>
            </p:nvSpPr>
            <p:spPr>
              <a:xfrm>
                <a:off x="2567742" y="4192525"/>
                <a:ext cx="21222" cy="57928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2877" extrusionOk="0">
                    <a:moveTo>
                      <a:pt x="652" y="1"/>
                    </a:moveTo>
                    <a:cubicBezTo>
                      <a:pt x="527" y="1"/>
                      <a:pt x="427" y="101"/>
                      <a:pt x="452" y="226"/>
                    </a:cubicBezTo>
                    <a:cubicBezTo>
                      <a:pt x="452" y="226"/>
                      <a:pt x="452" y="276"/>
                      <a:pt x="427" y="351"/>
                    </a:cubicBezTo>
                    <a:cubicBezTo>
                      <a:pt x="427" y="427"/>
                      <a:pt x="401" y="527"/>
                      <a:pt x="401" y="652"/>
                    </a:cubicBezTo>
                    <a:cubicBezTo>
                      <a:pt x="376" y="777"/>
                      <a:pt x="351" y="903"/>
                      <a:pt x="326" y="1053"/>
                    </a:cubicBezTo>
                    <a:cubicBezTo>
                      <a:pt x="276" y="1204"/>
                      <a:pt x="226" y="1379"/>
                      <a:pt x="176" y="1529"/>
                    </a:cubicBezTo>
                    <a:cubicBezTo>
                      <a:pt x="126" y="1680"/>
                      <a:pt x="51" y="1830"/>
                      <a:pt x="51" y="1980"/>
                    </a:cubicBezTo>
                    <a:cubicBezTo>
                      <a:pt x="26" y="2131"/>
                      <a:pt x="0" y="2256"/>
                      <a:pt x="26" y="2356"/>
                    </a:cubicBezTo>
                    <a:cubicBezTo>
                      <a:pt x="51" y="2482"/>
                      <a:pt x="101" y="2582"/>
                      <a:pt x="151" y="2657"/>
                    </a:cubicBezTo>
                    <a:cubicBezTo>
                      <a:pt x="201" y="2707"/>
                      <a:pt x="251" y="2757"/>
                      <a:pt x="251" y="2757"/>
                    </a:cubicBezTo>
                    <a:lnTo>
                      <a:pt x="276" y="2783"/>
                    </a:lnTo>
                    <a:cubicBezTo>
                      <a:pt x="337" y="2843"/>
                      <a:pt x="425" y="2876"/>
                      <a:pt x="513" y="2876"/>
                    </a:cubicBezTo>
                    <a:cubicBezTo>
                      <a:pt x="570" y="2876"/>
                      <a:pt x="628" y="2862"/>
                      <a:pt x="677" y="2833"/>
                    </a:cubicBezTo>
                    <a:cubicBezTo>
                      <a:pt x="677" y="2833"/>
                      <a:pt x="752" y="2808"/>
                      <a:pt x="828" y="2757"/>
                    </a:cubicBezTo>
                    <a:cubicBezTo>
                      <a:pt x="878" y="2682"/>
                      <a:pt x="978" y="2582"/>
                      <a:pt x="1003" y="2457"/>
                    </a:cubicBezTo>
                    <a:cubicBezTo>
                      <a:pt x="1053" y="2331"/>
                      <a:pt x="1053" y="2181"/>
                      <a:pt x="1053" y="2031"/>
                    </a:cubicBezTo>
                    <a:cubicBezTo>
                      <a:pt x="1053" y="1880"/>
                      <a:pt x="1003" y="1705"/>
                      <a:pt x="953" y="1554"/>
                    </a:cubicBezTo>
                    <a:cubicBezTo>
                      <a:pt x="903" y="1379"/>
                      <a:pt x="853" y="1229"/>
                      <a:pt x="828" y="1078"/>
                    </a:cubicBezTo>
                    <a:cubicBezTo>
                      <a:pt x="802" y="928"/>
                      <a:pt x="802" y="803"/>
                      <a:pt x="802" y="677"/>
                    </a:cubicBezTo>
                    <a:cubicBezTo>
                      <a:pt x="828" y="577"/>
                      <a:pt x="828" y="477"/>
                      <a:pt x="853" y="402"/>
                    </a:cubicBezTo>
                    <a:cubicBezTo>
                      <a:pt x="853" y="351"/>
                      <a:pt x="878" y="301"/>
                      <a:pt x="878" y="301"/>
                    </a:cubicBezTo>
                    <a:cubicBezTo>
                      <a:pt x="878" y="276"/>
                      <a:pt x="903" y="251"/>
                      <a:pt x="903" y="226"/>
                    </a:cubicBezTo>
                    <a:cubicBezTo>
                      <a:pt x="878" y="101"/>
                      <a:pt x="777" y="1"/>
                      <a:pt x="6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" name="Google Shape;2722;p61">
              <a:extLst>
                <a:ext uri="{FF2B5EF4-FFF2-40B4-BE49-F238E27FC236}">
                  <a16:creationId xmlns:a16="http://schemas.microsoft.com/office/drawing/2014/main" id="{C3C63D23-C536-483F-AC6C-B037048986EE}"/>
                </a:ext>
              </a:extLst>
            </p:cNvPr>
            <p:cNvGrpSpPr/>
            <p:nvPr/>
          </p:nvGrpSpPr>
          <p:grpSpPr>
            <a:xfrm>
              <a:off x="3597204" y="3928595"/>
              <a:ext cx="305831" cy="308488"/>
              <a:chOff x="3597204" y="3928595"/>
              <a:chExt cx="305831" cy="308488"/>
            </a:xfrm>
          </p:grpSpPr>
          <p:sp>
            <p:nvSpPr>
              <p:cNvPr id="133" name="Google Shape;2723;p61">
                <a:extLst>
                  <a:ext uri="{FF2B5EF4-FFF2-40B4-BE49-F238E27FC236}">
                    <a16:creationId xmlns:a16="http://schemas.microsoft.com/office/drawing/2014/main" id="{2D08B825-A1A5-4FED-8326-F5AE9697992D}"/>
                  </a:ext>
                </a:extLst>
              </p:cNvPr>
              <p:cNvSpPr/>
              <p:nvPr/>
            </p:nvSpPr>
            <p:spPr>
              <a:xfrm>
                <a:off x="3597204" y="3928595"/>
                <a:ext cx="275044" cy="262319"/>
              </a:xfrm>
              <a:custGeom>
                <a:avLst/>
                <a:gdLst/>
                <a:ahLst/>
                <a:cxnLst/>
                <a:rect l="l" t="t" r="r" b="b"/>
                <a:pathLst>
                  <a:path w="13660" h="13028" extrusionOk="0">
                    <a:moveTo>
                      <a:pt x="427" y="1"/>
                    </a:moveTo>
                    <a:cubicBezTo>
                      <a:pt x="201" y="1"/>
                      <a:pt x="1" y="201"/>
                      <a:pt x="1" y="452"/>
                    </a:cubicBezTo>
                    <a:cubicBezTo>
                      <a:pt x="1" y="677"/>
                      <a:pt x="201" y="878"/>
                      <a:pt x="452" y="878"/>
                    </a:cubicBezTo>
                    <a:lnTo>
                      <a:pt x="1279" y="878"/>
                    </a:lnTo>
                    <a:cubicBezTo>
                      <a:pt x="1529" y="903"/>
                      <a:pt x="1830" y="928"/>
                      <a:pt x="2181" y="978"/>
                    </a:cubicBezTo>
                    <a:cubicBezTo>
                      <a:pt x="2532" y="1028"/>
                      <a:pt x="2933" y="1103"/>
                      <a:pt x="3359" y="1229"/>
                    </a:cubicBezTo>
                    <a:cubicBezTo>
                      <a:pt x="3785" y="1354"/>
                      <a:pt x="4236" y="1479"/>
                      <a:pt x="4687" y="1680"/>
                    </a:cubicBezTo>
                    <a:cubicBezTo>
                      <a:pt x="5163" y="1880"/>
                      <a:pt x="5640" y="2131"/>
                      <a:pt x="6116" y="2407"/>
                    </a:cubicBezTo>
                    <a:cubicBezTo>
                      <a:pt x="6567" y="2682"/>
                      <a:pt x="7018" y="3008"/>
                      <a:pt x="7469" y="3384"/>
                    </a:cubicBezTo>
                    <a:cubicBezTo>
                      <a:pt x="7895" y="3760"/>
                      <a:pt x="8296" y="4186"/>
                      <a:pt x="8647" y="4587"/>
                    </a:cubicBezTo>
                    <a:cubicBezTo>
                      <a:pt x="9073" y="5063"/>
                      <a:pt x="9349" y="5489"/>
                      <a:pt x="9675" y="5941"/>
                    </a:cubicBezTo>
                    <a:cubicBezTo>
                      <a:pt x="9976" y="6417"/>
                      <a:pt x="10251" y="6893"/>
                      <a:pt x="10477" y="7344"/>
                    </a:cubicBezTo>
                    <a:cubicBezTo>
                      <a:pt x="10727" y="7820"/>
                      <a:pt x="10953" y="8271"/>
                      <a:pt x="11103" y="8723"/>
                    </a:cubicBezTo>
                    <a:cubicBezTo>
                      <a:pt x="11304" y="9174"/>
                      <a:pt x="11454" y="9600"/>
                      <a:pt x="11605" y="9976"/>
                    </a:cubicBezTo>
                    <a:cubicBezTo>
                      <a:pt x="11755" y="10377"/>
                      <a:pt x="11880" y="10753"/>
                      <a:pt x="11981" y="11078"/>
                    </a:cubicBezTo>
                    <a:cubicBezTo>
                      <a:pt x="12106" y="11404"/>
                      <a:pt x="12206" y="11705"/>
                      <a:pt x="12281" y="11931"/>
                    </a:cubicBezTo>
                    <a:cubicBezTo>
                      <a:pt x="12382" y="12181"/>
                      <a:pt x="12432" y="12382"/>
                      <a:pt x="12482" y="12507"/>
                    </a:cubicBezTo>
                    <a:cubicBezTo>
                      <a:pt x="12532" y="12657"/>
                      <a:pt x="12557" y="12733"/>
                      <a:pt x="12557" y="12733"/>
                    </a:cubicBezTo>
                    <a:lnTo>
                      <a:pt x="12582" y="12733"/>
                    </a:lnTo>
                    <a:cubicBezTo>
                      <a:pt x="12632" y="12858"/>
                      <a:pt x="12732" y="12958"/>
                      <a:pt x="12858" y="13008"/>
                    </a:cubicBezTo>
                    <a:cubicBezTo>
                      <a:pt x="12902" y="13022"/>
                      <a:pt x="12947" y="13028"/>
                      <a:pt x="12992" y="13028"/>
                    </a:cubicBezTo>
                    <a:cubicBezTo>
                      <a:pt x="13199" y="13028"/>
                      <a:pt x="13393" y="12893"/>
                      <a:pt x="13434" y="12708"/>
                    </a:cubicBezTo>
                    <a:cubicBezTo>
                      <a:pt x="13434" y="12708"/>
                      <a:pt x="13459" y="12607"/>
                      <a:pt x="13509" y="12482"/>
                    </a:cubicBezTo>
                    <a:cubicBezTo>
                      <a:pt x="13534" y="12332"/>
                      <a:pt x="13585" y="12106"/>
                      <a:pt x="13610" y="11805"/>
                    </a:cubicBezTo>
                    <a:cubicBezTo>
                      <a:pt x="13660" y="11530"/>
                      <a:pt x="13660" y="11179"/>
                      <a:pt x="13660" y="10778"/>
                    </a:cubicBezTo>
                    <a:cubicBezTo>
                      <a:pt x="13635" y="10377"/>
                      <a:pt x="13585" y="9951"/>
                      <a:pt x="13509" y="9449"/>
                    </a:cubicBezTo>
                    <a:cubicBezTo>
                      <a:pt x="13409" y="8973"/>
                      <a:pt x="13259" y="8472"/>
                      <a:pt x="13033" y="7946"/>
                    </a:cubicBezTo>
                    <a:cubicBezTo>
                      <a:pt x="12833" y="7419"/>
                      <a:pt x="12557" y="6893"/>
                      <a:pt x="12256" y="6367"/>
                    </a:cubicBezTo>
                    <a:cubicBezTo>
                      <a:pt x="11930" y="5840"/>
                      <a:pt x="11580" y="5314"/>
                      <a:pt x="11153" y="4838"/>
                    </a:cubicBezTo>
                    <a:cubicBezTo>
                      <a:pt x="10752" y="4362"/>
                      <a:pt x="10226" y="3860"/>
                      <a:pt x="9775" y="3484"/>
                    </a:cubicBezTo>
                    <a:cubicBezTo>
                      <a:pt x="9249" y="3033"/>
                      <a:pt x="8747" y="2682"/>
                      <a:pt x="8196" y="2357"/>
                    </a:cubicBezTo>
                    <a:cubicBezTo>
                      <a:pt x="7670" y="2031"/>
                      <a:pt x="7118" y="1730"/>
                      <a:pt x="6592" y="1479"/>
                    </a:cubicBezTo>
                    <a:cubicBezTo>
                      <a:pt x="6066" y="1229"/>
                      <a:pt x="5539" y="1028"/>
                      <a:pt x="5013" y="853"/>
                    </a:cubicBezTo>
                    <a:cubicBezTo>
                      <a:pt x="4512" y="677"/>
                      <a:pt x="4011" y="527"/>
                      <a:pt x="3559" y="427"/>
                    </a:cubicBezTo>
                    <a:cubicBezTo>
                      <a:pt x="3108" y="327"/>
                      <a:pt x="2682" y="226"/>
                      <a:pt x="2306" y="176"/>
                    </a:cubicBezTo>
                    <a:cubicBezTo>
                      <a:pt x="1930" y="126"/>
                      <a:pt x="1605" y="76"/>
                      <a:pt x="1304" y="51"/>
                    </a:cubicBezTo>
                    <a:cubicBezTo>
                      <a:pt x="1028" y="26"/>
                      <a:pt x="828" y="26"/>
                      <a:pt x="7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2724;p61">
                <a:extLst>
                  <a:ext uri="{FF2B5EF4-FFF2-40B4-BE49-F238E27FC236}">
                    <a16:creationId xmlns:a16="http://schemas.microsoft.com/office/drawing/2014/main" id="{A42E0CE3-C1E0-4B9A-992C-43BB43BAF4CF}"/>
                  </a:ext>
                </a:extLst>
              </p:cNvPr>
              <p:cNvSpPr/>
              <p:nvPr/>
            </p:nvSpPr>
            <p:spPr>
              <a:xfrm>
                <a:off x="3815709" y="4177866"/>
                <a:ext cx="87325" cy="40411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2007" extrusionOk="0">
                    <a:moveTo>
                      <a:pt x="2194" y="1"/>
                    </a:moveTo>
                    <a:cubicBezTo>
                      <a:pt x="2155" y="1"/>
                      <a:pt x="2116" y="9"/>
                      <a:pt x="2081" y="27"/>
                    </a:cubicBezTo>
                    <a:lnTo>
                      <a:pt x="1956" y="77"/>
                    </a:lnTo>
                    <a:cubicBezTo>
                      <a:pt x="1580" y="227"/>
                      <a:pt x="1204" y="403"/>
                      <a:pt x="878" y="628"/>
                    </a:cubicBezTo>
                    <a:cubicBezTo>
                      <a:pt x="702" y="729"/>
                      <a:pt x="552" y="829"/>
                      <a:pt x="402" y="979"/>
                    </a:cubicBezTo>
                    <a:cubicBezTo>
                      <a:pt x="251" y="1130"/>
                      <a:pt x="126" y="1280"/>
                      <a:pt x="26" y="1505"/>
                    </a:cubicBezTo>
                    <a:cubicBezTo>
                      <a:pt x="26" y="1531"/>
                      <a:pt x="1" y="1556"/>
                      <a:pt x="1" y="1581"/>
                    </a:cubicBezTo>
                    <a:cubicBezTo>
                      <a:pt x="1" y="1731"/>
                      <a:pt x="126" y="1831"/>
                      <a:pt x="276" y="1831"/>
                    </a:cubicBezTo>
                    <a:cubicBezTo>
                      <a:pt x="502" y="1831"/>
                      <a:pt x="728" y="1806"/>
                      <a:pt x="903" y="1731"/>
                    </a:cubicBezTo>
                    <a:cubicBezTo>
                      <a:pt x="1104" y="1656"/>
                      <a:pt x="1279" y="1606"/>
                      <a:pt x="1454" y="1480"/>
                    </a:cubicBezTo>
                    <a:cubicBezTo>
                      <a:pt x="1728" y="1312"/>
                      <a:pt x="1984" y="1090"/>
                      <a:pt x="2238" y="860"/>
                    </a:cubicBezTo>
                    <a:lnTo>
                      <a:pt x="2238" y="860"/>
                    </a:lnTo>
                    <a:cubicBezTo>
                      <a:pt x="2499" y="980"/>
                      <a:pt x="2748" y="1117"/>
                      <a:pt x="2983" y="1280"/>
                    </a:cubicBezTo>
                    <a:cubicBezTo>
                      <a:pt x="3309" y="1480"/>
                      <a:pt x="3635" y="1706"/>
                      <a:pt x="3936" y="1957"/>
                    </a:cubicBezTo>
                    <a:cubicBezTo>
                      <a:pt x="3961" y="1957"/>
                      <a:pt x="3961" y="1957"/>
                      <a:pt x="3961" y="1982"/>
                    </a:cubicBezTo>
                    <a:cubicBezTo>
                      <a:pt x="4002" y="1998"/>
                      <a:pt x="4044" y="2007"/>
                      <a:pt x="4084" y="2007"/>
                    </a:cubicBezTo>
                    <a:cubicBezTo>
                      <a:pt x="4164" y="2007"/>
                      <a:pt x="4236" y="1973"/>
                      <a:pt x="4286" y="1906"/>
                    </a:cubicBezTo>
                    <a:cubicBezTo>
                      <a:pt x="4337" y="1781"/>
                      <a:pt x="4312" y="1656"/>
                      <a:pt x="4211" y="1581"/>
                    </a:cubicBezTo>
                    <a:cubicBezTo>
                      <a:pt x="3860" y="1380"/>
                      <a:pt x="3560" y="1155"/>
                      <a:pt x="3259" y="904"/>
                    </a:cubicBezTo>
                    <a:cubicBezTo>
                      <a:pt x="2958" y="653"/>
                      <a:pt x="2657" y="378"/>
                      <a:pt x="2382" y="77"/>
                    </a:cubicBezTo>
                    <a:cubicBezTo>
                      <a:pt x="2333" y="28"/>
                      <a:pt x="2264" y="1"/>
                      <a:pt x="21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2725;p61">
                <a:extLst>
                  <a:ext uri="{FF2B5EF4-FFF2-40B4-BE49-F238E27FC236}">
                    <a16:creationId xmlns:a16="http://schemas.microsoft.com/office/drawing/2014/main" id="{51B2DA55-689C-4F34-8E43-6E6C7DEB9DD3}"/>
                  </a:ext>
                </a:extLst>
              </p:cNvPr>
              <p:cNvSpPr/>
              <p:nvPr/>
            </p:nvSpPr>
            <p:spPr>
              <a:xfrm>
                <a:off x="3851046" y="4179014"/>
                <a:ext cx="21202" cy="58069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2884" extrusionOk="0">
                    <a:moveTo>
                      <a:pt x="397" y="1"/>
                    </a:moveTo>
                    <a:cubicBezTo>
                      <a:pt x="366" y="1"/>
                      <a:pt x="333" y="7"/>
                      <a:pt x="301" y="20"/>
                    </a:cubicBezTo>
                    <a:cubicBezTo>
                      <a:pt x="201" y="70"/>
                      <a:pt x="125" y="195"/>
                      <a:pt x="176" y="321"/>
                    </a:cubicBezTo>
                    <a:cubicBezTo>
                      <a:pt x="176" y="321"/>
                      <a:pt x="201" y="346"/>
                      <a:pt x="201" y="421"/>
                    </a:cubicBezTo>
                    <a:cubicBezTo>
                      <a:pt x="226" y="471"/>
                      <a:pt x="226" y="571"/>
                      <a:pt x="251" y="697"/>
                    </a:cubicBezTo>
                    <a:cubicBezTo>
                      <a:pt x="251" y="797"/>
                      <a:pt x="251" y="947"/>
                      <a:pt x="226" y="1098"/>
                    </a:cubicBezTo>
                    <a:cubicBezTo>
                      <a:pt x="201" y="1223"/>
                      <a:pt x="151" y="1398"/>
                      <a:pt x="100" y="1549"/>
                    </a:cubicBezTo>
                    <a:cubicBezTo>
                      <a:pt x="50" y="1724"/>
                      <a:pt x="0" y="1875"/>
                      <a:pt x="0" y="2025"/>
                    </a:cubicBezTo>
                    <a:cubicBezTo>
                      <a:pt x="0" y="2175"/>
                      <a:pt x="0" y="2326"/>
                      <a:pt x="50" y="2451"/>
                    </a:cubicBezTo>
                    <a:cubicBezTo>
                      <a:pt x="100" y="2576"/>
                      <a:pt x="176" y="2677"/>
                      <a:pt x="251" y="2752"/>
                    </a:cubicBezTo>
                    <a:cubicBezTo>
                      <a:pt x="301" y="2827"/>
                      <a:pt x="376" y="2852"/>
                      <a:pt x="376" y="2852"/>
                    </a:cubicBezTo>
                    <a:cubicBezTo>
                      <a:pt x="425" y="2871"/>
                      <a:pt x="481" y="2883"/>
                      <a:pt x="537" y="2883"/>
                    </a:cubicBezTo>
                    <a:cubicBezTo>
                      <a:pt x="626" y="2883"/>
                      <a:pt x="716" y="2854"/>
                      <a:pt x="777" y="2777"/>
                    </a:cubicBezTo>
                    <a:lnTo>
                      <a:pt x="802" y="2777"/>
                    </a:lnTo>
                    <a:cubicBezTo>
                      <a:pt x="802" y="2777"/>
                      <a:pt x="852" y="2727"/>
                      <a:pt x="902" y="2651"/>
                    </a:cubicBezTo>
                    <a:cubicBezTo>
                      <a:pt x="953" y="2576"/>
                      <a:pt x="1003" y="2476"/>
                      <a:pt x="1028" y="2376"/>
                    </a:cubicBezTo>
                    <a:cubicBezTo>
                      <a:pt x="1053" y="2250"/>
                      <a:pt x="1028" y="2125"/>
                      <a:pt x="1028" y="1975"/>
                    </a:cubicBezTo>
                    <a:cubicBezTo>
                      <a:pt x="1003" y="1849"/>
                      <a:pt x="953" y="1674"/>
                      <a:pt x="877" y="1524"/>
                    </a:cubicBezTo>
                    <a:cubicBezTo>
                      <a:pt x="827" y="1373"/>
                      <a:pt x="777" y="1223"/>
                      <a:pt x="727" y="1073"/>
                    </a:cubicBezTo>
                    <a:cubicBezTo>
                      <a:pt x="702" y="922"/>
                      <a:pt x="677" y="772"/>
                      <a:pt x="652" y="646"/>
                    </a:cubicBezTo>
                    <a:cubicBezTo>
                      <a:pt x="652" y="521"/>
                      <a:pt x="627" y="421"/>
                      <a:pt x="627" y="346"/>
                    </a:cubicBezTo>
                    <a:cubicBezTo>
                      <a:pt x="627" y="271"/>
                      <a:pt x="627" y="245"/>
                      <a:pt x="627" y="245"/>
                    </a:cubicBezTo>
                    <a:cubicBezTo>
                      <a:pt x="627" y="220"/>
                      <a:pt x="602" y="170"/>
                      <a:pt x="602" y="145"/>
                    </a:cubicBezTo>
                    <a:cubicBezTo>
                      <a:pt x="564" y="52"/>
                      <a:pt x="486" y="1"/>
                      <a:pt x="39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2726;p61">
              <a:extLst>
                <a:ext uri="{FF2B5EF4-FFF2-40B4-BE49-F238E27FC236}">
                  <a16:creationId xmlns:a16="http://schemas.microsoft.com/office/drawing/2014/main" id="{17AD1B81-74DA-4AD5-8B27-51E9995DDF3A}"/>
                </a:ext>
              </a:extLst>
            </p:cNvPr>
            <p:cNvSpPr/>
            <p:nvPr/>
          </p:nvSpPr>
          <p:spPr>
            <a:xfrm>
              <a:off x="3365068" y="4418822"/>
              <a:ext cx="133757" cy="148677"/>
            </a:xfrm>
            <a:custGeom>
              <a:avLst/>
              <a:gdLst/>
              <a:ahLst/>
              <a:cxnLst/>
              <a:rect l="l" t="t" r="r" b="b"/>
              <a:pathLst>
                <a:path w="6643" h="7384" extrusionOk="0">
                  <a:moveTo>
                    <a:pt x="506" y="1"/>
                  </a:moveTo>
                  <a:cubicBezTo>
                    <a:pt x="447" y="1"/>
                    <a:pt x="386" y="13"/>
                    <a:pt x="326" y="40"/>
                  </a:cubicBezTo>
                  <a:cubicBezTo>
                    <a:pt x="101" y="140"/>
                    <a:pt x="1" y="391"/>
                    <a:pt x="101" y="591"/>
                  </a:cubicBezTo>
                  <a:cubicBezTo>
                    <a:pt x="301" y="1067"/>
                    <a:pt x="477" y="1569"/>
                    <a:pt x="627" y="2070"/>
                  </a:cubicBezTo>
                  <a:cubicBezTo>
                    <a:pt x="778" y="2596"/>
                    <a:pt x="903" y="3097"/>
                    <a:pt x="1028" y="3599"/>
                  </a:cubicBezTo>
                  <a:cubicBezTo>
                    <a:pt x="1128" y="4125"/>
                    <a:pt x="1229" y="4651"/>
                    <a:pt x="1304" y="5178"/>
                  </a:cubicBezTo>
                  <a:cubicBezTo>
                    <a:pt x="1404" y="5704"/>
                    <a:pt x="1479" y="6230"/>
                    <a:pt x="1580" y="6732"/>
                  </a:cubicBezTo>
                  <a:cubicBezTo>
                    <a:pt x="1680" y="7107"/>
                    <a:pt x="2006" y="7383"/>
                    <a:pt x="2382" y="7383"/>
                  </a:cubicBezTo>
                  <a:lnTo>
                    <a:pt x="2557" y="7383"/>
                  </a:lnTo>
                  <a:cubicBezTo>
                    <a:pt x="3134" y="7383"/>
                    <a:pt x="3710" y="7358"/>
                    <a:pt x="4261" y="7283"/>
                  </a:cubicBezTo>
                  <a:cubicBezTo>
                    <a:pt x="4813" y="7183"/>
                    <a:pt x="5364" y="7032"/>
                    <a:pt x="5915" y="6706"/>
                  </a:cubicBezTo>
                  <a:lnTo>
                    <a:pt x="5908" y="6668"/>
                  </a:lnTo>
                  <a:lnTo>
                    <a:pt x="5908" y="6668"/>
                  </a:lnTo>
                  <a:cubicBezTo>
                    <a:pt x="5951" y="6676"/>
                    <a:pt x="5996" y="6681"/>
                    <a:pt x="6041" y="6681"/>
                  </a:cubicBezTo>
                  <a:cubicBezTo>
                    <a:pt x="6058" y="6684"/>
                    <a:pt x="6075" y="6685"/>
                    <a:pt x="6092" y="6685"/>
                  </a:cubicBezTo>
                  <a:cubicBezTo>
                    <a:pt x="6279" y="6685"/>
                    <a:pt x="6473" y="6564"/>
                    <a:pt x="6542" y="6381"/>
                  </a:cubicBezTo>
                  <a:cubicBezTo>
                    <a:pt x="6642" y="6130"/>
                    <a:pt x="6517" y="5854"/>
                    <a:pt x="6266" y="5754"/>
                  </a:cubicBezTo>
                  <a:lnTo>
                    <a:pt x="5815" y="5579"/>
                  </a:lnTo>
                  <a:cubicBezTo>
                    <a:pt x="5239" y="5353"/>
                    <a:pt x="4662" y="5303"/>
                    <a:pt x="4086" y="5303"/>
                  </a:cubicBezTo>
                  <a:cubicBezTo>
                    <a:pt x="3739" y="5319"/>
                    <a:pt x="3383" y="5354"/>
                    <a:pt x="3029" y="5403"/>
                  </a:cubicBezTo>
                  <a:lnTo>
                    <a:pt x="3029" y="5403"/>
                  </a:lnTo>
                  <a:cubicBezTo>
                    <a:pt x="2917" y="5178"/>
                    <a:pt x="2803" y="4955"/>
                    <a:pt x="2682" y="4727"/>
                  </a:cubicBezTo>
                  <a:cubicBezTo>
                    <a:pt x="2432" y="4250"/>
                    <a:pt x="2181" y="3774"/>
                    <a:pt x="1981" y="3298"/>
                  </a:cubicBezTo>
                  <a:cubicBezTo>
                    <a:pt x="1755" y="2822"/>
                    <a:pt x="1555" y="2321"/>
                    <a:pt x="1379" y="1819"/>
                  </a:cubicBezTo>
                  <a:cubicBezTo>
                    <a:pt x="1204" y="1343"/>
                    <a:pt x="1028" y="842"/>
                    <a:pt x="903" y="315"/>
                  </a:cubicBezTo>
                  <a:cubicBezTo>
                    <a:pt x="903" y="315"/>
                    <a:pt x="903" y="290"/>
                    <a:pt x="878" y="265"/>
                  </a:cubicBezTo>
                  <a:cubicBezTo>
                    <a:pt x="822" y="99"/>
                    <a:pt x="672" y="1"/>
                    <a:pt x="5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727;p61">
              <a:extLst>
                <a:ext uri="{FF2B5EF4-FFF2-40B4-BE49-F238E27FC236}">
                  <a16:creationId xmlns:a16="http://schemas.microsoft.com/office/drawing/2014/main" id="{7A9F6471-B77F-4D06-AA7C-F85C39FD1128}"/>
                </a:ext>
              </a:extLst>
            </p:cNvPr>
            <p:cNvSpPr/>
            <p:nvPr/>
          </p:nvSpPr>
          <p:spPr>
            <a:xfrm>
              <a:off x="2942193" y="4443608"/>
              <a:ext cx="100937" cy="159751"/>
            </a:xfrm>
            <a:custGeom>
              <a:avLst/>
              <a:gdLst/>
              <a:ahLst/>
              <a:cxnLst/>
              <a:rect l="l" t="t" r="r" b="b"/>
              <a:pathLst>
                <a:path w="5013" h="7934" extrusionOk="0">
                  <a:moveTo>
                    <a:pt x="4554" y="1"/>
                  </a:moveTo>
                  <a:cubicBezTo>
                    <a:pt x="4349" y="1"/>
                    <a:pt x="4178" y="124"/>
                    <a:pt x="4135" y="338"/>
                  </a:cubicBezTo>
                  <a:cubicBezTo>
                    <a:pt x="4010" y="889"/>
                    <a:pt x="3835" y="1415"/>
                    <a:pt x="3609" y="1942"/>
                  </a:cubicBezTo>
                  <a:cubicBezTo>
                    <a:pt x="3409" y="2493"/>
                    <a:pt x="3183" y="3019"/>
                    <a:pt x="2932" y="3521"/>
                  </a:cubicBezTo>
                  <a:cubicBezTo>
                    <a:pt x="2657" y="4022"/>
                    <a:pt x="2381" y="4548"/>
                    <a:pt x="2105" y="5049"/>
                  </a:cubicBezTo>
                  <a:cubicBezTo>
                    <a:pt x="1957" y="5345"/>
                    <a:pt x="1818" y="5650"/>
                    <a:pt x="1693" y="5964"/>
                  </a:cubicBezTo>
                  <a:lnTo>
                    <a:pt x="1693" y="5964"/>
                  </a:lnTo>
                  <a:cubicBezTo>
                    <a:pt x="1588" y="5974"/>
                    <a:pt x="1483" y="5987"/>
                    <a:pt x="1379" y="6002"/>
                  </a:cubicBezTo>
                  <a:cubicBezTo>
                    <a:pt x="1203" y="6052"/>
                    <a:pt x="1028" y="6102"/>
                    <a:pt x="827" y="6152"/>
                  </a:cubicBezTo>
                  <a:cubicBezTo>
                    <a:pt x="652" y="6227"/>
                    <a:pt x="476" y="6303"/>
                    <a:pt x="301" y="6403"/>
                  </a:cubicBezTo>
                  <a:cubicBezTo>
                    <a:pt x="251" y="6453"/>
                    <a:pt x="226" y="6478"/>
                    <a:pt x="175" y="6528"/>
                  </a:cubicBezTo>
                  <a:cubicBezTo>
                    <a:pt x="0" y="6754"/>
                    <a:pt x="50" y="7080"/>
                    <a:pt x="276" y="7255"/>
                  </a:cubicBezTo>
                  <a:cubicBezTo>
                    <a:pt x="451" y="7405"/>
                    <a:pt x="627" y="7481"/>
                    <a:pt x="802" y="7581"/>
                  </a:cubicBezTo>
                  <a:cubicBezTo>
                    <a:pt x="977" y="7656"/>
                    <a:pt x="1153" y="7731"/>
                    <a:pt x="1328" y="7781"/>
                  </a:cubicBezTo>
                  <a:cubicBezTo>
                    <a:pt x="1679" y="7882"/>
                    <a:pt x="2030" y="7932"/>
                    <a:pt x="2381" y="7932"/>
                  </a:cubicBezTo>
                  <a:cubicBezTo>
                    <a:pt x="2401" y="7933"/>
                    <a:pt x="2420" y="7933"/>
                    <a:pt x="2439" y="7933"/>
                  </a:cubicBezTo>
                  <a:cubicBezTo>
                    <a:pt x="2843" y="7933"/>
                    <a:pt x="3215" y="7687"/>
                    <a:pt x="3358" y="7280"/>
                  </a:cubicBezTo>
                  <a:lnTo>
                    <a:pt x="3358" y="7255"/>
                  </a:lnTo>
                  <a:cubicBezTo>
                    <a:pt x="3534" y="6704"/>
                    <a:pt x="3684" y="6152"/>
                    <a:pt x="3759" y="5601"/>
                  </a:cubicBezTo>
                  <a:cubicBezTo>
                    <a:pt x="3860" y="5024"/>
                    <a:pt x="3935" y="4448"/>
                    <a:pt x="4035" y="3871"/>
                  </a:cubicBezTo>
                  <a:cubicBezTo>
                    <a:pt x="4110" y="3320"/>
                    <a:pt x="4261" y="2769"/>
                    <a:pt x="4386" y="2217"/>
                  </a:cubicBezTo>
                  <a:cubicBezTo>
                    <a:pt x="4561" y="1666"/>
                    <a:pt x="4712" y="1115"/>
                    <a:pt x="4937" y="588"/>
                  </a:cubicBezTo>
                  <a:cubicBezTo>
                    <a:pt x="4962" y="563"/>
                    <a:pt x="4962" y="538"/>
                    <a:pt x="4962" y="513"/>
                  </a:cubicBezTo>
                  <a:cubicBezTo>
                    <a:pt x="5013" y="287"/>
                    <a:pt x="4887" y="62"/>
                    <a:pt x="4662" y="12"/>
                  </a:cubicBezTo>
                  <a:cubicBezTo>
                    <a:pt x="4625" y="4"/>
                    <a:pt x="4589" y="1"/>
                    <a:pt x="45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728;p61">
              <a:extLst>
                <a:ext uri="{FF2B5EF4-FFF2-40B4-BE49-F238E27FC236}">
                  <a16:creationId xmlns:a16="http://schemas.microsoft.com/office/drawing/2014/main" id="{43075273-AE6C-49EA-A6B6-65F6C1F27EF9}"/>
                </a:ext>
              </a:extLst>
            </p:cNvPr>
            <p:cNvSpPr/>
            <p:nvPr/>
          </p:nvSpPr>
          <p:spPr>
            <a:xfrm>
              <a:off x="2681787" y="3573494"/>
              <a:ext cx="1060269" cy="927398"/>
            </a:xfrm>
            <a:custGeom>
              <a:avLst/>
              <a:gdLst/>
              <a:ahLst/>
              <a:cxnLst/>
              <a:rect l="l" t="t" r="r" b="b"/>
              <a:pathLst>
                <a:path w="52658" h="46059" extrusionOk="0">
                  <a:moveTo>
                    <a:pt x="26942" y="1"/>
                  </a:moveTo>
                  <a:cubicBezTo>
                    <a:pt x="26146" y="1"/>
                    <a:pt x="25690" y="68"/>
                    <a:pt x="25690" y="68"/>
                  </a:cubicBezTo>
                  <a:cubicBezTo>
                    <a:pt x="25690" y="68"/>
                    <a:pt x="25626" y="63"/>
                    <a:pt x="25505" y="63"/>
                  </a:cubicBezTo>
                  <a:cubicBezTo>
                    <a:pt x="23903" y="63"/>
                    <a:pt x="12252" y="800"/>
                    <a:pt x="4261" y="21697"/>
                  </a:cubicBezTo>
                  <a:cubicBezTo>
                    <a:pt x="4261" y="21697"/>
                    <a:pt x="878" y="30694"/>
                    <a:pt x="1730" y="36108"/>
                  </a:cubicBezTo>
                  <a:cubicBezTo>
                    <a:pt x="1730" y="36108"/>
                    <a:pt x="1" y="46008"/>
                    <a:pt x="24186" y="46058"/>
                  </a:cubicBezTo>
                  <a:cubicBezTo>
                    <a:pt x="24270" y="46058"/>
                    <a:pt x="24353" y="46058"/>
                    <a:pt x="24436" y="46058"/>
                  </a:cubicBezTo>
                  <a:cubicBezTo>
                    <a:pt x="50361" y="46058"/>
                    <a:pt x="51831" y="34404"/>
                    <a:pt x="51831" y="34404"/>
                  </a:cubicBezTo>
                  <a:cubicBezTo>
                    <a:pt x="52658" y="29166"/>
                    <a:pt x="49349" y="20218"/>
                    <a:pt x="49349" y="20218"/>
                  </a:cubicBezTo>
                  <a:cubicBezTo>
                    <a:pt x="42758" y="1588"/>
                    <a:pt x="30819" y="1"/>
                    <a:pt x="269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729;p61">
              <a:extLst>
                <a:ext uri="{FF2B5EF4-FFF2-40B4-BE49-F238E27FC236}">
                  <a16:creationId xmlns:a16="http://schemas.microsoft.com/office/drawing/2014/main" id="{3D81E00F-1E27-49E3-8394-7AD27D1264D3}"/>
                </a:ext>
              </a:extLst>
            </p:cNvPr>
            <p:cNvSpPr/>
            <p:nvPr/>
          </p:nvSpPr>
          <p:spPr>
            <a:xfrm>
              <a:off x="3365068" y="3885707"/>
              <a:ext cx="78748" cy="61069"/>
            </a:xfrm>
            <a:custGeom>
              <a:avLst/>
              <a:gdLst/>
              <a:ahLst/>
              <a:cxnLst/>
              <a:rect l="l" t="t" r="r" b="b"/>
              <a:pathLst>
                <a:path w="3911" h="3033" extrusionOk="0">
                  <a:moveTo>
                    <a:pt x="1956" y="0"/>
                  </a:moveTo>
                  <a:cubicBezTo>
                    <a:pt x="26" y="0"/>
                    <a:pt x="1" y="3033"/>
                    <a:pt x="1956" y="3033"/>
                  </a:cubicBezTo>
                  <a:cubicBezTo>
                    <a:pt x="3910" y="3033"/>
                    <a:pt x="3910" y="0"/>
                    <a:pt x="19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730;p61">
              <a:extLst>
                <a:ext uri="{FF2B5EF4-FFF2-40B4-BE49-F238E27FC236}">
                  <a16:creationId xmlns:a16="http://schemas.microsoft.com/office/drawing/2014/main" id="{B56A5F7A-3325-4C4E-8222-F60D7FFF9867}"/>
                </a:ext>
              </a:extLst>
            </p:cNvPr>
            <p:cNvSpPr/>
            <p:nvPr/>
          </p:nvSpPr>
          <p:spPr>
            <a:xfrm>
              <a:off x="3004752" y="3885707"/>
              <a:ext cx="78245" cy="61069"/>
            </a:xfrm>
            <a:custGeom>
              <a:avLst/>
              <a:gdLst/>
              <a:ahLst/>
              <a:cxnLst/>
              <a:rect l="l" t="t" r="r" b="b"/>
              <a:pathLst>
                <a:path w="3886" h="3033" extrusionOk="0">
                  <a:moveTo>
                    <a:pt x="1956" y="0"/>
                  </a:moveTo>
                  <a:cubicBezTo>
                    <a:pt x="1" y="0"/>
                    <a:pt x="1" y="3033"/>
                    <a:pt x="1956" y="3033"/>
                  </a:cubicBezTo>
                  <a:cubicBezTo>
                    <a:pt x="3886" y="3033"/>
                    <a:pt x="3886" y="0"/>
                    <a:pt x="19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731;p61">
              <a:extLst>
                <a:ext uri="{FF2B5EF4-FFF2-40B4-BE49-F238E27FC236}">
                  <a16:creationId xmlns:a16="http://schemas.microsoft.com/office/drawing/2014/main" id="{AA99CA26-F21A-42FC-8980-973DEF12F765}"/>
                </a:ext>
              </a:extLst>
            </p:cNvPr>
            <p:cNvSpPr/>
            <p:nvPr/>
          </p:nvSpPr>
          <p:spPr>
            <a:xfrm>
              <a:off x="3397868" y="4060318"/>
              <a:ext cx="111548" cy="88332"/>
            </a:xfrm>
            <a:custGeom>
              <a:avLst/>
              <a:gdLst/>
              <a:ahLst/>
              <a:cxnLst/>
              <a:rect l="l" t="t" r="r" b="b"/>
              <a:pathLst>
                <a:path w="5540" h="4387" extrusionOk="0">
                  <a:moveTo>
                    <a:pt x="1229" y="0"/>
                  </a:moveTo>
                  <a:cubicBezTo>
                    <a:pt x="803" y="1454"/>
                    <a:pt x="402" y="2932"/>
                    <a:pt x="1" y="4386"/>
                  </a:cubicBezTo>
                  <a:cubicBezTo>
                    <a:pt x="1" y="4386"/>
                    <a:pt x="2507" y="3409"/>
                    <a:pt x="4687" y="1880"/>
                  </a:cubicBezTo>
                  <a:cubicBezTo>
                    <a:pt x="5540" y="1278"/>
                    <a:pt x="2382" y="627"/>
                    <a:pt x="12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732;p61">
              <a:extLst>
                <a:ext uri="{FF2B5EF4-FFF2-40B4-BE49-F238E27FC236}">
                  <a16:creationId xmlns:a16="http://schemas.microsoft.com/office/drawing/2014/main" id="{53580C1B-F8A4-4823-BC41-862F2C124B95}"/>
                </a:ext>
              </a:extLst>
            </p:cNvPr>
            <p:cNvSpPr/>
            <p:nvPr/>
          </p:nvSpPr>
          <p:spPr>
            <a:xfrm>
              <a:off x="3012323" y="4080997"/>
              <a:ext cx="75728" cy="83298"/>
            </a:xfrm>
            <a:custGeom>
              <a:avLst/>
              <a:gdLst/>
              <a:ahLst/>
              <a:cxnLst/>
              <a:rect l="l" t="t" r="r" b="b"/>
              <a:pathLst>
                <a:path w="3761" h="4137" extrusionOk="0">
                  <a:moveTo>
                    <a:pt x="2382" y="1"/>
                  </a:moveTo>
                  <a:lnTo>
                    <a:pt x="1" y="2106"/>
                  </a:lnTo>
                  <a:lnTo>
                    <a:pt x="3760" y="4136"/>
                  </a:lnTo>
                  <a:cubicBezTo>
                    <a:pt x="3284" y="2707"/>
                    <a:pt x="2858" y="1454"/>
                    <a:pt x="23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733;p61">
              <a:extLst>
                <a:ext uri="{FF2B5EF4-FFF2-40B4-BE49-F238E27FC236}">
                  <a16:creationId xmlns:a16="http://schemas.microsoft.com/office/drawing/2014/main" id="{30EECEC1-2059-487E-87AB-623893B62EBD}"/>
                </a:ext>
              </a:extLst>
            </p:cNvPr>
            <p:cNvSpPr/>
            <p:nvPr/>
          </p:nvSpPr>
          <p:spPr>
            <a:xfrm>
              <a:off x="2945213" y="4038492"/>
              <a:ext cx="623239" cy="158624"/>
            </a:xfrm>
            <a:custGeom>
              <a:avLst/>
              <a:gdLst/>
              <a:ahLst/>
              <a:cxnLst/>
              <a:rect l="l" t="t" r="r" b="b"/>
              <a:pathLst>
                <a:path w="30953" h="7878" extrusionOk="0">
                  <a:moveTo>
                    <a:pt x="30718" y="0"/>
                  </a:moveTo>
                  <a:cubicBezTo>
                    <a:pt x="30665" y="0"/>
                    <a:pt x="30615" y="19"/>
                    <a:pt x="30577" y="57"/>
                  </a:cubicBezTo>
                  <a:cubicBezTo>
                    <a:pt x="30577" y="57"/>
                    <a:pt x="30477" y="157"/>
                    <a:pt x="30301" y="332"/>
                  </a:cubicBezTo>
                  <a:cubicBezTo>
                    <a:pt x="30151" y="508"/>
                    <a:pt x="29900" y="783"/>
                    <a:pt x="29575" y="1109"/>
                  </a:cubicBezTo>
                  <a:cubicBezTo>
                    <a:pt x="29399" y="1260"/>
                    <a:pt x="29224" y="1435"/>
                    <a:pt x="29023" y="1610"/>
                  </a:cubicBezTo>
                  <a:cubicBezTo>
                    <a:pt x="28823" y="1786"/>
                    <a:pt x="28597" y="1986"/>
                    <a:pt x="28346" y="2187"/>
                  </a:cubicBezTo>
                  <a:cubicBezTo>
                    <a:pt x="28096" y="2387"/>
                    <a:pt x="27820" y="2588"/>
                    <a:pt x="27544" y="2813"/>
                  </a:cubicBezTo>
                  <a:cubicBezTo>
                    <a:pt x="27269" y="3039"/>
                    <a:pt x="26943" y="3239"/>
                    <a:pt x="26642" y="3465"/>
                  </a:cubicBezTo>
                  <a:cubicBezTo>
                    <a:pt x="25965" y="3891"/>
                    <a:pt x="25264" y="4342"/>
                    <a:pt x="24462" y="4743"/>
                  </a:cubicBezTo>
                  <a:cubicBezTo>
                    <a:pt x="23660" y="5169"/>
                    <a:pt x="22783" y="5520"/>
                    <a:pt x="21855" y="5846"/>
                  </a:cubicBezTo>
                  <a:cubicBezTo>
                    <a:pt x="20953" y="6172"/>
                    <a:pt x="19975" y="6448"/>
                    <a:pt x="18973" y="6648"/>
                  </a:cubicBezTo>
                  <a:cubicBezTo>
                    <a:pt x="17970" y="6849"/>
                    <a:pt x="16943" y="6974"/>
                    <a:pt x="15890" y="7024"/>
                  </a:cubicBezTo>
                  <a:cubicBezTo>
                    <a:pt x="15526" y="7042"/>
                    <a:pt x="15162" y="7050"/>
                    <a:pt x="14799" y="7050"/>
                  </a:cubicBezTo>
                  <a:cubicBezTo>
                    <a:pt x="14138" y="7050"/>
                    <a:pt x="13480" y="7022"/>
                    <a:pt x="12833" y="6974"/>
                  </a:cubicBezTo>
                  <a:cubicBezTo>
                    <a:pt x="11805" y="6849"/>
                    <a:pt x="10828" y="6723"/>
                    <a:pt x="9875" y="6523"/>
                  </a:cubicBezTo>
                  <a:cubicBezTo>
                    <a:pt x="8948" y="6297"/>
                    <a:pt x="8046" y="6047"/>
                    <a:pt x="7193" y="5746"/>
                  </a:cubicBezTo>
                  <a:cubicBezTo>
                    <a:pt x="6366" y="5470"/>
                    <a:pt x="5589" y="5144"/>
                    <a:pt x="4888" y="4843"/>
                  </a:cubicBezTo>
                  <a:cubicBezTo>
                    <a:pt x="4537" y="4668"/>
                    <a:pt x="4186" y="4518"/>
                    <a:pt x="3885" y="4367"/>
                  </a:cubicBezTo>
                  <a:cubicBezTo>
                    <a:pt x="3559" y="4192"/>
                    <a:pt x="3259" y="4041"/>
                    <a:pt x="2983" y="3891"/>
                  </a:cubicBezTo>
                  <a:cubicBezTo>
                    <a:pt x="2432" y="3590"/>
                    <a:pt x="1955" y="3315"/>
                    <a:pt x="1579" y="3089"/>
                  </a:cubicBezTo>
                  <a:cubicBezTo>
                    <a:pt x="1178" y="2864"/>
                    <a:pt x="903" y="2638"/>
                    <a:pt x="677" y="2513"/>
                  </a:cubicBezTo>
                  <a:cubicBezTo>
                    <a:pt x="477" y="2387"/>
                    <a:pt x="376" y="2312"/>
                    <a:pt x="376" y="2312"/>
                  </a:cubicBezTo>
                  <a:lnTo>
                    <a:pt x="351" y="2312"/>
                  </a:lnTo>
                  <a:cubicBezTo>
                    <a:pt x="320" y="2281"/>
                    <a:pt x="280" y="2267"/>
                    <a:pt x="238" y="2267"/>
                  </a:cubicBezTo>
                  <a:cubicBezTo>
                    <a:pt x="180" y="2267"/>
                    <a:pt x="119" y="2294"/>
                    <a:pt x="76" y="2337"/>
                  </a:cubicBezTo>
                  <a:cubicBezTo>
                    <a:pt x="0" y="2412"/>
                    <a:pt x="0" y="2563"/>
                    <a:pt x="101" y="2638"/>
                  </a:cubicBezTo>
                  <a:cubicBezTo>
                    <a:pt x="101" y="2638"/>
                    <a:pt x="201" y="2738"/>
                    <a:pt x="376" y="2889"/>
                  </a:cubicBezTo>
                  <a:cubicBezTo>
                    <a:pt x="577" y="3064"/>
                    <a:pt x="827" y="3315"/>
                    <a:pt x="1203" y="3615"/>
                  </a:cubicBezTo>
                  <a:cubicBezTo>
                    <a:pt x="1379" y="3741"/>
                    <a:pt x="1579" y="3916"/>
                    <a:pt x="1805" y="4092"/>
                  </a:cubicBezTo>
                  <a:cubicBezTo>
                    <a:pt x="2056" y="4242"/>
                    <a:pt x="2306" y="4417"/>
                    <a:pt x="2557" y="4618"/>
                  </a:cubicBezTo>
                  <a:cubicBezTo>
                    <a:pt x="2858" y="4768"/>
                    <a:pt x="3133" y="4969"/>
                    <a:pt x="3459" y="5144"/>
                  </a:cubicBezTo>
                  <a:cubicBezTo>
                    <a:pt x="3760" y="5345"/>
                    <a:pt x="4111" y="5520"/>
                    <a:pt x="4462" y="5696"/>
                  </a:cubicBezTo>
                  <a:cubicBezTo>
                    <a:pt x="5188" y="6047"/>
                    <a:pt x="5990" y="6397"/>
                    <a:pt x="6868" y="6698"/>
                  </a:cubicBezTo>
                  <a:cubicBezTo>
                    <a:pt x="7745" y="7024"/>
                    <a:pt x="8697" y="7250"/>
                    <a:pt x="9675" y="7475"/>
                  </a:cubicBezTo>
                  <a:cubicBezTo>
                    <a:pt x="10677" y="7676"/>
                    <a:pt x="11705" y="7801"/>
                    <a:pt x="12757" y="7851"/>
                  </a:cubicBezTo>
                  <a:cubicBezTo>
                    <a:pt x="13130" y="7869"/>
                    <a:pt x="13509" y="7877"/>
                    <a:pt x="13890" y="7877"/>
                  </a:cubicBezTo>
                  <a:cubicBezTo>
                    <a:pt x="14585" y="7877"/>
                    <a:pt x="15286" y="7849"/>
                    <a:pt x="15965" y="7801"/>
                  </a:cubicBezTo>
                  <a:cubicBezTo>
                    <a:pt x="17018" y="7676"/>
                    <a:pt x="18071" y="7500"/>
                    <a:pt x="19098" y="7250"/>
                  </a:cubicBezTo>
                  <a:cubicBezTo>
                    <a:pt x="20126" y="6999"/>
                    <a:pt x="21103" y="6698"/>
                    <a:pt x="22031" y="6322"/>
                  </a:cubicBezTo>
                  <a:cubicBezTo>
                    <a:pt x="22958" y="5946"/>
                    <a:pt x="23860" y="5570"/>
                    <a:pt x="24662" y="5119"/>
                  </a:cubicBezTo>
                  <a:cubicBezTo>
                    <a:pt x="25464" y="4693"/>
                    <a:pt x="26191" y="4242"/>
                    <a:pt x="26868" y="3791"/>
                  </a:cubicBezTo>
                  <a:cubicBezTo>
                    <a:pt x="27168" y="3565"/>
                    <a:pt x="27494" y="3340"/>
                    <a:pt x="27795" y="3139"/>
                  </a:cubicBezTo>
                  <a:cubicBezTo>
                    <a:pt x="28071" y="2914"/>
                    <a:pt x="28346" y="2688"/>
                    <a:pt x="28597" y="2513"/>
                  </a:cubicBezTo>
                  <a:cubicBezTo>
                    <a:pt x="29098" y="2087"/>
                    <a:pt x="29524" y="1711"/>
                    <a:pt x="29850" y="1385"/>
                  </a:cubicBezTo>
                  <a:cubicBezTo>
                    <a:pt x="30201" y="1059"/>
                    <a:pt x="30452" y="808"/>
                    <a:pt x="30627" y="633"/>
                  </a:cubicBezTo>
                  <a:cubicBezTo>
                    <a:pt x="30778" y="458"/>
                    <a:pt x="30878" y="357"/>
                    <a:pt x="30878" y="357"/>
                  </a:cubicBezTo>
                  <a:cubicBezTo>
                    <a:pt x="30953" y="257"/>
                    <a:pt x="30953" y="132"/>
                    <a:pt x="30878" y="57"/>
                  </a:cubicBezTo>
                  <a:cubicBezTo>
                    <a:pt x="30828" y="19"/>
                    <a:pt x="30771" y="0"/>
                    <a:pt x="307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" name="Google Shape;562;p19">
            <a:extLst>
              <a:ext uri="{FF2B5EF4-FFF2-40B4-BE49-F238E27FC236}">
                <a16:creationId xmlns:a16="http://schemas.microsoft.com/office/drawing/2014/main" id="{BF845D18-7408-4B5C-8FAF-4D51EE3F9081}"/>
              </a:ext>
            </a:extLst>
          </p:cNvPr>
          <p:cNvSpPr/>
          <p:nvPr/>
        </p:nvSpPr>
        <p:spPr>
          <a:xfrm>
            <a:off x="6711919" y="1058546"/>
            <a:ext cx="164098" cy="153133"/>
          </a:xfrm>
          <a:custGeom>
            <a:avLst/>
            <a:gdLst/>
            <a:ahLst/>
            <a:cxnLst/>
            <a:rect l="l" t="t" r="r" b="b"/>
            <a:pathLst>
              <a:path w="1855" h="1731" extrusionOk="0">
                <a:moveTo>
                  <a:pt x="852" y="1"/>
                </a:moveTo>
                <a:cubicBezTo>
                  <a:pt x="502" y="527"/>
                  <a:pt x="201" y="1129"/>
                  <a:pt x="0" y="1730"/>
                </a:cubicBezTo>
                <a:lnTo>
                  <a:pt x="1855" y="1730"/>
                </a:lnTo>
                <a:cubicBezTo>
                  <a:pt x="1579" y="1129"/>
                  <a:pt x="1253" y="577"/>
                  <a:pt x="877" y="26"/>
                </a:cubicBezTo>
                <a:lnTo>
                  <a:pt x="85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564;p19">
            <a:extLst>
              <a:ext uri="{FF2B5EF4-FFF2-40B4-BE49-F238E27FC236}">
                <a16:creationId xmlns:a16="http://schemas.microsoft.com/office/drawing/2014/main" id="{0EF050FE-29A3-423D-9920-272B393082B4}"/>
              </a:ext>
            </a:extLst>
          </p:cNvPr>
          <p:cNvSpPr/>
          <p:nvPr/>
        </p:nvSpPr>
        <p:spPr>
          <a:xfrm>
            <a:off x="6734002" y="3172891"/>
            <a:ext cx="161886" cy="153133"/>
          </a:xfrm>
          <a:custGeom>
            <a:avLst/>
            <a:gdLst/>
            <a:ahLst/>
            <a:cxnLst/>
            <a:rect l="l" t="t" r="r" b="b"/>
            <a:pathLst>
              <a:path w="1830" h="1731" extrusionOk="0">
                <a:moveTo>
                  <a:pt x="852" y="1"/>
                </a:moveTo>
                <a:cubicBezTo>
                  <a:pt x="476" y="527"/>
                  <a:pt x="176" y="1129"/>
                  <a:pt x="0" y="1730"/>
                </a:cubicBezTo>
                <a:lnTo>
                  <a:pt x="1830" y="1730"/>
                </a:lnTo>
                <a:cubicBezTo>
                  <a:pt x="1554" y="1129"/>
                  <a:pt x="1228" y="552"/>
                  <a:pt x="852" y="26"/>
                </a:cubicBezTo>
                <a:lnTo>
                  <a:pt x="852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1625DF69-1A55-4536-A6D4-A9822524B608}"/>
              </a:ext>
            </a:extLst>
          </p:cNvPr>
          <p:cNvGrpSpPr/>
          <p:nvPr/>
        </p:nvGrpSpPr>
        <p:grpSpPr>
          <a:xfrm>
            <a:off x="6662850" y="1674194"/>
            <a:ext cx="1683628" cy="1041759"/>
            <a:chOff x="6662850" y="1674194"/>
            <a:chExt cx="1683628" cy="1041759"/>
          </a:xfrm>
        </p:grpSpPr>
        <p:sp>
          <p:nvSpPr>
            <p:cNvPr id="927" name="Google Shape;927;p32"/>
            <p:cNvSpPr/>
            <p:nvPr/>
          </p:nvSpPr>
          <p:spPr>
            <a:xfrm>
              <a:off x="6662850" y="1674194"/>
              <a:ext cx="1683628" cy="1041759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34;p36">
              <a:extLst>
                <a:ext uri="{FF2B5EF4-FFF2-40B4-BE49-F238E27FC236}">
                  <a16:creationId xmlns:a16="http://schemas.microsoft.com/office/drawing/2014/main" id="{981D8EB1-E688-471B-8FD8-F33587E03CE6}"/>
                </a:ext>
              </a:extLst>
            </p:cNvPr>
            <p:cNvSpPr txBox="1">
              <a:spLocks/>
            </p:cNvSpPr>
            <p:nvPr/>
          </p:nvSpPr>
          <p:spPr>
            <a:xfrm>
              <a:off x="6812024" y="2034268"/>
              <a:ext cx="1385279" cy="368520"/>
            </a:xfrm>
            <a:prstGeom prst="rect">
              <a:avLst/>
            </a:prstGeom>
          </p:spPr>
          <p:txBody>
            <a:bodyPr spcFirstLastPara="1" wrap="square" lIns="0" tIns="0" rIns="0" bIns="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ar-OM" sz="2000" dirty="0">
                  <a:solidFill>
                    <a:srgbClr val="F27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PT Bold Heading" panose="02010400000000000000" pitchFamily="2" charset="-78"/>
                </a:rPr>
                <a:t>تفريد التعليم</a:t>
              </a:r>
            </a:p>
          </p:txBody>
        </p:sp>
      </p:grpSp>
      <p:grpSp>
        <p:nvGrpSpPr>
          <p:cNvPr id="903" name="Google Shape;903;p32"/>
          <p:cNvGrpSpPr/>
          <p:nvPr/>
        </p:nvGrpSpPr>
        <p:grpSpPr>
          <a:xfrm>
            <a:off x="6982145" y="2372264"/>
            <a:ext cx="1758418" cy="2591022"/>
            <a:chOff x="2596625" y="2435500"/>
            <a:chExt cx="236875" cy="349025"/>
          </a:xfrm>
        </p:grpSpPr>
        <p:sp>
          <p:nvSpPr>
            <p:cNvPr id="904" name="Google Shape;904;p32"/>
            <p:cNvSpPr/>
            <p:nvPr/>
          </p:nvSpPr>
          <p:spPr>
            <a:xfrm>
              <a:off x="2599150" y="2450525"/>
              <a:ext cx="234350" cy="319150"/>
            </a:xfrm>
            <a:custGeom>
              <a:avLst/>
              <a:gdLst/>
              <a:ahLst/>
              <a:cxnLst/>
              <a:rect l="l" t="t" r="r" b="b"/>
              <a:pathLst>
                <a:path w="9374" h="12766" extrusionOk="0">
                  <a:moveTo>
                    <a:pt x="4136" y="1"/>
                  </a:moveTo>
                  <a:cubicBezTo>
                    <a:pt x="4136" y="26"/>
                    <a:pt x="4136" y="26"/>
                    <a:pt x="4136" y="26"/>
                  </a:cubicBezTo>
                  <a:cubicBezTo>
                    <a:pt x="4136" y="51"/>
                    <a:pt x="4110" y="76"/>
                    <a:pt x="4085" y="101"/>
                  </a:cubicBezTo>
                  <a:cubicBezTo>
                    <a:pt x="4035" y="101"/>
                    <a:pt x="4010" y="76"/>
                    <a:pt x="4010" y="26"/>
                  </a:cubicBezTo>
                  <a:cubicBezTo>
                    <a:pt x="3960" y="26"/>
                    <a:pt x="3885" y="51"/>
                    <a:pt x="3835" y="51"/>
                  </a:cubicBezTo>
                  <a:cubicBezTo>
                    <a:pt x="3835" y="51"/>
                    <a:pt x="3810" y="76"/>
                    <a:pt x="3785" y="76"/>
                  </a:cubicBezTo>
                  <a:cubicBezTo>
                    <a:pt x="3810" y="101"/>
                    <a:pt x="3810" y="126"/>
                    <a:pt x="3835" y="176"/>
                  </a:cubicBezTo>
                  <a:cubicBezTo>
                    <a:pt x="3835" y="201"/>
                    <a:pt x="3810" y="251"/>
                    <a:pt x="3785" y="251"/>
                  </a:cubicBezTo>
                  <a:lnTo>
                    <a:pt x="3760" y="251"/>
                  </a:lnTo>
                  <a:cubicBezTo>
                    <a:pt x="3735" y="251"/>
                    <a:pt x="3709" y="226"/>
                    <a:pt x="3709" y="201"/>
                  </a:cubicBezTo>
                  <a:cubicBezTo>
                    <a:pt x="3684" y="176"/>
                    <a:pt x="3684" y="126"/>
                    <a:pt x="3684" y="101"/>
                  </a:cubicBezTo>
                  <a:cubicBezTo>
                    <a:pt x="3233" y="201"/>
                    <a:pt x="2832" y="402"/>
                    <a:pt x="2481" y="702"/>
                  </a:cubicBezTo>
                  <a:cubicBezTo>
                    <a:pt x="2532" y="753"/>
                    <a:pt x="2582" y="778"/>
                    <a:pt x="2657" y="803"/>
                  </a:cubicBezTo>
                  <a:cubicBezTo>
                    <a:pt x="2607" y="1028"/>
                    <a:pt x="2406" y="1204"/>
                    <a:pt x="2181" y="1204"/>
                  </a:cubicBezTo>
                  <a:cubicBezTo>
                    <a:pt x="2130" y="1154"/>
                    <a:pt x="2080" y="1129"/>
                    <a:pt x="2055" y="1078"/>
                  </a:cubicBezTo>
                  <a:cubicBezTo>
                    <a:pt x="2055" y="1103"/>
                    <a:pt x="2030" y="1103"/>
                    <a:pt x="2030" y="1129"/>
                  </a:cubicBezTo>
                  <a:cubicBezTo>
                    <a:pt x="1554" y="1680"/>
                    <a:pt x="1228" y="2332"/>
                    <a:pt x="953" y="3008"/>
                  </a:cubicBezTo>
                  <a:cubicBezTo>
                    <a:pt x="978" y="3033"/>
                    <a:pt x="1003" y="3058"/>
                    <a:pt x="1003" y="3058"/>
                  </a:cubicBezTo>
                  <a:cubicBezTo>
                    <a:pt x="1028" y="3083"/>
                    <a:pt x="1053" y="3134"/>
                    <a:pt x="1028" y="3159"/>
                  </a:cubicBezTo>
                  <a:cubicBezTo>
                    <a:pt x="1003" y="3184"/>
                    <a:pt x="978" y="3184"/>
                    <a:pt x="978" y="3184"/>
                  </a:cubicBezTo>
                  <a:cubicBezTo>
                    <a:pt x="953" y="3184"/>
                    <a:pt x="953" y="3184"/>
                    <a:pt x="927" y="3159"/>
                  </a:cubicBezTo>
                  <a:lnTo>
                    <a:pt x="902" y="3159"/>
                  </a:lnTo>
                  <a:cubicBezTo>
                    <a:pt x="877" y="3284"/>
                    <a:pt x="827" y="3409"/>
                    <a:pt x="777" y="3560"/>
                  </a:cubicBezTo>
                  <a:cubicBezTo>
                    <a:pt x="577" y="4161"/>
                    <a:pt x="401" y="4788"/>
                    <a:pt x="251" y="5414"/>
                  </a:cubicBezTo>
                  <a:cubicBezTo>
                    <a:pt x="802" y="5815"/>
                    <a:pt x="1103" y="6492"/>
                    <a:pt x="1053" y="7144"/>
                  </a:cubicBezTo>
                  <a:cubicBezTo>
                    <a:pt x="978" y="7795"/>
                    <a:pt x="577" y="8372"/>
                    <a:pt x="0" y="8672"/>
                  </a:cubicBezTo>
                  <a:cubicBezTo>
                    <a:pt x="50" y="9500"/>
                    <a:pt x="226" y="10327"/>
                    <a:pt x="577" y="11104"/>
                  </a:cubicBezTo>
                  <a:cubicBezTo>
                    <a:pt x="827" y="11705"/>
                    <a:pt x="1203" y="12281"/>
                    <a:pt x="1780" y="12557"/>
                  </a:cubicBezTo>
                  <a:cubicBezTo>
                    <a:pt x="2101" y="12718"/>
                    <a:pt x="2433" y="12765"/>
                    <a:pt x="2776" y="12765"/>
                  </a:cubicBezTo>
                  <a:cubicBezTo>
                    <a:pt x="2967" y="12765"/>
                    <a:pt x="3161" y="12751"/>
                    <a:pt x="3359" y="12733"/>
                  </a:cubicBezTo>
                  <a:cubicBezTo>
                    <a:pt x="3359" y="12657"/>
                    <a:pt x="3334" y="12607"/>
                    <a:pt x="3334" y="12532"/>
                  </a:cubicBezTo>
                  <a:cubicBezTo>
                    <a:pt x="3308" y="12507"/>
                    <a:pt x="3334" y="12482"/>
                    <a:pt x="3384" y="12457"/>
                  </a:cubicBezTo>
                  <a:cubicBezTo>
                    <a:pt x="3409" y="12457"/>
                    <a:pt x="3459" y="12482"/>
                    <a:pt x="3459" y="12507"/>
                  </a:cubicBezTo>
                  <a:cubicBezTo>
                    <a:pt x="3459" y="12582"/>
                    <a:pt x="3484" y="12632"/>
                    <a:pt x="3484" y="12708"/>
                  </a:cubicBezTo>
                  <a:cubicBezTo>
                    <a:pt x="3735" y="12682"/>
                    <a:pt x="3960" y="12632"/>
                    <a:pt x="4186" y="12607"/>
                  </a:cubicBezTo>
                  <a:cubicBezTo>
                    <a:pt x="4336" y="12582"/>
                    <a:pt x="4486" y="12557"/>
                    <a:pt x="4637" y="12532"/>
                  </a:cubicBezTo>
                  <a:cubicBezTo>
                    <a:pt x="5088" y="12482"/>
                    <a:pt x="5564" y="12482"/>
                    <a:pt x="6015" y="12482"/>
                  </a:cubicBezTo>
                  <a:cubicBezTo>
                    <a:pt x="6015" y="12432"/>
                    <a:pt x="6040" y="12357"/>
                    <a:pt x="6040" y="12307"/>
                  </a:cubicBezTo>
                  <a:cubicBezTo>
                    <a:pt x="6040" y="12256"/>
                    <a:pt x="6065" y="12231"/>
                    <a:pt x="6115" y="12231"/>
                  </a:cubicBezTo>
                  <a:cubicBezTo>
                    <a:pt x="6141" y="12256"/>
                    <a:pt x="6166" y="12281"/>
                    <a:pt x="6166" y="12307"/>
                  </a:cubicBezTo>
                  <a:cubicBezTo>
                    <a:pt x="6166" y="12382"/>
                    <a:pt x="6141" y="12432"/>
                    <a:pt x="6141" y="12482"/>
                  </a:cubicBezTo>
                  <a:cubicBezTo>
                    <a:pt x="6166" y="12507"/>
                    <a:pt x="6191" y="12507"/>
                    <a:pt x="6216" y="12507"/>
                  </a:cubicBezTo>
                  <a:cubicBezTo>
                    <a:pt x="6441" y="12507"/>
                    <a:pt x="6673" y="12526"/>
                    <a:pt x="6902" y="12526"/>
                  </a:cubicBezTo>
                  <a:cubicBezTo>
                    <a:pt x="7131" y="12526"/>
                    <a:pt x="7356" y="12507"/>
                    <a:pt x="7569" y="12432"/>
                  </a:cubicBezTo>
                  <a:cubicBezTo>
                    <a:pt x="8196" y="12256"/>
                    <a:pt x="8697" y="11705"/>
                    <a:pt x="8948" y="11104"/>
                  </a:cubicBezTo>
                  <a:cubicBezTo>
                    <a:pt x="9198" y="10477"/>
                    <a:pt x="9248" y="9800"/>
                    <a:pt x="9273" y="9149"/>
                  </a:cubicBezTo>
                  <a:cubicBezTo>
                    <a:pt x="9374" y="6968"/>
                    <a:pt x="9173" y="4738"/>
                    <a:pt x="8246" y="2783"/>
                  </a:cubicBezTo>
                  <a:cubicBezTo>
                    <a:pt x="8221" y="2758"/>
                    <a:pt x="8196" y="2733"/>
                    <a:pt x="8196" y="2708"/>
                  </a:cubicBezTo>
                  <a:cubicBezTo>
                    <a:pt x="8171" y="2733"/>
                    <a:pt x="8146" y="2758"/>
                    <a:pt x="8121" y="2783"/>
                  </a:cubicBezTo>
                  <a:cubicBezTo>
                    <a:pt x="8121" y="2808"/>
                    <a:pt x="8095" y="2808"/>
                    <a:pt x="8070" y="2808"/>
                  </a:cubicBezTo>
                  <a:cubicBezTo>
                    <a:pt x="8070" y="2808"/>
                    <a:pt x="8045" y="2808"/>
                    <a:pt x="8020" y="2783"/>
                  </a:cubicBezTo>
                  <a:cubicBezTo>
                    <a:pt x="7995" y="2758"/>
                    <a:pt x="7995" y="2733"/>
                    <a:pt x="8020" y="2708"/>
                  </a:cubicBezTo>
                  <a:cubicBezTo>
                    <a:pt x="8070" y="2657"/>
                    <a:pt x="8095" y="2607"/>
                    <a:pt x="8121" y="2582"/>
                  </a:cubicBezTo>
                  <a:cubicBezTo>
                    <a:pt x="7770" y="1880"/>
                    <a:pt x="7293" y="1229"/>
                    <a:pt x="6667" y="728"/>
                  </a:cubicBezTo>
                  <a:cubicBezTo>
                    <a:pt x="6516" y="627"/>
                    <a:pt x="6341" y="502"/>
                    <a:pt x="6191" y="427"/>
                  </a:cubicBezTo>
                  <a:cubicBezTo>
                    <a:pt x="6166" y="477"/>
                    <a:pt x="6115" y="552"/>
                    <a:pt x="6065" y="602"/>
                  </a:cubicBezTo>
                  <a:cubicBezTo>
                    <a:pt x="6035" y="610"/>
                    <a:pt x="6006" y="613"/>
                    <a:pt x="5976" y="613"/>
                  </a:cubicBezTo>
                  <a:cubicBezTo>
                    <a:pt x="5808" y="613"/>
                    <a:pt x="5653" y="497"/>
                    <a:pt x="5589" y="327"/>
                  </a:cubicBezTo>
                  <a:cubicBezTo>
                    <a:pt x="5639" y="301"/>
                    <a:pt x="5689" y="251"/>
                    <a:pt x="5740" y="226"/>
                  </a:cubicBezTo>
                  <a:cubicBezTo>
                    <a:pt x="5389" y="76"/>
                    <a:pt x="5013" y="1"/>
                    <a:pt x="4637" y="1"/>
                  </a:cubicBezTo>
                  <a:lnTo>
                    <a:pt x="4511" y="1"/>
                  </a:lnTo>
                  <a:cubicBezTo>
                    <a:pt x="4511" y="26"/>
                    <a:pt x="4511" y="76"/>
                    <a:pt x="4511" y="126"/>
                  </a:cubicBezTo>
                  <a:cubicBezTo>
                    <a:pt x="4486" y="151"/>
                    <a:pt x="4461" y="176"/>
                    <a:pt x="4436" y="176"/>
                  </a:cubicBezTo>
                  <a:cubicBezTo>
                    <a:pt x="4386" y="176"/>
                    <a:pt x="4361" y="126"/>
                    <a:pt x="4386" y="101"/>
                  </a:cubicBezTo>
                  <a:cubicBezTo>
                    <a:pt x="4386" y="76"/>
                    <a:pt x="4386" y="26"/>
                    <a:pt x="4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2"/>
            <p:cNvSpPr/>
            <p:nvPr/>
          </p:nvSpPr>
          <p:spPr>
            <a:xfrm>
              <a:off x="2747650" y="2493550"/>
              <a:ext cx="13175" cy="8375"/>
            </a:xfrm>
            <a:custGeom>
              <a:avLst/>
              <a:gdLst/>
              <a:ahLst/>
              <a:cxnLst/>
              <a:rect l="l" t="t" r="r" b="b"/>
              <a:pathLst>
                <a:path w="527" h="335" extrusionOk="0">
                  <a:moveTo>
                    <a:pt x="252" y="0"/>
                  </a:moveTo>
                  <a:cubicBezTo>
                    <a:pt x="169" y="0"/>
                    <a:pt x="83" y="33"/>
                    <a:pt x="25" y="109"/>
                  </a:cubicBezTo>
                  <a:cubicBezTo>
                    <a:pt x="0" y="134"/>
                    <a:pt x="0" y="159"/>
                    <a:pt x="25" y="184"/>
                  </a:cubicBezTo>
                  <a:cubicBezTo>
                    <a:pt x="38" y="197"/>
                    <a:pt x="56" y="203"/>
                    <a:pt x="75" y="203"/>
                  </a:cubicBezTo>
                  <a:cubicBezTo>
                    <a:pt x="94" y="203"/>
                    <a:pt x="113" y="197"/>
                    <a:pt x="125" y="184"/>
                  </a:cubicBezTo>
                  <a:cubicBezTo>
                    <a:pt x="144" y="148"/>
                    <a:pt x="189" y="125"/>
                    <a:pt x="231" y="125"/>
                  </a:cubicBezTo>
                  <a:cubicBezTo>
                    <a:pt x="247" y="125"/>
                    <a:pt x="262" y="128"/>
                    <a:pt x="276" y="134"/>
                  </a:cubicBezTo>
                  <a:cubicBezTo>
                    <a:pt x="351" y="159"/>
                    <a:pt x="401" y="210"/>
                    <a:pt x="401" y="260"/>
                  </a:cubicBezTo>
                  <a:cubicBezTo>
                    <a:pt x="401" y="310"/>
                    <a:pt x="426" y="335"/>
                    <a:pt x="451" y="335"/>
                  </a:cubicBezTo>
                  <a:cubicBezTo>
                    <a:pt x="501" y="335"/>
                    <a:pt x="526" y="310"/>
                    <a:pt x="526" y="260"/>
                  </a:cubicBezTo>
                  <a:cubicBezTo>
                    <a:pt x="526" y="159"/>
                    <a:pt x="426" y="59"/>
                    <a:pt x="326" y="9"/>
                  </a:cubicBezTo>
                  <a:cubicBezTo>
                    <a:pt x="302" y="3"/>
                    <a:pt x="277" y="0"/>
                    <a:pt x="252" y="0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2"/>
            <p:cNvSpPr/>
            <p:nvPr/>
          </p:nvSpPr>
          <p:spPr>
            <a:xfrm>
              <a:off x="2657400" y="2496725"/>
              <a:ext cx="14450" cy="7725"/>
            </a:xfrm>
            <a:custGeom>
              <a:avLst/>
              <a:gdLst/>
              <a:ahLst/>
              <a:cxnLst/>
              <a:rect l="l" t="t" r="r" b="b"/>
              <a:pathLst>
                <a:path w="578" h="309" extrusionOk="0">
                  <a:moveTo>
                    <a:pt x="307" y="1"/>
                  </a:moveTo>
                  <a:cubicBezTo>
                    <a:pt x="288" y="1"/>
                    <a:pt x="269" y="3"/>
                    <a:pt x="252" y="7"/>
                  </a:cubicBezTo>
                  <a:cubicBezTo>
                    <a:pt x="126" y="32"/>
                    <a:pt x="51" y="108"/>
                    <a:pt x="26" y="233"/>
                  </a:cubicBezTo>
                  <a:cubicBezTo>
                    <a:pt x="1" y="258"/>
                    <a:pt x="26" y="308"/>
                    <a:pt x="51" y="308"/>
                  </a:cubicBezTo>
                  <a:lnTo>
                    <a:pt x="76" y="308"/>
                  </a:lnTo>
                  <a:cubicBezTo>
                    <a:pt x="101" y="308"/>
                    <a:pt x="126" y="283"/>
                    <a:pt x="151" y="258"/>
                  </a:cubicBezTo>
                  <a:cubicBezTo>
                    <a:pt x="151" y="183"/>
                    <a:pt x="202" y="133"/>
                    <a:pt x="277" y="133"/>
                  </a:cubicBezTo>
                  <a:cubicBezTo>
                    <a:pt x="297" y="126"/>
                    <a:pt x="315" y="123"/>
                    <a:pt x="332" y="123"/>
                  </a:cubicBezTo>
                  <a:cubicBezTo>
                    <a:pt x="379" y="123"/>
                    <a:pt x="415" y="146"/>
                    <a:pt x="452" y="183"/>
                  </a:cubicBezTo>
                  <a:cubicBezTo>
                    <a:pt x="467" y="212"/>
                    <a:pt x="481" y="224"/>
                    <a:pt x="501" y="224"/>
                  </a:cubicBezTo>
                  <a:cubicBezTo>
                    <a:pt x="515" y="224"/>
                    <a:pt x="532" y="218"/>
                    <a:pt x="552" y="208"/>
                  </a:cubicBezTo>
                  <a:cubicBezTo>
                    <a:pt x="577" y="183"/>
                    <a:pt x="577" y="133"/>
                    <a:pt x="552" y="108"/>
                  </a:cubicBezTo>
                  <a:cubicBezTo>
                    <a:pt x="491" y="46"/>
                    <a:pt x="395" y="1"/>
                    <a:pt x="307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2"/>
            <p:cNvSpPr/>
            <p:nvPr/>
          </p:nvSpPr>
          <p:spPr>
            <a:xfrm>
              <a:off x="2641125" y="2647625"/>
              <a:ext cx="57675" cy="57850"/>
            </a:xfrm>
            <a:custGeom>
              <a:avLst/>
              <a:gdLst/>
              <a:ahLst/>
              <a:cxnLst/>
              <a:rect l="l" t="t" r="r" b="b"/>
              <a:pathLst>
                <a:path w="2307" h="2314" extrusionOk="0">
                  <a:moveTo>
                    <a:pt x="1277" y="1"/>
                  </a:moveTo>
                  <a:cubicBezTo>
                    <a:pt x="897" y="1"/>
                    <a:pt x="500" y="173"/>
                    <a:pt x="276" y="463"/>
                  </a:cubicBezTo>
                  <a:cubicBezTo>
                    <a:pt x="50" y="763"/>
                    <a:pt x="0" y="1164"/>
                    <a:pt x="50" y="1515"/>
                  </a:cubicBezTo>
                  <a:cubicBezTo>
                    <a:pt x="76" y="1641"/>
                    <a:pt x="126" y="1766"/>
                    <a:pt x="201" y="1866"/>
                  </a:cubicBezTo>
                  <a:cubicBezTo>
                    <a:pt x="351" y="2092"/>
                    <a:pt x="602" y="2242"/>
                    <a:pt x="853" y="2292"/>
                  </a:cubicBezTo>
                  <a:cubicBezTo>
                    <a:pt x="931" y="2306"/>
                    <a:pt x="1012" y="2313"/>
                    <a:pt x="1093" y="2313"/>
                  </a:cubicBezTo>
                  <a:cubicBezTo>
                    <a:pt x="1448" y="2313"/>
                    <a:pt x="1806" y="2177"/>
                    <a:pt x="2030" y="1891"/>
                  </a:cubicBezTo>
                  <a:cubicBezTo>
                    <a:pt x="2106" y="1766"/>
                    <a:pt x="2181" y="1616"/>
                    <a:pt x="2231" y="1440"/>
                  </a:cubicBezTo>
                  <a:cubicBezTo>
                    <a:pt x="2306" y="1114"/>
                    <a:pt x="2306" y="738"/>
                    <a:pt x="2131" y="463"/>
                  </a:cubicBezTo>
                  <a:cubicBezTo>
                    <a:pt x="1952" y="141"/>
                    <a:pt x="1621" y="1"/>
                    <a:pt x="1277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2"/>
            <p:cNvSpPr/>
            <p:nvPr/>
          </p:nvSpPr>
          <p:spPr>
            <a:xfrm>
              <a:off x="2698150" y="2511925"/>
              <a:ext cx="35100" cy="11300"/>
            </a:xfrm>
            <a:custGeom>
              <a:avLst/>
              <a:gdLst/>
              <a:ahLst/>
              <a:cxnLst/>
              <a:rect l="l" t="t" r="r" b="b"/>
              <a:pathLst>
                <a:path w="1404" h="452" extrusionOk="0">
                  <a:moveTo>
                    <a:pt x="1404" y="1"/>
                  </a:moveTo>
                  <a:lnTo>
                    <a:pt x="1404" y="1"/>
                  </a:lnTo>
                  <a:cubicBezTo>
                    <a:pt x="1153" y="26"/>
                    <a:pt x="927" y="51"/>
                    <a:pt x="677" y="76"/>
                  </a:cubicBezTo>
                  <a:cubicBezTo>
                    <a:pt x="451" y="101"/>
                    <a:pt x="226" y="101"/>
                    <a:pt x="0" y="101"/>
                  </a:cubicBezTo>
                  <a:cubicBezTo>
                    <a:pt x="100" y="327"/>
                    <a:pt x="276" y="402"/>
                    <a:pt x="476" y="452"/>
                  </a:cubicBezTo>
                  <a:lnTo>
                    <a:pt x="677" y="452"/>
                  </a:lnTo>
                  <a:cubicBezTo>
                    <a:pt x="777" y="452"/>
                    <a:pt x="877" y="452"/>
                    <a:pt x="978" y="402"/>
                  </a:cubicBezTo>
                  <a:cubicBezTo>
                    <a:pt x="1128" y="352"/>
                    <a:pt x="1303" y="176"/>
                    <a:pt x="1404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2"/>
            <p:cNvSpPr/>
            <p:nvPr/>
          </p:nvSpPr>
          <p:spPr>
            <a:xfrm>
              <a:off x="2715175" y="2577525"/>
              <a:ext cx="33750" cy="26550"/>
            </a:xfrm>
            <a:custGeom>
              <a:avLst/>
              <a:gdLst/>
              <a:ahLst/>
              <a:cxnLst/>
              <a:rect l="l" t="t" r="r" b="b"/>
              <a:pathLst>
                <a:path w="1350" h="1062" extrusionOk="0">
                  <a:moveTo>
                    <a:pt x="812" y="1"/>
                  </a:moveTo>
                  <a:cubicBezTo>
                    <a:pt x="288" y="1"/>
                    <a:pt x="0" y="846"/>
                    <a:pt x="547" y="1036"/>
                  </a:cubicBezTo>
                  <a:cubicBezTo>
                    <a:pt x="622" y="1061"/>
                    <a:pt x="698" y="1061"/>
                    <a:pt x="748" y="1061"/>
                  </a:cubicBezTo>
                  <a:cubicBezTo>
                    <a:pt x="873" y="1036"/>
                    <a:pt x="998" y="1011"/>
                    <a:pt x="1099" y="961"/>
                  </a:cubicBezTo>
                  <a:cubicBezTo>
                    <a:pt x="1249" y="836"/>
                    <a:pt x="1349" y="610"/>
                    <a:pt x="1299" y="409"/>
                  </a:cubicBezTo>
                  <a:cubicBezTo>
                    <a:pt x="1274" y="234"/>
                    <a:pt x="1099" y="59"/>
                    <a:pt x="898" y="8"/>
                  </a:cubicBezTo>
                  <a:cubicBezTo>
                    <a:pt x="869" y="3"/>
                    <a:pt x="840" y="1"/>
                    <a:pt x="812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2"/>
            <p:cNvSpPr/>
            <p:nvPr/>
          </p:nvSpPr>
          <p:spPr>
            <a:xfrm>
              <a:off x="2733850" y="2640850"/>
              <a:ext cx="75225" cy="82725"/>
            </a:xfrm>
            <a:custGeom>
              <a:avLst/>
              <a:gdLst/>
              <a:ahLst/>
              <a:cxnLst/>
              <a:rect l="l" t="t" r="r" b="b"/>
              <a:pathLst>
                <a:path w="3009" h="3309" extrusionOk="0">
                  <a:moveTo>
                    <a:pt x="1412" y="0"/>
                  </a:moveTo>
                  <a:cubicBezTo>
                    <a:pt x="946" y="0"/>
                    <a:pt x="486" y="214"/>
                    <a:pt x="226" y="658"/>
                  </a:cubicBezTo>
                  <a:cubicBezTo>
                    <a:pt x="51" y="959"/>
                    <a:pt x="1" y="1310"/>
                    <a:pt x="1" y="1636"/>
                  </a:cubicBezTo>
                  <a:cubicBezTo>
                    <a:pt x="1" y="2037"/>
                    <a:pt x="101" y="2463"/>
                    <a:pt x="352" y="2764"/>
                  </a:cubicBezTo>
                  <a:cubicBezTo>
                    <a:pt x="477" y="2914"/>
                    <a:pt x="652" y="3039"/>
                    <a:pt x="853" y="3140"/>
                  </a:cubicBezTo>
                  <a:cubicBezTo>
                    <a:pt x="1078" y="3247"/>
                    <a:pt x="1339" y="3308"/>
                    <a:pt x="1596" y="3308"/>
                  </a:cubicBezTo>
                  <a:cubicBezTo>
                    <a:pt x="1940" y="3308"/>
                    <a:pt x="2277" y="3198"/>
                    <a:pt x="2507" y="2939"/>
                  </a:cubicBezTo>
                  <a:cubicBezTo>
                    <a:pt x="2607" y="2814"/>
                    <a:pt x="2682" y="2663"/>
                    <a:pt x="2758" y="2513"/>
                  </a:cubicBezTo>
                  <a:cubicBezTo>
                    <a:pt x="3008" y="1912"/>
                    <a:pt x="3008" y="1185"/>
                    <a:pt x="2657" y="658"/>
                  </a:cubicBezTo>
                  <a:cubicBezTo>
                    <a:pt x="2378" y="226"/>
                    <a:pt x="1892" y="0"/>
                    <a:pt x="1412" y="0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2"/>
            <p:cNvSpPr/>
            <p:nvPr/>
          </p:nvSpPr>
          <p:spPr>
            <a:xfrm>
              <a:off x="2733850" y="2640850"/>
              <a:ext cx="75225" cy="82725"/>
            </a:xfrm>
            <a:custGeom>
              <a:avLst/>
              <a:gdLst/>
              <a:ahLst/>
              <a:cxnLst/>
              <a:rect l="l" t="t" r="r" b="b"/>
              <a:pathLst>
                <a:path w="3009" h="3309" extrusionOk="0">
                  <a:moveTo>
                    <a:pt x="1412" y="0"/>
                  </a:moveTo>
                  <a:cubicBezTo>
                    <a:pt x="946" y="0"/>
                    <a:pt x="486" y="214"/>
                    <a:pt x="226" y="658"/>
                  </a:cubicBezTo>
                  <a:cubicBezTo>
                    <a:pt x="51" y="959"/>
                    <a:pt x="1" y="1310"/>
                    <a:pt x="1" y="1636"/>
                  </a:cubicBezTo>
                  <a:cubicBezTo>
                    <a:pt x="1" y="2037"/>
                    <a:pt x="101" y="2463"/>
                    <a:pt x="352" y="2764"/>
                  </a:cubicBezTo>
                  <a:cubicBezTo>
                    <a:pt x="477" y="2914"/>
                    <a:pt x="652" y="3039"/>
                    <a:pt x="853" y="3140"/>
                  </a:cubicBezTo>
                  <a:cubicBezTo>
                    <a:pt x="1078" y="3247"/>
                    <a:pt x="1339" y="3308"/>
                    <a:pt x="1596" y="3308"/>
                  </a:cubicBezTo>
                  <a:cubicBezTo>
                    <a:pt x="1940" y="3308"/>
                    <a:pt x="2277" y="3198"/>
                    <a:pt x="2507" y="2939"/>
                  </a:cubicBezTo>
                  <a:cubicBezTo>
                    <a:pt x="2607" y="2814"/>
                    <a:pt x="2682" y="2663"/>
                    <a:pt x="2758" y="2513"/>
                  </a:cubicBezTo>
                  <a:cubicBezTo>
                    <a:pt x="3008" y="1912"/>
                    <a:pt x="3008" y="1185"/>
                    <a:pt x="2657" y="658"/>
                  </a:cubicBezTo>
                  <a:cubicBezTo>
                    <a:pt x="2378" y="226"/>
                    <a:pt x="1892" y="0"/>
                    <a:pt x="14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2"/>
            <p:cNvSpPr/>
            <p:nvPr/>
          </p:nvSpPr>
          <p:spPr>
            <a:xfrm>
              <a:off x="2715175" y="2577525"/>
              <a:ext cx="33750" cy="26550"/>
            </a:xfrm>
            <a:custGeom>
              <a:avLst/>
              <a:gdLst/>
              <a:ahLst/>
              <a:cxnLst/>
              <a:rect l="l" t="t" r="r" b="b"/>
              <a:pathLst>
                <a:path w="1350" h="1062" extrusionOk="0">
                  <a:moveTo>
                    <a:pt x="812" y="1"/>
                  </a:moveTo>
                  <a:cubicBezTo>
                    <a:pt x="288" y="1"/>
                    <a:pt x="0" y="846"/>
                    <a:pt x="547" y="1036"/>
                  </a:cubicBezTo>
                  <a:cubicBezTo>
                    <a:pt x="622" y="1061"/>
                    <a:pt x="698" y="1061"/>
                    <a:pt x="748" y="1061"/>
                  </a:cubicBezTo>
                  <a:cubicBezTo>
                    <a:pt x="873" y="1036"/>
                    <a:pt x="998" y="1011"/>
                    <a:pt x="1099" y="961"/>
                  </a:cubicBezTo>
                  <a:cubicBezTo>
                    <a:pt x="1249" y="836"/>
                    <a:pt x="1349" y="610"/>
                    <a:pt x="1299" y="409"/>
                  </a:cubicBezTo>
                  <a:cubicBezTo>
                    <a:pt x="1274" y="234"/>
                    <a:pt x="1099" y="59"/>
                    <a:pt x="898" y="8"/>
                  </a:cubicBezTo>
                  <a:cubicBezTo>
                    <a:pt x="869" y="3"/>
                    <a:pt x="840" y="1"/>
                    <a:pt x="8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2"/>
            <p:cNvSpPr/>
            <p:nvPr/>
          </p:nvSpPr>
          <p:spPr>
            <a:xfrm>
              <a:off x="2747650" y="2493550"/>
              <a:ext cx="13175" cy="8375"/>
            </a:xfrm>
            <a:custGeom>
              <a:avLst/>
              <a:gdLst/>
              <a:ahLst/>
              <a:cxnLst/>
              <a:rect l="l" t="t" r="r" b="b"/>
              <a:pathLst>
                <a:path w="527" h="335" extrusionOk="0">
                  <a:moveTo>
                    <a:pt x="252" y="0"/>
                  </a:moveTo>
                  <a:cubicBezTo>
                    <a:pt x="169" y="0"/>
                    <a:pt x="83" y="33"/>
                    <a:pt x="25" y="109"/>
                  </a:cubicBezTo>
                  <a:cubicBezTo>
                    <a:pt x="0" y="134"/>
                    <a:pt x="0" y="159"/>
                    <a:pt x="25" y="184"/>
                  </a:cubicBezTo>
                  <a:cubicBezTo>
                    <a:pt x="38" y="197"/>
                    <a:pt x="56" y="203"/>
                    <a:pt x="75" y="203"/>
                  </a:cubicBezTo>
                  <a:cubicBezTo>
                    <a:pt x="94" y="203"/>
                    <a:pt x="113" y="197"/>
                    <a:pt x="125" y="184"/>
                  </a:cubicBezTo>
                  <a:cubicBezTo>
                    <a:pt x="144" y="148"/>
                    <a:pt x="189" y="125"/>
                    <a:pt x="231" y="125"/>
                  </a:cubicBezTo>
                  <a:cubicBezTo>
                    <a:pt x="247" y="125"/>
                    <a:pt x="262" y="128"/>
                    <a:pt x="276" y="134"/>
                  </a:cubicBezTo>
                  <a:cubicBezTo>
                    <a:pt x="351" y="159"/>
                    <a:pt x="401" y="210"/>
                    <a:pt x="401" y="260"/>
                  </a:cubicBezTo>
                  <a:cubicBezTo>
                    <a:pt x="401" y="310"/>
                    <a:pt x="426" y="335"/>
                    <a:pt x="451" y="335"/>
                  </a:cubicBezTo>
                  <a:cubicBezTo>
                    <a:pt x="501" y="335"/>
                    <a:pt x="526" y="310"/>
                    <a:pt x="526" y="260"/>
                  </a:cubicBezTo>
                  <a:cubicBezTo>
                    <a:pt x="526" y="159"/>
                    <a:pt x="426" y="59"/>
                    <a:pt x="326" y="9"/>
                  </a:cubicBezTo>
                  <a:cubicBezTo>
                    <a:pt x="302" y="3"/>
                    <a:pt x="277" y="0"/>
                    <a:pt x="25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2"/>
            <p:cNvSpPr/>
            <p:nvPr/>
          </p:nvSpPr>
          <p:spPr>
            <a:xfrm>
              <a:off x="2738875" y="2435500"/>
              <a:ext cx="16300" cy="30375"/>
            </a:xfrm>
            <a:custGeom>
              <a:avLst/>
              <a:gdLst/>
              <a:ahLst/>
              <a:cxnLst/>
              <a:rect l="l" t="t" r="r" b="b"/>
              <a:pathLst>
                <a:path w="652" h="1215" extrusionOk="0">
                  <a:moveTo>
                    <a:pt x="301" y="0"/>
                  </a:moveTo>
                  <a:lnTo>
                    <a:pt x="301" y="0"/>
                  </a:lnTo>
                  <a:cubicBezTo>
                    <a:pt x="376" y="201"/>
                    <a:pt x="351" y="426"/>
                    <a:pt x="276" y="627"/>
                  </a:cubicBezTo>
                  <a:cubicBezTo>
                    <a:pt x="251" y="702"/>
                    <a:pt x="201" y="752"/>
                    <a:pt x="151" y="827"/>
                  </a:cubicBezTo>
                  <a:cubicBezTo>
                    <a:pt x="100" y="852"/>
                    <a:pt x="50" y="902"/>
                    <a:pt x="0" y="928"/>
                  </a:cubicBezTo>
                  <a:cubicBezTo>
                    <a:pt x="64" y="1098"/>
                    <a:pt x="219" y="1214"/>
                    <a:pt x="387" y="1214"/>
                  </a:cubicBezTo>
                  <a:cubicBezTo>
                    <a:pt x="417" y="1214"/>
                    <a:pt x="446" y="1211"/>
                    <a:pt x="476" y="1203"/>
                  </a:cubicBezTo>
                  <a:cubicBezTo>
                    <a:pt x="526" y="1153"/>
                    <a:pt x="577" y="1078"/>
                    <a:pt x="602" y="1028"/>
                  </a:cubicBezTo>
                  <a:cubicBezTo>
                    <a:pt x="652" y="877"/>
                    <a:pt x="652" y="727"/>
                    <a:pt x="652" y="602"/>
                  </a:cubicBezTo>
                  <a:cubicBezTo>
                    <a:pt x="627" y="351"/>
                    <a:pt x="526" y="126"/>
                    <a:pt x="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2"/>
            <p:cNvSpPr/>
            <p:nvPr/>
          </p:nvSpPr>
          <p:spPr>
            <a:xfrm>
              <a:off x="2799025" y="2444275"/>
              <a:ext cx="28850" cy="76450"/>
            </a:xfrm>
            <a:custGeom>
              <a:avLst/>
              <a:gdLst/>
              <a:ahLst/>
              <a:cxnLst/>
              <a:rect l="l" t="t" r="r" b="b"/>
              <a:pathLst>
                <a:path w="1154" h="3058" extrusionOk="0">
                  <a:moveTo>
                    <a:pt x="877" y="125"/>
                  </a:moveTo>
                  <a:cubicBezTo>
                    <a:pt x="953" y="125"/>
                    <a:pt x="1003" y="150"/>
                    <a:pt x="1003" y="251"/>
                  </a:cubicBezTo>
                  <a:cubicBezTo>
                    <a:pt x="1028" y="326"/>
                    <a:pt x="953" y="401"/>
                    <a:pt x="877" y="401"/>
                  </a:cubicBezTo>
                  <a:lnTo>
                    <a:pt x="802" y="401"/>
                  </a:lnTo>
                  <a:cubicBezTo>
                    <a:pt x="752" y="351"/>
                    <a:pt x="752" y="301"/>
                    <a:pt x="752" y="226"/>
                  </a:cubicBezTo>
                  <a:cubicBezTo>
                    <a:pt x="752" y="150"/>
                    <a:pt x="827" y="125"/>
                    <a:pt x="877" y="125"/>
                  </a:cubicBezTo>
                  <a:close/>
                  <a:moveTo>
                    <a:pt x="877" y="0"/>
                  </a:moveTo>
                  <a:cubicBezTo>
                    <a:pt x="777" y="0"/>
                    <a:pt x="652" y="50"/>
                    <a:pt x="627" y="226"/>
                  </a:cubicBezTo>
                  <a:cubicBezTo>
                    <a:pt x="602" y="326"/>
                    <a:pt x="652" y="451"/>
                    <a:pt x="752" y="501"/>
                  </a:cubicBezTo>
                  <a:cubicBezTo>
                    <a:pt x="752" y="1028"/>
                    <a:pt x="727" y="1554"/>
                    <a:pt x="552" y="2055"/>
                  </a:cubicBezTo>
                  <a:cubicBezTo>
                    <a:pt x="476" y="2331"/>
                    <a:pt x="326" y="2582"/>
                    <a:pt x="126" y="2832"/>
                  </a:cubicBezTo>
                  <a:cubicBezTo>
                    <a:pt x="100" y="2857"/>
                    <a:pt x="75" y="2907"/>
                    <a:pt x="25" y="2958"/>
                  </a:cubicBezTo>
                  <a:cubicBezTo>
                    <a:pt x="0" y="2983"/>
                    <a:pt x="0" y="3008"/>
                    <a:pt x="25" y="3033"/>
                  </a:cubicBezTo>
                  <a:cubicBezTo>
                    <a:pt x="50" y="3058"/>
                    <a:pt x="75" y="3058"/>
                    <a:pt x="75" y="3058"/>
                  </a:cubicBezTo>
                  <a:cubicBezTo>
                    <a:pt x="100" y="3058"/>
                    <a:pt x="126" y="3058"/>
                    <a:pt x="126" y="3033"/>
                  </a:cubicBezTo>
                  <a:cubicBezTo>
                    <a:pt x="151" y="3008"/>
                    <a:pt x="176" y="2983"/>
                    <a:pt x="201" y="2958"/>
                  </a:cubicBezTo>
                  <a:cubicBezTo>
                    <a:pt x="401" y="2707"/>
                    <a:pt x="577" y="2406"/>
                    <a:pt x="677" y="2080"/>
                  </a:cubicBezTo>
                  <a:cubicBezTo>
                    <a:pt x="852" y="1579"/>
                    <a:pt x="877" y="1053"/>
                    <a:pt x="877" y="526"/>
                  </a:cubicBezTo>
                  <a:cubicBezTo>
                    <a:pt x="1028" y="501"/>
                    <a:pt x="1153" y="376"/>
                    <a:pt x="1153" y="226"/>
                  </a:cubicBezTo>
                  <a:cubicBezTo>
                    <a:pt x="1128" y="75"/>
                    <a:pt x="1003" y="0"/>
                    <a:pt x="8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2"/>
            <p:cNvSpPr/>
            <p:nvPr/>
          </p:nvSpPr>
          <p:spPr>
            <a:xfrm>
              <a:off x="2748275" y="2756300"/>
              <a:ext cx="15050" cy="23825"/>
            </a:xfrm>
            <a:custGeom>
              <a:avLst/>
              <a:gdLst/>
              <a:ahLst/>
              <a:cxnLst/>
              <a:rect l="l" t="t" r="r" b="b"/>
              <a:pathLst>
                <a:path w="602" h="953" extrusionOk="0">
                  <a:moveTo>
                    <a:pt x="150" y="0"/>
                  </a:moveTo>
                  <a:cubicBezTo>
                    <a:pt x="100" y="0"/>
                    <a:pt x="75" y="25"/>
                    <a:pt x="75" y="76"/>
                  </a:cubicBezTo>
                  <a:cubicBezTo>
                    <a:pt x="75" y="126"/>
                    <a:pt x="50" y="201"/>
                    <a:pt x="50" y="251"/>
                  </a:cubicBezTo>
                  <a:cubicBezTo>
                    <a:pt x="25" y="426"/>
                    <a:pt x="25" y="602"/>
                    <a:pt x="0" y="777"/>
                  </a:cubicBezTo>
                  <a:cubicBezTo>
                    <a:pt x="0" y="777"/>
                    <a:pt x="0" y="827"/>
                    <a:pt x="25" y="852"/>
                  </a:cubicBezTo>
                  <a:cubicBezTo>
                    <a:pt x="50" y="878"/>
                    <a:pt x="100" y="903"/>
                    <a:pt x="100" y="903"/>
                  </a:cubicBezTo>
                  <a:lnTo>
                    <a:pt x="526" y="953"/>
                  </a:lnTo>
                  <a:cubicBezTo>
                    <a:pt x="551" y="953"/>
                    <a:pt x="602" y="928"/>
                    <a:pt x="602" y="903"/>
                  </a:cubicBezTo>
                  <a:cubicBezTo>
                    <a:pt x="602" y="878"/>
                    <a:pt x="577" y="827"/>
                    <a:pt x="551" y="827"/>
                  </a:cubicBezTo>
                  <a:lnTo>
                    <a:pt x="125" y="777"/>
                  </a:lnTo>
                  <a:cubicBezTo>
                    <a:pt x="150" y="602"/>
                    <a:pt x="150" y="426"/>
                    <a:pt x="176" y="251"/>
                  </a:cubicBezTo>
                  <a:cubicBezTo>
                    <a:pt x="176" y="201"/>
                    <a:pt x="201" y="151"/>
                    <a:pt x="201" y="76"/>
                  </a:cubicBezTo>
                  <a:cubicBezTo>
                    <a:pt x="201" y="50"/>
                    <a:pt x="176" y="25"/>
                    <a:pt x="1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2"/>
            <p:cNvSpPr/>
            <p:nvPr/>
          </p:nvSpPr>
          <p:spPr>
            <a:xfrm>
              <a:off x="2596625" y="2585875"/>
              <a:ext cx="30100" cy="81475"/>
            </a:xfrm>
            <a:custGeom>
              <a:avLst/>
              <a:gdLst/>
              <a:ahLst/>
              <a:cxnLst/>
              <a:rect l="l" t="t" r="r" b="b"/>
              <a:pathLst>
                <a:path w="1204" h="3259" extrusionOk="0">
                  <a:moveTo>
                    <a:pt x="352" y="0"/>
                  </a:moveTo>
                  <a:cubicBezTo>
                    <a:pt x="126" y="1078"/>
                    <a:pt x="1" y="2181"/>
                    <a:pt x="101" y="3258"/>
                  </a:cubicBezTo>
                  <a:cubicBezTo>
                    <a:pt x="678" y="2958"/>
                    <a:pt x="1079" y="2381"/>
                    <a:pt x="1154" y="1730"/>
                  </a:cubicBezTo>
                  <a:cubicBezTo>
                    <a:pt x="1204" y="1078"/>
                    <a:pt x="903" y="401"/>
                    <a:pt x="3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2"/>
            <p:cNvSpPr/>
            <p:nvPr/>
          </p:nvSpPr>
          <p:spPr>
            <a:xfrm>
              <a:off x="2641125" y="2647625"/>
              <a:ext cx="57675" cy="57850"/>
            </a:xfrm>
            <a:custGeom>
              <a:avLst/>
              <a:gdLst/>
              <a:ahLst/>
              <a:cxnLst/>
              <a:rect l="l" t="t" r="r" b="b"/>
              <a:pathLst>
                <a:path w="2307" h="2314" extrusionOk="0">
                  <a:moveTo>
                    <a:pt x="1277" y="1"/>
                  </a:moveTo>
                  <a:cubicBezTo>
                    <a:pt x="897" y="1"/>
                    <a:pt x="500" y="173"/>
                    <a:pt x="276" y="463"/>
                  </a:cubicBezTo>
                  <a:cubicBezTo>
                    <a:pt x="50" y="763"/>
                    <a:pt x="0" y="1164"/>
                    <a:pt x="50" y="1515"/>
                  </a:cubicBezTo>
                  <a:cubicBezTo>
                    <a:pt x="76" y="1641"/>
                    <a:pt x="126" y="1766"/>
                    <a:pt x="201" y="1891"/>
                  </a:cubicBezTo>
                  <a:cubicBezTo>
                    <a:pt x="351" y="2092"/>
                    <a:pt x="602" y="2242"/>
                    <a:pt x="853" y="2292"/>
                  </a:cubicBezTo>
                  <a:cubicBezTo>
                    <a:pt x="931" y="2306"/>
                    <a:pt x="1012" y="2313"/>
                    <a:pt x="1093" y="2313"/>
                  </a:cubicBezTo>
                  <a:cubicBezTo>
                    <a:pt x="1448" y="2313"/>
                    <a:pt x="1806" y="2177"/>
                    <a:pt x="2030" y="1891"/>
                  </a:cubicBezTo>
                  <a:cubicBezTo>
                    <a:pt x="2106" y="1766"/>
                    <a:pt x="2181" y="1616"/>
                    <a:pt x="2231" y="1440"/>
                  </a:cubicBezTo>
                  <a:cubicBezTo>
                    <a:pt x="2306" y="1114"/>
                    <a:pt x="2306" y="738"/>
                    <a:pt x="2131" y="463"/>
                  </a:cubicBezTo>
                  <a:cubicBezTo>
                    <a:pt x="1952" y="141"/>
                    <a:pt x="1621" y="1"/>
                    <a:pt x="12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2"/>
            <p:cNvSpPr/>
            <p:nvPr/>
          </p:nvSpPr>
          <p:spPr>
            <a:xfrm>
              <a:off x="2657400" y="2496725"/>
              <a:ext cx="14450" cy="7725"/>
            </a:xfrm>
            <a:custGeom>
              <a:avLst/>
              <a:gdLst/>
              <a:ahLst/>
              <a:cxnLst/>
              <a:rect l="l" t="t" r="r" b="b"/>
              <a:pathLst>
                <a:path w="578" h="309" extrusionOk="0">
                  <a:moveTo>
                    <a:pt x="307" y="1"/>
                  </a:moveTo>
                  <a:cubicBezTo>
                    <a:pt x="288" y="1"/>
                    <a:pt x="269" y="3"/>
                    <a:pt x="252" y="7"/>
                  </a:cubicBezTo>
                  <a:cubicBezTo>
                    <a:pt x="126" y="32"/>
                    <a:pt x="51" y="108"/>
                    <a:pt x="26" y="233"/>
                  </a:cubicBezTo>
                  <a:cubicBezTo>
                    <a:pt x="1" y="258"/>
                    <a:pt x="26" y="308"/>
                    <a:pt x="51" y="308"/>
                  </a:cubicBezTo>
                  <a:lnTo>
                    <a:pt x="76" y="308"/>
                  </a:lnTo>
                  <a:cubicBezTo>
                    <a:pt x="101" y="308"/>
                    <a:pt x="126" y="283"/>
                    <a:pt x="151" y="258"/>
                  </a:cubicBezTo>
                  <a:cubicBezTo>
                    <a:pt x="151" y="183"/>
                    <a:pt x="202" y="133"/>
                    <a:pt x="277" y="133"/>
                  </a:cubicBezTo>
                  <a:cubicBezTo>
                    <a:pt x="297" y="126"/>
                    <a:pt x="315" y="123"/>
                    <a:pt x="332" y="123"/>
                  </a:cubicBezTo>
                  <a:cubicBezTo>
                    <a:pt x="379" y="123"/>
                    <a:pt x="415" y="146"/>
                    <a:pt x="452" y="183"/>
                  </a:cubicBezTo>
                  <a:cubicBezTo>
                    <a:pt x="467" y="212"/>
                    <a:pt x="481" y="224"/>
                    <a:pt x="501" y="224"/>
                  </a:cubicBezTo>
                  <a:cubicBezTo>
                    <a:pt x="515" y="224"/>
                    <a:pt x="532" y="218"/>
                    <a:pt x="552" y="208"/>
                  </a:cubicBezTo>
                  <a:cubicBezTo>
                    <a:pt x="577" y="183"/>
                    <a:pt x="577" y="133"/>
                    <a:pt x="552" y="108"/>
                  </a:cubicBezTo>
                  <a:cubicBezTo>
                    <a:pt x="491" y="46"/>
                    <a:pt x="395" y="1"/>
                    <a:pt x="30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2"/>
            <p:cNvSpPr/>
            <p:nvPr/>
          </p:nvSpPr>
          <p:spPr>
            <a:xfrm>
              <a:off x="2698150" y="2511925"/>
              <a:ext cx="35100" cy="11300"/>
            </a:xfrm>
            <a:custGeom>
              <a:avLst/>
              <a:gdLst/>
              <a:ahLst/>
              <a:cxnLst/>
              <a:rect l="l" t="t" r="r" b="b"/>
              <a:pathLst>
                <a:path w="1404" h="452" extrusionOk="0">
                  <a:moveTo>
                    <a:pt x="1404" y="1"/>
                  </a:moveTo>
                  <a:lnTo>
                    <a:pt x="1404" y="1"/>
                  </a:lnTo>
                  <a:cubicBezTo>
                    <a:pt x="1153" y="26"/>
                    <a:pt x="927" y="51"/>
                    <a:pt x="677" y="76"/>
                  </a:cubicBezTo>
                  <a:cubicBezTo>
                    <a:pt x="451" y="101"/>
                    <a:pt x="226" y="101"/>
                    <a:pt x="0" y="101"/>
                  </a:cubicBezTo>
                  <a:cubicBezTo>
                    <a:pt x="100" y="327"/>
                    <a:pt x="276" y="402"/>
                    <a:pt x="476" y="452"/>
                  </a:cubicBezTo>
                  <a:lnTo>
                    <a:pt x="677" y="452"/>
                  </a:lnTo>
                  <a:cubicBezTo>
                    <a:pt x="777" y="452"/>
                    <a:pt x="877" y="452"/>
                    <a:pt x="978" y="402"/>
                  </a:cubicBezTo>
                  <a:cubicBezTo>
                    <a:pt x="1128" y="352"/>
                    <a:pt x="1303" y="176"/>
                    <a:pt x="140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2"/>
            <p:cNvSpPr/>
            <p:nvPr/>
          </p:nvSpPr>
          <p:spPr>
            <a:xfrm>
              <a:off x="2646125" y="2445525"/>
              <a:ext cx="19450" cy="35100"/>
            </a:xfrm>
            <a:custGeom>
              <a:avLst/>
              <a:gdLst/>
              <a:ahLst/>
              <a:cxnLst/>
              <a:rect l="l" t="t" r="r" b="b"/>
              <a:pathLst>
                <a:path w="778" h="1404" extrusionOk="0">
                  <a:moveTo>
                    <a:pt x="277" y="0"/>
                  </a:moveTo>
                  <a:lnTo>
                    <a:pt x="277" y="0"/>
                  </a:lnTo>
                  <a:cubicBezTo>
                    <a:pt x="76" y="176"/>
                    <a:pt x="1" y="451"/>
                    <a:pt x="1" y="727"/>
                  </a:cubicBezTo>
                  <a:cubicBezTo>
                    <a:pt x="1" y="928"/>
                    <a:pt x="51" y="1128"/>
                    <a:pt x="176" y="1278"/>
                  </a:cubicBezTo>
                  <a:cubicBezTo>
                    <a:pt x="201" y="1329"/>
                    <a:pt x="251" y="1354"/>
                    <a:pt x="302" y="1404"/>
                  </a:cubicBezTo>
                  <a:cubicBezTo>
                    <a:pt x="527" y="1404"/>
                    <a:pt x="728" y="1228"/>
                    <a:pt x="778" y="1003"/>
                  </a:cubicBezTo>
                  <a:cubicBezTo>
                    <a:pt x="703" y="978"/>
                    <a:pt x="653" y="928"/>
                    <a:pt x="602" y="902"/>
                  </a:cubicBezTo>
                  <a:cubicBezTo>
                    <a:pt x="527" y="827"/>
                    <a:pt x="452" y="777"/>
                    <a:pt x="427" y="702"/>
                  </a:cubicBezTo>
                  <a:cubicBezTo>
                    <a:pt x="302" y="501"/>
                    <a:pt x="226" y="226"/>
                    <a:pt x="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2"/>
            <p:cNvSpPr/>
            <p:nvPr/>
          </p:nvSpPr>
          <p:spPr>
            <a:xfrm>
              <a:off x="2688750" y="2442150"/>
              <a:ext cx="6275" cy="14675"/>
            </a:xfrm>
            <a:custGeom>
              <a:avLst/>
              <a:gdLst/>
              <a:ahLst/>
              <a:cxnLst/>
              <a:rect l="l" t="t" r="r" b="b"/>
              <a:pathLst>
                <a:path w="251" h="587" extrusionOk="0">
                  <a:moveTo>
                    <a:pt x="74" y="0"/>
                  </a:moveTo>
                  <a:cubicBezTo>
                    <a:pt x="65" y="0"/>
                    <a:pt x="57" y="3"/>
                    <a:pt x="50" y="10"/>
                  </a:cubicBezTo>
                  <a:cubicBezTo>
                    <a:pt x="25" y="10"/>
                    <a:pt x="0" y="35"/>
                    <a:pt x="0" y="85"/>
                  </a:cubicBezTo>
                  <a:cubicBezTo>
                    <a:pt x="25" y="185"/>
                    <a:pt x="50" y="311"/>
                    <a:pt x="100" y="436"/>
                  </a:cubicBezTo>
                  <a:cubicBezTo>
                    <a:pt x="100" y="461"/>
                    <a:pt x="100" y="511"/>
                    <a:pt x="125" y="536"/>
                  </a:cubicBezTo>
                  <a:cubicBezTo>
                    <a:pt x="125" y="561"/>
                    <a:pt x="151" y="586"/>
                    <a:pt x="176" y="586"/>
                  </a:cubicBezTo>
                  <a:lnTo>
                    <a:pt x="201" y="586"/>
                  </a:lnTo>
                  <a:cubicBezTo>
                    <a:pt x="226" y="586"/>
                    <a:pt x="251" y="536"/>
                    <a:pt x="251" y="511"/>
                  </a:cubicBezTo>
                  <a:cubicBezTo>
                    <a:pt x="226" y="461"/>
                    <a:pt x="226" y="436"/>
                    <a:pt x="201" y="411"/>
                  </a:cubicBezTo>
                  <a:cubicBezTo>
                    <a:pt x="176" y="286"/>
                    <a:pt x="151" y="160"/>
                    <a:pt x="125" y="60"/>
                  </a:cubicBezTo>
                  <a:cubicBezTo>
                    <a:pt x="125" y="23"/>
                    <a:pt x="99" y="0"/>
                    <a:pt x="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2"/>
            <p:cNvSpPr/>
            <p:nvPr/>
          </p:nvSpPr>
          <p:spPr>
            <a:xfrm>
              <a:off x="2698775" y="2438000"/>
              <a:ext cx="3775" cy="15050"/>
            </a:xfrm>
            <a:custGeom>
              <a:avLst/>
              <a:gdLst/>
              <a:ahLst/>
              <a:cxnLst/>
              <a:rect l="l" t="t" r="r" b="b"/>
              <a:pathLst>
                <a:path w="151" h="602" extrusionOk="0">
                  <a:moveTo>
                    <a:pt x="50" y="0"/>
                  </a:moveTo>
                  <a:cubicBezTo>
                    <a:pt x="25" y="0"/>
                    <a:pt x="0" y="51"/>
                    <a:pt x="0" y="76"/>
                  </a:cubicBezTo>
                  <a:cubicBezTo>
                    <a:pt x="0" y="226"/>
                    <a:pt x="0" y="376"/>
                    <a:pt x="25" y="527"/>
                  </a:cubicBezTo>
                  <a:cubicBezTo>
                    <a:pt x="25" y="577"/>
                    <a:pt x="50" y="602"/>
                    <a:pt x="100" y="602"/>
                  </a:cubicBezTo>
                  <a:cubicBezTo>
                    <a:pt x="125" y="577"/>
                    <a:pt x="151" y="552"/>
                    <a:pt x="151" y="527"/>
                  </a:cubicBezTo>
                  <a:cubicBezTo>
                    <a:pt x="151" y="527"/>
                    <a:pt x="151" y="527"/>
                    <a:pt x="151" y="502"/>
                  </a:cubicBezTo>
                  <a:cubicBezTo>
                    <a:pt x="125" y="376"/>
                    <a:pt x="125" y="226"/>
                    <a:pt x="125" y="76"/>
                  </a:cubicBezTo>
                  <a:cubicBezTo>
                    <a:pt x="125" y="51"/>
                    <a:pt x="100" y="0"/>
                    <a:pt x="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2"/>
            <p:cNvSpPr/>
            <p:nvPr/>
          </p:nvSpPr>
          <p:spPr>
            <a:xfrm>
              <a:off x="2708175" y="2436125"/>
              <a:ext cx="6275" cy="18825"/>
            </a:xfrm>
            <a:custGeom>
              <a:avLst/>
              <a:gdLst/>
              <a:ahLst/>
              <a:cxnLst/>
              <a:rect l="l" t="t" r="r" b="b"/>
              <a:pathLst>
                <a:path w="251" h="753" extrusionOk="0">
                  <a:moveTo>
                    <a:pt x="201" y="0"/>
                  </a:moveTo>
                  <a:cubicBezTo>
                    <a:pt x="150" y="0"/>
                    <a:pt x="125" y="25"/>
                    <a:pt x="125" y="50"/>
                  </a:cubicBezTo>
                  <a:cubicBezTo>
                    <a:pt x="75" y="226"/>
                    <a:pt x="50" y="401"/>
                    <a:pt x="25" y="577"/>
                  </a:cubicBezTo>
                  <a:cubicBezTo>
                    <a:pt x="25" y="602"/>
                    <a:pt x="25" y="652"/>
                    <a:pt x="25" y="677"/>
                  </a:cubicBezTo>
                  <a:cubicBezTo>
                    <a:pt x="0" y="702"/>
                    <a:pt x="25" y="752"/>
                    <a:pt x="75" y="752"/>
                  </a:cubicBezTo>
                  <a:cubicBezTo>
                    <a:pt x="100" y="752"/>
                    <a:pt x="125" y="727"/>
                    <a:pt x="150" y="702"/>
                  </a:cubicBezTo>
                  <a:cubicBezTo>
                    <a:pt x="150" y="652"/>
                    <a:pt x="150" y="602"/>
                    <a:pt x="150" y="577"/>
                  </a:cubicBezTo>
                  <a:cubicBezTo>
                    <a:pt x="176" y="401"/>
                    <a:pt x="201" y="251"/>
                    <a:pt x="251" y="75"/>
                  </a:cubicBezTo>
                  <a:cubicBezTo>
                    <a:pt x="251" y="50"/>
                    <a:pt x="226" y="25"/>
                    <a:pt x="2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2"/>
            <p:cNvSpPr/>
            <p:nvPr/>
          </p:nvSpPr>
          <p:spPr>
            <a:xfrm>
              <a:off x="2602900" y="2452175"/>
              <a:ext cx="22575" cy="77950"/>
            </a:xfrm>
            <a:custGeom>
              <a:avLst/>
              <a:gdLst/>
              <a:ahLst/>
              <a:cxnLst/>
              <a:rect l="l" t="t" r="r" b="b"/>
              <a:pathLst>
                <a:path w="903" h="3118" extrusionOk="0">
                  <a:moveTo>
                    <a:pt x="326" y="135"/>
                  </a:moveTo>
                  <a:cubicBezTo>
                    <a:pt x="376" y="160"/>
                    <a:pt x="402" y="185"/>
                    <a:pt x="402" y="235"/>
                  </a:cubicBezTo>
                  <a:cubicBezTo>
                    <a:pt x="402" y="286"/>
                    <a:pt x="376" y="361"/>
                    <a:pt x="301" y="386"/>
                  </a:cubicBezTo>
                  <a:cubicBezTo>
                    <a:pt x="226" y="386"/>
                    <a:pt x="176" y="336"/>
                    <a:pt x="151" y="286"/>
                  </a:cubicBezTo>
                  <a:cubicBezTo>
                    <a:pt x="151" y="235"/>
                    <a:pt x="151" y="185"/>
                    <a:pt x="176" y="160"/>
                  </a:cubicBezTo>
                  <a:cubicBezTo>
                    <a:pt x="201" y="135"/>
                    <a:pt x="251" y="135"/>
                    <a:pt x="276" y="135"/>
                  </a:cubicBezTo>
                  <a:close/>
                  <a:moveTo>
                    <a:pt x="296" y="0"/>
                  </a:moveTo>
                  <a:cubicBezTo>
                    <a:pt x="224" y="0"/>
                    <a:pt x="156" y="23"/>
                    <a:pt x="101" y="60"/>
                  </a:cubicBezTo>
                  <a:cubicBezTo>
                    <a:pt x="26" y="135"/>
                    <a:pt x="1" y="210"/>
                    <a:pt x="26" y="311"/>
                  </a:cubicBezTo>
                  <a:cubicBezTo>
                    <a:pt x="51" y="386"/>
                    <a:pt x="101" y="461"/>
                    <a:pt x="176" y="486"/>
                  </a:cubicBezTo>
                  <a:cubicBezTo>
                    <a:pt x="151" y="937"/>
                    <a:pt x="151" y="1413"/>
                    <a:pt x="226" y="1865"/>
                  </a:cubicBezTo>
                  <a:cubicBezTo>
                    <a:pt x="276" y="2215"/>
                    <a:pt x="376" y="2742"/>
                    <a:pt x="752" y="3093"/>
                  </a:cubicBezTo>
                  <a:lnTo>
                    <a:pt x="777" y="3093"/>
                  </a:lnTo>
                  <a:cubicBezTo>
                    <a:pt x="803" y="3118"/>
                    <a:pt x="803" y="3118"/>
                    <a:pt x="828" y="3118"/>
                  </a:cubicBezTo>
                  <a:cubicBezTo>
                    <a:pt x="828" y="3118"/>
                    <a:pt x="853" y="3118"/>
                    <a:pt x="878" y="3093"/>
                  </a:cubicBezTo>
                  <a:cubicBezTo>
                    <a:pt x="903" y="3068"/>
                    <a:pt x="878" y="3017"/>
                    <a:pt x="853" y="2992"/>
                  </a:cubicBezTo>
                  <a:cubicBezTo>
                    <a:pt x="853" y="2992"/>
                    <a:pt x="828" y="2967"/>
                    <a:pt x="803" y="2942"/>
                  </a:cubicBezTo>
                  <a:cubicBezTo>
                    <a:pt x="577" y="2717"/>
                    <a:pt x="427" y="2366"/>
                    <a:pt x="351" y="1839"/>
                  </a:cubicBezTo>
                  <a:cubicBezTo>
                    <a:pt x="276" y="1388"/>
                    <a:pt x="276" y="937"/>
                    <a:pt x="301" y="511"/>
                  </a:cubicBezTo>
                  <a:lnTo>
                    <a:pt x="326" y="511"/>
                  </a:lnTo>
                  <a:cubicBezTo>
                    <a:pt x="452" y="486"/>
                    <a:pt x="552" y="336"/>
                    <a:pt x="527" y="210"/>
                  </a:cubicBezTo>
                  <a:cubicBezTo>
                    <a:pt x="502" y="110"/>
                    <a:pt x="452" y="35"/>
                    <a:pt x="376" y="10"/>
                  </a:cubicBezTo>
                  <a:cubicBezTo>
                    <a:pt x="350" y="3"/>
                    <a:pt x="323" y="0"/>
                    <a:pt x="2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2"/>
            <p:cNvSpPr/>
            <p:nvPr/>
          </p:nvSpPr>
          <p:spPr>
            <a:xfrm>
              <a:off x="2674950" y="2761925"/>
              <a:ext cx="13825" cy="22600"/>
            </a:xfrm>
            <a:custGeom>
              <a:avLst/>
              <a:gdLst/>
              <a:ahLst/>
              <a:cxnLst/>
              <a:rect l="l" t="t" r="r" b="b"/>
              <a:pathLst>
                <a:path w="553" h="904" extrusionOk="0">
                  <a:moveTo>
                    <a:pt x="352" y="1"/>
                  </a:moveTo>
                  <a:cubicBezTo>
                    <a:pt x="302" y="26"/>
                    <a:pt x="276" y="51"/>
                    <a:pt x="302" y="76"/>
                  </a:cubicBezTo>
                  <a:cubicBezTo>
                    <a:pt x="302" y="151"/>
                    <a:pt x="327" y="201"/>
                    <a:pt x="327" y="277"/>
                  </a:cubicBezTo>
                  <a:cubicBezTo>
                    <a:pt x="352" y="427"/>
                    <a:pt x="377" y="577"/>
                    <a:pt x="402" y="703"/>
                  </a:cubicBezTo>
                  <a:cubicBezTo>
                    <a:pt x="276" y="728"/>
                    <a:pt x="176" y="753"/>
                    <a:pt x="51" y="778"/>
                  </a:cubicBezTo>
                  <a:cubicBezTo>
                    <a:pt x="1" y="803"/>
                    <a:pt x="1" y="828"/>
                    <a:pt x="1" y="853"/>
                  </a:cubicBezTo>
                  <a:cubicBezTo>
                    <a:pt x="1" y="903"/>
                    <a:pt x="26" y="903"/>
                    <a:pt x="51" y="903"/>
                  </a:cubicBezTo>
                  <a:lnTo>
                    <a:pt x="76" y="903"/>
                  </a:lnTo>
                  <a:cubicBezTo>
                    <a:pt x="226" y="878"/>
                    <a:pt x="352" y="853"/>
                    <a:pt x="502" y="828"/>
                  </a:cubicBezTo>
                  <a:cubicBezTo>
                    <a:pt x="502" y="828"/>
                    <a:pt x="527" y="828"/>
                    <a:pt x="527" y="803"/>
                  </a:cubicBezTo>
                  <a:cubicBezTo>
                    <a:pt x="552" y="803"/>
                    <a:pt x="552" y="778"/>
                    <a:pt x="552" y="753"/>
                  </a:cubicBezTo>
                  <a:cubicBezTo>
                    <a:pt x="527" y="577"/>
                    <a:pt x="477" y="427"/>
                    <a:pt x="452" y="252"/>
                  </a:cubicBezTo>
                  <a:cubicBezTo>
                    <a:pt x="452" y="176"/>
                    <a:pt x="427" y="126"/>
                    <a:pt x="427" y="51"/>
                  </a:cubicBezTo>
                  <a:cubicBezTo>
                    <a:pt x="427" y="26"/>
                    <a:pt x="377" y="1"/>
                    <a:pt x="3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1034;p36">
            <a:extLst>
              <a:ext uri="{FF2B5EF4-FFF2-40B4-BE49-F238E27FC236}">
                <a16:creationId xmlns:a16="http://schemas.microsoft.com/office/drawing/2014/main" id="{C7700C5E-8281-4E30-B318-50E093B1AE1E}"/>
              </a:ext>
            </a:extLst>
          </p:cNvPr>
          <p:cNvSpPr txBox="1">
            <a:spLocks/>
          </p:cNvSpPr>
          <p:nvPr/>
        </p:nvSpPr>
        <p:spPr>
          <a:xfrm>
            <a:off x="667781" y="1138433"/>
            <a:ext cx="6537808" cy="36852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صل كلِّ وصف في العمود الأيمن بالعبارة الجبرية الصحيحة في العمود الأيسر ، </a:t>
            </a:r>
          </a:p>
          <a:p>
            <a:pPr algn="ctr"/>
            <a:r>
              <a:rPr lang="ar-OM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ثم اكتب وصفا للعبارة الجبرية المتبقية :</a:t>
            </a:r>
          </a:p>
        </p:txBody>
      </p:sp>
      <p:sp>
        <p:nvSpPr>
          <p:cNvPr id="37" name="Google Shape;1033;p36">
            <a:extLst>
              <a:ext uri="{FF2B5EF4-FFF2-40B4-BE49-F238E27FC236}">
                <a16:creationId xmlns:a16="http://schemas.microsoft.com/office/drawing/2014/main" id="{4A026795-9ED7-4F0D-A4D6-27CBB5C8B7CE}"/>
              </a:ext>
            </a:extLst>
          </p:cNvPr>
          <p:cNvSpPr txBox="1">
            <a:spLocks/>
          </p:cNvSpPr>
          <p:nvPr/>
        </p:nvSpPr>
        <p:spPr>
          <a:xfrm>
            <a:off x="3112325" y="475021"/>
            <a:ext cx="2672400" cy="701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1800" b="1" u="sng" dirty="0">
                <a:solidFill>
                  <a:schemeClr val="tx1">
                    <a:lumMod val="75000"/>
                  </a:schemeClr>
                </a:solidFill>
              </a:rPr>
              <a:t>كتاب النشاط  ص 28 رقم (7)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61B7A575-9A96-4930-BC57-B7D0719C46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000" t="34329" r="17471" b="5383"/>
          <a:stretch/>
        </p:blipFill>
        <p:spPr>
          <a:xfrm>
            <a:off x="1950500" y="2014103"/>
            <a:ext cx="3845886" cy="2481667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51EC4CE6-5E84-494B-B886-70871A65575B}"/>
              </a:ext>
            </a:extLst>
          </p:cNvPr>
          <p:cNvSpPr txBox="1"/>
          <p:nvPr/>
        </p:nvSpPr>
        <p:spPr>
          <a:xfrm>
            <a:off x="4162646" y="1662706"/>
            <a:ext cx="818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u="sng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الوصف</a:t>
            </a:r>
            <a:endParaRPr lang="en-US" sz="2000" b="1" u="sng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69AA3A42-29CD-4D9D-A58B-7C715E8BBC06}"/>
              </a:ext>
            </a:extLst>
          </p:cNvPr>
          <p:cNvSpPr txBox="1"/>
          <p:nvPr/>
        </p:nvSpPr>
        <p:spPr>
          <a:xfrm>
            <a:off x="1853105" y="1718376"/>
            <a:ext cx="128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u="sng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العبارة الجبرية</a:t>
            </a:r>
            <a:endParaRPr lang="en-US" sz="2000" b="1" u="sng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4" name="صورة 43">
            <a:extLst>
              <a:ext uri="{FF2B5EF4-FFF2-40B4-BE49-F238E27FC236}">
                <a16:creationId xmlns:a16="http://schemas.microsoft.com/office/drawing/2014/main" id="{C6088C16-335B-451F-8A51-900F37AD60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7946" t="54105" r="9768" b="24743"/>
          <a:stretch/>
        </p:blipFill>
        <p:spPr>
          <a:xfrm>
            <a:off x="7172780" y="709802"/>
            <a:ext cx="824983" cy="7985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مجموعة 97">
            <a:extLst>
              <a:ext uri="{FF2B5EF4-FFF2-40B4-BE49-F238E27FC236}">
                <a16:creationId xmlns:a16="http://schemas.microsoft.com/office/drawing/2014/main" id="{8A31480F-4459-4EA5-AA88-9A9C2F48FA0F}"/>
              </a:ext>
            </a:extLst>
          </p:cNvPr>
          <p:cNvGrpSpPr/>
          <p:nvPr/>
        </p:nvGrpSpPr>
        <p:grpSpPr>
          <a:xfrm>
            <a:off x="6688857" y="2048303"/>
            <a:ext cx="1683628" cy="1041759"/>
            <a:chOff x="6662850" y="1674194"/>
            <a:chExt cx="1683628" cy="1041759"/>
          </a:xfrm>
        </p:grpSpPr>
        <p:sp>
          <p:nvSpPr>
            <p:cNvPr id="99" name="Google Shape;927;p32">
              <a:extLst>
                <a:ext uri="{FF2B5EF4-FFF2-40B4-BE49-F238E27FC236}">
                  <a16:creationId xmlns:a16="http://schemas.microsoft.com/office/drawing/2014/main" id="{9BCF465C-B526-4C4E-BF5D-9FDFFB89BF8A}"/>
                </a:ext>
              </a:extLst>
            </p:cNvPr>
            <p:cNvSpPr/>
            <p:nvPr/>
          </p:nvSpPr>
          <p:spPr>
            <a:xfrm>
              <a:off x="6662850" y="1674194"/>
              <a:ext cx="1683628" cy="1041759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4;p36">
              <a:extLst>
                <a:ext uri="{FF2B5EF4-FFF2-40B4-BE49-F238E27FC236}">
                  <a16:creationId xmlns:a16="http://schemas.microsoft.com/office/drawing/2014/main" id="{8D39B853-CCCD-4EC5-BE1A-CB369A99598F}"/>
                </a:ext>
              </a:extLst>
            </p:cNvPr>
            <p:cNvSpPr txBox="1">
              <a:spLocks/>
            </p:cNvSpPr>
            <p:nvPr/>
          </p:nvSpPr>
          <p:spPr>
            <a:xfrm>
              <a:off x="6760952" y="2002452"/>
              <a:ext cx="1385279" cy="368520"/>
            </a:xfrm>
            <a:prstGeom prst="rect">
              <a:avLst/>
            </a:prstGeom>
          </p:spPr>
          <p:txBody>
            <a:bodyPr spcFirstLastPara="1" wrap="square" lIns="0" tIns="0" rIns="0" bIns="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ar-OM" sz="2000" dirty="0">
                  <a:solidFill>
                    <a:srgbClr val="F27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PT Bold Heading" panose="02010400000000000000" pitchFamily="2" charset="-78"/>
                </a:rPr>
                <a:t>تفريد التعليم</a:t>
              </a:r>
            </a:p>
          </p:txBody>
        </p:sp>
      </p:grpSp>
      <p:sp>
        <p:nvSpPr>
          <p:cNvPr id="1217" name="Google Shape;1217;p38"/>
          <p:cNvSpPr/>
          <p:nvPr/>
        </p:nvSpPr>
        <p:spPr>
          <a:xfrm>
            <a:off x="149500" y="96317"/>
            <a:ext cx="1252766" cy="503663"/>
          </a:xfrm>
          <a:custGeom>
            <a:avLst/>
            <a:gdLst/>
            <a:ahLst/>
            <a:cxnLst/>
            <a:rect l="l" t="t" r="r" b="b"/>
            <a:pathLst>
              <a:path w="12407" h="4988" extrusionOk="0">
                <a:moveTo>
                  <a:pt x="9102" y="179"/>
                </a:moveTo>
                <a:cubicBezTo>
                  <a:pt x="9220" y="179"/>
                  <a:pt x="9337" y="194"/>
                  <a:pt x="9449" y="226"/>
                </a:cubicBezTo>
                <a:cubicBezTo>
                  <a:pt x="10226" y="426"/>
                  <a:pt x="10803" y="1078"/>
                  <a:pt x="10828" y="1780"/>
                </a:cubicBezTo>
                <a:cubicBezTo>
                  <a:pt x="10828" y="1830"/>
                  <a:pt x="10853" y="1855"/>
                  <a:pt x="10878" y="1855"/>
                </a:cubicBezTo>
                <a:cubicBezTo>
                  <a:pt x="10890" y="1868"/>
                  <a:pt x="10903" y="1874"/>
                  <a:pt x="10916" y="1874"/>
                </a:cubicBezTo>
                <a:cubicBezTo>
                  <a:pt x="10928" y="1874"/>
                  <a:pt x="10941" y="1868"/>
                  <a:pt x="10953" y="1855"/>
                </a:cubicBezTo>
                <a:cubicBezTo>
                  <a:pt x="11037" y="1822"/>
                  <a:pt x="11126" y="1805"/>
                  <a:pt x="11218" y="1805"/>
                </a:cubicBezTo>
                <a:cubicBezTo>
                  <a:pt x="11401" y="1805"/>
                  <a:pt x="11596" y="1872"/>
                  <a:pt x="11780" y="2005"/>
                </a:cubicBezTo>
                <a:cubicBezTo>
                  <a:pt x="12081" y="2231"/>
                  <a:pt x="12231" y="2607"/>
                  <a:pt x="12181" y="2933"/>
                </a:cubicBezTo>
                <a:cubicBezTo>
                  <a:pt x="12069" y="3540"/>
                  <a:pt x="11431" y="3925"/>
                  <a:pt x="10849" y="3925"/>
                </a:cubicBezTo>
                <a:cubicBezTo>
                  <a:pt x="10782" y="3925"/>
                  <a:pt x="10716" y="3920"/>
                  <a:pt x="10652" y="3910"/>
                </a:cubicBezTo>
                <a:cubicBezTo>
                  <a:pt x="10602" y="3910"/>
                  <a:pt x="10577" y="3935"/>
                  <a:pt x="10552" y="3960"/>
                </a:cubicBezTo>
                <a:cubicBezTo>
                  <a:pt x="10301" y="4361"/>
                  <a:pt x="9825" y="4662"/>
                  <a:pt x="9274" y="4712"/>
                </a:cubicBezTo>
                <a:cubicBezTo>
                  <a:pt x="9185" y="4725"/>
                  <a:pt x="9097" y="4731"/>
                  <a:pt x="9009" y="4731"/>
                </a:cubicBezTo>
                <a:cubicBezTo>
                  <a:pt x="8575" y="4731"/>
                  <a:pt x="8162" y="4578"/>
                  <a:pt x="7870" y="4286"/>
                </a:cubicBezTo>
                <a:cubicBezTo>
                  <a:pt x="7845" y="4286"/>
                  <a:pt x="7820" y="4261"/>
                  <a:pt x="7795" y="4261"/>
                </a:cubicBezTo>
                <a:cubicBezTo>
                  <a:pt x="7770" y="4261"/>
                  <a:pt x="7745" y="4286"/>
                  <a:pt x="7745" y="4286"/>
                </a:cubicBezTo>
                <a:cubicBezTo>
                  <a:pt x="7440" y="4639"/>
                  <a:pt x="6980" y="4815"/>
                  <a:pt x="6490" y="4815"/>
                </a:cubicBezTo>
                <a:cubicBezTo>
                  <a:pt x="6457" y="4815"/>
                  <a:pt x="6425" y="4814"/>
                  <a:pt x="6392" y="4812"/>
                </a:cubicBezTo>
                <a:cubicBezTo>
                  <a:pt x="5865" y="4787"/>
                  <a:pt x="5389" y="4537"/>
                  <a:pt x="5113" y="4161"/>
                </a:cubicBezTo>
                <a:cubicBezTo>
                  <a:pt x="5088" y="4136"/>
                  <a:pt x="5088" y="4136"/>
                  <a:pt x="5063" y="4136"/>
                </a:cubicBezTo>
                <a:cubicBezTo>
                  <a:pt x="5038" y="4136"/>
                  <a:pt x="5038" y="4111"/>
                  <a:pt x="5038" y="4111"/>
                </a:cubicBezTo>
                <a:cubicBezTo>
                  <a:pt x="5013" y="4111"/>
                  <a:pt x="5013" y="4136"/>
                  <a:pt x="4988" y="4136"/>
                </a:cubicBezTo>
                <a:cubicBezTo>
                  <a:pt x="4626" y="4476"/>
                  <a:pt x="4156" y="4654"/>
                  <a:pt x="3639" y="4654"/>
                </a:cubicBezTo>
                <a:cubicBezTo>
                  <a:pt x="3547" y="4654"/>
                  <a:pt x="3454" y="4648"/>
                  <a:pt x="3359" y="4637"/>
                </a:cubicBezTo>
                <a:cubicBezTo>
                  <a:pt x="2707" y="4537"/>
                  <a:pt x="2181" y="4211"/>
                  <a:pt x="1880" y="3735"/>
                </a:cubicBezTo>
                <a:cubicBezTo>
                  <a:pt x="1863" y="3717"/>
                  <a:pt x="1832" y="3699"/>
                  <a:pt x="1807" y="3699"/>
                </a:cubicBezTo>
                <a:cubicBezTo>
                  <a:pt x="1797" y="3699"/>
                  <a:pt x="1787" y="3702"/>
                  <a:pt x="1780" y="3710"/>
                </a:cubicBezTo>
                <a:cubicBezTo>
                  <a:pt x="1635" y="3794"/>
                  <a:pt x="1472" y="3838"/>
                  <a:pt x="1303" y="3838"/>
                </a:cubicBezTo>
                <a:cubicBezTo>
                  <a:pt x="1122" y="3838"/>
                  <a:pt x="934" y="3788"/>
                  <a:pt x="753" y="3685"/>
                </a:cubicBezTo>
                <a:cubicBezTo>
                  <a:pt x="402" y="3509"/>
                  <a:pt x="201" y="3183"/>
                  <a:pt x="176" y="2832"/>
                </a:cubicBezTo>
                <a:cubicBezTo>
                  <a:pt x="176" y="2507"/>
                  <a:pt x="402" y="2181"/>
                  <a:pt x="727" y="1980"/>
                </a:cubicBezTo>
                <a:cubicBezTo>
                  <a:pt x="920" y="1870"/>
                  <a:pt x="1121" y="1813"/>
                  <a:pt x="1312" y="1813"/>
                </a:cubicBezTo>
                <a:cubicBezTo>
                  <a:pt x="1469" y="1813"/>
                  <a:pt x="1620" y="1851"/>
                  <a:pt x="1755" y="1930"/>
                </a:cubicBezTo>
                <a:lnTo>
                  <a:pt x="1830" y="1930"/>
                </a:lnTo>
                <a:cubicBezTo>
                  <a:pt x="1855" y="1930"/>
                  <a:pt x="1880" y="1905"/>
                  <a:pt x="1880" y="1880"/>
                </a:cubicBezTo>
                <a:cubicBezTo>
                  <a:pt x="2006" y="1329"/>
                  <a:pt x="2457" y="903"/>
                  <a:pt x="2983" y="752"/>
                </a:cubicBezTo>
                <a:cubicBezTo>
                  <a:pt x="3088" y="727"/>
                  <a:pt x="3197" y="715"/>
                  <a:pt x="3305" y="715"/>
                </a:cubicBezTo>
                <a:cubicBezTo>
                  <a:pt x="3740" y="715"/>
                  <a:pt x="4181" y="908"/>
                  <a:pt x="4462" y="1228"/>
                </a:cubicBezTo>
                <a:cubicBezTo>
                  <a:pt x="4480" y="1246"/>
                  <a:pt x="4497" y="1264"/>
                  <a:pt x="4524" y="1264"/>
                </a:cubicBezTo>
                <a:cubicBezTo>
                  <a:pt x="4535" y="1264"/>
                  <a:pt x="4547" y="1261"/>
                  <a:pt x="4562" y="1254"/>
                </a:cubicBezTo>
                <a:cubicBezTo>
                  <a:pt x="4587" y="1254"/>
                  <a:pt x="4612" y="1228"/>
                  <a:pt x="4612" y="1203"/>
                </a:cubicBezTo>
                <a:cubicBezTo>
                  <a:pt x="4788" y="727"/>
                  <a:pt x="5214" y="351"/>
                  <a:pt x="5715" y="251"/>
                </a:cubicBezTo>
                <a:cubicBezTo>
                  <a:pt x="5792" y="238"/>
                  <a:pt x="5870" y="232"/>
                  <a:pt x="5948" y="232"/>
                </a:cubicBezTo>
                <a:cubicBezTo>
                  <a:pt x="6484" y="232"/>
                  <a:pt x="7038" y="525"/>
                  <a:pt x="7344" y="1028"/>
                </a:cubicBezTo>
                <a:cubicBezTo>
                  <a:pt x="7369" y="1053"/>
                  <a:pt x="7394" y="1053"/>
                  <a:pt x="7419" y="1078"/>
                </a:cubicBezTo>
                <a:cubicBezTo>
                  <a:pt x="7444" y="1078"/>
                  <a:pt x="7469" y="1053"/>
                  <a:pt x="7494" y="1028"/>
                </a:cubicBezTo>
                <a:cubicBezTo>
                  <a:pt x="7810" y="586"/>
                  <a:pt x="8480" y="179"/>
                  <a:pt x="9102" y="179"/>
                </a:cubicBezTo>
                <a:close/>
                <a:moveTo>
                  <a:pt x="9104" y="0"/>
                </a:moveTo>
                <a:cubicBezTo>
                  <a:pt x="8459" y="0"/>
                  <a:pt x="7793" y="371"/>
                  <a:pt x="7419" y="827"/>
                </a:cubicBezTo>
                <a:cubicBezTo>
                  <a:pt x="7079" y="360"/>
                  <a:pt x="6523" y="72"/>
                  <a:pt x="5979" y="72"/>
                </a:cubicBezTo>
                <a:cubicBezTo>
                  <a:pt x="5882" y="72"/>
                  <a:pt x="5785" y="82"/>
                  <a:pt x="5690" y="101"/>
                </a:cubicBezTo>
                <a:cubicBezTo>
                  <a:pt x="5164" y="201"/>
                  <a:pt x="4712" y="552"/>
                  <a:pt x="4512" y="1028"/>
                </a:cubicBezTo>
                <a:cubicBezTo>
                  <a:pt x="4188" y="723"/>
                  <a:pt x="3763" y="549"/>
                  <a:pt x="3335" y="549"/>
                </a:cubicBezTo>
                <a:cubicBezTo>
                  <a:pt x="3200" y="549"/>
                  <a:pt x="3065" y="566"/>
                  <a:pt x="2933" y="602"/>
                </a:cubicBezTo>
                <a:cubicBezTo>
                  <a:pt x="2382" y="727"/>
                  <a:pt x="1905" y="1178"/>
                  <a:pt x="1730" y="1730"/>
                </a:cubicBezTo>
                <a:cubicBezTo>
                  <a:pt x="1601" y="1670"/>
                  <a:pt x="1461" y="1642"/>
                  <a:pt x="1317" y="1642"/>
                </a:cubicBezTo>
                <a:cubicBezTo>
                  <a:pt x="1096" y="1642"/>
                  <a:pt x="865" y="1709"/>
                  <a:pt x="652" y="1830"/>
                </a:cubicBezTo>
                <a:cubicBezTo>
                  <a:pt x="251" y="2056"/>
                  <a:pt x="1" y="2431"/>
                  <a:pt x="26" y="2832"/>
                </a:cubicBezTo>
                <a:cubicBezTo>
                  <a:pt x="26" y="3233"/>
                  <a:pt x="276" y="3609"/>
                  <a:pt x="677" y="3835"/>
                </a:cubicBezTo>
                <a:cubicBezTo>
                  <a:pt x="878" y="3950"/>
                  <a:pt x="1103" y="4007"/>
                  <a:pt x="1320" y="4007"/>
                </a:cubicBezTo>
                <a:cubicBezTo>
                  <a:pt x="1482" y="4007"/>
                  <a:pt x="1640" y="3975"/>
                  <a:pt x="1780" y="3910"/>
                </a:cubicBezTo>
                <a:cubicBezTo>
                  <a:pt x="2131" y="4386"/>
                  <a:pt x="2682" y="4712"/>
                  <a:pt x="3334" y="4787"/>
                </a:cubicBezTo>
                <a:cubicBezTo>
                  <a:pt x="3451" y="4806"/>
                  <a:pt x="3568" y="4815"/>
                  <a:pt x="3684" y="4815"/>
                </a:cubicBezTo>
                <a:cubicBezTo>
                  <a:pt x="4188" y="4815"/>
                  <a:pt x="4671" y="4642"/>
                  <a:pt x="5038" y="4336"/>
                </a:cubicBezTo>
                <a:cubicBezTo>
                  <a:pt x="5339" y="4712"/>
                  <a:pt x="5840" y="4963"/>
                  <a:pt x="6392" y="4988"/>
                </a:cubicBezTo>
                <a:lnTo>
                  <a:pt x="6492" y="4988"/>
                </a:lnTo>
                <a:cubicBezTo>
                  <a:pt x="6993" y="4988"/>
                  <a:pt x="7494" y="4812"/>
                  <a:pt x="7820" y="4487"/>
                </a:cubicBezTo>
                <a:cubicBezTo>
                  <a:pt x="8132" y="4757"/>
                  <a:pt x="8565" y="4907"/>
                  <a:pt x="9019" y="4907"/>
                </a:cubicBezTo>
                <a:cubicBezTo>
                  <a:pt x="9112" y="4907"/>
                  <a:pt x="9205" y="4900"/>
                  <a:pt x="9299" y="4888"/>
                </a:cubicBezTo>
                <a:cubicBezTo>
                  <a:pt x="9875" y="4812"/>
                  <a:pt x="10377" y="4537"/>
                  <a:pt x="10677" y="4086"/>
                </a:cubicBezTo>
                <a:cubicBezTo>
                  <a:pt x="10741" y="4094"/>
                  <a:pt x="10806" y="4098"/>
                  <a:pt x="10869" y="4098"/>
                </a:cubicBezTo>
                <a:cubicBezTo>
                  <a:pt x="11578" y="4098"/>
                  <a:pt x="12240" y="3602"/>
                  <a:pt x="12332" y="2958"/>
                </a:cubicBezTo>
                <a:cubicBezTo>
                  <a:pt x="12407" y="2582"/>
                  <a:pt x="12231" y="2156"/>
                  <a:pt x="11880" y="1880"/>
                </a:cubicBezTo>
                <a:cubicBezTo>
                  <a:pt x="11685" y="1720"/>
                  <a:pt x="11465" y="1636"/>
                  <a:pt x="11255" y="1636"/>
                </a:cubicBezTo>
                <a:cubicBezTo>
                  <a:pt x="11168" y="1636"/>
                  <a:pt x="11084" y="1650"/>
                  <a:pt x="11003" y="1680"/>
                </a:cubicBezTo>
                <a:cubicBezTo>
                  <a:pt x="10928" y="928"/>
                  <a:pt x="10301" y="276"/>
                  <a:pt x="9499" y="50"/>
                </a:cubicBezTo>
                <a:cubicBezTo>
                  <a:pt x="9370" y="16"/>
                  <a:pt x="9237" y="0"/>
                  <a:pt x="91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" name="Google Shape;1072;p36">
            <a:extLst>
              <a:ext uri="{FF2B5EF4-FFF2-40B4-BE49-F238E27FC236}">
                <a16:creationId xmlns:a16="http://schemas.microsoft.com/office/drawing/2014/main" id="{71E1FB2B-D355-4346-B4B3-A32E99A2377C}"/>
              </a:ext>
            </a:extLst>
          </p:cNvPr>
          <p:cNvGrpSpPr/>
          <p:nvPr/>
        </p:nvGrpSpPr>
        <p:grpSpPr>
          <a:xfrm>
            <a:off x="7181090" y="2733062"/>
            <a:ext cx="1174856" cy="2250162"/>
            <a:chOff x="7184362" y="2773439"/>
            <a:chExt cx="786577" cy="1830070"/>
          </a:xfrm>
        </p:grpSpPr>
        <p:sp>
          <p:nvSpPr>
            <p:cNvPr id="84" name="Google Shape;1073;p36">
              <a:extLst>
                <a:ext uri="{FF2B5EF4-FFF2-40B4-BE49-F238E27FC236}">
                  <a16:creationId xmlns:a16="http://schemas.microsoft.com/office/drawing/2014/main" id="{8B01CFE8-4660-4CAE-B185-43A69B036CDA}"/>
                </a:ext>
              </a:extLst>
            </p:cNvPr>
            <p:cNvSpPr/>
            <p:nvPr/>
          </p:nvSpPr>
          <p:spPr>
            <a:xfrm>
              <a:off x="7693431" y="2773439"/>
              <a:ext cx="115990" cy="215030"/>
            </a:xfrm>
            <a:custGeom>
              <a:avLst/>
              <a:gdLst/>
              <a:ahLst/>
              <a:cxnLst/>
              <a:rect l="l" t="t" r="r" b="b"/>
              <a:pathLst>
                <a:path w="828" h="1535" extrusionOk="0">
                  <a:moveTo>
                    <a:pt x="607" y="0"/>
                  </a:moveTo>
                  <a:cubicBezTo>
                    <a:pt x="597" y="0"/>
                    <a:pt x="587" y="2"/>
                    <a:pt x="577" y="5"/>
                  </a:cubicBezTo>
                  <a:cubicBezTo>
                    <a:pt x="502" y="30"/>
                    <a:pt x="502" y="131"/>
                    <a:pt x="502" y="206"/>
                  </a:cubicBezTo>
                  <a:cubicBezTo>
                    <a:pt x="477" y="682"/>
                    <a:pt x="226" y="1008"/>
                    <a:pt x="0" y="1409"/>
                  </a:cubicBezTo>
                  <a:cubicBezTo>
                    <a:pt x="51" y="1434"/>
                    <a:pt x="101" y="1484"/>
                    <a:pt x="151" y="1534"/>
                  </a:cubicBezTo>
                  <a:cubicBezTo>
                    <a:pt x="251" y="1409"/>
                    <a:pt x="351" y="1233"/>
                    <a:pt x="427" y="1083"/>
                  </a:cubicBezTo>
                  <a:cubicBezTo>
                    <a:pt x="502" y="958"/>
                    <a:pt x="552" y="807"/>
                    <a:pt x="627" y="682"/>
                  </a:cubicBezTo>
                  <a:cubicBezTo>
                    <a:pt x="727" y="507"/>
                    <a:pt x="828" y="281"/>
                    <a:pt x="752" y="131"/>
                  </a:cubicBezTo>
                  <a:cubicBezTo>
                    <a:pt x="731" y="66"/>
                    <a:pt x="671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074;p36">
              <a:extLst>
                <a:ext uri="{FF2B5EF4-FFF2-40B4-BE49-F238E27FC236}">
                  <a16:creationId xmlns:a16="http://schemas.microsoft.com/office/drawing/2014/main" id="{C07CAA72-6293-4C79-A2A1-303E27B64FE4}"/>
                </a:ext>
              </a:extLst>
            </p:cNvPr>
            <p:cNvSpPr/>
            <p:nvPr/>
          </p:nvSpPr>
          <p:spPr>
            <a:xfrm>
              <a:off x="7303715" y="2799915"/>
              <a:ext cx="105484" cy="206065"/>
            </a:xfrm>
            <a:custGeom>
              <a:avLst/>
              <a:gdLst/>
              <a:ahLst/>
              <a:cxnLst/>
              <a:rect l="l" t="t" r="r" b="b"/>
              <a:pathLst>
                <a:path w="753" h="1471" extrusionOk="0">
                  <a:moveTo>
                    <a:pt x="176" y="1"/>
                  </a:moveTo>
                  <a:cubicBezTo>
                    <a:pt x="119" y="1"/>
                    <a:pt x="70" y="59"/>
                    <a:pt x="51" y="117"/>
                  </a:cubicBezTo>
                  <a:cubicBezTo>
                    <a:pt x="0" y="293"/>
                    <a:pt x="101" y="518"/>
                    <a:pt x="176" y="668"/>
                  </a:cubicBezTo>
                  <a:cubicBezTo>
                    <a:pt x="251" y="819"/>
                    <a:pt x="326" y="969"/>
                    <a:pt x="401" y="1095"/>
                  </a:cubicBezTo>
                  <a:cubicBezTo>
                    <a:pt x="452" y="1195"/>
                    <a:pt x="527" y="1345"/>
                    <a:pt x="602" y="1470"/>
                  </a:cubicBezTo>
                  <a:cubicBezTo>
                    <a:pt x="652" y="1395"/>
                    <a:pt x="702" y="1345"/>
                    <a:pt x="752" y="1295"/>
                  </a:cubicBezTo>
                  <a:cubicBezTo>
                    <a:pt x="552" y="944"/>
                    <a:pt x="326" y="643"/>
                    <a:pt x="326" y="217"/>
                  </a:cubicBezTo>
                  <a:cubicBezTo>
                    <a:pt x="326" y="142"/>
                    <a:pt x="301" y="42"/>
                    <a:pt x="226" y="17"/>
                  </a:cubicBezTo>
                  <a:cubicBezTo>
                    <a:pt x="209" y="6"/>
                    <a:pt x="192" y="1"/>
                    <a:pt x="1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075;p36">
              <a:extLst>
                <a:ext uri="{FF2B5EF4-FFF2-40B4-BE49-F238E27FC236}">
                  <a16:creationId xmlns:a16="http://schemas.microsoft.com/office/drawing/2014/main" id="{CBCCD1C6-EBA9-4C8F-BD99-B00BEEFCA07E}"/>
                </a:ext>
              </a:extLst>
            </p:cNvPr>
            <p:cNvSpPr/>
            <p:nvPr/>
          </p:nvSpPr>
          <p:spPr>
            <a:xfrm>
              <a:off x="7258047" y="3897621"/>
              <a:ext cx="28297" cy="40064"/>
            </a:xfrm>
            <a:custGeom>
              <a:avLst/>
              <a:gdLst/>
              <a:ahLst/>
              <a:cxnLst/>
              <a:rect l="l" t="t" r="r" b="b"/>
              <a:pathLst>
                <a:path w="202" h="286" extrusionOk="0">
                  <a:moveTo>
                    <a:pt x="51" y="0"/>
                  </a:moveTo>
                  <a:cubicBezTo>
                    <a:pt x="51" y="0"/>
                    <a:pt x="51" y="0"/>
                    <a:pt x="26" y="25"/>
                  </a:cubicBezTo>
                  <a:lnTo>
                    <a:pt x="1" y="25"/>
                  </a:lnTo>
                  <a:cubicBezTo>
                    <a:pt x="1" y="101"/>
                    <a:pt x="1" y="201"/>
                    <a:pt x="1" y="276"/>
                  </a:cubicBezTo>
                  <a:cubicBezTo>
                    <a:pt x="14" y="283"/>
                    <a:pt x="31" y="286"/>
                    <a:pt x="49" y="286"/>
                  </a:cubicBezTo>
                  <a:cubicBezTo>
                    <a:pt x="99" y="286"/>
                    <a:pt x="158" y="263"/>
                    <a:pt x="176" y="226"/>
                  </a:cubicBezTo>
                  <a:cubicBezTo>
                    <a:pt x="201" y="201"/>
                    <a:pt x="201" y="176"/>
                    <a:pt x="176" y="126"/>
                  </a:cubicBezTo>
                  <a:cubicBezTo>
                    <a:pt x="176" y="101"/>
                    <a:pt x="151" y="76"/>
                    <a:pt x="126" y="51"/>
                  </a:cubicBezTo>
                  <a:cubicBezTo>
                    <a:pt x="126" y="51"/>
                    <a:pt x="101" y="25"/>
                    <a:pt x="101" y="25"/>
                  </a:cubicBezTo>
                  <a:cubicBezTo>
                    <a:pt x="101" y="0"/>
                    <a:pt x="76" y="0"/>
                    <a:pt x="51" y="0"/>
                  </a:cubicBezTo>
                  <a:close/>
                </a:path>
              </a:pathLst>
            </a:custGeom>
            <a:solidFill>
              <a:srgbClr val="F060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076;p36">
              <a:extLst>
                <a:ext uri="{FF2B5EF4-FFF2-40B4-BE49-F238E27FC236}">
                  <a16:creationId xmlns:a16="http://schemas.microsoft.com/office/drawing/2014/main" id="{F0AE0677-3EB0-449E-8E57-50908C298D2F}"/>
                </a:ext>
              </a:extLst>
            </p:cNvPr>
            <p:cNvSpPr/>
            <p:nvPr/>
          </p:nvSpPr>
          <p:spPr>
            <a:xfrm>
              <a:off x="7879464" y="3844949"/>
              <a:ext cx="7144" cy="24655"/>
            </a:xfrm>
            <a:custGeom>
              <a:avLst/>
              <a:gdLst/>
              <a:ahLst/>
              <a:cxnLst/>
              <a:rect l="l" t="t" r="r" b="b"/>
              <a:pathLst>
                <a:path w="51" h="176" extrusionOk="0">
                  <a:moveTo>
                    <a:pt x="51" y="0"/>
                  </a:moveTo>
                  <a:cubicBezTo>
                    <a:pt x="51" y="0"/>
                    <a:pt x="26" y="0"/>
                    <a:pt x="26" y="26"/>
                  </a:cubicBezTo>
                  <a:cubicBezTo>
                    <a:pt x="1" y="76"/>
                    <a:pt x="26" y="126"/>
                    <a:pt x="51" y="176"/>
                  </a:cubicBezTo>
                  <a:cubicBezTo>
                    <a:pt x="51" y="101"/>
                    <a:pt x="51" y="51"/>
                    <a:pt x="51" y="0"/>
                  </a:cubicBezTo>
                  <a:close/>
                </a:path>
              </a:pathLst>
            </a:custGeom>
            <a:solidFill>
              <a:srgbClr val="F060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077;p36">
              <a:extLst>
                <a:ext uri="{FF2B5EF4-FFF2-40B4-BE49-F238E27FC236}">
                  <a16:creationId xmlns:a16="http://schemas.microsoft.com/office/drawing/2014/main" id="{28AE03BB-4FC7-4EC4-A01E-6333E3E9B1CE}"/>
                </a:ext>
              </a:extLst>
            </p:cNvPr>
            <p:cNvSpPr/>
            <p:nvPr/>
          </p:nvSpPr>
          <p:spPr>
            <a:xfrm>
              <a:off x="7258047" y="2898815"/>
              <a:ext cx="628561" cy="1567691"/>
            </a:xfrm>
            <a:custGeom>
              <a:avLst/>
              <a:gdLst/>
              <a:ahLst/>
              <a:cxnLst/>
              <a:rect l="l" t="t" r="r" b="b"/>
              <a:pathLst>
                <a:path w="4487" h="11191" extrusionOk="0">
                  <a:moveTo>
                    <a:pt x="1210" y="1851"/>
                  </a:moveTo>
                  <a:cubicBezTo>
                    <a:pt x="1278" y="1851"/>
                    <a:pt x="1348" y="1909"/>
                    <a:pt x="1329" y="1967"/>
                  </a:cubicBezTo>
                  <a:cubicBezTo>
                    <a:pt x="1329" y="2041"/>
                    <a:pt x="1275" y="2087"/>
                    <a:pt x="1217" y="2087"/>
                  </a:cubicBezTo>
                  <a:cubicBezTo>
                    <a:pt x="1196" y="2087"/>
                    <a:pt x="1174" y="2081"/>
                    <a:pt x="1154" y="2068"/>
                  </a:cubicBezTo>
                  <a:cubicBezTo>
                    <a:pt x="1078" y="2043"/>
                    <a:pt x="1078" y="1917"/>
                    <a:pt x="1154" y="1867"/>
                  </a:cubicBezTo>
                  <a:cubicBezTo>
                    <a:pt x="1170" y="1856"/>
                    <a:pt x="1190" y="1851"/>
                    <a:pt x="1210" y="1851"/>
                  </a:cubicBezTo>
                  <a:close/>
                  <a:moveTo>
                    <a:pt x="3162" y="1851"/>
                  </a:moveTo>
                  <a:cubicBezTo>
                    <a:pt x="3224" y="1851"/>
                    <a:pt x="3284" y="1909"/>
                    <a:pt x="3284" y="1967"/>
                  </a:cubicBezTo>
                  <a:cubicBezTo>
                    <a:pt x="3284" y="2041"/>
                    <a:pt x="3217" y="2087"/>
                    <a:pt x="3151" y="2087"/>
                  </a:cubicBezTo>
                  <a:cubicBezTo>
                    <a:pt x="3127" y="2087"/>
                    <a:pt x="3104" y="2081"/>
                    <a:pt x="3083" y="2068"/>
                  </a:cubicBezTo>
                  <a:cubicBezTo>
                    <a:pt x="3008" y="2043"/>
                    <a:pt x="3008" y="1917"/>
                    <a:pt x="3083" y="1867"/>
                  </a:cubicBezTo>
                  <a:lnTo>
                    <a:pt x="3108" y="1867"/>
                  </a:lnTo>
                  <a:cubicBezTo>
                    <a:pt x="3125" y="1856"/>
                    <a:pt x="3144" y="1851"/>
                    <a:pt x="3162" y="1851"/>
                  </a:cubicBezTo>
                  <a:close/>
                  <a:moveTo>
                    <a:pt x="2842" y="2452"/>
                  </a:moveTo>
                  <a:cubicBezTo>
                    <a:pt x="2858" y="2452"/>
                    <a:pt x="2872" y="2458"/>
                    <a:pt x="2883" y="2469"/>
                  </a:cubicBezTo>
                  <a:cubicBezTo>
                    <a:pt x="2908" y="2469"/>
                    <a:pt x="2908" y="2519"/>
                    <a:pt x="2908" y="2544"/>
                  </a:cubicBezTo>
                  <a:cubicBezTo>
                    <a:pt x="2833" y="2669"/>
                    <a:pt x="2682" y="2769"/>
                    <a:pt x="2532" y="2769"/>
                  </a:cubicBezTo>
                  <a:cubicBezTo>
                    <a:pt x="2482" y="2769"/>
                    <a:pt x="2432" y="2744"/>
                    <a:pt x="2382" y="2744"/>
                  </a:cubicBezTo>
                  <a:cubicBezTo>
                    <a:pt x="2357" y="2719"/>
                    <a:pt x="2331" y="2694"/>
                    <a:pt x="2357" y="2644"/>
                  </a:cubicBezTo>
                  <a:cubicBezTo>
                    <a:pt x="2357" y="2626"/>
                    <a:pt x="2382" y="2609"/>
                    <a:pt x="2405" y="2609"/>
                  </a:cubicBezTo>
                  <a:cubicBezTo>
                    <a:pt x="2415" y="2609"/>
                    <a:pt x="2424" y="2612"/>
                    <a:pt x="2432" y="2619"/>
                  </a:cubicBezTo>
                  <a:cubicBezTo>
                    <a:pt x="2459" y="2630"/>
                    <a:pt x="2489" y="2635"/>
                    <a:pt x="2520" y="2635"/>
                  </a:cubicBezTo>
                  <a:cubicBezTo>
                    <a:pt x="2628" y="2635"/>
                    <a:pt x="2743" y="2572"/>
                    <a:pt x="2783" y="2494"/>
                  </a:cubicBezTo>
                  <a:cubicBezTo>
                    <a:pt x="2797" y="2464"/>
                    <a:pt x="2821" y="2452"/>
                    <a:pt x="2842" y="2452"/>
                  </a:cubicBezTo>
                  <a:close/>
                  <a:moveTo>
                    <a:pt x="1066" y="2534"/>
                  </a:moveTo>
                  <a:cubicBezTo>
                    <a:pt x="1095" y="2534"/>
                    <a:pt x="1124" y="2537"/>
                    <a:pt x="1154" y="2544"/>
                  </a:cubicBezTo>
                  <a:lnTo>
                    <a:pt x="1204" y="2544"/>
                  </a:lnTo>
                  <a:cubicBezTo>
                    <a:pt x="1229" y="2569"/>
                    <a:pt x="1254" y="2569"/>
                    <a:pt x="1254" y="2569"/>
                  </a:cubicBezTo>
                  <a:cubicBezTo>
                    <a:pt x="1304" y="2594"/>
                    <a:pt x="1354" y="2619"/>
                    <a:pt x="1379" y="2694"/>
                  </a:cubicBezTo>
                  <a:cubicBezTo>
                    <a:pt x="1404" y="2744"/>
                    <a:pt x="1404" y="2820"/>
                    <a:pt x="1354" y="2845"/>
                  </a:cubicBezTo>
                  <a:cubicBezTo>
                    <a:pt x="1329" y="2895"/>
                    <a:pt x="1254" y="2945"/>
                    <a:pt x="1204" y="2945"/>
                  </a:cubicBezTo>
                  <a:cubicBezTo>
                    <a:pt x="1152" y="2955"/>
                    <a:pt x="1104" y="2961"/>
                    <a:pt x="1057" y="2961"/>
                  </a:cubicBezTo>
                  <a:cubicBezTo>
                    <a:pt x="991" y="2961"/>
                    <a:pt x="926" y="2949"/>
                    <a:pt x="853" y="2920"/>
                  </a:cubicBezTo>
                  <a:cubicBezTo>
                    <a:pt x="803" y="2895"/>
                    <a:pt x="727" y="2845"/>
                    <a:pt x="727" y="2769"/>
                  </a:cubicBezTo>
                  <a:cubicBezTo>
                    <a:pt x="727" y="2694"/>
                    <a:pt x="753" y="2644"/>
                    <a:pt x="828" y="2619"/>
                  </a:cubicBezTo>
                  <a:cubicBezTo>
                    <a:pt x="828" y="2594"/>
                    <a:pt x="853" y="2594"/>
                    <a:pt x="878" y="2569"/>
                  </a:cubicBezTo>
                  <a:cubicBezTo>
                    <a:pt x="931" y="2551"/>
                    <a:pt x="997" y="2534"/>
                    <a:pt x="1066" y="2534"/>
                  </a:cubicBezTo>
                  <a:close/>
                  <a:moveTo>
                    <a:pt x="2150" y="0"/>
                  </a:moveTo>
                  <a:cubicBezTo>
                    <a:pt x="1739" y="0"/>
                    <a:pt x="1348" y="277"/>
                    <a:pt x="1078" y="589"/>
                  </a:cubicBezTo>
                  <a:cubicBezTo>
                    <a:pt x="1028" y="639"/>
                    <a:pt x="978" y="689"/>
                    <a:pt x="928" y="764"/>
                  </a:cubicBezTo>
                  <a:cubicBezTo>
                    <a:pt x="627" y="1165"/>
                    <a:pt x="477" y="1667"/>
                    <a:pt x="352" y="2168"/>
                  </a:cubicBezTo>
                  <a:cubicBezTo>
                    <a:pt x="226" y="2694"/>
                    <a:pt x="151" y="3221"/>
                    <a:pt x="101" y="3747"/>
                  </a:cubicBezTo>
                  <a:lnTo>
                    <a:pt x="126" y="3747"/>
                  </a:lnTo>
                  <a:cubicBezTo>
                    <a:pt x="151" y="3772"/>
                    <a:pt x="176" y="3797"/>
                    <a:pt x="151" y="3847"/>
                  </a:cubicBezTo>
                  <a:cubicBezTo>
                    <a:pt x="126" y="3897"/>
                    <a:pt x="101" y="3947"/>
                    <a:pt x="76" y="3998"/>
                  </a:cubicBezTo>
                  <a:cubicBezTo>
                    <a:pt x="1" y="4975"/>
                    <a:pt x="1" y="5927"/>
                    <a:pt x="1" y="6905"/>
                  </a:cubicBezTo>
                  <a:cubicBezTo>
                    <a:pt x="26" y="6930"/>
                    <a:pt x="26" y="6980"/>
                    <a:pt x="51" y="7005"/>
                  </a:cubicBezTo>
                  <a:cubicBezTo>
                    <a:pt x="101" y="7005"/>
                    <a:pt x="151" y="7030"/>
                    <a:pt x="201" y="7055"/>
                  </a:cubicBezTo>
                  <a:cubicBezTo>
                    <a:pt x="201" y="7055"/>
                    <a:pt x="226" y="7080"/>
                    <a:pt x="226" y="7080"/>
                  </a:cubicBezTo>
                  <a:cubicBezTo>
                    <a:pt x="276" y="7130"/>
                    <a:pt x="301" y="7181"/>
                    <a:pt x="301" y="7231"/>
                  </a:cubicBezTo>
                  <a:cubicBezTo>
                    <a:pt x="326" y="7306"/>
                    <a:pt x="326" y="7381"/>
                    <a:pt x="276" y="7431"/>
                  </a:cubicBezTo>
                  <a:cubicBezTo>
                    <a:pt x="251" y="7506"/>
                    <a:pt x="151" y="7556"/>
                    <a:pt x="51" y="7556"/>
                  </a:cubicBezTo>
                  <a:cubicBezTo>
                    <a:pt x="51" y="7556"/>
                    <a:pt x="26" y="7556"/>
                    <a:pt x="1" y="7531"/>
                  </a:cubicBezTo>
                  <a:lnTo>
                    <a:pt x="1" y="7531"/>
                  </a:lnTo>
                  <a:cubicBezTo>
                    <a:pt x="26" y="8258"/>
                    <a:pt x="76" y="8960"/>
                    <a:pt x="276" y="9662"/>
                  </a:cubicBezTo>
                  <a:cubicBezTo>
                    <a:pt x="427" y="10238"/>
                    <a:pt x="753" y="10815"/>
                    <a:pt x="1304" y="11040"/>
                  </a:cubicBezTo>
                  <a:cubicBezTo>
                    <a:pt x="1404" y="11090"/>
                    <a:pt x="1529" y="11115"/>
                    <a:pt x="1630" y="11140"/>
                  </a:cubicBezTo>
                  <a:cubicBezTo>
                    <a:pt x="1630" y="11065"/>
                    <a:pt x="1630" y="11015"/>
                    <a:pt x="1630" y="10940"/>
                  </a:cubicBezTo>
                  <a:cubicBezTo>
                    <a:pt x="1630" y="10915"/>
                    <a:pt x="1655" y="10890"/>
                    <a:pt x="1680" y="10890"/>
                  </a:cubicBezTo>
                  <a:cubicBezTo>
                    <a:pt x="1705" y="10890"/>
                    <a:pt x="1755" y="10915"/>
                    <a:pt x="1755" y="10940"/>
                  </a:cubicBezTo>
                  <a:cubicBezTo>
                    <a:pt x="1755" y="11015"/>
                    <a:pt x="1755" y="11090"/>
                    <a:pt x="1755" y="11166"/>
                  </a:cubicBezTo>
                  <a:cubicBezTo>
                    <a:pt x="1905" y="11166"/>
                    <a:pt x="2056" y="11191"/>
                    <a:pt x="2206" y="11191"/>
                  </a:cubicBezTo>
                  <a:cubicBezTo>
                    <a:pt x="2407" y="11191"/>
                    <a:pt x="2582" y="11166"/>
                    <a:pt x="2783" y="11140"/>
                  </a:cubicBezTo>
                  <a:cubicBezTo>
                    <a:pt x="2783" y="11040"/>
                    <a:pt x="2783" y="10940"/>
                    <a:pt x="2783" y="10840"/>
                  </a:cubicBezTo>
                  <a:cubicBezTo>
                    <a:pt x="2783" y="10819"/>
                    <a:pt x="2799" y="10783"/>
                    <a:pt x="2832" y="10783"/>
                  </a:cubicBezTo>
                  <a:cubicBezTo>
                    <a:pt x="2840" y="10783"/>
                    <a:pt x="2848" y="10785"/>
                    <a:pt x="2858" y="10790"/>
                  </a:cubicBezTo>
                  <a:cubicBezTo>
                    <a:pt x="2883" y="10790"/>
                    <a:pt x="2908" y="10815"/>
                    <a:pt x="2908" y="10840"/>
                  </a:cubicBezTo>
                  <a:cubicBezTo>
                    <a:pt x="2908" y="10940"/>
                    <a:pt x="2908" y="11040"/>
                    <a:pt x="2908" y="11115"/>
                  </a:cubicBezTo>
                  <a:cubicBezTo>
                    <a:pt x="2958" y="11115"/>
                    <a:pt x="3033" y="11090"/>
                    <a:pt x="3108" y="11065"/>
                  </a:cubicBezTo>
                  <a:cubicBezTo>
                    <a:pt x="3660" y="10865"/>
                    <a:pt x="4036" y="10364"/>
                    <a:pt x="4236" y="9787"/>
                  </a:cubicBezTo>
                  <a:cubicBezTo>
                    <a:pt x="4437" y="9236"/>
                    <a:pt x="4437" y="8634"/>
                    <a:pt x="4462" y="8058"/>
                  </a:cubicBezTo>
                  <a:cubicBezTo>
                    <a:pt x="4462" y="7732"/>
                    <a:pt x="4487" y="7406"/>
                    <a:pt x="4487" y="7080"/>
                  </a:cubicBezTo>
                  <a:cubicBezTo>
                    <a:pt x="4462" y="7055"/>
                    <a:pt x="4437" y="7055"/>
                    <a:pt x="4412" y="7030"/>
                  </a:cubicBezTo>
                  <a:cubicBezTo>
                    <a:pt x="4337" y="6955"/>
                    <a:pt x="4311" y="6830"/>
                    <a:pt x="4362" y="6729"/>
                  </a:cubicBezTo>
                  <a:cubicBezTo>
                    <a:pt x="4362" y="6679"/>
                    <a:pt x="4412" y="6629"/>
                    <a:pt x="4487" y="6579"/>
                  </a:cubicBezTo>
                  <a:cubicBezTo>
                    <a:pt x="4487" y="5727"/>
                    <a:pt x="4462" y="4850"/>
                    <a:pt x="4387" y="4023"/>
                  </a:cubicBezTo>
                  <a:cubicBezTo>
                    <a:pt x="4337" y="3947"/>
                    <a:pt x="4286" y="3847"/>
                    <a:pt x="4236" y="3772"/>
                  </a:cubicBezTo>
                  <a:cubicBezTo>
                    <a:pt x="4211" y="3747"/>
                    <a:pt x="4236" y="3722"/>
                    <a:pt x="4261" y="3697"/>
                  </a:cubicBezTo>
                  <a:cubicBezTo>
                    <a:pt x="4274" y="3684"/>
                    <a:pt x="4286" y="3678"/>
                    <a:pt x="4299" y="3678"/>
                  </a:cubicBezTo>
                  <a:cubicBezTo>
                    <a:pt x="4311" y="3678"/>
                    <a:pt x="4324" y="3684"/>
                    <a:pt x="4337" y="3697"/>
                  </a:cubicBezTo>
                  <a:cubicBezTo>
                    <a:pt x="4337" y="3722"/>
                    <a:pt x="4362" y="3722"/>
                    <a:pt x="4362" y="3722"/>
                  </a:cubicBezTo>
                  <a:cubicBezTo>
                    <a:pt x="4337" y="3496"/>
                    <a:pt x="4286" y="3271"/>
                    <a:pt x="4261" y="3045"/>
                  </a:cubicBezTo>
                  <a:cubicBezTo>
                    <a:pt x="4161" y="2419"/>
                    <a:pt x="3986" y="1817"/>
                    <a:pt x="3685" y="1266"/>
                  </a:cubicBezTo>
                  <a:cubicBezTo>
                    <a:pt x="3585" y="1065"/>
                    <a:pt x="3434" y="840"/>
                    <a:pt x="3259" y="639"/>
                  </a:cubicBezTo>
                  <a:cubicBezTo>
                    <a:pt x="3209" y="589"/>
                    <a:pt x="3159" y="539"/>
                    <a:pt x="3108" y="514"/>
                  </a:cubicBezTo>
                  <a:cubicBezTo>
                    <a:pt x="2908" y="288"/>
                    <a:pt x="2657" y="113"/>
                    <a:pt x="2407" y="38"/>
                  </a:cubicBezTo>
                  <a:cubicBezTo>
                    <a:pt x="2321" y="12"/>
                    <a:pt x="2235" y="0"/>
                    <a:pt x="21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9" name="Google Shape;1078;p36">
              <a:extLst>
                <a:ext uri="{FF2B5EF4-FFF2-40B4-BE49-F238E27FC236}">
                  <a16:creationId xmlns:a16="http://schemas.microsoft.com/office/drawing/2014/main" id="{8C585AF1-CCC6-4B17-96B3-558DBEE45372}"/>
                </a:ext>
              </a:extLst>
            </p:cNvPr>
            <p:cNvSpPr/>
            <p:nvPr/>
          </p:nvSpPr>
          <p:spPr>
            <a:xfrm>
              <a:off x="7184362" y="3423573"/>
              <a:ext cx="119493" cy="533864"/>
            </a:xfrm>
            <a:custGeom>
              <a:avLst/>
              <a:gdLst/>
              <a:ahLst/>
              <a:cxnLst/>
              <a:rect l="l" t="t" r="r" b="b"/>
              <a:pathLst>
                <a:path w="853" h="3811" extrusionOk="0">
                  <a:moveTo>
                    <a:pt x="577" y="3384"/>
                  </a:moveTo>
                  <a:cubicBezTo>
                    <a:pt x="602" y="3384"/>
                    <a:pt x="627" y="3384"/>
                    <a:pt x="627" y="3409"/>
                  </a:cubicBezTo>
                  <a:cubicBezTo>
                    <a:pt x="627" y="3409"/>
                    <a:pt x="652" y="3435"/>
                    <a:pt x="652" y="3435"/>
                  </a:cubicBezTo>
                  <a:cubicBezTo>
                    <a:pt x="677" y="3460"/>
                    <a:pt x="702" y="3485"/>
                    <a:pt x="702" y="3510"/>
                  </a:cubicBezTo>
                  <a:cubicBezTo>
                    <a:pt x="727" y="3560"/>
                    <a:pt x="727" y="3585"/>
                    <a:pt x="702" y="3610"/>
                  </a:cubicBezTo>
                  <a:cubicBezTo>
                    <a:pt x="684" y="3647"/>
                    <a:pt x="625" y="3670"/>
                    <a:pt x="575" y="3670"/>
                  </a:cubicBezTo>
                  <a:cubicBezTo>
                    <a:pt x="557" y="3670"/>
                    <a:pt x="540" y="3667"/>
                    <a:pt x="527" y="3660"/>
                  </a:cubicBezTo>
                  <a:cubicBezTo>
                    <a:pt x="451" y="3635"/>
                    <a:pt x="426" y="3535"/>
                    <a:pt x="451" y="3460"/>
                  </a:cubicBezTo>
                  <a:cubicBezTo>
                    <a:pt x="477" y="3435"/>
                    <a:pt x="502" y="3435"/>
                    <a:pt x="527" y="3409"/>
                  </a:cubicBezTo>
                  <a:lnTo>
                    <a:pt x="552" y="3409"/>
                  </a:lnTo>
                  <a:cubicBezTo>
                    <a:pt x="577" y="3384"/>
                    <a:pt x="577" y="3384"/>
                    <a:pt x="577" y="3384"/>
                  </a:cubicBezTo>
                  <a:close/>
                  <a:moveTo>
                    <a:pt x="627" y="1"/>
                  </a:moveTo>
                  <a:cubicBezTo>
                    <a:pt x="602" y="1"/>
                    <a:pt x="577" y="1"/>
                    <a:pt x="577" y="26"/>
                  </a:cubicBezTo>
                  <a:cubicBezTo>
                    <a:pt x="50" y="1029"/>
                    <a:pt x="0" y="2282"/>
                    <a:pt x="451" y="3309"/>
                  </a:cubicBezTo>
                  <a:cubicBezTo>
                    <a:pt x="401" y="3334"/>
                    <a:pt x="376" y="3359"/>
                    <a:pt x="351" y="3409"/>
                  </a:cubicBezTo>
                  <a:cubicBezTo>
                    <a:pt x="301" y="3535"/>
                    <a:pt x="326" y="3710"/>
                    <a:pt x="451" y="3760"/>
                  </a:cubicBezTo>
                  <a:cubicBezTo>
                    <a:pt x="477" y="3785"/>
                    <a:pt x="502" y="3785"/>
                    <a:pt x="527" y="3785"/>
                  </a:cubicBezTo>
                  <a:cubicBezTo>
                    <a:pt x="552" y="3810"/>
                    <a:pt x="577" y="3810"/>
                    <a:pt x="577" y="3810"/>
                  </a:cubicBezTo>
                  <a:cubicBezTo>
                    <a:pt x="677" y="3810"/>
                    <a:pt x="777" y="3760"/>
                    <a:pt x="802" y="3685"/>
                  </a:cubicBezTo>
                  <a:cubicBezTo>
                    <a:pt x="852" y="3635"/>
                    <a:pt x="852" y="3560"/>
                    <a:pt x="827" y="3485"/>
                  </a:cubicBezTo>
                  <a:cubicBezTo>
                    <a:pt x="827" y="3435"/>
                    <a:pt x="802" y="3384"/>
                    <a:pt x="752" y="3334"/>
                  </a:cubicBezTo>
                  <a:cubicBezTo>
                    <a:pt x="752" y="3334"/>
                    <a:pt x="727" y="3309"/>
                    <a:pt x="727" y="3309"/>
                  </a:cubicBezTo>
                  <a:cubicBezTo>
                    <a:pt x="677" y="3284"/>
                    <a:pt x="627" y="3259"/>
                    <a:pt x="577" y="3259"/>
                  </a:cubicBezTo>
                  <a:cubicBezTo>
                    <a:pt x="552" y="3234"/>
                    <a:pt x="552" y="3184"/>
                    <a:pt x="527" y="3159"/>
                  </a:cubicBezTo>
                  <a:cubicBezTo>
                    <a:pt x="176" y="2232"/>
                    <a:pt x="201" y="1154"/>
                    <a:pt x="602" y="252"/>
                  </a:cubicBezTo>
                  <a:cubicBezTo>
                    <a:pt x="627" y="201"/>
                    <a:pt x="652" y="151"/>
                    <a:pt x="677" y="101"/>
                  </a:cubicBezTo>
                  <a:cubicBezTo>
                    <a:pt x="702" y="51"/>
                    <a:pt x="677" y="26"/>
                    <a:pt x="6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079;p36">
              <a:extLst>
                <a:ext uri="{FF2B5EF4-FFF2-40B4-BE49-F238E27FC236}">
                  <a16:creationId xmlns:a16="http://schemas.microsoft.com/office/drawing/2014/main" id="{3E7C8CA0-FF7A-42E7-8FAC-A84314FE2E22}"/>
                </a:ext>
              </a:extLst>
            </p:cNvPr>
            <p:cNvSpPr/>
            <p:nvPr/>
          </p:nvSpPr>
          <p:spPr>
            <a:xfrm>
              <a:off x="7847945" y="3414047"/>
              <a:ext cx="122995" cy="480211"/>
            </a:xfrm>
            <a:custGeom>
              <a:avLst/>
              <a:gdLst/>
              <a:ahLst/>
              <a:cxnLst/>
              <a:rect l="l" t="t" r="r" b="b"/>
              <a:pathLst>
                <a:path w="878" h="3428" extrusionOk="0">
                  <a:moveTo>
                    <a:pt x="426" y="2976"/>
                  </a:moveTo>
                  <a:cubicBezTo>
                    <a:pt x="451" y="2976"/>
                    <a:pt x="476" y="2976"/>
                    <a:pt x="476" y="3001"/>
                  </a:cubicBezTo>
                  <a:cubicBezTo>
                    <a:pt x="501" y="3026"/>
                    <a:pt x="527" y="3051"/>
                    <a:pt x="527" y="3076"/>
                  </a:cubicBezTo>
                  <a:cubicBezTo>
                    <a:pt x="552" y="3177"/>
                    <a:pt x="501" y="3252"/>
                    <a:pt x="426" y="3302"/>
                  </a:cubicBezTo>
                  <a:cubicBezTo>
                    <a:pt x="412" y="3307"/>
                    <a:pt x="398" y="3309"/>
                    <a:pt x="386" y="3309"/>
                  </a:cubicBezTo>
                  <a:cubicBezTo>
                    <a:pt x="334" y="3309"/>
                    <a:pt x="301" y="3272"/>
                    <a:pt x="301" y="3252"/>
                  </a:cubicBezTo>
                  <a:lnTo>
                    <a:pt x="276" y="3252"/>
                  </a:lnTo>
                  <a:cubicBezTo>
                    <a:pt x="251" y="3202"/>
                    <a:pt x="226" y="3152"/>
                    <a:pt x="251" y="3102"/>
                  </a:cubicBezTo>
                  <a:cubicBezTo>
                    <a:pt x="251" y="3076"/>
                    <a:pt x="276" y="3076"/>
                    <a:pt x="276" y="3076"/>
                  </a:cubicBezTo>
                  <a:cubicBezTo>
                    <a:pt x="301" y="3051"/>
                    <a:pt x="301" y="3026"/>
                    <a:pt x="351" y="3001"/>
                  </a:cubicBezTo>
                  <a:cubicBezTo>
                    <a:pt x="351" y="3001"/>
                    <a:pt x="376" y="2976"/>
                    <a:pt x="401" y="2976"/>
                  </a:cubicBezTo>
                  <a:close/>
                  <a:moveTo>
                    <a:pt x="88" y="0"/>
                  </a:moveTo>
                  <a:cubicBezTo>
                    <a:pt x="75" y="0"/>
                    <a:pt x="63" y="6"/>
                    <a:pt x="50" y="19"/>
                  </a:cubicBezTo>
                  <a:cubicBezTo>
                    <a:pt x="0" y="44"/>
                    <a:pt x="0" y="69"/>
                    <a:pt x="25" y="94"/>
                  </a:cubicBezTo>
                  <a:cubicBezTo>
                    <a:pt x="75" y="169"/>
                    <a:pt x="126" y="269"/>
                    <a:pt x="176" y="345"/>
                  </a:cubicBezTo>
                  <a:cubicBezTo>
                    <a:pt x="577" y="996"/>
                    <a:pt x="752" y="1698"/>
                    <a:pt x="652" y="2375"/>
                  </a:cubicBezTo>
                  <a:cubicBezTo>
                    <a:pt x="652" y="2525"/>
                    <a:pt x="577" y="2726"/>
                    <a:pt x="476" y="2851"/>
                  </a:cubicBezTo>
                  <a:lnTo>
                    <a:pt x="351" y="2851"/>
                  </a:lnTo>
                  <a:cubicBezTo>
                    <a:pt x="326" y="2851"/>
                    <a:pt x="301" y="2876"/>
                    <a:pt x="276" y="2901"/>
                  </a:cubicBezTo>
                  <a:cubicBezTo>
                    <a:pt x="201" y="2951"/>
                    <a:pt x="151" y="3001"/>
                    <a:pt x="151" y="3051"/>
                  </a:cubicBezTo>
                  <a:cubicBezTo>
                    <a:pt x="100" y="3152"/>
                    <a:pt x="126" y="3277"/>
                    <a:pt x="201" y="3352"/>
                  </a:cubicBezTo>
                  <a:cubicBezTo>
                    <a:pt x="226" y="3377"/>
                    <a:pt x="251" y="3377"/>
                    <a:pt x="276" y="3402"/>
                  </a:cubicBezTo>
                  <a:cubicBezTo>
                    <a:pt x="301" y="3427"/>
                    <a:pt x="351" y="3427"/>
                    <a:pt x="376" y="3427"/>
                  </a:cubicBezTo>
                  <a:cubicBezTo>
                    <a:pt x="426" y="3427"/>
                    <a:pt x="451" y="3427"/>
                    <a:pt x="476" y="3402"/>
                  </a:cubicBezTo>
                  <a:cubicBezTo>
                    <a:pt x="602" y="3352"/>
                    <a:pt x="677" y="3202"/>
                    <a:pt x="677" y="3076"/>
                  </a:cubicBezTo>
                  <a:cubicBezTo>
                    <a:pt x="652" y="3001"/>
                    <a:pt x="627" y="2951"/>
                    <a:pt x="577" y="2901"/>
                  </a:cubicBezTo>
                  <a:cubicBezTo>
                    <a:pt x="677" y="2776"/>
                    <a:pt x="777" y="2550"/>
                    <a:pt x="777" y="2400"/>
                  </a:cubicBezTo>
                  <a:cubicBezTo>
                    <a:pt x="877" y="1623"/>
                    <a:pt x="652" y="796"/>
                    <a:pt x="151" y="44"/>
                  </a:cubicBezTo>
                  <a:cubicBezTo>
                    <a:pt x="151" y="44"/>
                    <a:pt x="126" y="44"/>
                    <a:pt x="126" y="19"/>
                  </a:cubicBezTo>
                  <a:cubicBezTo>
                    <a:pt x="113" y="6"/>
                    <a:pt x="100" y="0"/>
                    <a:pt x="8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080;p36">
              <a:extLst>
                <a:ext uri="{FF2B5EF4-FFF2-40B4-BE49-F238E27FC236}">
                  <a16:creationId xmlns:a16="http://schemas.microsoft.com/office/drawing/2014/main" id="{67FBB6CF-85BF-4D28-8E69-FBAF525D204F}"/>
                </a:ext>
              </a:extLst>
            </p:cNvPr>
            <p:cNvSpPr/>
            <p:nvPr/>
          </p:nvSpPr>
          <p:spPr>
            <a:xfrm>
              <a:off x="7433573" y="4424200"/>
              <a:ext cx="73965" cy="179309"/>
            </a:xfrm>
            <a:custGeom>
              <a:avLst/>
              <a:gdLst/>
              <a:ahLst/>
              <a:cxnLst/>
              <a:rect l="l" t="t" r="r" b="b"/>
              <a:pathLst>
                <a:path w="528" h="1280" extrusionOk="0">
                  <a:moveTo>
                    <a:pt x="427" y="1"/>
                  </a:moveTo>
                  <a:cubicBezTo>
                    <a:pt x="402" y="1"/>
                    <a:pt x="377" y="26"/>
                    <a:pt x="377" y="51"/>
                  </a:cubicBezTo>
                  <a:cubicBezTo>
                    <a:pt x="377" y="126"/>
                    <a:pt x="377" y="176"/>
                    <a:pt x="377" y="251"/>
                  </a:cubicBezTo>
                  <a:cubicBezTo>
                    <a:pt x="377" y="352"/>
                    <a:pt x="377" y="477"/>
                    <a:pt x="377" y="602"/>
                  </a:cubicBezTo>
                  <a:cubicBezTo>
                    <a:pt x="402" y="753"/>
                    <a:pt x="402" y="928"/>
                    <a:pt x="402" y="1079"/>
                  </a:cubicBezTo>
                  <a:lnTo>
                    <a:pt x="51" y="1154"/>
                  </a:lnTo>
                  <a:cubicBezTo>
                    <a:pt x="26" y="1154"/>
                    <a:pt x="1" y="1179"/>
                    <a:pt x="1" y="1229"/>
                  </a:cubicBezTo>
                  <a:cubicBezTo>
                    <a:pt x="26" y="1254"/>
                    <a:pt x="51" y="1279"/>
                    <a:pt x="76" y="1279"/>
                  </a:cubicBezTo>
                  <a:lnTo>
                    <a:pt x="477" y="1179"/>
                  </a:lnTo>
                  <a:cubicBezTo>
                    <a:pt x="527" y="1179"/>
                    <a:pt x="527" y="1154"/>
                    <a:pt x="527" y="1129"/>
                  </a:cubicBezTo>
                  <a:cubicBezTo>
                    <a:pt x="527" y="978"/>
                    <a:pt x="527" y="778"/>
                    <a:pt x="527" y="577"/>
                  </a:cubicBezTo>
                  <a:cubicBezTo>
                    <a:pt x="502" y="477"/>
                    <a:pt x="502" y="377"/>
                    <a:pt x="502" y="277"/>
                  </a:cubicBezTo>
                  <a:cubicBezTo>
                    <a:pt x="502" y="201"/>
                    <a:pt x="502" y="126"/>
                    <a:pt x="502" y="51"/>
                  </a:cubicBezTo>
                  <a:cubicBezTo>
                    <a:pt x="502" y="26"/>
                    <a:pt x="452" y="1"/>
                    <a:pt x="42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081;p36">
              <a:extLst>
                <a:ext uri="{FF2B5EF4-FFF2-40B4-BE49-F238E27FC236}">
                  <a16:creationId xmlns:a16="http://schemas.microsoft.com/office/drawing/2014/main" id="{5EC63D6A-984E-4EA4-8688-46C9C88136DE}"/>
                </a:ext>
              </a:extLst>
            </p:cNvPr>
            <p:cNvSpPr/>
            <p:nvPr/>
          </p:nvSpPr>
          <p:spPr>
            <a:xfrm>
              <a:off x="7644261" y="4409211"/>
              <a:ext cx="91476" cy="187154"/>
            </a:xfrm>
            <a:custGeom>
              <a:avLst/>
              <a:gdLst/>
              <a:ahLst/>
              <a:cxnLst/>
              <a:rect l="l" t="t" r="r" b="b"/>
              <a:pathLst>
                <a:path w="653" h="1336" extrusionOk="0">
                  <a:moveTo>
                    <a:pt x="75" y="1"/>
                  </a:moveTo>
                  <a:cubicBezTo>
                    <a:pt x="42" y="1"/>
                    <a:pt x="26" y="37"/>
                    <a:pt x="26" y="58"/>
                  </a:cubicBezTo>
                  <a:cubicBezTo>
                    <a:pt x="26" y="158"/>
                    <a:pt x="26" y="258"/>
                    <a:pt x="26" y="358"/>
                  </a:cubicBezTo>
                  <a:cubicBezTo>
                    <a:pt x="1" y="634"/>
                    <a:pt x="1" y="910"/>
                    <a:pt x="1" y="1160"/>
                  </a:cubicBezTo>
                  <a:cubicBezTo>
                    <a:pt x="1" y="1211"/>
                    <a:pt x="26" y="1236"/>
                    <a:pt x="51" y="1236"/>
                  </a:cubicBezTo>
                  <a:lnTo>
                    <a:pt x="577" y="1336"/>
                  </a:lnTo>
                  <a:cubicBezTo>
                    <a:pt x="627" y="1336"/>
                    <a:pt x="652" y="1311"/>
                    <a:pt x="652" y="1286"/>
                  </a:cubicBezTo>
                  <a:cubicBezTo>
                    <a:pt x="652" y="1236"/>
                    <a:pt x="627" y="1211"/>
                    <a:pt x="602" y="1211"/>
                  </a:cubicBezTo>
                  <a:lnTo>
                    <a:pt x="126" y="1110"/>
                  </a:lnTo>
                  <a:cubicBezTo>
                    <a:pt x="126" y="860"/>
                    <a:pt x="126" y="609"/>
                    <a:pt x="151" y="333"/>
                  </a:cubicBezTo>
                  <a:cubicBezTo>
                    <a:pt x="151" y="258"/>
                    <a:pt x="151" y="158"/>
                    <a:pt x="151" y="58"/>
                  </a:cubicBezTo>
                  <a:cubicBezTo>
                    <a:pt x="151" y="33"/>
                    <a:pt x="126" y="8"/>
                    <a:pt x="101" y="8"/>
                  </a:cubicBezTo>
                  <a:cubicBezTo>
                    <a:pt x="91" y="3"/>
                    <a:pt x="83" y="1"/>
                    <a:pt x="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082;p36">
              <a:extLst>
                <a:ext uri="{FF2B5EF4-FFF2-40B4-BE49-F238E27FC236}">
                  <a16:creationId xmlns:a16="http://schemas.microsoft.com/office/drawing/2014/main" id="{80362BF7-C43B-419E-BC1F-02B659DB9A19}"/>
                </a:ext>
              </a:extLst>
            </p:cNvPr>
            <p:cNvSpPr/>
            <p:nvPr/>
          </p:nvSpPr>
          <p:spPr>
            <a:xfrm>
              <a:off x="7409058" y="3158112"/>
              <a:ext cx="37963" cy="33200"/>
            </a:xfrm>
            <a:custGeom>
              <a:avLst/>
              <a:gdLst/>
              <a:ahLst/>
              <a:cxnLst/>
              <a:rect l="l" t="t" r="r" b="b"/>
              <a:pathLst>
                <a:path w="271" h="237" extrusionOk="0">
                  <a:moveTo>
                    <a:pt x="132" y="0"/>
                  </a:moveTo>
                  <a:cubicBezTo>
                    <a:pt x="112" y="0"/>
                    <a:pt x="92" y="5"/>
                    <a:pt x="76" y="16"/>
                  </a:cubicBezTo>
                  <a:cubicBezTo>
                    <a:pt x="0" y="66"/>
                    <a:pt x="0" y="192"/>
                    <a:pt x="76" y="217"/>
                  </a:cubicBezTo>
                  <a:cubicBezTo>
                    <a:pt x="96" y="230"/>
                    <a:pt x="118" y="236"/>
                    <a:pt x="139" y="236"/>
                  </a:cubicBezTo>
                  <a:cubicBezTo>
                    <a:pt x="197" y="236"/>
                    <a:pt x="251" y="190"/>
                    <a:pt x="251" y="116"/>
                  </a:cubicBezTo>
                  <a:cubicBezTo>
                    <a:pt x="270" y="58"/>
                    <a:pt x="200" y="0"/>
                    <a:pt x="1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083;p36">
              <a:extLst>
                <a:ext uri="{FF2B5EF4-FFF2-40B4-BE49-F238E27FC236}">
                  <a16:creationId xmlns:a16="http://schemas.microsoft.com/office/drawing/2014/main" id="{3D51FB57-BE12-47B1-927B-DFDBBCB89AD7}"/>
                </a:ext>
              </a:extLst>
            </p:cNvPr>
            <p:cNvSpPr/>
            <p:nvPr/>
          </p:nvSpPr>
          <p:spPr>
            <a:xfrm>
              <a:off x="7679423" y="3158112"/>
              <a:ext cx="38663" cy="33200"/>
            </a:xfrm>
            <a:custGeom>
              <a:avLst/>
              <a:gdLst/>
              <a:ahLst/>
              <a:cxnLst/>
              <a:rect l="l" t="t" r="r" b="b"/>
              <a:pathLst>
                <a:path w="276" h="237" extrusionOk="0">
                  <a:moveTo>
                    <a:pt x="154" y="0"/>
                  </a:moveTo>
                  <a:cubicBezTo>
                    <a:pt x="136" y="0"/>
                    <a:pt x="117" y="5"/>
                    <a:pt x="100" y="16"/>
                  </a:cubicBezTo>
                  <a:lnTo>
                    <a:pt x="75" y="16"/>
                  </a:lnTo>
                  <a:cubicBezTo>
                    <a:pt x="0" y="66"/>
                    <a:pt x="0" y="192"/>
                    <a:pt x="75" y="217"/>
                  </a:cubicBezTo>
                  <a:cubicBezTo>
                    <a:pt x="96" y="230"/>
                    <a:pt x="119" y="236"/>
                    <a:pt x="143" y="236"/>
                  </a:cubicBezTo>
                  <a:cubicBezTo>
                    <a:pt x="209" y="236"/>
                    <a:pt x="276" y="190"/>
                    <a:pt x="276" y="116"/>
                  </a:cubicBezTo>
                  <a:cubicBezTo>
                    <a:pt x="276" y="58"/>
                    <a:pt x="216" y="0"/>
                    <a:pt x="1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084;p36">
              <a:extLst>
                <a:ext uri="{FF2B5EF4-FFF2-40B4-BE49-F238E27FC236}">
                  <a16:creationId xmlns:a16="http://schemas.microsoft.com/office/drawing/2014/main" id="{797A4C36-97B9-4991-8537-AD4A4DE934D5}"/>
                </a:ext>
              </a:extLst>
            </p:cNvPr>
            <p:cNvSpPr/>
            <p:nvPr/>
          </p:nvSpPr>
          <p:spPr>
            <a:xfrm>
              <a:off x="7584585" y="3242303"/>
              <a:ext cx="80829" cy="44547"/>
            </a:xfrm>
            <a:custGeom>
              <a:avLst/>
              <a:gdLst/>
              <a:ahLst/>
              <a:cxnLst/>
              <a:rect l="l" t="t" r="r" b="b"/>
              <a:pathLst>
                <a:path w="577" h="318" extrusionOk="0">
                  <a:moveTo>
                    <a:pt x="511" y="0"/>
                  </a:moveTo>
                  <a:cubicBezTo>
                    <a:pt x="490" y="0"/>
                    <a:pt x="466" y="12"/>
                    <a:pt x="452" y="42"/>
                  </a:cubicBezTo>
                  <a:cubicBezTo>
                    <a:pt x="412" y="120"/>
                    <a:pt x="297" y="183"/>
                    <a:pt x="189" y="183"/>
                  </a:cubicBezTo>
                  <a:cubicBezTo>
                    <a:pt x="158" y="183"/>
                    <a:pt x="128" y="178"/>
                    <a:pt x="101" y="167"/>
                  </a:cubicBezTo>
                  <a:cubicBezTo>
                    <a:pt x="93" y="160"/>
                    <a:pt x="84" y="157"/>
                    <a:pt x="74" y="157"/>
                  </a:cubicBezTo>
                  <a:cubicBezTo>
                    <a:pt x="51" y="157"/>
                    <a:pt x="26" y="174"/>
                    <a:pt x="26" y="192"/>
                  </a:cubicBezTo>
                  <a:cubicBezTo>
                    <a:pt x="0" y="242"/>
                    <a:pt x="26" y="267"/>
                    <a:pt x="51" y="292"/>
                  </a:cubicBezTo>
                  <a:cubicBezTo>
                    <a:pt x="101" y="292"/>
                    <a:pt x="151" y="317"/>
                    <a:pt x="201" y="317"/>
                  </a:cubicBezTo>
                  <a:cubicBezTo>
                    <a:pt x="351" y="317"/>
                    <a:pt x="502" y="217"/>
                    <a:pt x="577" y="92"/>
                  </a:cubicBezTo>
                  <a:cubicBezTo>
                    <a:pt x="577" y="67"/>
                    <a:pt x="577" y="17"/>
                    <a:pt x="552" y="17"/>
                  </a:cubicBezTo>
                  <a:cubicBezTo>
                    <a:pt x="541" y="6"/>
                    <a:pt x="527" y="0"/>
                    <a:pt x="5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085;p36">
              <a:extLst>
                <a:ext uri="{FF2B5EF4-FFF2-40B4-BE49-F238E27FC236}">
                  <a16:creationId xmlns:a16="http://schemas.microsoft.com/office/drawing/2014/main" id="{D028B6AF-49E5-4461-B92D-FA96D9374FCD}"/>
                </a:ext>
              </a:extLst>
            </p:cNvPr>
            <p:cNvSpPr/>
            <p:nvPr/>
          </p:nvSpPr>
          <p:spPr>
            <a:xfrm>
              <a:off x="7359889" y="3253650"/>
              <a:ext cx="94978" cy="60096"/>
            </a:xfrm>
            <a:custGeom>
              <a:avLst/>
              <a:gdLst/>
              <a:ahLst/>
              <a:cxnLst/>
              <a:rect l="l" t="t" r="r" b="b"/>
              <a:pathLst>
                <a:path w="678" h="429" extrusionOk="0">
                  <a:moveTo>
                    <a:pt x="339" y="1"/>
                  </a:moveTo>
                  <a:cubicBezTo>
                    <a:pt x="270" y="1"/>
                    <a:pt x="204" y="18"/>
                    <a:pt x="151" y="36"/>
                  </a:cubicBezTo>
                  <a:cubicBezTo>
                    <a:pt x="126" y="61"/>
                    <a:pt x="101" y="61"/>
                    <a:pt x="101" y="86"/>
                  </a:cubicBezTo>
                  <a:cubicBezTo>
                    <a:pt x="26" y="111"/>
                    <a:pt x="0" y="161"/>
                    <a:pt x="0" y="236"/>
                  </a:cubicBezTo>
                  <a:cubicBezTo>
                    <a:pt x="0" y="312"/>
                    <a:pt x="76" y="362"/>
                    <a:pt x="126" y="387"/>
                  </a:cubicBezTo>
                  <a:cubicBezTo>
                    <a:pt x="199" y="416"/>
                    <a:pt x="264" y="428"/>
                    <a:pt x="330" y="428"/>
                  </a:cubicBezTo>
                  <a:cubicBezTo>
                    <a:pt x="377" y="428"/>
                    <a:pt x="425" y="422"/>
                    <a:pt x="477" y="412"/>
                  </a:cubicBezTo>
                  <a:cubicBezTo>
                    <a:pt x="527" y="412"/>
                    <a:pt x="602" y="362"/>
                    <a:pt x="627" y="312"/>
                  </a:cubicBezTo>
                  <a:cubicBezTo>
                    <a:pt x="677" y="287"/>
                    <a:pt x="677" y="211"/>
                    <a:pt x="652" y="161"/>
                  </a:cubicBezTo>
                  <a:cubicBezTo>
                    <a:pt x="627" y="86"/>
                    <a:pt x="577" y="61"/>
                    <a:pt x="527" y="36"/>
                  </a:cubicBezTo>
                  <a:cubicBezTo>
                    <a:pt x="527" y="36"/>
                    <a:pt x="502" y="36"/>
                    <a:pt x="477" y="11"/>
                  </a:cubicBezTo>
                  <a:lnTo>
                    <a:pt x="427" y="11"/>
                  </a:lnTo>
                  <a:cubicBezTo>
                    <a:pt x="397" y="4"/>
                    <a:pt x="368" y="1"/>
                    <a:pt x="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86;p36">
              <a:extLst>
                <a:ext uri="{FF2B5EF4-FFF2-40B4-BE49-F238E27FC236}">
                  <a16:creationId xmlns:a16="http://schemas.microsoft.com/office/drawing/2014/main" id="{200F7E1A-25E8-40C4-9F68-89FA347C89B1}"/>
                </a:ext>
              </a:extLst>
            </p:cNvPr>
            <p:cNvSpPr/>
            <p:nvPr/>
          </p:nvSpPr>
          <p:spPr>
            <a:xfrm>
              <a:off x="7703926" y="3253650"/>
              <a:ext cx="94978" cy="60096"/>
            </a:xfrm>
            <a:custGeom>
              <a:avLst/>
              <a:gdLst/>
              <a:ahLst/>
              <a:cxnLst/>
              <a:rect l="l" t="t" r="r" b="b"/>
              <a:pathLst>
                <a:path w="678" h="429" extrusionOk="0">
                  <a:moveTo>
                    <a:pt x="339" y="1"/>
                  </a:moveTo>
                  <a:cubicBezTo>
                    <a:pt x="270" y="1"/>
                    <a:pt x="204" y="18"/>
                    <a:pt x="151" y="36"/>
                  </a:cubicBezTo>
                  <a:cubicBezTo>
                    <a:pt x="126" y="61"/>
                    <a:pt x="101" y="61"/>
                    <a:pt x="101" y="86"/>
                  </a:cubicBezTo>
                  <a:cubicBezTo>
                    <a:pt x="26" y="111"/>
                    <a:pt x="0" y="161"/>
                    <a:pt x="0" y="236"/>
                  </a:cubicBezTo>
                  <a:cubicBezTo>
                    <a:pt x="0" y="312"/>
                    <a:pt x="76" y="362"/>
                    <a:pt x="126" y="387"/>
                  </a:cubicBezTo>
                  <a:cubicBezTo>
                    <a:pt x="199" y="416"/>
                    <a:pt x="264" y="428"/>
                    <a:pt x="330" y="428"/>
                  </a:cubicBezTo>
                  <a:cubicBezTo>
                    <a:pt x="377" y="428"/>
                    <a:pt x="425" y="422"/>
                    <a:pt x="477" y="412"/>
                  </a:cubicBezTo>
                  <a:cubicBezTo>
                    <a:pt x="527" y="412"/>
                    <a:pt x="602" y="362"/>
                    <a:pt x="627" y="312"/>
                  </a:cubicBezTo>
                  <a:cubicBezTo>
                    <a:pt x="677" y="287"/>
                    <a:pt x="677" y="211"/>
                    <a:pt x="652" y="161"/>
                  </a:cubicBezTo>
                  <a:cubicBezTo>
                    <a:pt x="627" y="86"/>
                    <a:pt x="577" y="61"/>
                    <a:pt x="527" y="36"/>
                  </a:cubicBezTo>
                  <a:cubicBezTo>
                    <a:pt x="527" y="36"/>
                    <a:pt x="502" y="36"/>
                    <a:pt x="477" y="11"/>
                  </a:cubicBezTo>
                  <a:lnTo>
                    <a:pt x="427" y="11"/>
                  </a:lnTo>
                  <a:cubicBezTo>
                    <a:pt x="397" y="4"/>
                    <a:pt x="368" y="1"/>
                    <a:pt x="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033;p36">
            <a:extLst>
              <a:ext uri="{FF2B5EF4-FFF2-40B4-BE49-F238E27FC236}">
                <a16:creationId xmlns:a16="http://schemas.microsoft.com/office/drawing/2014/main" id="{580EA70F-B9E8-4EAA-B862-7AB1C02A5C59}"/>
              </a:ext>
            </a:extLst>
          </p:cNvPr>
          <p:cNvSpPr txBox="1">
            <a:spLocks/>
          </p:cNvSpPr>
          <p:nvPr/>
        </p:nvSpPr>
        <p:spPr>
          <a:xfrm>
            <a:off x="3235800" y="561341"/>
            <a:ext cx="2672400" cy="701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1800" b="1" u="sng" dirty="0">
                <a:solidFill>
                  <a:schemeClr val="tx1">
                    <a:lumMod val="75000"/>
                  </a:schemeClr>
                </a:solidFill>
              </a:rPr>
              <a:t>كتاب النشاط  ص 27 رقم (4)</a:t>
            </a: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68E2F920-25C3-4CBD-9A4C-159432D876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627" t="56137" r="16118" b="6370"/>
          <a:stretch/>
        </p:blipFill>
        <p:spPr>
          <a:xfrm>
            <a:off x="1244394" y="2048304"/>
            <a:ext cx="5418307" cy="2162332"/>
          </a:xfrm>
          <a:prstGeom prst="rect">
            <a:avLst/>
          </a:prstGeom>
        </p:spPr>
      </p:pic>
      <p:sp>
        <p:nvSpPr>
          <p:cNvPr id="122" name="Google Shape;1034;p36">
            <a:extLst>
              <a:ext uri="{FF2B5EF4-FFF2-40B4-BE49-F238E27FC236}">
                <a16:creationId xmlns:a16="http://schemas.microsoft.com/office/drawing/2014/main" id="{886CA6E4-9D1F-4ED8-BA07-7CF649EF05DD}"/>
              </a:ext>
            </a:extLst>
          </p:cNvPr>
          <p:cNvSpPr txBox="1">
            <a:spLocks/>
          </p:cNvSpPr>
          <p:nvPr/>
        </p:nvSpPr>
        <p:spPr>
          <a:xfrm>
            <a:off x="1222759" y="1348240"/>
            <a:ext cx="6537808" cy="36852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تفكِّر نسرين في عدد ما </a:t>
            </a:r>
            <a:r>
              <a:rPr lang="ar-OM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(ع)</a:t>
            </a:r>
          </a:p>
          <a:p>
            <a:pPr algn="ctr"/>
            <a:r>
              <a:rPr lang="ar-OM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اكتب عبارةً جبرية للتعبير عن العدد الذي تفكر فيه نسرين في كلِّ مرةٍ مما يلي 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14;p2">
            <a:extLst>
              <a:ext uri="{FF2B5EF4-FFF2-40B4-BE49-F238E27FC236}">
                <a16:creationId xmlns:a16="http://schemas.microsoft.com/office/drawing/2014/main" id="{FA0050F4-E9AA-4187-BA82-D76D08D6CE6E}"/>
              </a:ext>
            </a:extLst>
          </p:cNvPr>
          <p:cNvSpPr/>
          <p:nvPr/>
        </p:nvSpPr>
        <p:spPr>
          <a:xfrm>
            <a:off x="2278989" y="4353160"/>
            <a:ext cx="908069" cy="712281"/>
          </a:xfrm>
          <a:custGeom>
            <a:avLst/>
            <a:gdLst/>
            <a:ahLst/>
            <a:cxnLst/>
            <a:rect l="l" t="t" r="r" b="b"/>
            <a:pathLst>
              <a:path w="10402" h="8159" extrusionOk="0">
                <a:moveTo>
                  <a:pt x="6560" y="1"/>
                </a:moveTo>
                <a:cubicBezTo>
                  <a:pt x="5921" y="1"/>
                  <a:pt x="5272" y="298"/>
                  <a:pt x="4812" y="815"/>
                </a:cubicBezTo>
                <a:cubicBezTo>
                  <a:pt x="4637" y="539"/>
                  <a:pt x="4336" y="339"/>
                  <a:pt x="3960" y="264"/>
                </a:cubicBezTo>
                <a:cubicBezTo>
                  <a:pt x="3838" y="239"/>
                  <a:pt x="3714" y="227"/>
                  <a:pt x="3592" y="227"/>
                </a:cubicBezTo>
                <a:cubicBezTo>
                  <a:pt x="3088" y="227"/>
                  <a:pt x="2599" y="432"/>
                  <a:pt x="2256" y="815"/>
                </a:cubicBezTo>
                <a:cubicBezTo>
                  <a:pt x="1855" y="1241"/>
                  <a:pt x="1704" y="1868"/>
                  <a:pt x="1830" y="2419"/>
                </a:cubicBezTo>
                <a:cubicBezTo>
                  <a:pt x="1789" y="2415"/>
                  <a:pt x="1749" y="2414"/>
                  <a:pt x="1709" y="2414"/>
                </a:cubicBezTo>
                <a:cubicBezTo>
                  <a:pt x="1205" y="2414"/>
                  <a:pt x="755" y="2696"/>
                  <a:pt x="476" y="3021"/>
                </a:cubicBezTo>
                <a:cubicBezTo>
                  <a:pt x="151" y="3422"/>
                  <a:pt x="0" y="3948"/>
                  <a:pt x="0" y="4549"/>
                </a:cubicBezTo>
                <a:cubicBezTo>
                  <a:pt x="0" y="4825"/>
                  <a:pt x="50" y="5051"/>
                  <a:pt x="125" y="5226"/>
                </a:cubicBezTo>
                <a:cubicBezTo>
                  <a:pt x="351" y="5828"/>
                  <a:pt x="1028" y="6204"/>
                  <a:pt x="1955" y="6329"/>
                </a:cubicBezTo>
                <a:cubicBezTo>
                  <a:pt x="1855" y="6780"/>
                  <a:pt x="2055" y="7256"/>
                  <a:pt x="2506" y="7632"/>
                </a:cubicBezTo>
                <a:cubicBezTo>
                  <a:pt x="2857" y="7933"/>
                  <a:pt x="3359" y="8108"/>
                  <a:pt x="3985" y="8158"/>
                </a:cubicBezTo>
                <a:lnTo>
                  <a:pt x="4261" y="8158"/>
                </a:lnTo>
                <a:cubicBezTo>
                  <a:pt x="4637" y="8158"/>
                  <a:pt x="4963" y="8108"/>
                  <a:pt x="5238" y="7958"/>
                </a:cubicBezTo>
                <a:cubicBezTo>
                  <a:pt x="5589" y="7782"/>
                  <a:pt x="5865" y="7457"/>
                  <a:pt x="5940" y="7131"/>
                </a:cubicBezTo>
                <a:cubicBezTo>
                  <a:pt x="6299" y="7576"/>
                  <a:pt x="6857" y="7822"/>
                  <a:pt x="7414" y="7822"/>
                </a:cubicBezTo>
                <a:cubicBezTo>
                  <a:pt x="7673" y="7822"/>
                  <a:pt x="7932" y="7769"/>
                  <a:pt x="8171" y="7657"/>
                </a:cubicBezTo>
                <a:cubicBezTo>
                  <a:pt x="8973" y="7306"/>
                  <a:pt x="9424" y="6354"/>
                  <a:pt x="9198" y="5502"/>
                </a:cubicBezTo>
                <a:cubicBezTo>
                  <a:pt x="9424" y="5452"/>
                  <a:pt x="9624" y="5351"/>
                  <a:pt x="9800" y="5176"/>
                </a:cubicBezTo>
                <a:cubicBezTo>
                  <a:pt x="9775" y="5126"/>
                  <a:pt x="9750" y="5076"/>
                  <a:pt x="9725" y="5026"/>
                </a:cubicBezTo>
                <a:cubicBezTo>
                  <a:pt x="9549" y="5201"/>
                  <a:pt x="9324" y="5326"/>
                  <a:pt x="9098" y="5351"/>
                </a:cubicBezTo>
                <a:cubicBezTo>
                  <a:pt x="9073" y="5351"/>
                  <a:pt x="9048" y="5351"/>
                  <a:pt x="9023" y="5376"/>
                </a:cubicBezTo>
                <a:cubicBezTo>
                  <a:pt x="8998" y="5402"/>
                  <a:pt x="8998" y="5427"/>
                  <a:pt x="9023" y="5452"/>
                </a:cubicBezTo>
                <a:cubicBezTo>
                  <a:pt x="9248" y="6229"/>
                  <a:pt x="8847" y="7181"/>
                  <a:pt x="8120" y="7507"/>
                </a:cubicBezTo>
                <a:cubicBezTo>
                  <a:pt x="7906" y="7607"/>
                  <a:pt x="7674" y="7654"/>
                  <a:pt x="7441" y="7654"/>
                </a:cubicBezTo>
                <a:cubicBezTo>
                  <a:pt x="6857" y="7654"/>
                  <a:pt x="6270" y="7357"/>
                  <a:pt x="5965" y="6855"/>
                </a:cubicBezTo>
                <a:cubicBezTo>
                  <a:pt x="5947" y="6837"/>
                  <a:pt x="5917" y="6820"/>
                  <a:pt x="5892" y="6820"/>
                </a:cubicBezTo>
                <a:cubicBezTo>
                  <a:pt x="5882" y="6820"/>
                  <a:pt x="5872" y="6823"/>
                  <a:pt x="5865" y="6830"/>
                </a:cubicBezTo>
                <a:cubicBezTo>
                  <a:pt x="5840" y="6830"/>
                  <a:pt x="5815" y="6855"/>
                  <a:pt x="5815" y="6905"/>
                </a:cubicBezTo>
                <a:cubicBezTo>
                  <a:pt x="5790" y="7256"/>
                  <a:pt x="5539" y="7607"/>
                  <a:pt x="5163" y="7808"/>
                </a:cubicBezTo>
                <a:cubicBezTo>
                  <a:pt x="4925" y="7927"/>
                  <a:pt x="4640" y="7998"/>
                  <a:pt x="4283" y="7998"/>
                </a:cubicBezTo>
                <a:cubicBezTo>
                  <a:pt x="4189" y="7998"/>
                  <a:pt x="4090" y="7993"/>
                  <a:pt x="3985" y="7983"/>
                </a:cubicBezTo>
                <a:cubicBezTo>
                  <a:pt x="3409" y="7933"/>
                  <a:pt x="2932" y="7782"/>
                  <a:pt x="2607" y="7507"/>
                </a:cubicBezTo>
                <a:cubicBezTo>
                  <a:pt x="2281" y="7231"/>
                  <a:pt x="1980" y="6755"/>
                  <a:pt x="2156" y="6279"/>
                </a:cubicBezTo>
                <a:cubicBezTo>
                  <a:pt x="2156" y="6254"/>
                  <a:pt x="2156" y="6229"/>
                  <a:pt x="2130" y="6204"/>
                </a:cubicBezTo>
                <a:cubicBezTo>
                  <a:pt x="2130" y="6178"/>
                  <a:pt x="2105" y="6153"/>
                  <a:pt x="2080" y="6153"/>
                </a:cubicBezTo>
                <a:cubicBezTo>
                  <a:pt x="1629" y="6128"/>
                  <a:pt x="602" y="5953"/>
                  <a:pt x="276" y="5176"/>
                </a:cubicBezTo>
                <a:cubicBezTo>
                  <a:pt x="201" y="5000"/>
                  <a:pt x="176" y="4800"/>
                  <a:pt x="176" y="4549"/>
                </a:cubicBezTo>
                <a:cubicBezTo>
                  <a:pt x="176" y="3998"/>
                  <a:pt x="326" y="3497"/>
                  <a:pt x="602" y="3146"/>
                </a:cubicBezTo>
                <a:cubicBezTo>
                  <a:pt x="877" y="2795"/>
                  <a:pt x="1303" y="2594"/>
                  <a:pt x="1704" y="2594"/>
                </a:cubicBezTo>
                <a:cubicBezTo>
                  <a:pt x="1780" y="2594"/>
                  <a:pt x="1855" y="2594"/>
                  <a:pt x="1930" y="2620"/>
                </a:cubicBezTo>
                <a:cubicBezTo>
                  <a:pt x="1955" y="2620"/>
                  <a:pt x="1980" y="2620"/>
                  <a:pt x="2005" y="2594"/>
                </a:cubicBezTo>
                <a:cubicBezTo>
                  <a:pt x="2030" y="2569"/>
                  <a:pt x="2030" y="2544"/>
                  <a:pt x="2030" y="2494"/>
                </a:cubicBezTo>
                <a:cubicBezTo>
                  <a:pt x="1855" y="1968"/>
                  <a:pt x="2005" y="1341"/>
                  <a:pt x="2381" y="915"/>
                </a:cubicBezTo>
                <a:cubicBezTo>
                  <a:pt x="2693" y="583"/>
                  <a:pt x="3159" y="388"/>
                  <a:pt x="3637" y="388"/>
                </a:cubicBezTo>
                <a:cubicBezTo>
                  <a:pt x="3736" y="388"/>
                  <a:pt x="3836" y="397"/>
                  <a:pt x="3935" y="414"/>
                </a:cubicBezTo>
                <a:cubicBezTo>
                  <a:pt x="4211" y="489"/>
                  <a:pt x="4562" y="665"/>
                  <a:pt x="4712" y="990"/>
                </a:cubicBezTo>
                <a:cubicBezTo>
                  <a:pt x="4712" y="1041"/>
                  <a:pt x="4737" y="1041"/>
                  <a:pt x="4762" y="1066"/>
                </a:cubicBezTo>
                <a:cubicBezTo>
                  <a:pt x="4787" y="1066"/>
                  <a:pt x="4837" y="1041"/>
                  <a:pt x="4837" y="1016"/>
                </a:cubicBezTo>
                <a:cubicBezTo>
                  <a:pt x="5271" y="483"/>
                  <a:pt x="5938" y="168"/>
                  <a:pt x="6582" y="168"/>
                </a:cubicBezTo>
                <a:cubicBezTo>
                  <a:pt x="6755" y="168"/>
                  <a:pt x="6928" y="191"/>
                  <a:pt x="7093" y="239"/>
                </a:cubicBezTo>
                <a:cubicBezTo>
                  <a:pt x="7895" y="489"/>
                  <a:pt x="8496" y="1241"/>
                  <a:pt x="8572" y="2093"/>
                </a:cubicBezTo>
                <a:cubicBezTo>
                  <a:pt x="8572" y="2118"/>
                  <a:pt x="8597" y="2143"/>
                  <a:pt x="8622" y="2168"/>
                </a:cubicBezTo>
                <a:lnTo>
                  <a:pt x="8697" y="2168"/>
                </a:lnTo>
                <a:cubicBezTo>
                  <a:pt x="8811" y="2108"/>
                  <a:pt x="8931" y="2082"/>
                  <a:pt x="9052" y="2082"/>
                </a:cubicBezTo>
                <a:cubicBezTo>
                  <a:pt x="9384" y="2082"/>
                  <a:pt x="9716" y="2280"/>
                  <a:pt x="9900" y="2519"/>
                </a:cubicBezTo>
                <a:cubicBezTo>
                  <a:pt x="10226" y="2945"/>
                  <a:pt x="10226" y="3497"/>
                  <a:pt x="10201" y="3898"/>
                </a:cubicBezTo>
                <a:cubicBezTo>
                  <a:pt x="10151" y="4274"/>
                  <a:pt x="10025" y="4625"/>
                  <a:pt x="9800" y="4900"/>
                </a:cubicBezTo>
                <a:cubicBezTo>
                  <a:pt x="9825" y="4975"/>
                  <a:pt x="9850" y="5026"/>
                  <a:pt x="9900" y="5101"/>
                </a:cubicBezTo>
                <a:cubicBezTo>
                  <a:pt x="10151" y="4775"/>
                  <a:pt x="10326" y="4324"/>
                  <a:pt x="10351" y="3923"/>
                </a:cubicBezTo>
                <a:cubicBezTo>
                  <a:pt x="10401" y="3497"/>
                  <a:pt x="10376" y="2895"/>
                  <a:pt x="10050" y="2419"/>
                </a:cubicBezTo>
                <a:cubicBezTo>
                  <a:pt x="9836" y="2127"/>
                  <a:pt x="9456" y="1911"/>
                  <a:pt x="9062" y="1911"/>
                </a:cubicBezTo>
                <a:cubicBezTo>
                  <a:pt x="8949" y="1911"/>
                  <a:pt x="8834" y="1929"/>
                  <a:pt x="8722" y="1968"/>
                </a:cubicBezTo>
                <a:cubicBezTo>
                  <a:pt x="8622" y="1091"/>
                  <a:pt x="7970" y="339"/>
                  <a:pt x="7143" y="88"/>
                </a:cubicBezTo>
                <a:cubicBezTo>
                  <a:pt x="6954" y="29"/>
                  <a:pt x="6757" y="1"/>
                  <a:pt x="65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8" name="Google Shape;2738;p62"/>
          <p:cNvSpPr/>
          <p:nvPr/>
        </p:nvSpPr>
        <p:spPr>
          <a:xfrm>
            <a:off x="4627696" y="826261"/>
            <a:ext cx="4214592" cy="3884734"/>
          </a:xfrm>
          <a:prstGeom prst="roundRect">
            <a:avLst>
              <a:gd name="adj" fmla="val 1315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2738;p62">
            <a:extLst>
              <a:ext uri="{FF2B5EF4-FFF2-40B4-BE49-F238E27FC236}">
                <a16:creationId xmlns:a16="http://schemas.microsoft.com/office/drawing/2014/main" id="{484BE7C1-6375-40DB-95C6-3C2CF1443D83}"/>
              </a:ext>
            </a:extLst>
          </p:cNvPr>
          <p:cNvSpPr/>
          <p:nvPr/>
        </p:nvSpPr>
        <p:spPr>
          <a:xfrm>
            <a:off x="328401" y="824566"/>
            <a:ext cx="4198098" cy="3884734"/>
          </a:xfrm>
          <a:prstGeom prst="roundRect">
            <a:avLst>
              <a:gd name="adj" fmla="val 1315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724" name="صورة 2723">
            <a:extLst>
              <a:ext uri="{FF2B5EF4-FFF2-40B4-BE49-F238E27FC236}">
                <a16:creationId xmlns:a16="http://schemas.microsoft.com/office/drawing/2014/main" id="{E616D92F-B25D-4F86-A18E-968A713809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99" t="27434" r="18806" b="17200"/>
          <a:stretch/>
        </p:blipFill>
        <p:spPr>
          <a:xfrm>
            <a:off x="4690752" y="1473201"/>
            <a:ext cx="3701499" cy="2775817"/>
          </a:xfrm>
          <a:prstGeom prst="rect">
            <a:avLst/>
          </a:prstGeom>
        </p:spPr>
      </p:pic>
      <p:grpSp>
        <p:nvGrpSpPr>
          <p:cNvPr id="6" name="Google Shape;2647;p61">
            <a:extLst>
              <a:ext uri="{FF2B5EF4-FFF2-40B4-BE49-F238E27FC236}">
                <a16:creationId xmlns:a16="http://schemas.microsoft.com/office/drawing/2014/main" id="{8E97A12E-3DE3-4A36-BC91-BAC8E0E6E0BC}"/>
              </a:ext>
            </a:extLst>
          </p:cNvPr>
          <p:cNvGrpSpPr/>
          <p:nvPr/>
        </p:nvGrpSpPr>
        <p:grpSpPr>
          <a:xfrm>
            <a:off x="7679044" y="2719721"/>
            <a:ext cx="1194811" cy="2423779"/>
            <a:chOff x="3890914" y="2101746"/>
            <a:chExt cx="1114251" cy="2260355"/>
          </a:xfrm>
        </p:grpSpPr>
        <p:sp>
          <p:nvSpPr>
            <p:cNvPr id="7" name="Google Shape;2648;p61">
              <a:extLst>
                <a:ext uri="{FF2B5EF4-FFF2-40B4-BE49-F238E27FC236}">
                  <a16:creationId xmlns:a16="http://schemas.microsoft.com/office/drawing/2014/main" id="{B4F577B6-0DFA-45DD-99A5-07AD0072ACAC}"/>
                </a:ext>
              </a:extLst>
            </p:cNvPr>
            <p:cNvSpPr/>
            <p:nvPr/>
          </p:nvSpPr>
          <p:spPr>
            <a:xfrm>
              <a:off x="3903015" y="3050528"/>
              <a:ext cx="260406" cy="274219"/>
            </a:xfrm>
            <a:custGeom>
              <a:avLst/>
              <a:gdLst/>
              <a:ahLst/>
              <a:cxnLst/>
              <a:rect l="l" t="t" r="r" b="b"/>
              <a:pathLst>
                <a:path w="12933" h="13619" extrusionOk="0">
                  <a:moveTo>
                    <a:pt x="12231" y="0"/>
                  </a:moveTo>
                  <a:cubicBezTo>
                    <a:pt x="12081" y="25"/>
                    <a:pt x="11880" y="0"/>
                    <a:pt x="11605" y="51"/>
                  </a:cubicBezTo>
                  <a:cubicBezTo>
                    <a:pt x="11304" y="51"/>
                    <a:pt x="10978" y="101"/>
                    <a:pt x="10602" y="151"/>
                  </a:cubicBezTo>
                  <a:cubicBezTo>
                    <a:pt x="10402" y="176"/>
                    <a:pt x="10201" y="201"/>
                    <a:pt x="9976" y="251"/>
                  </a:cubicBezTo>
                  <a:cubicBezTo>
                    <a:pt x="9775" y="301"/>
                    <a:pt x="9550" y="326"/>
                    <a:pt x="9324" y="376"/>
                  </a:cubicBezTo>
                  <a:cubicBezTo>
                    <a:pt x="8848" y="502"/>
                    <a:pt x="8372" y="652"/>
                    <a:pt x="7845" y="828"/>
                  </a:cubicBezTo>
                  <a:cubicBezTo>
                    <a:pt x="7344" y="1003"/>
                    <a:pt x="6818" y="1254"/>
                    <a:pt x="6266" y="1504"/>
                  </a:cubicBezTo>
                  <a:cubicBezTo>
                    <a:pt x="5214" y="2056"/>
                    <a:pt x="4111" y="2782"/>
                    <a:pt x="3159" y="3685"/>
                  </a:cubicBezTo>
                  <a:cubicBezTo>
                    <a:pt x="2908" y="3935"/>
                    <a:pt x="2732" y="4111"/>
                    <a:pt x="2482" y="4386"/>
                  </a:cubicBezTo>
                  <a:cubicBezTo>
                    <a:pt x="2256" y="4662"/>
                    <a:pt x="2056" y="4913"/>
                    <a:pt x="1855" y="5163"/>
                  </a:cubicBezTo>
                  <a:cubicBezTo>
                    <a:pt x="1479" y="5715"/>
                    <a:pt x="1153" y="6266"/>
                    <a:pt x="903" y="6843"/>
                  </a:cubicBezTo>
                  <a:cubicBezTo>
                    <a:pt x="652" y="7394"/>
                    <a:pt x="452" y="7970"/>
                    <a:pt x="301" y="8522"/>
                  </a:cubicBezTo>
                  <a:cubicBezTo>
                    <a:pt x="151" y="9073"/>
                    <a:pt x="76" y="9625"/>
                    <a:pt x="26" y="10101"/>
                  </a:cubicBezTo>
                  <a:cubicBezTo>
                    <a:pt x="1" y="10602"/>
                    <a:pt x="26" y="11078"/>
                    <a:pt x="76" y="11479"/>
                  </a:cubicBezTo>
                  <a:cubicBezTo>
                    <a:pt x="126" y="11880"/>
                    <a:pt x="176" y="12231"/>
                    <a:pt x="276" y="12507"/>
                  </a:cubicBezTo>
                  <a:cubicBezTo>
                    <a:pt x="351" y="12782"/>
                    <a:pt x="452" y="12983"/>
                    <a:pt x="502" y="13133"/>
                  </a:cubicBezTo>
                  <a:cubicBezTo>
                    <a:pt x="552" y="13284"/>
                    <a:pt x="602" y="13359"/>
                    <a:pt x="602" y="13359"/>
                  </a:cubicBezTo>
                  <a:cubicBezTo>
                    <a:pt x="652" y="13484"/>
                    <a:pt x="778" y="13584"/>
                    <a:pt x="928" y="13610"/>
                  </a:cubicBezTo>
                  <a:cubicBezTo>
                    <a:pt x="957" y="13615"/>
                    <a:pt x="986" y="13618"/>
                    <a:pt x="1015" y="13618"/>
                  </a:cubicBezTo>
                  <a:cubicBezTo>
                    <a:pt x="1234" y="13618"/>
                    <a:pt x="1435" y="13455"/>
                    <a:pt x="1479" y="13234"/>
                  </a:cubicBezTo>
                  <a:cubicBezTo>
                    <a:pt x="1479" y="13234"/>
                    <a:pt x="1504" y="13158"/>
                    <a:pt x="1529" y="13008"/>
                  </a:cubicBezTo>
                  <a:cubicBezTo>
                    <a:pt x="1554" y="12858"/>
                    <a:pt x="1580" y="12657"/>
                    <a:pt x="1630" y="12407"/>
                  </a:cubicBezTo>
                  <a:cubicBezTo>
                    <a:pt x="1680" y="12156"/>
                    <a:pt x="1730" y="11855"/>
                    <a:pt x="1805" y="11504"/>
                  </a:cubicBezTo>
                  <a:cubicBezTo>
                    <a:pt x="1855" y="11178"/>
                    <a:pt x="1930" y="10777"/>
                    <a:pt x="2031" y="10376"/>
                  </a:cubicBezTo>
                  <a:cubicBezTo>
                    <a:pt x="2131" y="9975"/>
                    <a:pt x="2206" y="9524"/>
                    <a:pt x="2357" y="9073"/>
                  </a:cubicBezTo>
                  <a:cubicBezTo>
                    <a:pt x="2457" y="8597"/>
                    <a:pt x="2632" y="8146"/>
                    <a:pt x="2808" y="7645"/>
                  </a:cubicBezTo>
                  <a:cubicBezTo>
                    <a:pt x="2983" y="7168"/>
                    <a:pt x="3234" y="6667"/>
                    <a:pt x="3484" y="6166"/>
                  </a:cubicBezTo>
                  <a:cubicBezTo>
                    <a:pt x="3610" y="5940"/>
                    <a:pt x="3735" y="5690"/>
                    <a:pt x="3885" y="5464"/>
                  </a:cubicBezTo>
                  <a:cubicBezTo>
                    <a:pt x="3986" y="5239"/>
                    <a:pt x="4211" y="4963"/>
                    <a:pt x="4362" y="4762"/>
                  </a:cubicBezTo>
                  <a:cubicBezTo>
                    <a:pt x="4687" y="4286"/>
                    <a:pt x="5088" y="3860"/>
                    <a:pt x="5489" y="3459"/>
                  </a:cubicBezTo>
                  <a:cubicBezTo>
                    <a:pt x="5890" y="3083"/>
                    <a:pt x="6341" y="2732"/>
                    <a:pt x="6793" y="2432"/>
                  </a:cubicBezTo>
                  <a:cubicBezTo>
                    <a:pt x="7269" y="2131"/>
                    <a:pt x="7720" y="1880"/>
                    <a:pt x="8196" y="1680"/>
                  </a:cubicBezTo>
                  <a:cubicBezTo>
                    <a:pt x="8647" y="1479"/>
                    <a:pt x="9098" y="1329"/>
                    <a:pt x="9524" y="1203"/>
                  </a:cubicBezTo>
                  <a:cubicBezTo>
                    <a:pt x="9951" y="1103"/>
                    <a:pt x="10352" y="1028"/>
                    <a:pt x="10702" y="953"/>
                  </a:cubicBezTo>
                  <a:cubicBezTo>
                    <a:pt x="11053" y="928"/>
                    <a:pt x="11379" y="903"/>
                    <a:pt x="11630" y="878"/>
                  </a:cubicBezTo>
                  <a:cubicBezTo>
                    <a:pt x="11855" y="878"/>
                    <a:pt x="12081" y="878"/>
                    <a:pt x="12231" y="903"/>
                  </a:cubicBezTo>
                  <a:lnTo>
                    <a:pt x="12482" y="903"/>
                  </a:lnTo>
                  <a:cubicBezTo>
                    <a:pt x="12733" y="878"/>
                    <a:pt x="12933" y="677"/>
                    <a:pt x="12908" y="426"/>
                  </a:cubicBezTo>
                  <a:cubicBezTo>
                    <a:pt x="12908" y="176"/>
                    <a:pt x="12682" y="0"/>
                    <a:pt x="12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649;p61">
              <a:extLst>
                <a:ext uri="{FF2B5EF4-FFF2-40B4-BE49-F238E27FC236}">
                  <a16:creationId xmlns:a16="http://schemas.microsoft.com/office/drawing/2014/main" id="{1D83E2BC-92C5-41FD-99CE-A449021F623B}"/>
                </a:ext>
              </a:extLst>
            </p:cNvPr>
            <p:cNvSpPr/>
            <p:nvPr/>
          </p:nvSpPr>
          <p:spPr>
            <a:xfrm>
              <a:off x="3890914" y="3309565"/>
              <a:ext cx="94876" cy="63546"/>
            </a:xfrm>
            <a:custGeom>
              <a:avLst/>
              <a:gdLst/>
              <a:ahLst/>
              <a:cxnLst/>
              <a:rect l="l" t="t" r="r" b="b"/>
              <a:pathLst>
                <a:path w="4712" h="3156" extrusionOk="0">
                  <a:moveTo>
                    <a:pt x="1718" y="0"/>
                  </a:moveTo>
                  <a:cubicBezTo>
                    <a:pt x="1622" y="0"/>
                    <a:pt x="1526" y="40"/>
                    <a:pt x="1479" y="118"/>
                  </a:cubicBezTo>
                  <a:lnTo>
                    <a:pt x="1404" y="218"/>
                  </a:lnTo>
                  <a:cubicBezTo>
                    <a:pt x="1103" y="619"/>
                    <a:pt x="802" y="995"/>
                    <a:pt x="526" y="1421"/>
                  </a:cubicBezTo>
                  <a:cubicBezTo>
                    <a:pt x="401" y="1647"/>
                    <a:pt x="276" y="1847"/>
                    <a:pt x="176" y="2098"/>
                  </a:cubicBezTo>
                  <a:cubicBezTo>
                    <a:pt x="75" y="2349"/>
                    <a:pt x="0" y="2599"/>
                    <a:pt x="25" y="2900"/>
                  </a:cubicBezTo>
                  <a:cubicBezTo>
                    <a:pt x="25" y="2950"/>
                    <a:pt x="25" y="3000"/>
                    <a:pt x="50" y="3050"/>
                  </a:cubicBezTo>
                  <a:cubicBezTo>
                    <a:pt x="97" y="3112"/>
                    <a:pt x="181" y="3155"/>
                    <a:pt x="263" y="3155"/>
                  </a:cubicBezTo>
                  <a:cubicBezTo>
                    <a:pt x="314" y="3155"/>
                    <a:pt x="363" y="3139"/>
                    <a:pt x="401" y="3100"/>
                  </a:cubicBezTo>
                  <a:lnTo>
                    <a:pt x="426" y="3100"/>
                  </a:lnTo>
                  <a:cubicBezTo>
                    <a:pt x="652" y="2950"/>
                    <a:pt x="827" y="2775"/>
                    <a:pt x="1003" y="2599"/>
                  </a:cubicBezTo>
                  <a:cubicBezTo>
                    <a:pt x="1153" y="2399"/>
                    <a:pt x="1303" y="2198"/>
                    <a:pt x="1429" y="1998"/>
                  </a:cubicBezTo>
                  <a:cubicBezTo>
                    <a:pt x="1632" y="1631"/>
                    <a:pt x="1836" y="1264"/>
                    <a:pt x="2000" y="870"/>
                  </a:cubicBezTo>
                  <a:lnTo>
                    <a:pt x="2000" y="870"/>
                  </a:lnTo>
                  <a:cubicBezTo>
                    <a:pt x="2342" y="956"/>
                    <a:pt x="2682" y="1044"/>
                    <a:pt x="3008" y="1171"/>
                  </a:cubicBezTo>
                  <a:cubicBezTo>
                    <a:pt x="3459" y="1321"/>
                    <a:pt x="3910" y="1471"/>
                    <a:pt x="4361" y="1697"/>
                  </a:cubicBezTo>
                  <a:lnTo>
                    <a:pt x="4386" y="1697"/>
                  </a:lnTo>
                  <a:cubicBezTo>
                    <a:pt x="4408" y="1708"/>
                    <a:pt x="4431" y="1713"/>
                    <a:pt x="4456" y="1713"/>
                  </a:cubicBezTo>
                  <a:cubicBezTo>
                    <a:pt x="4545" y="1713"/>
                    <a:pt x="4642" y="1645"/>
                    <a:pt x="4662" y="1547"/>
                  </a:cubicBezTo>
                  <a:cubicBezTo>
                    <a:pt x="4712" y="1446"/>
                    <a:pt x="4637" y="1321"/>
                    <a:pt x="4511" y="1271"/>
                  </a:cubicBezTo>
                  <a:cubicBezTo>
                    <a:pt x="4060" y="1120"/>
                    <a:pt x="3609" y="920"/>
                    <a:pt x="3183" y="719"/>
                  </a:cubicBezTo>
                  <a:cubicBezTo>
                    <a:pt x="2732" y="519"/>
                    <a:pt x="2306" y="293"/>
                    <a:pt x="1880" y="43"/>
                  </a:cubicBezTo>
                  <a:cubicBezTo>
                    <a:pt x="1833" y="15"/>
                    <a:pt x="1775" y="0"/>
                    <a:pt x="17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650;p61">
              <a:extLst>
                <a:ext uri="{FF2B5EF4-FFF2-40B4-BE49-F238E27FC236}">
                  <a16:creationId xmlns:a16="http://schemas.microsoft.com/office/drawing/2014/main" id="{8D5C30FD-EA85-47DD-99AA-71D934A5C598}"/>
                </a:ext>
              </a:extLst>
            </p:cNvPr>
            <p:cNvSpPr/>
            <p:nvPr/>
          </p:nvSpPr>
          <p:spPr>
            <a:xfrm>
              <a:off x="3921680" y="3315585"/>
              <a:ext cx="30303" cy="67211"/>
            </a:xfrm>
            <a:custGeom>
              <a:avLst/>
              <a:gdLst/>
              <a:ahLst/>
              <a:cxnLst/>
              <a:rect l="l" t="t" r="r" b="b"/>
              <a:pathLst>
                <a:path w="1505" h="3338" extrusionOk="0">
                  <a:moveTo>
                    <a:pt x="272" y="0"/>
                  </a:moveTo>
                  <a:cubicBezTo>
                    <a:pt x="241" y="0"/>
                    <a:pt x="209" y="7"/>
                    <a:pt x="176" y="19"/>
                  </a:cubicBezTo>
                  <a:cubicBezTo>
                    <a:pt x="76" y="70"/>
                    <a:pt x="1" y="220"/>
                    <a:pt x="76" y="320"/>
                  </a:cubicBezTo>
                  <a:cubicBezTo>
                    <a:pt x="76" y="320"/>
                    <a:pt x="151" y="496"/>
                    <a:pt x="201" y="796"/>
                  </a:cubicBezTo>
                  <a:cubicBezTo>
                    <a:pt x="252" y="922"/>
                    <a:pt x="277" y="1097"/>
                    <a:pt x="302" y="1273"/>
                  </a:cubicBezTo>
                  <a:cubicBezTo>
                    <a:pt x="327" y="1473"/>
                    <a:pt x="327" y="1674"/>
                    <a:pt x="327" y="1874"/>
                  </a:cubicBezTo>
                  <a:cubicBezTo>
                    <a:pt x="327" y="2275"/>
                    <a:pt x="377" y="2651"/>
                    <a:pt x="527" y="2927"/>
                  </a:cubicBezTo>
                  <a:cubicBezTo>
                    <a:pt x="678" y="3177"/>
                    <a:pt x="928" y="3303"/>
                    <a:pt x="928" y="3303"/>
                  </a:cubicBezTo>
                  <a:cubicBezTo>
                    <a:pt x="975" y="3326"/>
                    <a:pt x="1026" y="3337"/>
                    <a:pt x="1077" y="3337"/>
                  </a:cubicBezTo>
                  <a:cubicBezTo>
                    <a:pt x="1191" y="3337"/>
                    <a:pt x="1302" y="3281"/>
                    <a:pt x="1354" y="3177"/>
                  </a:cubicBezTo>
                  <a:cubicBezTo>
                    <a:pt x="1354" y="3177"/>
                    <a:pt x="1505" y="2927"/>
                    <a:pt x="1505" y="2651"/>
                  </a:cubicBezTo>
                  <a:cubicBezTo>
                    <a:pt x="1480" y="2350"/>
                    <a:pt x="1304" y="1974"/>
                    <a:pt x="1104" y="1649"/>
                  </a:cubicBezTo>
                  <a:cubicBezTo>
                    <a:pt x="1003" y="1473"/>
                    <a:pt x="878" y="1298"/>
                    <a:pt x="803" y="1122"/>
                  </a:cubicBezTo>
                  <a:cubicBezTo>
                    <a:pt x="728" y="972"/>
                    <a:pt x="678" y="796"/>
                    <a:pt x="627" y="671"/>
                  </a:cubicBezTo>
                  <a:cubicBezTo>
                    <a:pt x="527" y="395"/>
                    <a:pt x="502" y="195"/>
                    <a:pt x="502" y="195"/>
                  </a:cubicBezTo>
                  <a:cubicBezTo>
                    <a:pt x="502" y="170"/>
                    <a:pt x="477" y="170"/>
                    <a:pt x="477" y="145"/>
                  </a:cubicBezTo>
                  <a:cubicBezTo>
                    <a:pt x="440" y="52"/>
                    <a:pt x="361" y="0"/>
                    <a:pt x="2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651;p61">
              <a:extLst>
                <a:ext uri="{FF2B5EF4-FFF2-40B4-BE49-F238E27FC236}">
                  <a16:creationId xmlns:a16="http://schemas.microsoft.com/office/drawing/2014/main" id="{64631848-3703-4DD5-9DCB-D5D3D92EDA28}"/>
                </a:ext>
              </a:extLst>
            </p:cNvPr>
            <p:cNvSpPr/>
            <p:nvPr/>
          </p:nvSpPr>
          <p:spPr>
            <a:xfrm>
              <a:off x="4700844" y="3020245"/>
              <a:ext cx="275064" cy="275487"/>
            </a:xfrm>
            <a:custGeom>
              <a:avLst/>
              <a:gdLst/>
              <a:ahLst/>
              <a:cxnLst/>
              <a:rect l="l" t="t" r="r" b="b"/>
              <a:pathLst>
                <a:path w="13661" h="13682" extrusionOk="0">
                  <a:moveTo>
                    <a:pt x="477" y="1"/>
                  </a:moveTo>
                  <a:cubicBezTo>
                    <a:pt x="226" y="1"/>
                    <a:pt x="26" y="201"/>
                    <a:pt x="1" y="452"/>
                  </a:cubicBezTo>
                  <a:cubicBezTo>
                    <a:pt x="1" y="702"/>
                    <a:pt x="201" y="903"/>
                    <a:pt x="452" y="903"/>
                  </a:cubicBezTo>
                  <a:lnTo>
                    <a:pt x="678" y="903"/>
                  </a:lnTo>
                  <a:cubicBezTo>
                    <a:pt x="828" y="903"/>
                    <a:pt x="1054" y="903"/>
                    <a:pt x="1304" y="928"/>
                  </a:cubicBezTo>
                  <a:cubicBezTo>
                    <a:pt x="1555" y="953"/>
                    <a:pt x="1856" y="1003"/>
                    <a:pt x="2231" y="1053"/>
                  </a:cubicBezTo>
                  <a:cubicBezTo>
                    <a:pt x="2582" y="1128"/>
                    <a:pt x="2983" y="1229"/>
                    <a:pt x="3409" y="1329"/>
                  </a:cubicBezTo>
                  <a:cubicBezTo>
                    <a:pt x="3835" y="1479"/>
                    <a:pt x="4312" y="1630"/>
                    <a:pt x="4763" y="1855"/>
                  </a:cubicBezTo>
                  <a:cubicBezTo>
                    <a:pt x="5239" y="2056"/>
                    <a:pt x="5715" y="2332"/>
                    <a:pt x="6191" y="2632"/>
                  </a:cubicBezTo>
                  <a:cubicBezTo>
                    <a:pt x="6668" y="2933"/>
                    <a:pt x="7119" y="3284"/>
                    <a:pt x="7545" y="3660"/>
                  </a:cubicBezTo>
                  <a:cubicBezTo>
                    <a:pt x="7971" y="4061"/>
                    <a:pt x="8372" y="4487"/>
                    <a:pt x="8748" y="4938"/>
                  </a:cubicBezTo>
                  <a:cubicBezTo>
                    <a:pt x="9124" y="5414"/>
                    <a:pt x="9424" y="5865"/>
                    <a:pt x="9725" y="6367"/>
                  </a:cubicBezTo>
                  <a:cubicBezTo>
                    <a:pt x="10026" y="6843"/>
                    <a:pt x="10277" y="7319"/>
                    <a:pt x="10527" y="7820"/>
                  </a:cubicBezTo>
                  <a:cubicBezTo>
                    <a:pt x="10728" y="8296"/>
                    <a:pt x="10953" y="8773"/>
                    <a:pt x="11129" y="9224"/>
                  </a:cubicBezTo>
                  <a:cubicBezTo>
                    <a:pt x="11304" y="9675"/>
                    <a:pt x="11430" y="10126"/>
                    <a:pt x="11580" y="10527"/>
                  </a:cubicBezTo>
                  <a:cubicBezTo>
                    <a:pt x="11705" y="10953"/>
                    <a:pt x="11831" y="11329"/>
                    <a:pt x="11956" y="11655"/>
                  </a:cubicBezTo>
                  <a:cubicBezTo>
                    <a:pt x="12056" y="12006"/>
                    <a:pt x="12131" y="12306"/>
                    <a:pt x="12232" y="12557"/>
                  </a:cubicBezTo>
                  <a:cubicBezTo>
                    <a:pt x="12307" y="12808"/>
                    <a:pt x="12357" y="13008"/>
                    <a:pt x="12407" y="13134"/>
                  </a:cubicBezTo>
                  <a:cubicBezTo>
                    <a:pt x="12457" y="13284"/>
                    <a:pt x="12482" y="13359"/>
                    <a:pt x="12482" y="13359"/>
                  </a:cubicBezTo>
                  <a:lnTo>
                    <a:pt x="12482" y="13384"/>
                  </a:lnTo>
                  <a:cubicBezTo>
                    <a:pt x="12532" y="13510"/>
                    <a:pt x="12633" y="13610"/>
                    <a:pt x="12783" y="13660"/>
                  </a:cubicBezTo>
                  <a:cubicBezTo>
                    <a:pt x="12832" y="13675"/>
                    <a:pt x="12881" y="13682"/>
                    <a:pt x="12930" y="13682"/>
                  </a:cubicBezTo>
                  <a:cubicBezTo>
                    <a:pt x="13133" y="13682"/>
                    <a:pt x="13324" y="13561"/>
                    <a:pt x="13384" y="13359"/>
                  </a:cubicBezTo>
                  <a:cubicBezTo>
                    <a:pt x="13384" y="13359"/>
                    <a:pt x="13409" y="13284"/>
                    <a:pt x="13460" y="13134"/>
                  </a:cubicBezTo>
                  <a:cubicBezTo>
                    <a:pt x="13485" y="12983"/>
                    <a:pt x="13560" y="12758"/>
                    <a:pt x="13585" y="12457"/>
                  </a:cubicBezTo>
                  <a:cubicBezTo>
                    <a:pt x="13635" y="12181"/>
                    <a:pt x="13635" y="11830"/>
                    <a:pt x="13660" y="11404"/>
                  </a:cubicBezTo>
                  <a:cubicBezTo>
                    <a:pt x="13660" y="11003"/>
                    <a:pt x="13610" y="10552"/>
                    <a:pt x="13535" y="10051"/>
                  </a:cubicBezTo>
                  <a:cubicBezTo>
                    <a:pt x="13435" y="9550"/>
                    <a:pt x="13309" y="9023"/>
                    <a:pt x="13109" y="8497"/>
                  </a:cubicBezTo>
                  <a:cubicBezTo>
                    <a:pt x="12908" y="7946"/>
                    <a:pt x="12658" y="7394"/>
                    <a:pt x="12357" y="6843"/>
                  </a:cubicBezTo>
                  <a:cubicBezTo>
                    <a:pt x="12056" y="6316"/>
                    <a:pt x="11680" y="5765"/>
                    <a:pt x="11279" y="5264"/>
                  </a:cubicBezTo>
                  <a:cubicBezTo>
                    <a:pt x="11054" y="5013"/>
                    <a:pt x="10853" y="4763"/>
                    <a:pt x="10602" y="4512"/>
                  </a:cubicBezTo>
                  <a:cubicBezTo>
                    <a:pt x="10352" y="4236"/>
                    <a:pt x="10151" y="4061"/>
                    <a:pt x="9901" y="3835"/>
                  </a:cubicBezTo>
                  <a:cubicBezTo>
                    <a:pt x="8898" y="2958"/>
                    <a:pt x="7795" y="2256"/>
                    <a:pt x="6718" y="1705"/>
                  </a:cubicBezTo>
                  <a:cubicBezTo>
                    <a:pt x="6166" y="1429"/>
                    <a:pt x="5640" y="1204"/>
                    <a:pt x="5114" y="1003"/>
                  </a:cubicBezTo>
                  <a:cubicBezTo>
                    <a:pt x="4612" y="803"/>
                    <a:pt x="4111" y="652"/>
                    <a:pt x="3660" y="527"/>
                  </a:cubicBezTo>
                  <a:cubicBezTo>
                    <a:pt x="3184" y="402"/>
                    <a:pt x="2758" y="301"/>
                    <a:pt x="2382" y="251"/>
                  </a:cubicBezTo>
                  <a:cubicBezTo>
                    <a:pt x="1981" y="176"/>
                    <a:pt x="1655" y="126"/>
                    <a:pt x="1379" y="101"/>
                  </a:cubicBezTo>
                  <a:cubicBezTo>
                    <a:pt x="1079" y="51"/>
                    <a:pt x="878" y="51"/>
                    <a:pt x="728" y="26"/>
                  </a:cubicBezTo>
                  <a:cubicBezTo>
                    <a:pt x="577" y="1"/>
                    <a:pt x="502" y="1"/>
                    <a:pt x="5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652;p61">
              <a:extLst>
                <a:ext uri="{FF2B5EF4-FFF2-40B4-BE49-F238E27FC236}">
                  <a16:creationId xmlns:a16="http://schemas.microsoft.com/office/drawing/2014/main" id="{18ABBC1A-803A-4576-9E4B-4DB0C1C82373}"/>
                </a:ext>
              </a:extLst>
            </p:cNvPr>
            <p:cNvSpPr/>
            <p:nvPr/>
          </p:nvSpPr>
          <p:spPr>
            <a:xfrm>
              <a:off x="4916329" y="3282644"/>
              <a:ext cx="88836" cy="42143"/>
            </a:xfrm>
            <a:custGeom>
              <a:avLst/>
              <a:gdLst/>
              <a:ahLst/>
              <a:cxnLst/>
              <a:rect l="l" t="t" r="r" b="b"/>
              <a:pathLst>
                <a:path w="4412" h="2093" extrusionOk="0">
                  <a:moveTo>
                    <a:pt x="2287" y="0"/>
                  </a:moveTo>
                  <a:cubicBezTo>
                    <a:pt x="2245" y="0"/>
                    <a:pt x="2200" y="9"/>
                    <a:pt x="2156" y="26"/>
                  </a:cubicBezTo>
                  <a:lnTo>
                    <a:pt x="2031" y="77"/>
                  </a:lnTo>
                  <a:cubicBezTo>
                    <a:pt x="1655" y="227"/>
                    <a:pt x="1254" y="377"/>
                    <a:pt x="903" y="603"/>
                  </a:cubicBezTo>
                  <a:cubicBezTo>
                    <a:pt x="728" y="703"/>
                    <a:pt x="577" y="828"/>
                    <a:pt x="427" y="979"/>
                  </a:cubicBezTo>
                  <a:cubicBezTo>
                    <a:pt x="276" y="1104"/>
                    <a:pt x="126" y="1305"/>
                    <a:pt x="26" y="1505"/>
                  </a:cubicBezTo>
                  <a:cubicBezTo>
                    <a:pt x="1" y="1555"/>
                    <a:pt x="1" y="1630"/>
                    <a:pt x="1" y="1655"/>
                  </a:cubicBezTo>
                  <a:cubicBezTo>
                    <a:pt x="1" y="1806"/>
                    <a:pt x="101" y="2006"/>
                    <a:pt x="251" y="2006"/>
                  </a:cubicBezTo>
                  <a:cubicBezTo>
                    <a:pt x="502" y="2006"/>
                    <a:pt x="728" y="1906"/>
                    <a:pt x="928" y="1831"/>
                  </a:cubicBezTo>
                  <a:cubicBezTo>
                    <a:pt x="1103" y="1756"/>
                    <a:pt x="1304" y="1605"/>
                    <a:pt x="1479" y="1480"/>
                  </a:cubicBezTo>
                  <a:cubicBezTo>
                    <a:pt x="1748" y="1315"/>
                    <a:pt x="2017" y="1098"/>
                    <a:pt x="2285" y="873"/>
                  </a:cubicBezTo>
                  <a:lnTo>
                    <a:pt x="2285" y="873"/>
                  </a:lnTo>
                  <a:cubicBezTo>
                    <a:pt x="2543" y="1010"/>
                    <a:pt x="2801" y="1157"/>
                    <a:pt x="3058" y="1305"/>
                  </a:cubicBezTo>
                  <a:cubicBezTo>
                    <a:pt x="3384" y="1530"/>
                    <a:pt x="3710" y="1756"/>
                    <a:pt x="4011" y="2031"/>
                  </a:cubicBezTo>
                  <a:cubicBezTo>
                    <a:pt x="4011" y="2031"/>
                    <a:pt x="4036" y="2056"/>
                    <a:pt x="4036" y="2056"/>
                  </a:cubicBezTo>
                  <a:cubicBezTo>
                    <a:pt x="4069" y="2082"/>
                    <a:pt x="4108" y="2093"/>
                    <a:pt x="4147" y="2093"/>
                  </a:cubicBezTo>
                  <a:cubicBezTo>
                    <a:pt x="4225" y="2093"/>
                    <a:pt x="4303" y="2048"/>
                    <a:pt x="4337" y="1981"/>
                  </a:cubicBezTo>
                  <a:cubicBezTo>
                    <a:pt x="4412" y="1881"/>
                    <a:pt x="4387" y="1756"/>
                    <a:pt x="4286" y="1681"/>
                  </a:cubicBezTo>
                  <a:cubicBezTo>
                    <a:pt x="3936" y="1455"/>
                    <a:pt x="3635" y="1204"/>
                    <a:pt x="3334" y="954"/>
                  </a:cubicBezTo>
                  <a:cubicBezTo>
                    <a:pt x="3033" y="678"/>
                    <a:pt x="2758" y="377"/>
                    <a:pt x="2482" y="77"/>
                  </a:cubicBezTo>
                  <a:cubicBezTo>
                    <a:pt x="2433" y="28"/>
                    <a:pt x="2364" y="0"/>
                    <a:pt x="2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653;p61">
              <a:extLst>
                <a:ext uri="{FF2B5EF4-FFF2-40B4-BE49-F238E27FC236}">
                  <a16:creationId xmlns:a16="http://schemas.microsoft.com/office/drawing/2014/main" id="{D7D80FC7-EA51-4C38-9531-02CB3AB208B6}"/>
                </a:ext>
              </a:extLst>
            </p:cNvPr>
            <p:cNvSpPr/>
            <p:nvPr/>
          </p:nvSpPr>
          <p:spPr>
            <a:xfrm>
              <a:off x="4427833" y="2108874"/>
              <a:ext cx="137280" cy="359772"/>
            </a:xfrm>
            <a:custGeom>
              <a:avLst/>
              <a:gdLst/>
              <a:ahLst/>
              <a:cxnLst/>
              <a:rect l="l" t="t" r="r" b="b"/>
              <a:pathLst>
                <a:path w="6818" h="17868" extrusionOk="0">
                  <a:moveTo>
                    <a:pt x="4287" y="0"/>
                  </a:moveTo>
                  <a:cubicBezTo>
                    <a:pt x="3134" y="4938"/>
                    <a:pt x="978" y="12807"/>
                    <a:pt x="1" y="17544"/>
                  </a:cubicBezTo>
                  <a:cubicBezTo>
                    <a:pt x="1830" y="17786"/>
                    <a:pt x="3198" y="17867"/>
                    <a:pt x="4208" y="17867"/>
                  </a:cubicBezTo>
                  <a:cubicBezTo>
                    <a:pt x="6228" y="17867"/>
                    <a:pt x="6818" y="17544"/>
                    <a:pt x="6818" y="17544"/>
                  </a:cubicBezTo>
                  <a:cubicBezTo>
                    <a:pt x="5465" y="9775"/>
                    <a:pt x="5364" y="4662"/>
                    <a:pt x="42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654;p61">
              <a:extLst>
                <a:ext uri="{FF2B5EF4-FFF2-40B4-BE49-F238E27FC236}">
                  <a16:creationId xmlns:a16="http://schemas.microsoft.com/office/drawing/2014/main" id="{7D7EB5D2-B866-46A5-941C-63F348DEAAD2}"/>
                </a:ext>
              </a:extLst>
            </p:cNvPr>
            <p:cNvSpPr/>
            <p:nvPr/>
          </p:nvSpPr>
          <p:spPr>
            <a:xfrm>
              <a:off x="4422800" y="2101746"/>
              <a:ext cx="152925" cy="376222"/>
            </a:xfrm>
            <a:custGeom>
              <a:avLst/>
              <a:gdLst/>
              <a:ahLst/>
              <a:cxnLst/>
              <a:rect l="l" t="t" r="r" b="b"/>
              <a:pathLst>
                <a:path w="7595" h="18685" extrusionOk="0">
                  <a:moveTo>
                    <a:pt x="4463" y="1955"/>
                  </a:moveTo>
                  <a:lnTo>
                    <a:pt x="4463" y="1955"/>
                  </a:lnTo>
                  <a:cubicBezTo>
                    <a:pt x="4505" y="2175"/>
                    <a:pt x="4546" y="2397"/>
                    <a:pt x="4587" y="2635"/>
                  </a:cubicBezTo>
                  <a:cubicBezTo>
                    <a:pt x="4687" y="3362"/>
                    <a:pt x="4762" y="4064"/>
                    <a:pt x="4862" y="4790"/>
                  </a:cubicBezTo>
                  <a:cubicBezTo>
                    <a:pt x="5038" y="6244"/>
                    <a:pt x="5163" y="7723"/>
                    <a:pt x="5314" y="9176"/>
                  </a:cubicBezTo>
                  <a:cubicBezTo>
                    <a:pt x="5489" y="10655"/>
                    <a:pt x="5664" y="12134"/>
                    <a:pt x="5840" y="13587"/>
                  </a:cubicBezTo>
                  <a:cubicBezTo>
                    <a:pt x="6020" y="14917"/>
                    <a:pt x="6241" y="16247"/>
                    <a:pt x="6484" y="17559"/>
                  </a:cubicBezTo>
                  <a:lnTo>
                    <a:pt x="6484" y="17559"/>
                  </a:lnTo>
                  <a:cubicBezTo>
                    <a:pt x="6378" y="17580"/>
                    <a:pt x="6272" y="17601"/>
                    <a:pt x="6166" y="17623"/>
                  </a:cubicBezTo>
                  <a:cubicBezTo>
                    <a:pt x="5890" y="17673"/>
                    <a:pt x="5614" y="17698"/>
                    <a:pt x="5364" y="17723"/>
                  </a:cubicBezTo>
                  <a:cubicBezTo>
                    <a:pt x="4812" y="17773"/>
                    <a:pt x="4236" y="17773"/>
                    <a:pt x="3685" y="17798"/>
                  </a:cubicBezTo>
                  <a:cubicBezTo>
                    <a:pt x="3133" y="17773"/>
                    <a:pt x="2557" y="17773"/>
                    <a:pt x="1980" y="17748"/>
                  </a:cubicBezTo>
                  <a:lnTo>
                    <a:pt x="540" y="17640"/>
                  </a:lnTo>
                  <a:lnTo>
                    <a:pt x="540" y="17640"/>
                  </a:lnTo>
                  <a:cubicBezTo>
                    <a:pt x="823" y="16268"/>
                    <a:pt x="1127" y="14915"/>
                    <a:pt x="1454" y="13562"/>
                  </a:cubicBezTo>
                  <a:cubicBezTo>
                    <a:pt x="1830" y="12109"/>
                    <a:pt x="2206" y="10655"/>
                    <a:pt x="2582" y="9201"/>
                  </a:cubicBezTo>
                  <a:cubicBezTo>
                    <a:pt x="2958" y="7748"/>
                    <a:pt x="3334" y="6294"/>
                    <a:pt x="3735" y="4841"/>
                  </a:cubicBezTo>
                  <a:cubicBezTo>
                    <a:pt x="3977" y="3902"/>
                    <a:pt x="4220" y="2891"/>
                    <a:pt x="4463" y="1955"/>
                  </a:cubicBezTo>
                  <a:close/>
                  <a:moveTo>
                    <a:pt x="4561" y="0"/>
                  </a:moveTo>
                  <a:cubicBezTo>
                    <a:pt x="4382" y="0"/>
                    <a:pt x="4232" y="119"/>
                    <a:pt x="4186" y="279"/>
                  </a:cubicBezTo>
                  <a:cubicBezTo>
                    <a:pt x="3885" y="1758"/>
                    <a:pt x="3534" y="3211"/>
                    <a:pt x="3183" y="4690"/>
                  </a:cubicBezTo>
                  <a:cubicBezTo>
                    <a:pt x="2857" y="6144"/>
                    <a:pt x="2481" y="7597"/>
                    <a:pt x="2131" y="9076"/>
                  </a:cubicBezTo>
                  <a:lnTo>
                    <a:pt x="1053" y="13462"/>
                  </a:lnTo>
                  <a:cubicBezTo>
                    <a:pt x="702" y="14916"/>
                    <a:pt x="351" y="16394"/>
                    <a:pt x="25" y="17848"/>
                  </a:cubicBezTo>
                  <a:cubicBezTo>
                    <a:pt x="25" y="17848"/>
                    <a:pt x="25" y="17873"/>
                    <a:pt x="25" y="17873"/>
                  </a:cubicBezTo>
                  <a:cubicBezTo>
                    <a:pt x="0" y="17998"/>
                    <a:pt x="101" y="18099"/>
                    <a:pt x="201" y="18124"/>
                  </a:cubicBezTo>
                  <a:cubicBezTo>
                    <a:pt x="217" y="18127"/>
                    <a:pt x="232" y="18129"/>
                    <a:pt x="248" y="18129"/>
                  </a:cubicBezTo>
                  <a:lnTo>
                    <a:pt x="248" y="18129"/>
                  </a:lnTo>
                  <a:cubicBezTo>
                    <a:pt x="816" y="18252"/>
                    <a:pt x="1361" y="18350"/>
                    <a:pt x="1930" y="18425"/>
                  </a:cubicBezTo>
                  <a:cubicBezTo>
                    <a:pt x="2206" y="18475"/>
                    <a:pt x="2507" y="18500"/>
                    <a:pt x="2782" y="18550"/>
                  </a:cubicBezTo>
                  <a:cubicBezTo>
                    <a:pt x="3083" y="18575"/>
                    <a:pt x="3359" y="18600"/>
                    <a:pt x="3659" y="18625"/>
                  </a:cubicBezTo>
                  <a:cubicBezTo>
                    <a:pt x="4081" y="18662"/>
                    <a:pt x="4503" y="18685"/>
                    <a:pt x="4935" y="18685"/>
                  </a:cubicBezTo>
                  <a:cubicBezTo>
                    <a:pt x="5093" y="18685"/>
                    <a:pt x="5253" y="18682"/>
                    <a:pt x="5414" y="18675"/>
                  </a:cubicBezTo>
                  <a:cubicBezTo>
                    <a:pt x="5715" y="18650"/>
                    <a:pt x="5990" y="18650"/>
                    <a:pt x="6316" y="18600"/>
                  </a:cubicBezTo>
                  <a:cubicBezTo>
                    <a:pt x="6466" y="18575"/>
                    <a:pt x="6617" y="18550"/>
                    <a:pt x="6767" y="18525"/>
                  </a:cubicBezTo>
                  <a:cubicBezTo>
                    <a:pt x="6842" y="18500"/>
                    <a:pt x="6918" y="18475"/>
                    <a:pt x="7018" y="18450"/>
                  </a:cubicBezTo>
                  <a:cubicBezTo>
                    <a:pt x="7043" y="18450"/>
                    <a:pt x="7093" y="18425"/>
                    <a:pt x="7143" y="18425"/>
                  </a:cubicBezTo>
                  <a:cubicBezTo>
                    <a:pt x="7193" y="18399"/>
                    <a:pt x="7218" y="18399"/>
                    <a:pt x="7294" y="18349"/>
                  </a:cubicBezTo>
                  <a:cubicBezTo>
                    <a:pt x="7494" y="18249"/>
                    <a:pt x="7594" y="18049"/>
                    <a:pt x="7569" y="17848"/>
                  </a:cubicBezTo>
                  <a:lnTo>
                    <a:pt x="7569" y="17823"/>
                  </a:lnTo>
                  <a:lnTo>
                    <a:pt x="6918" y="13462"/>
                  </a:lnTo>
                  <a:cubicBezTo>
                    <a:pt x="6692" y="11983"/>
                    <a:pt x="6517" y="10530"/>
                    <a:pt x="6341" y="9076"/>
                  </a:cubicBezTo>
                  <a:cubicBezTo>
                    <a:pt x="6141" y="7597"/>
                    <a:pt x="5940" y="6144"/>
                    <a:pt x="5740" y="4665"/>
                  </a:cubicBezTo>
                  <a:cubicBezTo>
                    <a:pt x="5489" y="3211"/>
                    <a:pt x="5238" y="1733"/>
                    <a:pt x="4862" y="279"/>
                  </a:cubicBezTo>
                  <a:cubicBezTo>
                    <a:pt x="4837" y="154"/>
                    <a:pt x="4737" y="54"/>
                    <a:pt x="4612" y="3"/>
                  </a:cubicBezTo>
                  <a:cubicBezTo>
                    <a:pt x="4595" y="1"/>
                    <a:pt x="4578" y="0"/>
                    <a:pt x="45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655;p61">
              <a:extLst>
                <a:ext uri="{FF2B5EF4-FFF2-40B4-BE49-F238E27FC236}">
                  <a16:creationId xmlns:a16="http://schemas.microsoft.com/office/drawing/2014/main" id="{EDCE0BC0-A655-4A4C-883D-20F02B5275C5}"/>
                </a:ext>
              </a:extLst>
            </p:cNvPr>
            <p:cNvSpPr/>
            <p:nvPr/>
          </p:nvSpPr>
          <p:spPr>
            <a:xfrm>
              <a:off x="3990763" y="2432424"/>
              <a:ext cx="891779" cy="1564328"/>
            </a:xfrm>
            <a:custGeom>
              <a:avLst/>
              <a:gdLst/>
              <a:ahLst/>
              <a:cxnLst/>
              <a:rect l="l" t="t" r="r" b="b"/>
              <a:pathLst>
                <a:path w="44290" h="77692" extrusionOk="0">
                  <a:moveTo>
                    <a:pt x="25288" y="1"/>
                  </a:moveTo>
                  <a:cubicBezTo>
                    <a:pt x="24719" y="1"/>
                    <a:pt x="24390" y="122"/>
                    <a:pt x="24390" y="122"/>
                  </a:cubicBezTo>
                  <a:cubicBezTo>
                    <a:pt x="7347" y="448"/>
                    <a:pt x="4139" y="49420"/>
                    <a:pt x="4139" y="49420"/>
                  </a:cubicBezTo>
                  <a:cubicBezTo>
                    <a:pt x="4139" y="49420"/>
                    <a:pt x="0" y="77692"/>
                    <a:pt x="21487" y="77692"/>
                  </a:cubicBezTo>
                  <a:cubicBezTo>
                    <a:pt x="21544" y="77692"/>
                    <a:pt x="21601" y="77692"/>
                    <a:pt x="21658" y="77691"/>
                  </a:cubicBezTo>
                  <a:cubicBezTo>
                    <a:pt x="43337" y="77541"/>
                    <a:pt x="44289" y="58894"/>
                    <a:pt x="39152" y="27741"/>
                  </a:cubicBezTo>
                  <a:cubicBezTo>
                    <a:pt x="34964" y="2349"/>
                    <a:pt x="27796" y="1"/>
                    <a:pt x="252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656;p61">
              <a:extLst>
                <a:ext uri="{FF2B5EF4-FFF2-40B4-BE49-F238E27FC236}">
                  <a16:creationId xmlns:a16="http://schemas.microsoft.com/office/drawing/2014/main" id="{56996772-9717-4909-8653-18AADDA91D51}"/>
                </a:ext>
              </a:extLst>
            </p:cNvPr>
            <p:cNvSpPr/>
            <p:nvPr/>
          </p:nvSpPr>
          <p:spPr>
            <a:xfrm>
              <a:off x="4566121" y="2887535"/>
              <a:ext cx="83278" cy="64613"/>
            </a:xfrm>
            <a:custGeom>
              <a:avLst/>
              <a:gdLst/>
              <a:ahLst/>
              <a:cxnLst/>
              <a:rect l="l" t="t" r="r" b="b"/>
              <a:pathLst>
                <a:path w="4136" h="3209" extrusionOk="0">
                  <a:moveTo>
                    <a:pt x="2080" y="0"/>
                  </a:moveTo>
                  <a:cubicBezTo>
                    <a:pt x="0" y="0"/>
                    <a:pt x="0" y="3208"/>
                    <a:pt x="2080" y="3208"/>
                  </a:cubicBezTo>
                  <a:cubicBezTo>
                    <a:pt x="4135" y="3208"/>
                    <a:pt x="4135" y="0"/>
                    <a:pt x="20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657;p61">
              <a:extLst>
                <a:ext uri="{FF2B5EF4-FFF2-40B4-BE49-F238E27FC236}">
                  <a16:creationId xmlns:a16="http://schemas.microsoft.com/office/drawing/2014/main" id="{6B3D2421-B11C-4898-9A2F-260CBE4C75DB}"/>
                </a:ext>
              </a:extLst>
            </p:cNvPr>
            <p:cNvSpPr/>
            <p:nvPr/>
          </p:nvSpPr>
          <p:spPr>
            <a:xfrm>
              <a:off x="4274928" y="2897119"/>
              <a:ext cx="83298" cy="64613"/>
            </a:xfrm>
            <a:custGeom>
              <a:avLst/>
              <a:gdLst/>
              <a:ahLst/>
              <a:cxnLst/>
              <a:rect l="l" t="t" r="r" b="b"/>
              <a:pathLst>
                <a:path w="4137" h="3209" extrusionOk="0">
                  <a:moveTo>
                    <a:pt x="2081" y="0"/>
                  </a:moveTo>
                  <a:cubicBezTo>
                    <a:pt x="1" y="0"/>
                    <a:pt x="1" y="3208"/>
                    <a:pt x="2081" y="3208"/>
                  </a:cubicBezTo>
                  <a:cubicBezTo>
                    <a:pt x="4136" y="3208"/>
                    <a:pt x="4136" y="0"/>
                    <a:pt x="208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658;p61">
              <a:extLst>
                <a:ext uri="{FF2B5EF4-FFF2-40B4-BE49-F238E27FC236}">
                  <a16:creationId xmlns:a16="http://schemas.microsoft.com/office/drawing/2014/main" id="{F09AA277-F463-411C-97FC-CE7F15B59936}"/>
                </a:ext>
              </a:extLst>
            </p:cNvPr>
            <p:cNvSpPr/>
            <p:nvPr/>
          </p:nvSpPr>
          <p:spPr>
            <a:xfrm>
              <a:off x="4511615" y="3095952"/>
              <a:ext cx="61069" cy="75708"/>
            </a:xfrm>
            <a:custGeom>
              <a:avLst/>
              <a:gdLst/>
              <a:ahLst/>
              <a:cxnLst/>
              <a:rect l="l" t="t" r="r" b="b"/>
              <a:pathLst>
                <a:path w="3033" h="3760" extrusionOk="0">
                  <a:moveTo>
                    <a:pt x="3033" y="0"/>
                  </a:moveTo>
                  <a:lnTo>
                    <a:pt x="0" y="1504"/>
                  </a:lnTo>
                  <a:lnTo>
                    <a:pt x="2106" y="3760"/>
                  </a:lnTo>
                  <a:lnTo>
                    <a:pt x="30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659;p61">
              <a:extLst>
                <a:ext uri="{FF2B5EF4-FFF2-40B4-BE49-F238E27FC236}">
                  <a16:creationId xmlns:a16="http://schemas.microsoft.com/office/drawing/2014/main" id="{B9B3FAEC-B178-4A99-AFF5-D6CDF5933A31}"/>
                </a:ext>
              </a:extLst>
            </p:cNvPr>
            <p:cNvSpPr/>
            <p:nvPr/>
          </p:nvSpPr>
          <p:spPr>
            <a:xfrm>
              <a:off x="4326917" y="3103000"/>
              <a:ext cx="77218" cy="60586"/>
            </a:xfrm>
            <a:custGeom>
              <a:avLst/>
              <a:gdLst/>
              <a:ahLst/>
              <a:cxnLst/>
              <a:rect l="l" t="t" r="r" b="b"/>
              <a:pathLst>
                <a:path w="3835" h="3009" extrusionOk="0">
                  <a:moveTo>
                    <a:pt x="401" y="1"/>
                  </a:moveTo>
                  <a:lnTo>
                    <a:pt x="0" y="3008"/>
                  </a:lnTo>
                  <a:lnTo>
                    <a:pt x="3835" y="1029"/>
                  </a:lnTo>
                  <a:lnTo>
                    <a:pt x="4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660;p61">
              <a:extLst>
                <a:ext uri="{FF2B5EF4-FFF2-40B4-BE49-F238E27FC236}">
                  <a16:creationId xmlns:a16="http://schemas.microsoft.com/office/drawing/2014/main" id="{F5163CAC-7463-4A75-997A-874606B458D1}"/>
                </a:ext>
              </a:extLst>
            </p:cNvPr>
            <p:cNvSpPr/>
            <p:nvPr/>
          </p:nvSpPr>
          <p:spPr>
            <a:xfrm>
              <a:off x="4493957" y="3972308"/>
              <a:ext cx="135247" cy="388827"/>
            </a:xfrm>
            <a:custGeom>
              <a:avLst/>
              <a:gdLst/>
              <a:ahLst/>
              <a:cxnLst/>
              <a:rect l="l" t="t" r="r" b="b"/>
              <a:pathLst>
                <a:path w="6717" h="19311" extrusionOk="0">
                  <a:moveTo>
                    <a:pt x="497" y="1"/>
                  </a:moveTo>
                  <a:cubicBezTo>
                    <a:pt x="465" y="1"/>
                    <a:pt x="434" y="4"/>
                    <a:pt x="401" y="10"/>
                  </a:cubicBezTo>
                  <a:cubicBezTo>
                    <a:pt x="176" y="35"/>
                    <a:pt x="0" y="286"/>
                    <a:pt x="50" y="511"/>
                  </a:cubicBezTo>
                  <a:cubicBezTo>
                    <a:pt x="176" y="1263"/>
                    <a:pt x="276" y="1990"/>
                    <a:pt x="376" y="2742"/>
                  </a:cubicBezTo>
                  <a:cubicBezTo>
                    <a:pt x="476" y="3494"/>
                    <a:pt x="577" y="4221"/>
                    <a:pt x="652" y="4973"/>
                  </a:cubicBezTo>
                  <a:cubicBezTo>
                    <a:pt x="827" y="6476"/>
                    <a:pt x="953" y="7955"/>
                    <a:pt x="1028" y="9459"/>
                  </a:cubicBezTo>
                  <a:lnTo>
                    <a:pt x="1153" y="11714"/>
                  </a:lnTo>
                  <a:cubicBezTo>
                    <a:pt x="1203" y="12466"/>
                    <a:pt x="1253" y="13218"/>
                    <a:pt x="1328" y="13970"/>
                  </a:cubicBezTo>
                  <a:cubicBezTo>
                    <a:pt x="1379" y="14722"/>
                    <a:pt x="1454" y="15474"/>
                    <a:pt x="1554" y="16201"/>
                  </a:cubicBezTo>
                  <a:cubicBezTo>
                    <a:pt x="1654" y="16953"/>
                    <a:pt x="1755" y="17704"/>
                    <a:pt x="1905" y="18431"/>
                  </a:cubicBezTo>
                  <a:lnTo>
                    <a:pt x="1930" y="18582"/>
                  </a:lnTo>
                  <a:cubicBezTo>
                    <a:pt x="2016" y="19010"/>
                    <a:pt x="2394" y="19310"/>
                    <a:pt x="2831" y="19310"/>
                  </a:cubicBezTo>
                  <a:cubicBezTo>
                    <a:pt x="2905" y="19310"/>
                    <a:pt x="2981" y="19302"/>
                    <a:pt x="3058" y="19283"/>
                  </a:cubicBezTo>
                  <a:cubicBezTo>
                    <a:pt x="3559" y="19183"/>
                    <a:pt x="4110" y="19083"/>
                    <a:pt x="4687" y="18958"/>
                  </a:cubicBezTo>
                  <a:cubicBezTo>
                    <a:pt x="4963" y="18882"/>
                    <a:pt x="5263" y="18807"/>
                    <a:pt x="5539" y="18732"/>
                  </a:cubicBezTo>
                  <a:cubicBezTo>
                    <a:pt x="5840" y="18632"/>
                    <a:pt x="6115" y="18532"/>
                    <a:pt x="6391" y="18406"/>
                  </a:cubicBezTo>
                  <a:cubicBezTo>
                    <a:pt x="6542" y="18356"/>
                    <a:pt x="6642" y="18231"/>
                    <a:pt x="6667" y="18055"/>
                  </a:cubicBezTo>
                  <a:cubicBezTo>
                    <a:pt x="6717" y="17805"/>
                    <a:pt x="6542" y="17554"/>
                    <a:pt x="6291" y="17529"/>
                  </a:cubicBezTo>
                  <a:lnTo>
                    <a:pt x="6266" y="17529"/>
                  </a:lnTo>
                  <a:cubicBezTo>
                    <a:pt x="5990" y="17479"/>
                    <a:pt x="5714" y="17429"/>
                    <a:pt x="5414" y="17404"/>
                  </a:cubicBezTo>
                  <a:cubicBezTo>
                    <a:pt x="5138" y="17354"/>
                    <a:pt x="4837" y="17329"/>
                    <a:pt x="4562" y="17303"/>
                  </a:cubicBezTo>
                  <a:cubicBezTo>
                    <a:pt x="4322" y="17283"/>
                    <a:pt x="4078" y="17270"/>
                    <a:pt x="3830" y="17267"/>
                  </a:cubicBezTo>
                  <a:lnTo>
                    <a:pt x="3830" y="17267"/>
                  </a:lnTo>
                  <a:cubicBezTo>
                    <a:pt x="3781" y="16814"/>
                    <a:pt x="3720" y="16365"/>
                    <a:pt x="3659" y="15925"/>
                  </a:cubicBezTo>
                  <a:cubicBezTo>
                    <a:pt x="3559" y="15173"/>
                    <a:pt x="3409" y="14446"/>
                    <a:pt x="3283" y="13694"/>
                  </a:cubicBezTo>
                  <a:cubicBezTo>
                    <a:pt x="3133" y="12968"/>
                    <a:pt x="3008" y="12216"/>
                    <a:pt x="2832" y="11489"/>
                  </a:cubicBezTo>
                  <a:lnTo>
                    <a:pt x="2356" y="9283"/>
                  </a:lnTo>
                  <a:cubicBezTo>
                    <a:pt x="2055" y="7805"/>
                    <a:pt x="1780" y="6351"/>
                    <a:pt x="1529" y="4847"/>
                  </a:cubicBezTo>
                  <a:cubicBezTo>
                    <a:pt x="1404" y="4120"/>
                    <a:pt x="1303" y="3369"/>
                    <a:pt x="1203" y="2642"/>
                  </a:cubicBezTo>
                  <a:cubicBezTo>
                    <a:pt x="1103" y="1890"/>
                    <a:pt x="1003" y="1138"/>
                    <a:pt x="927" y="411"/>
                  </a:cubicBezTo>
                  <a:cubicBezTo>
                    <a:pt x="927" y="386"/>
                    <a:pt x="927" y="386"/>
                    <a:pt x="927" y="361"/>
                  </a:cubicBezTo>
                  <a:cubicBezTo>
                    <a:pt x="884" y="143"/>
                    <a:pt x="707" y="1"/>
                    <a:pt x="4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661;p61">
              <a:extLst>
                <a:ext uri="{FF2B5EF4-FFF2-40B4-BE49-F238E27FC236}">
                  <a16:creationId xmlns:a16="http://schemas.microsoft.com/office/drawing/2014/main" id="{3D1A5F1C-F6B1-4A75-8CA1-878ECBED6861}"/>
                </a:ext>
              </a:extLst>
            </p:cNvPr>
            <p:cNvSpPr/>
            <p:nvPr/>
          </p:nvSpPr>
          <p:spPr>
            <a:xfrm>
              <a:off x="4279479" y="3973979"/>
              <a:ext cx="115072" cy="388122"/>
            </a:xfrm>
            <a:custGeom>
              <a:avLst/>
              <a:gdLst/>
              <a:ahLst/>
              <a:cxnLst/>
              <a:rect l="l" t="t" r="r" b="b"/>
              <a:pathLst>
                <a:path w="5715" h="19276" extrusionOk="0">
                  <a:moveTo>
                    <a:pt x="5246" y="0"/>
                  </a:moveTo>
                  <a:cubicBezTo>
                    <a:pt x="5013" y="0"/>
                    <a:pt x="4811" y="191"/>
                    <a:pt x="4787" y="403"/>
                  </a:cubicBezTo>
                  <a:cubicBezTo>
                    <a:pt x="4762" y="779"/>
                    <a:pt x="4712" y="1155"/>
                    <a:pt x="4662" y="1506"/>
                  </a:cubicBezTo>
                  <a:cubicBezTo>
                    <a:pt x="4612" y="1882"/>
                    <a:pt x="4537" y="2258"/>
                    <a:pt x="4487" y="2609"/>
                  </a:cubicBezTo>
                  <a:cubicBezTo>
                    <a:pt x="4386" y="3336"/>
                    <a:pt x="4261" y="4088"/>
                    <a:pt x="4136" y="4814"/>
                  </a:cubicBezTo>
                  <a:cubicBezTo>
                    <a:pt x="3885" y="6268"/>
                    <a:pt x="3559" y="7722"/>
                    <a:pt x="3234" y="9150"/>
                  </a:cubicBezTo>
                  <a:cubicBezTo>
                    <a:pt x="2883" y="10604"/>
                    <a:pt x="2532" y="12032"/>
                    <a:pt x="2256" y="13486"/>
                  </a:cubicBezTo>
                  <a:cubicBezTo>
                    <a:pt x="2106" y="14213"/>
                    <a:pt x="2005" y="14965"/>
                    <a:pt x="1880" y="15692"/>
                  </a:cubicBezTo>
                  <a:cubicBezTo>
                    <a:pt x="1799" y="16279"/>
                    <a:pt x="1735" y="16866"/>
                    <a:pt x="1699" y="17466"/>
                  </a:cubicBezTo>
                  <a:lnTo>
                    <a:pt x="1699" y="17466"/>
                  </a:lnTo>
                  <a:cubicBezTo>
                    <a:pt x="1546" y="17550"/>
                    <a:pt x="1389" y="17636"/>
                    <a:pt x="1229" y="17722"/>
                  </a:cubicBezTo>
                  <a:cubicBezTo>
                    <a:pt x="878" y="17947"/>
                    <a:pt x="527" y="18148"/>
                    <a:pt x="201" y="18423"/>
                  </a:cubicBezTo>
                  <a:lnTo>
                    <a:pt x="176" y="18449"/>
                  </a:lnTo>
                  <a:cubicBezTo>
                    <a:pt x="51" y="18524"/>
                    <a:pt x="0" y="18649"/>
                    <a:pt x="0" y="18799"/>
                  </a:cubicBezTo>
                  <a:cubicBezTo>
                    <a:pt x="0" y="19075"/>
                    <a:pt x="201" y="19276"/>
                    <a:pt x="477" y="19276"/>
                  </a:cubicBezTo>
                  <a:cubicBezTo>
                    <a:pt x="878" y="19276"/>
                    <a:pt x="1304" y="19226"/>
                    <a:pt x="1705" y="19150"/>
                  </a:cubicBezTo>
                  <a:cubicBezTo>
                    <a:pt x="2106" y="19100"/>
                    <a:pt x="2507" y="19025"/>
                    <a:pt x="2883" y="18925"/>
                  </a:cubicBezTo>
                  <a:cubicBezTo>
                    <a:pt x="3158" y="18850"/>
                    <a:pt x="3409" y="18649"/>
                    <a:pt x="3484" y="18348"/>
                  </a:cubicBezTo>
                  <a:lnTo>
                    <a:pt x="3534" y="18173"/>
                  </a:lnTo>
                  <a:cubicBezTo>
                    <a:pt x="3710" y="17446"/>
                    <a:pt x="3860" y="16719"/>
                    <a:pt x="3985" y="15992"/>
                  </a:cubicBezTo>
                  <a:cubicBezTo>
                    <a:pt x="4086" y="15266"/>
                    <a:pt x="4186" y="14539"/>
                    <a:pt x="4261" y="13787"/>
                  </a:cubicBezTo>
                  <a:cubicBezTo>
                    <a:pt x="4437" y="12333"/>
                    <a:pt x="4512" y="10855"/>
                    <a:pt x="4612" y="9376"/>
                  </a:cubicBezTo>
                  <a:cubicBezTo>
                    <a:pt x="4712" y="7872"/>
                    <a:pt x="4838" y="6393"/>
                    <a:pt x="5013" y="4940"/>
                  </a:cubicBezTo>
                  <a:cubicBezTo>
                    <a:pt x="5113" y="4213"/>
                    <a:pt x="5214" y="3461"/>
                    <a:pt x="5314" y="2734"/>
                  </a:cubicBezTo>
                  <a:cubicBezTo>
                    <a:pt x="5364" y="2383"/>
                    <a:pt x="5414" y="2007"/>
                    <a:pt x="5489" y="1631"/>
                  </a:cubicBezTo>
                  <a:cubicBezTo>
                    <a:pt x="5539" y="1281"/>
                    <a:pt x="5615" y="905"/>
                    <a:pt x="5690" y="554"/>
                  </a:cubicBezTo>
                  <a:cubicBezTo>
                    <a:pt x="5690" y="529"/>
                    <a:pt x="5690" y="529"/>
                    <a:pt x="5690" y="504"/>
                  </a:cubicBezTo>
                  <a:cubicBezTo>
                    <a:pt x="5715" y="253"/>
                    <a:pt x="5539" y="27"/>
                    <a:pt x="5289" y="2"/>
                  </a:cubicBezTo>
                  <a:cubicBezTo>
                    <a:pt x="5274" y="1"/>
                    <a:pt x="5260" y="0"/>
                    <a:pt x="52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662;p61">
              <a:extLst>
                <a:ext uri="{FF2B5EF4-FFF2-40B4-BE49-F238E27FC236}">
                  <a16:creationId xmlns:a16="http://schemas.microsoft.com/office/drawing/2014/main" id="{BE3583FC-F2D1-47DA-ADC6-10EF4E9BFF1C}"/>
                </a:ext>
              </a:extLst>
            </p:cNvPr>
            <p:cNvSpPr/>
            <p:nvPr/>
          </p:nvSpPr>
          <p:spPr>
            <a:xfrm>
              <a:off x="4292103" y="3045091"/>
              <a:ext cx="352242" cy="88413"/>
            </a:xfrm>
            <a:custGeom>
              <a:avLst/>
              <a:gdLst/>
              <a:ahLst/>
              <a:cxnLst/>
              <a:rect l="l" t="t" r="r" b="b"/>
              <a:pathLst>
                <a:path w="17494" h="4391" extrusionOk="0">
                  <a:moveTo>
                    <a:pt x="17243" y="0"/>
                  </a:moveTo>
                  <a:cubicBezTo>
                    <a:pt x="17210" y="0"/>
                    <a:pt x="17177" y="6"/>
                    <a:pt x="17143" y="20"/>
                  </a:cubicBezTo>
                  <a:lnTo>
                    <a:pt x="17143" y="45"/>
                  </a:lnTo>
                  <a:cubicBezTo>
                    <a:pt x="17143" y="45"/>
                    <a:pt x="16867" y="170"/>
                    <a:pt x="16441" y="446"/>
                  </a:cubicBezTo>
                  <a:cubicBezTo>
                    <a:pt x="16241" y="596"/>
                    <a:pt x="15990" y="747"/>
                    <a:pt x="15689" y="922"/>
                  </a:cubicBezTo>
                  <a:cubicBezTo>
                    <a:pt x="15389" y="1123"/>
                    <a:pt x="15063" y="1298"/>
                    <a:pt x="14687" y="1524"/>
                  </a:cubicBezTo>
                  <a:cubicBezTo>
                    <a:pt x="14511" y="1624"/>
                    <a:pt x="14311" y="1724"/>
                    <a:pt x="14110" y="1824"/>
                  </a:cubicBezTo>
                  <a:cubicBezTo>
                    <a:pt x="13910" y="1950"/>
                    <a:pt x="13709" y="2050"/>
                    <a:pt x="13484" y="2150"/>
                  </a:cubicBezTo>
                  <a:cubicBezTo>
                    <a:pt x="13058" y="2376"/>
                    <a:pt x="12607" y="2576"/>
                    <a:pt x="12105" y="2777"/>
                  </a:cubicBezTo>
                  <a:cubicBezTo>
                    <a:pt x="11629" y="2952"/>
                    <a:pt x="11103" y="3128"/>
                    <a:pt x="10577" y="3278"/>
                  </a:cubicBezTo>
                  <a:cubicBezTo>
                    <a:pt x="10050" y="3403"/>
                    <a:pt x="9499" y="3529"/>
                    <a:pt x="8947" y="3579"/>
                  </a:cubicBezTo>
                  <a:cubicBezTo>
                    <a:pt x="8515" y="3635"/>
                    <a:pt x="8097" y="3663"/>
                    <a:pt x="7672" y="3663"/>
                  </a:cubicBezTo>
                  <a:cubicBezTo>
                    <a:pt x="7530" y="3663"/>
                    <a:pt x="7387" y="3660"/>
                    <a:pt x="7243" y="3654"/>
                  </a:cubicBezTo>
                  <a:cubicBezTo>
                    <a:pt x="6692" y="3629"/>
                    <a:pt x="6140" y="3579"/>
                    <a:pt x="5614" y="3478"/>
                  </a:cubicBezTo>
                  <a:cubicBezTo>
                    <a:pt x="5088" y="3403"/>
                    <a:pt x="4587" y="3278"/>
                    <a:pt x="4135" y="3128"/>
                  </a:cubicBezTo>
                  <a:cubicBezTo>
                    <a:pt x="3659" y="2977"/>
                    <a:pt x="3233" y="2802"/>
                    <a:pt x="2832" y="2626"/>
                  </a:cubicBezTo>
                  <a:cubicBezTo>
                    <a:pt x="2055" y="2275"/>
                    <a:pt x="1429" y="1900"/>
                    <a:pt x="1028" y="1624"/>
                  </a:cubicBezTo>
                  <a:cubicBezTo>
                    <a:pt x="602" y="1348"/>
                    <a:pt x="401" y="1148"/>
                    <a:pt x="401" y="1148"/>
                  </a:cubicBezTo>
                  <a:cubicBezTo>
                    <a:pt x="359" y="1116"/>
                    <a:pt x="308" y="1102"/>
                    <a:pt x="258" y="1102"/>
                  </a:cubicBezTo>
                  <a:cubicBezTo>
                    <a:pt x="188" y="1102"/>
                    <a:pt x="119" y="1129"/>
                    <a:pt x="75" y="1173"/>
                  </a:cubicBezTo>
                  <a:cubicBezTo>
                    <a:pt x="0" y="1273"/>
                    <a:pt x="25" y="1423"/>
                    <a:pt x="100" y="1499"/>
                  </a:cubicBezTo>
                  <a:lnTo>
                    <a:pt x="125" y="1499"/>
                  </a:lnTo>
                  <a:cubicBezTo>
                    <a:pt x="125" y="1499"/>
                    <a:pt x="351" y="1699"/>
                    <a:pt x="777" y="1975"/>
                  </a:cubicBezTo>
                  <a:cubicBezTo>
                    <a:pt x="1228" y="2250"/>
                    <a:pt x="1855" y="2651"/>
                    <a:pt x="2657" y="3002"/>
                  </a:cubicBezTo>
                  <a:cubicBezTo>
                    <a:pt x="3459" y="3403"/>
                    <a:pt x="4436" y="3754"/>
                    <a:pt x="5514" y="4030"/>
                  </a:cubicBezTo>
                  <a:cubicBezTo>
                    <a:pt x="6065" y="4155"/>
                    <a:pt x="6617" y="4255"/>
                    <a:pt x="7218" y="4306"/>
                  </a:cubicBezTo>
                  <a:cubicBezTo>
                    <a:pt x="7650" y="4362"/>
                    <a:pt x="8097" y="4390"/>
                    <a:pt x="8547" y="4390"/>
                  </a:cubicBezTo>
                  <a:cubicBezTo>
                    <a:pt x="8697" y="4390"/>
                    <a:pt x="8847" y="4387"/>
                    <a:pt x="8998" y="4381"/>
                  </a:cubicBezTo>
                  <a:cubicBezTo>
                    <a:pt x="9599" y="4381"/>
                    <a:pt x="10201" y="4306"/>
                    <a:pt x="10777" y="4205"/>
                  </a:cubicBezTo>
                  <a:cubicBezTo>
                    <a:pt x="11078" y="4155"/>
                    <a:pt x="11353" y="4080"/>
                    <a:pt x="11654" y="4005"/>
                  </a:cubicBezTo>
                  <a:cubicBezTo>
                    <a:pt x="11930" y="3930"/>
                    <a:pt x="12206" y="3829"/>
                    <a:pt x="12481" y="3754"/>
                  </a:cubicBezTo>
                  <a:cubicBezTo>
                    <a:pt x="13008" y="3554"/>
                    <a:pt x="13509" y="3353"/>
                    <a:pt x="13960" y="3103"/>
                  </a:cubicBezTo>
                  <a:cubicBezTo>
                    <a:pt x="14211" y="3002"/>
                    <a:pt x="14411" y="2877"/>
                    <a:pt x="14637" y="2752"/>
                  </a:cubicBezTo>
                  <a:cubicBezTo>
                    <a:pt x="14837" y="2626"/>
                    <a:pt x="15038" y="2501"/>
                    <a:pt x="15213" y="2376"/>
                  </a:cubicBezTo>
                  <a:cubicBezTo>
                    <a:pt x="15589" y="2125"/>
                    <a:pt x="15915" y="1874"/>
                    <a:pt x="16191" y="1624"/>
                  </a:cubicBezTo>
                  <a:cubicBezTo>
                    <a:pt x="16466" y="1373"/>
                    <a:pt x="16717" y="1173"/>
                    <a:pt x="16892" y="972"/>
                  </a:cubicBezTo>
                  <a:cubicBezTo>
                    <a:pt x="17243" y="596"/>
                    <a:pt x="17444" y="371"/>
                    <a:pt x="17444" y="371"/>
                  </a:cubicBezTo>
                  <a:cubicBezTo>
                    <a:pt x="17494" y="295"/>
                    <a:pt x="17494" y="195"/>
                    <a:pt x="17469" y="120"/>
                  </a:cubicBezTo>
                  <a:cubicBezTo>
                    <a:pt x="17414" y="47"/>
                    <a:pt x="17332" y="0"/>
                    <a:pt x="1724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663;p61">
              <a:extLst>
                <a:ext uri="{FF2B5EF4-FFF2-40B4-BE49-F238E27FC236}">
                  <a16:creationId xmlns:a16="http://schemas.microsoft.com/office/drawing/2014/main" id="{14437041-DC94-4848-B58D-F5B89A86747D}"/>
                </a:ext>
              </a:extLst>
            </p:cNvPr>
            <p:cNvSpPr/>
            <p:nvPr/>
          </p:nvSpPr>
          <p:spPr>
            <a:xfrm>
              <a:off x="4612532" y="3378547"/>
              <a:ext cx="221062" cy="171087"/>
            </a:xfrm>
            <a:custGeom>
              <a:avLst/>
              <a:gdLst/>
              <a:ahLst/>
              <a:cxnLst/>
              <a:rect l="l" t="t" r="r" b="b"/>
              <a:pathLst>
                <a:path w="10979" h="8497" extrusionOk="0">
                  <a:moveTo>
                    <a:pt x="5490" y="0"/>
                  </a:moveTo>
                  <a:cubicBezTo>
                    <a:pt x="26" y="0"/>
                    <a:pt x="1" y="8497"/>
                    <a:pt x="5490" y="8497"/>
                  </a:cubicBezTo>
                  <a:cubicBezTo>
                    <a:pt x="10953" y="8497"/>
                    <a:pt x="10978" y="0"/>
                    <a:pt x="5490" y="0"/>
                  </a:cubicBezTo>
                  <a:close/>
                </a:path>
              </a:pathLst>
            </a:custGeom>
            <a:solidFill>
              <a:srgbClr val="FF6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64;p61">
              <a:extLst>
                <a:ext uri="{FF2B5EF4-FFF2-40B4-BE49-F238E27FC236}">
                  <a16:creationId xmlns:a16="http://schemas.microsoft.com/office/drawing/2014/main" id="{C4C5EF3C-2920-413D-A76B-5C6766B5BD3E}"/>
                </a:ext>
              </a:extLst>
            </p:cNvPr>
            <p:cNvSpPr/>
            <p:nvPr/>
          </p:nvSpPr>
          <p:spPr>
            <a:xfrm>
              <a:off x="4527260" y="3642477"/>
              <a:ext cx="220539" cy="171087"/>
            </a:xfrm>
            <a:custGeom>
              <a:avLst/>
              <a:gdLst/>
              <a:ahLst/>
              <a:cxnLst/>
              <a:rect l="l" t="t" r="r" b="b"/>
              <a:pathLst>
                <a:path w="10953" h="8497" extrusionOk="0">
                  <a:moveTo>
                    <a:pt x="5464" y="0"/>
                  </a:moveTo>
                  <a:cubicBezTo>
                    <a:pt x="0" y="0"/>
                    <a:pt x="0" y="8496"/>
                    <a:pt x="5464" y="8496"/>
                  </a:cubicBezTo>
                  <a:cubicBezTo>
                    <a:pt x="10953" y="8496"/>
                    <a:pt x="10953" y="0"/>
                    <a:pt x="5464" y="0"/>
                  </a:cubicBezTo>
                  <a:close/>
                </a:path>
              </a:pathLst>
            </a:custGeom>
            <a:solidFill>
              <a:srgbClr val="FF6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665;p61">
              <a:extLst>
                <a:ext uri="{FF2B5EF4-FFF2-40B4-BE49-F238E27FC236}">
                  <a16:creationId xmlns:a16="http://schemas.microsoft.com/office/drawing/2014/main" id="{71D761FA-B64B-4F57-AFA1-F072904C1DC9}"/>
                </a:ext>
              </a:extLst>
            </p:cNvPr>
            <p:cNvSpPr/>
            <p:nvPr/>
          </p:nvSpPr>
          <p:spPr>
            <a:xfrm>
              <a:off x="4149286" y="3356842"/>
              <a:ext cx="220539" cy="171087"/>
            </a:xfrm>
            <a:custGeom>
              <a:avLst/>
              <a:gdLst/>
              <a:ahLst/>
              <a:cxnLst/>
              <a:rect l="l" t="t" r="r" b="b"/>
              <a:pathLst>
                <a:path w="10953" h="8497" extrusionOk="0">
                  <a:moveTo>
                    <a:pt x="5464" y="1"/>
                  </a:moveTo>
                  <a:cubicBezTo>
                    <a:pt x="0" y="1"/>
                    <a:pt x="0" y="8497"/>
                    <a:pt x="5464" y="8497"/>
                  </a:cubicBezTo>
                  <a:cubicBezTo>
                    <a:pt x="10928" y="8497"/>
                    <a:pt x="10953" y="1"/>
                    <a:pt x="5464" y="1"/>
                  </a:cubicBezTo>
                  <a:close/>
                </a:path>
              </a:pathLst>
            </a:custGeom>
            <a:solidFill>
              <a:srgbClr val="FF6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66;p61">
              <a:extLst>
                <a:ext uri="{FF2B5EF4-FFF2-40B4-BE49-F238E27FC236}">
                  <a16:creationId xmlns:a16="http://schemas.microsoft.com/office/drawing/2014/main" id="{63EB0A28-89B8-4E4D-A2B3-AE5C8B5C5E27}"/>
                </a:ext>
              </a:extLst>
            </p:cNvPr>
            <p:cNvSpPr/>
            <p:nvPr/>
          </p:nvSpPr>
          <p:spPr>
            <a:xfrm>
              <a:off x="4077625" y="3627839"/>
              <a:ext cx="220539" cy="171590"/>
            </a:xfrm>
            <a:custGeom>
              <a:avLst/>
              <a:gdLst/>
              <a:ahLst/>
              <a:cxnLst/>
              <a:rect l="l" t="t" r="r" b="b"/>
              <a:pathLst>
                <a:path w="10953" h="8522" extrusionOk="0">
                  <a:moveTo>
                    <a:pt x="5489" y="0"/>
                  </a:moveTo>
                  <a:cubicBezTo>
                    <a:pt x="25" y="0"/>
                    <a:pt x="0" y="8522"/>
                    <a:pt x="5489" y="8522"/>
                  </a:cubicBezTo>
                  <a:cubicBezTo>
                    <a:pt x="10953" y="8522"/>
                    <a:pt x="10953" y="0"/>
                    <a:pt x="5489" y="0"/>
                  </a:cubicBezTo>
                  <a:close/>
                </a:path>
              </a:pathLst>
            </a:custGeom>
            <a:solidFill>
              <a:srgbClr val="FF6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67;p61">
              <a:extLst>
                <a:ext uri="{FF2B5EF4-FFF2-40B4-BE49-F238E27FC236}">
                  <a16:creationId xmlns:a16="http://schemas.microsoft.com/office/drawing/2014/main" id="{684B0485-206B-43F8-803C-3DDEE9240143}"/>
                </a:ext>
              </a:extLst>
            </p:cNvPr>
            <p:cNvSpPr/>
            <p:nvPr/>
          </p:nvSpPr>
          <p:spPr>
            <a:xfrm>
              <a:off x="4205301" y="3352815"/>
              <a:ext cx="448125" cy="653240"/>
            </a:xfrm>
            <a:custGeom>
              <a:avLst/>
              <a:gdLst/>
              <a:ahLst/>
              <a:cxnLst/>
              <a:rect l="l" t="t" r="r" b="b"/>
              <a:pathLst>
                <a:path w="22256" h="32443" extrusionOk="0">
                  <a:moveTo>
                    <a:pt x="12122" y="0"/>
                  </a:moveTo>
                  <a:cubicBezTo>
                    <a:pt x="9678" y="0"/>
                    <a:pt x="7220" y="1187"/>
                    <a:pt x="5489" y="2957"/>
                  </a:cubicBezTo>
                  <a:cubicBezTo>
                    <a:pt x="3309" y="5188"/>
                    <a:pt x="2105" y="8221"/>
                    <a:pt x="1379" y="11278"/>
                  </a:cubicBezTo>
                  <a:cubicBezTo>
                    <a:pt x="0" y="17093"/>
                    <a:pt x="351" y="23308"/>
                    <a:pt x="1730" y="29674"/>
                  </a:cubicBezTo>
                  <a:lnTo>
                    <a:pt x="2532" y="30126"/>
                  </a:lnTo>
                  <a:cubicBezTo>
                    <a:pt x="5628" y="31852"/>
                    <a:pt x="8664" y="32442"/>
                    <a:pt x="11369" y="32442"/>
                  </a:cubicBezTo>
                  <a:cubicBezTo>
                    <a:pt x="17225" y="32442"/>
                    <a:pt x="21529" y="29674"/>
                    <a:pt x="21529" y="29674"/>
                  </a:cubicBezTo>
                  <a:cubicBezTo>
                    <a:pt x="22256" y="23960"/>
                    <a:pt x="22256" y="18120"/>
                    <a:pt x="21504" y="12381"/>
                  </a:cubicBezTo>
                  <a:cubicBezTo>
                    <a:pt x="21203" y="9875"/>
                    <a:pt x="20727" y="7343"/>
                    <a:pt x="19549" y="5088"/>
                  </a:cubicBezTo>
                  <a:cubicBezTo>
                    <a:pt x="18396" y="2857"/>
                    <a:pt x="16466" y="902"/>
                    <a:pt x="14010" y="251"/>
                  </a:cubicBezTo>
                  <a:cubicBezTo>
                    <a:pt x="13390" y="80"/>
                    <a:pt x="12757" y="0"/>
                    <a:pt x="121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722" name="صورة 2721">
            <a:extLst>
              <a:ext uri="{FF2B5EF4-FFF2-40B4-BE49-F238E27FC236}">
                <a16:creationId xmlns:a16="http://schemas.microsoft.com/office/drawing/2014/main" id="{8EF914C9-A2A7-4641-AD8D-EEDA77BCBF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536" t="42477" r="23637" b="13258"/>
          <a:stretch/>
        </p:blipFill>
        <p:spPr>
          <a:xfrm>
            <a:off x="238087" y="1965615"/>
            <a:ext cx="3369897" cy="1790987"/>
          </a:xfrm>
          <a:prstGeom prst="rect">
            <a:avLst/>
          </a:prstGeom>
        </p:spPr>
      </p:pic>
      <p:sp>
        <p:nvSpPr>
          <p:cNvPr id="2725" name="مربع نص 2724">
            <a:extLst>
              <a:ext uri="{FF2B5EF4-FFF2-40B4-BE49-F238E27FC236}">
                <a16:creationId xmlns:a16="http://schemas.microsoft.com/office/drawing/2014/main" id="{63F733E0-8DC7-496A-B82C-E894DE06140B}"/>
              </a:ext>
            </a:extLst>
          </p:cNvPr>
          <p:cNvSpPr txBox="1"/>
          <p:nvPr/>
        </p:nvSpPr>
        <p:spPr>
          <a:xfrm>
            <a:off x="3647664" y="2026661"/>
            <a:ext cx="668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(أ)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FCD0424F-FB35-4E33-AFC9-BA967F03E539}"/>
              </a:ext>
            </a:extLst>
          </p:cNvPr>
          <p:cNvSpPr txBox="1"/>
          <p:nvPr/>
        </p:nvSpPr>
        <p:spPr>
          <a:xfrm>
            <a:off x="3557614" y="2427273"/>
            <a:ext cx="668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(ب)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472940D8-A55C-4541-B955-795584F3740B}"/>
              </a:ext>
            </a:extLst>
          </p:cNvPr>
          <p:cNvSpPr txBox="1"/>
          <p:nvPr/>
        </p:nvSpPr>
        <p:spPr>
          <a:xfrm>
            <a:off x="3557614" y="2892226"/>
            <a:ext cx="668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(ج)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E721C17C-8F1B-47DE-ADF6-70C58B0FD1D4}"/>
              </a:ext>
            </a:extLst>
          </p:cNvPr>
          <p:cNvSpPr txBox="1"/>
          <p:nvPr/>
        </p:nvSpPr>
        <p:spPr>
          <a:xfrm>
            <a:off x="3583242" y="3335296"/>
            <a:ext cx="668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(د)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6" name="مربع نص 2725">
            <a:extLst>
              <a:ext uri="{FF2B5EF4-FFF2-40B4-BE49-F238E27FC236}">
                <a16:creationId xmlns:a16="http://schemas.microsoft.com/office/drawing/2014/main" id="{7A3C1BDC-937F-4FCE-969B-3A28F03ECAEF}"/>
              </a:ext>
            </a:extLst>
          </p:cNvPr>
          <p:cNvSpPr txBox="1"/>
          <p:nvPr/>
        </p:nvSpPr>
        <p:spPr>
          <a:xfrm>
            <a:off x="255527" y="1046913"/>
            <a:ext cx="4198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33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استخدم طريقة سالم لكتابة عبارة جبرية للعدد الذي سيحصل عليه راشد عندما :</a:t>
            </a:r>
            <a:endParaRPr lang="en-US" sz="2400" b="1" dirty="0">
              <a:solidFill>
                <a:srgbClr val="FF33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BB7FBDD6-53DE-480A-ACE2-B235148E83F2}"/>
              </a:ext>
            </a:extLst>
          </p:cNvPr>
          <p:cNvGrpSpPr/>
          <p:nvPr/>
        </p:nvGrpSpPr>
        <p:grpSpPr>
          <a:xfrm>
            <a:off x="3557614" y="23628"/>
            <a:ext cx="2040940" cy="750659"/>
            <a:chOff x="6662850" y="1674194"/>
            <a:chExt cx="1683628" cy="1041759"/>
          </a:xfrm>
        </p:grpSpPr>
        <p:sp>
          <p:nvSpPr>
            <p:cNvPr id="48" name="Google Shape;927;p32">
              <a:extLst>
                <a:ext uri="{FF2B5EF4-FFF2-40B4-BE49-F238E27FC236}">
                  <a16:creationId xmlns:a16="http://schemas.microsoft.com/office/drawing/2014/main" id="{A2A96468-A1DB-408E-9091-A72CB484E987}"/>
                </a:ext>
              </a:extLst>
            </p:cNvPr>
            <p:cNvSpPr/>
            <p:nvPr/>
          </p:nvSpPr>
          <p:spPr>
            <a:xfrm>
              <a:off x="6662850" y="1674194"/>
              <a:ext cx="1683628" cy="1041759"/>
            </a:xfrm>
            <a:custGeom>
              <a:avLst/>
              <a:gdLst/>
              <a:ahLst/>
              <a:cxnLst/>
              <a:rect l="l" t="t" r="r" b="b"/>
              <a:pathLst>
                <a:path w="12407" h="4989" extrusionOk="0">
                  <a:moveTo>
                    <a:pt x="9102" y="163"/>
                  </a:moveTo>
                  <a:cubicBezTo>
                    <a:pt x="9212" y="163"/>
                    <a:pt x="9320" y="175"/>
                    <a:pt x="9425" y="201"/>
                  </a:cubicBezTo>
                  <a:cubicBezTo>
                    <a:pt x="10227" y="402"/>
                    <a:pt x="10803" y="1078"/>
                    <a:pt x="10828" y="1780"/>
                  </a:cubicBezTo>
                  <a:cubicBezTo>
                    <a:pt x="10828" y="1805"/>
                    <a:pt x="10853" y="1830"/>
                    <a:pt x="10878" y="1855"/>
                  </a:cubicBezTo>
                  <a:lnTo>
                    <a:pt x="10953" y="1855"/>
                  </a:lnTo>
                  <a:cubicBezTo>
                    <a:pt x="11037" y="1814"/>
                    <a:pt x="11126" y="1794"/>
                    <a:pt x="11217" y="1794"/>
                  </a:cubicBezTo>
                  <a:cubicBezTo>
                    <a:pt x="11399" y="1794"/>
                    <a:pt x="11588" y="1872"/>
                    <a:pt x="11755" y="2006"/>
                  </a:cubicBezTo>
                  <a:cubicBezTo>
                    <a:pt x="12056" y="2231"/>
                    <a:pt x="12206" y="2582"/>
                    <a:pt x="12156" y="2908"/>
                  </a:cubicBezTo>
                  <a:cubicBezTo>
                    <a:pt x="12066" y="3538"/>
                    <a:pt x="11411" y="3926"/>
                    <a:pt x="10824" y="3926"/>
                  </a:cubicBezTo>
                  <a:cubicBezTo>
                    <a:pt x="10757" y="3926"/>
                    <a:pt x="10692" y="3921"/>
                    <a:pt x="10628" y="3910"/>
                  </a:cubicBezTo>
                  <a:cubicBezTo>
                    <a:pt x="10602" y="3910"/>
                    <a:pt x="10552" y="3910"/>
                    <a:pt x="10552" y="3936"/>
                  </a:cubicBezTo>
                  <a:cubicBezTo>
                    <a:pt x="10277" y="4362"/>
                    <a:pt x="9800" y="4637"/>
                    <a:pt x="9274" y="4712"/>
                  </a:cubicBezTo>
                  <a:cubicBezTo>
                    <a:pt x="9205" y="4719"/>
                    <a:pt x="9136" y="4722"/>
                    <a:pt x="9067" y="4722"/>
                  </a:cubicBezTo>
                  <a:cubicBezTo>
                    <a:pt x="8593" y="4722"/>
                    <a:pt x="8152" y="4571"/>
                    <a:pt x="7846" y="4286"/>
                  </a:cubicBezTo>
                  <a:cubicBezTo>
                    <a:pt x="7846" y="4261"/>
                    <a:pt x="7821" y="4261"/>
                    <a:pt x="7795" y="4261"/>
                  </a:cubicBezTo>
                  <a:cubicBezTo>
                    <a:pt x="7770" y="4261"/>
                    <a:pt x="7745" y="4261"/>
                    <a:pt x="7720" y="4286"/>
                  </a:cubicBezTo>
                  <a:cubicBezTo>
                    <a:pt x="7436" y="4618"/>
                    <a:pt x="6974" y="4815"/>
                    <a:pt x="6480" y="4815"/>
                  </a:cubicBezTo>
                  <a:cubicBezTo>
                    <a:pt x="6451" y="4815"/>
                    <a:pt x="6421" y="4814"/>
                    <a:pt x="6392" y="4813"/>
                  </a:cubicBezTo>
                  <a:cubicBezTo>
                    <a:pt x="5866" y="4763"/>
                    <a:pt x="5364" y="4537"/>
                    <a:pt x="5114" y="4136"/>
                  </a:cubicBezTo>
                  <a:cubicBezTo>
                    <a:pt x="5089" y="4136"/>
                    <a:pt x="5064" y="4111"/>
                    <a:pt x="5039" y="4111"/>
                  </a:cubicBezTo>
                  <a:cubicBezTo>
                    <a:pt x="5013" y="4111"/>
                    <a:pt x="4988" y="4111"/>
                    <a:pt x="4963" y="4136"/>
                  </a:cubicBezTo>
                  <a:cubicBezTo>
                    <a:pt x="4623" y="4455"/>
                    <a:pt x="4139" y="4629"/>
                    <a:pt x="3618" y="4629"/>
                  </a:cubicBezTo>
                  <a:cubicBezTo>
                    <a:pt x="3525" y="4629"/>
                    <a:pt x="3430" y="4624"/>
                    <a:pt x="3334" y="4612"/>
                  </a:cubicBezTo>
                  <a:cubicBezTo>
                    <a:pt x="2708" y="4537"/>
                    <a:pt x="2181" y="4211"/>
                    <a:pt x="1881" y="3735"/>
                  </a:cubicBezTo>
                  <a:cubicBezTo>
                    <a:pt x="1866" y="3706"/>
                    <a:pt x="1843" y="3693"/>
                    <a:pt x="1816" y="3693"/>
                  </a:cubicBezTo>
                  <a:cubicBezTo>
                    <a:pt x="1797" y="3693"/>
                    <a:pt x="1776" y="3700"/>
                    <a:pt x="1755" y="3710"/>
                  </a:cubicBezTo>
                  <a:cubicBezTo>
                    <a:pt x="1627" y="3791"/>
                    <a:pt x="1472" y="3830"/>
                    <a:pt x="1308" y="3830"/>
                  </a:cubicBezTo>
                  <a:cubicBezTo>
                    <a:pt x="1118" y="3830"/>
                    <a:pt x="916" y="3779"/>
                    <a:pt x="728" y="3685"/>
                  </a:cubicBezTo>
                  <a:cubicBezTo>
                    <a:pt x="402" y="3484"/>
                    <a:pt x="176" y="3159"/>
                    <a:pt x="176" y="2833"/>
                  </a:cubicBezTo>
                  <a:cubicBezTo>
                    <a:pt x="176" y="2482"/>
                    <a:pt x="377" y="2156"/>
                    <a:pt x="728" y="1956"/>
                  </a:cubicBezTo>
                  <a:cubicBezTo>
                    <a:pt x="902" y="1848"/>
                    <a:pt x="1099" y="1798"/>
                    <a:pt x="1285" y="1798"/>
                  </a:cubicBezTo>
                  <a:cubicBezTo>
                    <a:pt x="1447" y="1798"/>
                    <a:pt x="1602" y="1836"/>
                    <a:pt x="1730" y="1905"/>
                  </a:cubicBezTo>
                  <a:cubicBezTo>
                    <a:pt x="1743" y="1918"/>
                    <a:pt x="1755" y="1924"/>
                    <a:pt x="1768" y="1924"/>
                  </a:cubicBezTo>
                  <a:cubicBezTo>
                    <a:pt x="1780" y="1924"/>
                    <a:pt x="1793" y="1918"/>
                    <a:pt x="1805" y="1905"/>
                  </a:cubicBezTo>
                  <a:cubicBezTo>
                    <a:pt x="1830" y="1905"/>
                    <a:pt x="1856" y="1880"/>
                    <a:pt x="1856" y="1855"/>
                  </a:cubicBezTo>
                  <a:cubicBezTo>
                    <a:pt x="1981" y="1329"/>
                    <a:pt x="2432" y="878"/>
                    <a:pt x="2958" y="753"/>
                  </a:cubicBezTo>
                  <a:cubicBezTo>
                    <a:pt x="3075" y="726"/>
                    <a:pt x="3193" y="713"/>
                    <a:pt x="3310" y="713"/>
                  </a:cubicBezTo>
                  <a:cubicBezTo>
                    <a:pt x="3745" y="713"/>
                    <a:pt x="4166" y="893"/>
                    <a:pt x="4462" y="1229"/>
                  </a:cubicBezTo>
                  <a:cubicBezTo>
                    <a:pt x="4487" y="1254"/>
                    <a:pt x="4512" y="1254"/>
                    <a:pt x="4537" y="1254"/>
                  </a:cubicBezTo>
                  <a:cubicBezTo>
                    <a:pt x="4562" y="1254"/>
                    <a:pt x="4587" y="1229"/>
                    <a:pt x="4612" y="1204"/>
                  </a:cubicBezTo>
                  <a:cubicBezTo>
                    <a:pt x="4763" y="702"/>
                    <a:pt x="5214" y="352"/>
                    <a:pt x="5690" y="251"/>
                  </a:cubicBezTo>
                  <a:cubicBezTo>
                    <a:pt x="5777" y="233"/>
                    <a:pt x="5866" y="225"/>
                    <a:pt x="5955" y="225"/>
                  </a:cubicBezTo>
                  <a:cubicBezTo>
                    <a:pt x="6486" y="225"/>
                    <a:pt x="7040" y="531"/>
                    <a:pt x="7319" y="1003"/>
                  </a:cubicBezTo>
                  <a:cubicBezTo>
                    <a:pt x="7344" y="1028"/>
                    <a:pt x="7369" y="1053"/>
                    <a:pt x="7394" y="1053"/>
                  </a:cubicBezTo>
                  <a:cubicBezTo>
                    <a:pt x="7420" y="1053"/>
                    <a:pt x="7445" y="1053"/>
                    <a:pt x="7470" y="1028"/>
                  </a:cubicBezTo>
                  <a:cubicBezTo>
                    <a:pt x="7811" y="559"/>
                    <a:pt x="8478" y="163"/>
                    <a:pt x="9102" y="163"/>
                  </a:cubicBezTo>
                  <a:close/>
                  <a:moveTo>
                    <a:pt x="9081" y="0"/>
                  </a:moveTo>
                  <a:cubicBezTo>
                    <a:pt x="8442" y="0"/>
                    <a:pt x="7793" y="371"/>
                    <a:pt x="7420" y="828"/>
                  </a:cubicBezTo>
                  <a:cubicBezTo>
                    <a:pt x="7076" y="356"/>
                    <a:pt x="6494" y="49"/>
                    <a:pt x="5941" y="49"/>
                  </a:cubicBezTo>
                  <a:cubicBezTo>
                    <a:pt x="5848" y="49"/>
                    <a:pt x="5755" y="58"/>
                    <a:pt x="5665" y="76"/>
                  </a:cubicBezTo>
                  <a:cubicBezTo>
                    <a:pt x="5164" y="176"/>
                    <a:pt x="4713" y="527"/>
                    <a:pt x="4487" y="1003"/>
                  </a:cubicBezTo>
                  <a:cubicBezTo>
                    <a:pt x="4173" y="708"/>
                    <a:pt x="3735" y="537"/>
                    <a:pt x="3295" y="537"/>
                  </a:cubicBezTo>
                  <a:cubicBezTo>
                    <a:pt x="3174" y="537"/>
                    <a:pt x="3052" y="550"/>
                    <a:pt x="2933" y="577"/>
                  </a:cubicBezTo>
                  <a:cubicBezTo>
                    <a:pt x="2357" y="727"/>
                    <a:pt x="1906" y="1179"/>
                    <a:pt x="1730" y="1705"/>
                  </a:cubicBezTo>
                  <a:cubicBezTo>
                    <a:pt x="1599" y="1654"/>
                    <a:pt x="1451" y="1628"/>
                    <a:pt x="1299" y="1628"/>
                  </a:cubicBezTo>
                  <a:cubicBezTo>
                    <a:pt x="1073" y="1628"/>
                    <a:pt x="837" y="1685"/>
                    <a:pt x="627" y="1805"/>
                  </a:cubicBezTo>
                  <a:cubicBezTo>
                    <a:pt x="226" y="2031"/>
                    <a:pt x="1" y="2432"/>
                    <a:pt x="1" y="2833"/>
                  </a:cubicBezTo>
                  <a:cubicBezTo>
                    <a:pt x="1" y="3234"/>
                    <a:pt x="252" y="3610"/>
                    <a:pt x="653" y="3835"/>
                  </a:cubicBezTo>
                  <a:cubicBezTo>
                    <a:pt x="859" y="3945"/>
                    <a:pt x="1081" y="4003"/>
                    <a:pt x="1293" y="4003"/>
                  </a:cubicBezTo>
                  <a:cubicBezTo>
                    <a:pt x="1467" y="4003"/>
                    <a:pt x="1634" y="3964"/>
                    <a:pt x="1780" y="3885"/>
                  </a:cubicBezTo>
                  <a:cubicBezTo>
                    <a:pt x="2106" y="4362"/>
                    <a:pt x="2658" y="4687"/>
                    <a:pt x="3309" y="4788"/>
                  </a:cubicBezTo>
                  <a:cubicBezTo>
                    <a:pt x="3417" y="4800"/>
                    <a:pt x="3524" y="4806"/>
                    <a:pt x="3629" y="4806"/>
                  </a:cubicBezTo>
                  <a:cubicBezTo>
                    <a:pt x="4162" y="4806"/>
                    <a:pt x="4658" y="4646"/>
                    <a:pt x="5013" y="4311"/>
                  </a:cubicBezTo>
                  <a:cubicBezTo>
                    <a:pt x="5339" y="4712"/>
                    <a:pt x="5841" y="4938"/>
                    <a:pt x="6367" y="4963"/>
                  </a:cubicBezTo>
                  <a:cubicBezTo>
                    <a:pt x="6417" y="4963"/>
                    <a:pt x="6442" y="4988"/>
                    <a:pt x="6492" y="4988"/>
                  </a:cubicBezTo>
                  <a:cubicBezTo>
                    <a:pt x="6993" y="4988"/>
                    <a:pt x="7470" y="4788"/>
                    <a:pt x="7795" y="4462"/>
                  </a:cubicBezTo>
                  <a:cubicBezTo>
                    <a:pt x="8146" y="4747"/>
                    <a:pt x="8592" y="4897"/>
                    <a:pt x="9084" y="4897"/>
                  </a:cubicBezTo>
                  <a:cubicBezTo>
                    <a:pt x="9155" y="4897"/>
                    <a:pt x="9227" y="4894"/>
                    <a:pt x="9299" y="4888"/>
                  </a:cubicBezTo>
                  <a:cubicBezTo>
                    <a:pt x="9876" y="4813"/>
                    <a:pt x="10352" y="4512"/>
                    <a:pt x="10653" y="4086"/>
                  </a:cubicBezTo>
                  <a:cubicBezTo>
                    <a:pt x="10717" y="4094"/>
                    <a:pt x="10781" y="4098"/>
                    <a:pt x="10844" y="4098"/>
                  </a:cubicBezTo>
                  <a:cubicBezTo>
                    <a:pt x="11553" y="4098"/>
                    <a:pt x="12217" y="3602"/>
                    <a:pt x="12332" y="2958"/>
                  </a:cubicBezTo>
                  <a:cubicBezTo>
                    <a:pt x="12407" y="2557"/>
                    <a:pt x="12206" y="2131"/>
                    <a:pt x="11856" y="1855"/>
                  </a:cubicBezTo>
                  <a:cubicBezTo>
                    <a:pt x="11669" y="1706"/>
                    <a:pt x="11441" y="1626"/>
                    <a:pt x="11212" y="1626"/>
                  </a:cubicBezTo>
                  <a:cubicBezTo>
                    <a:pt x="11134" y="1626"/>
                    <a:pt x="11055" y="1636"/>
                    <a:pt x="10978" y="1655"/>
                  </a:cubicBezTo>
                  <a:cubicBezTo>
                    <a:pt x="10903" y="928"/>
                    <a:pt x="10277" y="251"/>
                    <a:pt x="9475" y="51"/>
                  </a:cubicBezTo>
                  <a:cubicBezTo>
                    <a:pt x="9345" y="16"/>
                    <a:pt x="9213" y="0"/>
                    <a:pt x="90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34;p36">
              <a:extLst>
                <a:ext uri="{FF2B5EF4-FFF2-40B4-BE49-F238E27FC236}">
                  <a16:creationId xmlns:a16="http://schemas.microsoft.com/office/drawing/2014/main" id="{6AEFC941-8000-4656-90AD-DCF6E65B0839}"/>
                </a:ext>
              </a:extLst>
            </p:cNvPr>
            <p:cNvSpPr txBox="1">
              <a:spLocks/>
            </p:cNvSpPr>
            <p:nvPr/>
          </p:nvSpPr>
          <p:spPr>
            <a:xfrm>
              <a:off x="6812024" y="2034268"/>
              <a:ext cx="1385279" cy="368520"/>
            </a:xfrm>
            <a:prstGeom prst="rect">
              <a:avLst/>
            </a:prstGeom>
          </p:spPr>
          <p:txBody>
            <a:bodyPr spcFirstLastPara="1" wrap="square" lIns="0" tIns="0" rIns="0" bIns="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ar-OM" sz="2000" dirty="0">
                  <a:solidFill>
                    <a:srgbClr val="F27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PT Bold Heading" panose="02010400000000000000" pitchFamily="2" charset="-78"/>
                </a:rPr>
                <a:t>التقويم الختامي</a:t>
              </a:r>
            </a:p>
          </p:txBody>
        </p:sp>
      </p:grp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C4326099-63BD-4A79-AC73-1F77B040D41B}"/>
              </a:ext>
            </a:extLst>
          </p:cNvPr>
          <p:cNvSpPr txBox="1"/>
          <p:nvPr/>
        </p:nvSpPr>
        <p:spPr>
          <a:xfrm>
            <a:off x="4596129" y="1056280"/>
            <a:ext cx="4198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33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فيما يلي جزءٌ من الواجب المنزليّ الخاص بسالم :</a:t>
            </a:r>
            <a:endParaRPr lang="en-US" sz="2000" b="1" dirty="0">
              <a:solidFill>
                <a:srgbClr val="FF33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2" name="Google Shape;10;p2">
            <a:extLst>
              <a:ext uri="{FF2B5EF4-FFF2-40B4-BE49-F238E27FC236}">
                <a16:creationId xmlns:a16="http://schemas.microsoft.com/office/drawing/2014/main" id="{C64C1107-0B91-4278-9C26-C9AA843F5BB0}"/>
              </a:ext>
            </a:extLst>
          </p:cNvPr>
          <p:cNvSpPr/>
          <p:nvPr/>
        </p:nvSpPr>
        <p:spPr>
          <a:xfrm>
            <a:off x="7819848" y="544368"/>
            <a:ext cx="1083100" cy="435540"/>
          </a:xfrm>
          <a:custGeom>
            <a:avLst/>
            <a:gdLst/>
            <a:ahLst/>
            <a:cxnLst/>
            <a:rect l="l" t="t" r="r" b="b"/>
            <a:pathLst>
              <a:path w="12407" h="4989" extrusionOk="0">
                <a:moveTo>
                  <a:pt x="9102" y="163"/>
                </a:moveTo>
                <a:cubicBezTo>
                  <a:pt x="9212" y="163"/>
                  <a:pt x="9320" y="175"/>
                  <a:pt x="9425" y="201"/>
                </a:cubicBezTo>
                <a:cubicBezTo>
                  <a:pt x="10227" y="402"/>
                  <a:pt x="10803" y="1078"/>
                  <a:pt x="10828" y="1780"/>
                </a:cubicBezTo>
                <a:cubicBezTo>
                  <a:pt x="10828" y="1805"/>
                  <a:pt x="10853" y="1830"/>
                  <a:pt x="10878" y="1855"/>
                </a:cubicBezTo>
                <a:lnTo>
                  <a:pt x="10953" y="1855"/>
                </a:lnTo>
                <a:cubicBezTo>
                  <a:pt x="11037" y="1814"/>
                  <a:pt x="11126" y="1794"/>
                  <a:pt x="11217" y="1794"/>
                </a:cubicBezTo>
                <a:cubicBezTo>
                  <a:pt x="11399" y="1794"/>
                  <a:pt x="11588" y="1872"/>
                  <a:pt x="11755" y="2006"/>
                </a:cubicBezTo>
                <a:cubicBezTo>
                  <a:pt x="12056" y="2231"/>
                  <a:pt x="12206" y="2582"/>
                  <a:pt x="12156" y="2908"/>
                </a:cubicBezTo>
                <a:cubicBezTo>
                  <a:pt x="12066" y="3538"/>
                  <a:pt x="11411" y="3926"/>
                  <a:pt x="10824" y="3926"/>
                </a:cubicBezTo>
                <a:cubicBezTo>
                  <a:pt x="10757" y="3926"/>
                  <a:pt x="10692" y="3921"/>
                  <a:pt x="10628" y="3910"/>
                </a:cubicBezTo>
                <a:cubicBezTo>
                  <a:pt x="10602" y="3910"/>
                  <a:pt x="10552" y="3910"/>
                  <a:pt x="10552" y="3936"/>
                </a:cubicBezTo>
                <a:cubicBezTo>
                  <a:pt x="10277" y="4362"/>
                  <a:pt x="9800" y="4637"/>
                  <a:pt x="9274" y="4712"/>
                </a:cubicBezTo>
                <a:cubicBezTo>
                  <a:pt x="9205" y="4719"/>
                  <a:pt x="9136" y="4722"/>
                  <a:pt x="9067" y="4722"/>
                </a:cubicBezTo>
                <a:cubicBezTo>
                  <a:pt x="8593" y="4722"/>
                  <a:pt x="8152" y="4571"/>
                  <a:pt x="7846" y="4286"/>
                </a:cubicBezTo>
                <a:cubicBezTo>
                  <a:pt x="7846" y="4261"/>
                  <a:pt x="7821" y="4261"/>
                  <a:pt x="7795" y="4261"/>
                </a:cubicBezTo>
                <a:cubicBezTo>
                  <a:pt x="7770" y="4261"/>
                  <a:pt x="7745" y="4261"/>
                  <a:pt x="7720" y="4286"/>
                </a:cubicBezTo>
                <a:cubicBezTo>
                  <a:pt x="7436" y="4618"/>
                  <a:pt x="6974" y="4815"/>
                  <a:pt x="6480" y="4815"/>
                </a:cubicBezTo>
                <a:cubicBezTo>
                  <a:pt x="6451" y="4815"/>
                  <a:pt x="6421" y="4814"/>
                  <a:pt x="6392" y="4813"/>
                </a:cubicBezTo>
                <a:cubicBezTo>
                  <a:pt x="5866" y="4763"/>
                  <a:pt x="5364" y="4537"/>
                  <a:pt x="5114" y="4136"/>
                </a:cubicBezTo>
                <a:cubicBezTo>
                  <a:pt x="5089" y="4136"/>
                  <a:pt x="5064" y="4111"/>
                  <a:pt x="5039" y="4111"/>
                </a:cubicBezTo>
                <a:cubicBezTo>
                  <a:pt x="5013" y="4111"/>
                  <a:pt x="4988" y="4111"/>
                  <a:pt x="4963" y="4136"/>
                </a:cubicBezTo>
                <a:cubicBezTo>
                  <a:pt x="4623" y="4455"/>
                  <a:pt x="4139" y="4629"/>
                  <a:pt x="3618" y="4629"/>
                </a:cubicBezTo>
                <a:cubicBezTo>
                  <a:pt x="3525" y="4629"/>
                  <a:pt x="3430" y="4624"/>
                  <a:pt x="3334" y="4612"/>
                </a:cubicBezTo>
                <a:cubicBezTo>
                  <a:pt x="2708" y="4537"/>
                  <a:pt x="2181" y="4211"/>
                  <a:pt x="1881" y="3735"/>
                </a:cubicBezTo>
                <a:cubicBezTo>
                  <a:pt x="1866" y="3706"/>
                  <a:pt x="1843" y="3693"/>
                  <a:pt x="1816" y="3693"/>
                </a:cubicBezTo>
                <a:cubicBezTo>
                  <a:pt x="1797" y="3693"/>
                  <a:pt x="1776" y="3700"/>
                  <a:pt x="1755" y="3710"/>
                </a:cubicBezTo>
                <a:cubicBezTo>
                  <a:pt x="1627" y="3791"/>
                  <a:pt x="1472" y="3830"/>
                  <a:pt x="1308" y="3830"/>
                </a:cubicBezTo>
                <a:cubicBezTo>
                  <a:pt x="1118" y="3830"/>
                  <a:pt x="916" y="3779"/>
                  <a:pt x="728" y="3685"/>
                </a:cubicBezTo>
                <a:cubicBezTo>
                  <a:pt x="402" y="3484"/>
                  <a:pt x="176" y="3159"/>
                  <a:pt x="176" y="2833"/>
                </a:cubicBezTo>
                <a:cubicBezTo>
                  <a:pt x="176" y="2482"/>
                  <a:pt x="377" y="2156"/>
                  <a:pt x="728" y="1956"/>
                </a:cubicBezTo>
                <a:cubicBezTo>
                  <a:pt x="902" y="1848"/>
                  <a:pt x="1099" y="1798"/>
                  <a:pt x="1285" y="1798"/>
                </a:cubicBezTo>
                <a:cubicBezTo>
                  <a:pt x="1447" y="1798"/>
                  <a:pt x="1602" y="1836"/>
                  <a:pt x="1730" y="1905"/>
                </a:cubicBezTo>
                <a:cubicBezTo>
                  <a:pt x="1743" y="1918"/>
                  <a:pt x="1755" y="1924"/>
                  <a:pt x="1768" y="1924"/>
                </a:cubicBezTo>
                <a:cubicBezTo>
                  <a:pt x="1780" y="1924"/>
                  <a:pt x="1793" y="1918"/>
                  <a:pt x="1805" y="1905"/>
                </a:cubicBezTo>
                <a:cubicBezTo>
                  <a:pt x="1830" y="1905"/>
                  <a:pt x="1856" y="1880"/>
                  <a:pt x="1856" y="1855"/>
                </a:cubicBezTo>
                <a:cubicBezTo>
                  <a:pt x="1981" y="1329"/>
                  <a:pt x="2432" y="878"/>
                  <a:pt x="2958" y="753"/>
                </a:cubicBezTo>
                <a:cubicBezTo>
                  <a:pt x="3075" y="726"/>
                  <a:pt x="3193" y="713"/>
                  <a:pt x="3310" y="713"/>
                </a:cubicBezTo>
                <a:cubicBezTo>
                  <a:pt x="3745" y="713"/>
                  <a:pt x="4166" y="893"/>
                  <a:pt x="4462" y="1229"/>
                </a:cubicBezTo>
                <a:cubicBezTo>
                  <a:pt x="4487" y="1254"/>
                  <a:pt x="4512" y="1254"/>
                  <a:pt x="4537" y="1254"/>
                </a:cubicBezTo>
                <a:cubicBezTo>
                  <a:pt x="4562" y="1254"/>
                  <a:pt x="4587" y="1229"/>
                  <a:pt x="4612" y="1204"/>
                </a:cubicBezTo>
                <a:cubicBezTo>
                  <a:pt x="4763" y="702"/>
                  <a:pt x="5214" y="352"/>
                  <a:pt x="5690" y="251"/>
                </a:cubicBezTo>
                <a:cubicBezTo>
                  <a:pt x="5777" y="233"/>
                  <a:pt x="5866" y="225"/>
                  <a:pt x="5955" y="225"/>
                </a:cubicBezTo>
                <a:cubicBezTo>
                  <a:pt x="6486" y="225"/>
                  <a:pt x="7040" y="531"/>
                  <a:pt x="7319" y="1003"/>
                </a:cubicBezTo>
                <a:cubicBezTo>
                  <a:pt x="7344" y="1028"/>
                  <a:pt x="7369" y="1053"/>
                  <a:pt x="7394" y="1053"/>
                </a:cubicBezTo>
                <a:cubicBezTo>
                  <a:pt x="7420" y="1053"/>
                  <a:pt x="7445" y="1053"/>
                  <a:pt x="7470" y="1028"/>
                </a:cubicBezTo>
                <a:cubicBezTo>
                  <a:pt x="7811" y="559"/>
                  <a:pt x="8478" y="163"/>
                  <a:pt x="9102" y="163"/>
                </a:cubicBezTo>
                <a:close/>
                <a:moveTo>
                  <a:pt x="9081" y="0"/>
                </a:moveTo>
                <a:cubicBezTo>
                  <a:pt x="8442" y="0"/>
                  <a:pt x="7793" y="371"/>
                  <a:pt x="7420" y="828"/>
                </a:cubicBezTo>
                <a:cubicBezTo>
                  <a:pt x="7076" y="356"/>
                  <a:pt x="6494" y="49"/>
                  <a:pt x="5941" y="49"/>
                </a:cubicBezTo>
                <a:cubicBezTo>
                  <a:pt x="5848" y="49"/>
                  <a:pt x="5755" y="58"/>
                  <a:pt x="5665" y="76"/>
                </a:cubicBezTo>
                <a:cubicBezTo>
                  <a:pt x="5164" y="176"/>
                  <a:pt x="4713" y="527"/>
                  <a:pt x="4487" y="1003"/>
                </a:cubicBezTo>
                <a:cubicBezTo>
                  <a:pt x="4173" y="708"/>
                  <a:pt x="3735" y="537"/>
                  <a:pt x="3295" y="537"/>
                </a:cubicBezTo>
                <a:cubicBezTo>
                  <a:pt x="3174" y="537"/>
                  <a:pt x="3052" y="550"/>
                  <a:pt x="2933" y="577"/>
                </a:cubicBezTo>
                <a:cubicBezTo>
                  <a:pt x="2357" y="727"/>
                  <a:pt x="1906" y="1179"/>
                  <a:pt x="1730" y="1705"/>
                </a:cubicBezTo>
                <a:cubicBezTo>
                  <a:pt x="1599" y="1654"/>
                  <a:pt x="1451" y="1628"/>
                  <a:pt x="1299" y="1628"/>
                </a:cubicBezTo>
                <a:cubicBezTo>
                  <a:pt x="1073" y="1628"/>
                  <a:pt x="837" y="1685"/>
                  <a:pt x="627" y="1805"/>
                </a:cubicBezTo>
                <a:cubicBezTo>
                  <a:pt x="226" y="2031"/>
                  <a:pt x="1" y="2432"/>
                  <a:pt x="1" y="2833"/>
                </a:cubicBezTo>
                <a:cubicBezTo>
                  <a:pt x="1" y="3234"/>
                  <a:pt x="252" y="3610"/>
                  <a:pt x="653" y="3835"/>
                </a:cubicBezTo>
                <a:cubicBezTo>
                  <a:pt x="859" y="3945"/>
                  <a:pt x="1081" y="4003"/>
                  <a:pt x="1293" y="4003"/>
                </a:cubicBezTo>
                <a:cubicBezTo>
                  <a:pt x="1467" y="4003"/>
                  <a:pt x="1634" y="3964"/>
                  <a:pt x="1780" y="3885"/>
                </a:cubicBezTo>
                <a:cubicBezTo>
                  <a:pt x="2106" y="4362"/>
                  <a:pt x="2658" y="4687"/>
                  <a:pt x="3309" y="4788"/>
                </a:cubicBezTo>
                <a:cubicBezTo>
                  <a:pt x="3417" y="4800"/>
                  <a:pt x="3524" y="4806"/>
                  <a:pt x="3629" y="4806"/>
                </a:cubicBezTo>
                <a:cubicBezTo>
                  <a:pt x="4162" y="4806"/>
                  <a:pt x="4658" y="4646"/>
                  <a:pt x="5013" y="4311"/>
                </a:cubicBezTo>
                <a:cubicBezTo>
                  <a:pt x="5339" y="4712"/>
                  <a:pt x="5841" y="4938"/>
                  <a:pt x="6367" y="4963"/>
                </a:cubicBezTo>
                <a:cubicBezTo>
                  <a:pt x="6417" y="4963"/>
                  <a:pt x="6442" y="4988"/>
                  <a:pt x="6492" y="4988"/>
                </a:cubicBezTo>
                <a:cubicBezTo>
                  <a:pt x="6993" y="4988"/>
                  <a:pt x="7470" y="4788"/>
                  <a:pt x="7795" y="4462"/>
                </a:cubicBezTo>
                <a:cubicBezTo>
                  <a:pt x="8146" y="4747"/>
                  <a:pt x="8592" y="4897"/>
                  <a:pt x="9084" y="4897"/>
                </a:cubicBezTo>
                <a:cubicBezTo>
                  <a:pt x="9155" y="4897"/>
                  <a:pt x="9227" y="4894"/>
                  <a:pt x="9299" y="4888"/>
                </a:cubicBezTo>
                <a:cubicBezTo>
                  <a:pt x="9876" y="4813"/>
                  <a:pt x="10352" y="4512"/>
                  <a:pt x="10653" y="4086"/>
                </a:cubicBezTo>
                <a:cubicBezTo>
                  <a:pt x="10717" y="4094"/>
                  <a:pt x="10781" y="4098"/>
                  <a:pt x="10844" y="4098"/>
                </a:cubicBezTo>
                <a:cubicBezTo>
                  <a:pt x="11553" y="4098"/>
                  <a:pt x="12217" y="3602"/>
                  <a:pt x="12332" y="2958"/>
                </a:cubicBezTo>
                <a:cubicBezTo>
                  <a:pt x="12407" y="2557"/>
                  <a:pt x="12206" y="2131"/>
                  <a:pt x="11856" y="1855"/>
                </a:cubicBezTo>
                <a:cubicBezTo>
                  <a:pt x="11669" y="1706"/>
                  <a:pt x="11441" y="1626"/>
                  <a:pt x="11212" y="1626"/>
                </a:cubicBezTo>
                <a:cubicBezTo>
                  <a:pt x="11134" y="1626"/>
                  <a:pt x="11055" y="1636"/>
                  <a:pt x="10978" y="1655"/>
                </a:cubicBezTo>
                <a:cubicBezTo>
                  <a:pt x="10903" y="928"/>
                  <a:pt x="10277" y="251"/>
                  <a:pt x="9475" y="51"/>
                </a:cubicBezTo>
                <a:cubicBezTo>
                  <a:pt x="9345" y="16"/>
                  <a:pt x="9213" y="0"/>
                  <a:pt x="90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3;p2">
            <a:extLst>
              <a:ext uri="{FF2B5EF4-FFF2-40B4-BE49-F238E27FC236}">
                <a16:creationId xmlns:a16="http://schemas.microsoft.com/office/drawing/2014/main" id="{B9222EF9-637B-4EBD-89CD-63CE8DA64EFB}"/>
              </a:ext>
            </a:extLst>
          </p:cNvPr>
          <p:cNvSpPr/>
          <p:nvPr/>
        </p:nvSpPr>
        <p:spPr>
          <a:xfrm>
            <a:off x="272400" y="392565"/>
            <a:ext cx="235077" cy="222347"/>
          </a:xfrm>
          <a:custGeom>
            <a:avLst/>
            <a:gdLst/>
            <a:ahLst/>
            <a:cxnLst/>
            <a:rect l="l" t="t" r="r" b="b"/>
            <a:pathLst>
              <a:path w="1830" h="1731" extrusionOk="0">
                <a:moveTo>
                  <a:pt x="852" y="1"/>
                </a:moveTo>
                <a:cubicBezTo>
                  <a:pt x="476" y="527"/>
                  <a:pt x="176" y="1129"/>
                  <a:pt x="0" y="1730"/>
                </a:cubicBezTo>
                <a:lnTo>
                  <a:pt x="1830" y="1730"/>
                </a:lnTo>
                <a:cubicBezTo>
                  <a:pt x="1554" y="1129"/>
                  <a:pt x="1228" y="552"/>
                  <a:pt x="852" y="26"/>
                </a:cubicBezTo>
                <a:lnTo>
                  <a:pt x="85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6;p2">
            <a:extLst>
              <a:ext uri="{FF2B5EF4-FFF2-40B4-BE49-F238E27FC236}">
                <a16:creationId xmlns:a16="http://schemas.microsoft.com/office/drawing/2014/main" id="{76186915-786E-46AD-8AD3-687BB09C0988}"/>
              </a:ext>
            </a:extLst>
          </p:cNvPr>
          <p:cNvSpPr/>
          <p:nvPr/>
        </p:nvSpPr>
        <p:spPr>
          <a:xfrm>
            <a:off x="8871600" y="4797580"/>
            <a:ext cx="162024" cy="151029"/>
          </a:xfrm>
          <a:custGeom>
            <a:avLst/>
            <a:gdLst/>
            <a:ahLst/>
            <a:cxnLst/>
            <a:rect l="l" t="t" r="r" b="b"/>
            <a:pathLst>
              <a:path w="1856" h="1730" extrusionOk="0">
                <a:moveTo>
                  <a:pt x="853" y="0"/>
                </a:moveTo>
                <a:cubicBezTo>
                  <a:pt x="477" y="527"/>
                  <a:pt x="201" y="1103"/>
                  <a:pt x="1" y="1730"/>
                </a:cubicBezTo>
                <a:lnTo>
                  <a:pt x="1856" y="1730"/>
                </a:lnTo>
                <a:cubicBezTo>
                  <a:pt x="1580" y="1128"/>
                  <a:pt x="1254" y="552"/>
                  <a:pt x="878" y="25"/>
                </a:cubicBezTo>
                <a:lnTo>
                  <a:pt x="8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7;p2">
            <a:extLst>
              <a:ext uri="{FF2B5EF4-FFF2-40B4-BE49-F238E27FC236}">
                <a16:creationId xmlns:a16="http://schemas.microsoft.com/office/drawing/2014/main" id="{F8977974-BAB7-49CE-8B21-5516A2361660}"/>
              </a:ext>
            </a:extLst>
          </p:cNvPr>
          <p:cNvSpPr/>
          <p:nvPr/>
        </p:nvSpPr>
        <p:spPr>
          <a:xfrm>
            <a:off x="272400" y="4756750"/>
            <a:ext cx="161937" cy="151116"/>
          </a:xfrm>
          <a:custGeom>
            <a:avLst/>
            <a:gdLst/>
            <a:ahLst/>
            <a:cxnLst/>
            <a:rect l="l" t="t" r="r" b="b"/>
            <a:pathLst>
              <a:path w="1855" h="1731" extrusionOk="0">
                <a:moveTo>
                  <a:pt x="852" y="1"/>
                </a:moveTo>
                <a:cubicBezTo>
                  <a:pt x="502" y="527"/>
                  <a:pt x="201" y="1104"/>
                  <a:pt x="0" y="1730"/>
                </a:cubicBezTo>
                <a:lnTo>
                  <a:pt x="1855" y="1730"/>
                </a:lnTo>
                <a:cubicBezTo>
                  <a:pt x="1579" y="1129"/>
                  <a:pt x="1253" y="552"/>
                  <a:pt x="877" y="26"/>
                </a:cubicBezTo>
                <a:lnTo>
                  <a:pt x="8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9;p2">
            <a:extLst>
              <a:ext uri="{FF2B5EF4-FFF2-40B4-BE49-F238E27FC236}">
                <a16:creationId xmlns:a16="http://schemas.microsoft.com/office/drawing/2014/main" id="{BCC15B8F-AF24-4D18-B973-9782BD2975A5}"/>
              </a:ext>
            </a:extLst>
          </p:cNvPr>
          <p:cNvSpPr/>
          <p:nvPr/>
        </p:nvSpPr>
        <p:spPr>
          <a:xfrm>
            <a:off x="6015975" y="4801514"/>
            <a:ext cx="235075" cy="219252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1"/>
                </a:moveTo>
                <a:cubicBezTo>
                  <a:pt x="501" y="527"/>
                  <a:pt x="201" y="1128"/>
                  <a:pt x="0" y="1730"/>
                </a:cubicBezTo>
                <a:lnTo>
                  <a:pt x="1855" y="1730"/>
                </a:lnTo>
                <a:cubicBezTo>
                  <a:pt x="1579" y="1153"/>
                  <a:pt x="1253" y="577"/>
                  <a:pt x="877" y="26"/>
                </a:cubicBezTo>
                <a:lnTo>
                  <a:pt x="85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1;p2">
            <a:extLst>
              <a:ext uri="{FF2B5EF4-FFF2-40B4-BE49-F238E27FC236}">
                <a16:creationId xmlns:a16="http://schemas.microsoft.com/office/drawing/2014/main" id="{1A8BD024-C50F-498D-AFAF-54043162838D}"/>
              </a:ext>
            </a:extLst>
          </p:cNvPr>
          <p:cNvSpPr/>
          <p:nvPr/>
        </p:nvSpPr>
        <p:spPr>
          <a:xfrm>
            <a:off x="2860336" y="241536"/>
            <a:ext cx="161937" cy="151029"/>
          </a:xfrm>
          <a:custGeom>
            <a:avLst/>
            <a:gdLst/>
            <a:ahLst/>
            <a:cxnLst/>
            <a:rect l="l" t="t" r="r" b="b"/>
            <a:pathLst>
              <a:path w="1855" h="1730" extrusionOk="0">
                <a:moveTo>
                  <a:pt x="852" y="0"/>
                </a:moveTo>
                <a:cubicBezTo>
                  <a:pt x="476" y="527"/>
                  <a:pt x="201" y="1103"/>
                  <a:pt x="0" y="1730"/>
                </a:cubicBezTo>
                <a:lnTo>
                  <a:pt x="1855" y="1730"/>
                </a:lnTo>
                <a:cubicBezTo>
                  <a:pt x="1579" y="1128"/>
                  <a:pt x="1253" y="552"/>
                  <a:pt x="877" y="25"/>
                </a:cubicBezTo>
                <a:lnTo>
                  <a:pt x="85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5;p2">
            <a:extLst>
              <a:ext uri="{FF2B5EF4-FFF2-40B4-BE49-F238E27FC236}">
                <a16:creationId xmlns:a16="http://schemas.microsoft.com/office/drawing/2014/main" id="{4D689997-5A72-4F68-A42B-B60FD8207956}"/>
              </a:ext>
            </a:extLst>
          </p:cNvPr>
          <p:cNvSpPr/>
          <p:nvPr/>
        </p:nvSpPr>
        <p:spPr>
          <a:xfrm>
            <a:off x="1006110" y="179460"/>
            <a:ext cx="1083100" cy="435452"/>
          </a:xfrm>
          <a:custGeom>
            <a:avLst/>
            <a:gdLst/>
            <a:ahLst/>
            <a:cxnLst/>
            <a:rect l="l" t="t" r="r" b="b"/>
            <a:pathLst>
              <a:path w="12407" h="4988" extrusionOk="0">
                <a:moveTo>
                  <a:pt x="9102" y="179"/>
                </a:moveTo>
                <a:cubicBezTo>
                  <a:pt x="9220" y="179"/>
                  <a:pt x="9337" y="194"/>
                  <a:pt x="9449" y="226"/>
                </a:cubicBezTo>
                <a:cubicBezTo>
                  <a:pt x="10226" y="426"/>
                  <a:pt x="10803" y="1078"/>
                  <a:pt x="10828" y="1780"/>
                </a:cubicBezTo>
                <a:cubicBezTo>
                  <a:pt x="10828" y="1830"/>
                  <a:pt x="10853" y="1855"/>
                  <a:pt x="10878" y="1855"/>
                </a:cubicBezTo>
                <a:cubicBezTo>
                  <a:pt x="10890" y="1868"/>
                  <a:pt x="10903" y="1874"/>
                  <a:pt x="10916" y="1874"/>
                </a:cubicBezTo>
                <a:cubicBezTo>
                  <a:pt x="10928" y="1874"/>
                  <a:pt x="10941" y="1868"/>
                  <a:pt x="10953" y="1855"/>
                </a:cubicBezTo>
                <a:cubicBezTo>
                  <a:pt x="11037" y="1822"/>
                  <a:pt x="11126" y="1805"/>
                  <a:pt x="11218" y="1805"/>
                </a:cubicBezTo>
                <a:cubicBezTo>
                  <a:pt x="11401" y="1805"/>
                  <a:pt x="11596" y="1872"/>
                  <a:pt x="11780" y="2005"/>
                </a:cubicBezTo>
                <a:cubicBezTo>
                  <a:pt x="12081" y="2231"/>
                  <a:pt x="12231" y="2607"/>
                  <a:pt x="12181" y="2933"/>
                </a:cubicBezTo>
                <a:cubicBezTo>
                  <a:pt x="12069" y="3540"/>
                  <a:pt x="11431" y="3925"/>
                  <a:pt x="10849" y="3925"/>
                </a:cubicBezTo>
                <a:cubicBezTo>
                  <a:pt x="10782" y="3925"/>
                  <a:pt x="10716" y="3920"/>
                  <a:pt x="10652" y="3910"/>
                </a:cubicBezTo>
                <a:cubicBezTo>
                  <a:pt x="10602" y="3910"/>
                  <a:pt x="10577" y="3935"/>
                  <a:pt x="10552" y="3960"/>
                </a:cubicBezTo>
                <a:cubicBezTo>
                  <a:pt x="10301" y="4361"/>
                  <a:pt x="9825" y="4662"/>
                  <a:pt x="9274" y="4712"/>
                </a:cubicBezTo>
                <a:cubicBezTo>
                  <a:pt x="9185" y="4725"/>
                  <a:pt x="9097" y="4731"/>
                  <a:pt x="9009" y="4731"/>
                </a:cubicBezTo>
                <a:cubicBezTo>
                  <a:pt x="8575" y="4731"/>
                  <a:pt x="8162" y="4578"/>
                  <a:pt x="7870" y="4286"/>
                </a:cubicBezTo>
                <a:cubicBezTo>
                  <a:pt x="7845" y="4286"/>
                  <a:pt x="7820" y="4261"/>
                  <a:pt x="7795" y="4261"/>
                </a:cubicBezTo>
                <a:cubicBezTo>
                  <a:pt x="7770" y="4261"/>
                  <a:pt x="7745" y="4286"/>
                  <a:pt x="7745" y="4286"/>
                </a:cubicBezTo>
                <a:cubicBezTo>
                  <a:pt x="7440" y="4639"/>
                  <a:pt x="6980" y="4815"/>
                  <a:pt x="6490" y="4815"/>
                </a:cubicBezTo>
                <a:cubicBezTo>
                  <a:pt x="6457" y="4815"/>
                  <a:pt x="6425" y="4814"/>
                  <a:pt x="6392" y="4812"/>
                </a:cubicBezTo>
                <a:cubicBezTo>
                  <a:pt x="5865" y="4787"/>
                  <a:pt x="5389" y="4537"/>
                  <a:pt x="5113" y="4161"/>
                </a:cubicBezTo>
                <a:cubicBezTo>
                  <a:pt x="5088" y="4136"/>
                  <a:pt x="5088" y="4136"/>
                  <a:pt x="5063" y="4136"/>
                </a:cubicBezTo>
                <a:cubicBezTo>
                  <a:pt x="5038" y="4136"/>
                  <a:pt x="5038" y="4111"/>
                  <a:pt x="5038" y="4111"/>
                </a:cubicBezTo>
                <a:cubicBezTo>
                  <a:pt x="5013" y="4111"/>
                  <a:pt x="5013" y="4136"/>
                  <a:pt x="4988" y="4136"/>
                </a:cubicBezTo>
                <a:cubicBezTo>
                  <a:pt x="4626" y="4476"/>
                  <a:pt x="4156" y="4654"/>
                  <a:pt x="3639" y="4654"/>
                </a:cubicBezTo>
                <a:cubicBezTo>
                  <a:pt x="3547" y="4654"/>
                  <a:pt x="3454" y="4648"/>
                  <a:pt x="3359" y="4637"/>
                </a:cubicBezTo>
                <a:cubicBezTo>
                  <a:pt x="2707" y="4537"/>
                  <a:pt x="2181" y="4211"/>
                  <a:pt x="1880" y="3735"/>
                </a:cubicBezTo>
                <a:cubicBezTo>
                  <a:pt x="1863" y="3717"/>
                  <a:pt x="1832" y="3699"/>
                  <a:pt x="1807" y="3699"/>
                </a:cubicBezTo>
                <a:cubicBezTo>
                  <a:pt x="1797" y="3699"/>
                  <a:pt x="1787" y="3702"/>
                  <a:pt x="1780" y="3710"/>
                </a:cubicBezTo>
                <a:cubicBezTo>
                  <a:pt x="1635" y="3794"/>
                  <a:pt x="1472" y="3838"/>
                  <a:pt x="1303" y="3838"/>
                </a:cubicBezTo>
                <a:cubicBezTo>
                  <a:pt x="1122" y="3838"/>
                  <a:pt x="934" y="3788"/>
                  <a:pt x="753" y="3685"/>
                </a:cubicBezTo>
                <a:cubicBezTo>
                  <a:pt x="402" y="3509"/>
                  <a:pt x="201" y="3183"/>
                  <a:pt x="176" y="2832"/>
                </a:cubicBezTo>
                <a:cubicBezTo>
                  <a:pt x="176" y="2507"/>
                  <a:pt x="402" y="2181"/>
                  <a:pt x="727" y="1980"/>
                </a:cubicBezTo>
                <a:cubicBezTo>
                  <a:pt x="920" y="1870"/>
                  <a:pt x="1121" y="1813"/>
                  <a:pt x="1312" y="1813"/>
                </a:cubicBezTo>
                <a:cubicBezTo>
                  <a:pt x="1469" y="1813"/>
                  <a:pt x="1620" y="1851"/>
                  <a:pt x="1755" y="1930"/>
                </a:cubicBezTo>
                <a:lnTo>
                  <a:pt x="1830" y="1930"/>
                </a:lnTo>
                <a:cubicBezTo>
                  <a:pt x="1855" y="1930"/>
                  <a:pt x="1880" y="1905"/>
                  <a:pt x="1880" y="1880"/>
                </a:cubicBezTo>
                <a:cubicBezTo>
                  <a:pt x="2006" y="1329"/>
                  <a:pt x="2457" y="903"/>
                  <a:pt x="2983" y="752"/>
                </a:cubicBezTo>
                <a:cubicBezTo>
                  <a:pt x="3088" y="727"/>
                  <a:pt x="3197" y="715"/>
                  <a:pt x="3305" y="715"/>
                </a:cubicBezTo>
                <a:cubicBezTo>
                  <a:pt x="3740" y="715"/>
                  <a:pt x="4181" y="908"/>
                  <a:pt x="4462" y="1228"/>
                </a:cubicBezTo>
                <a:cubicBezTo>
                  <a:pt x="4480" y="1246"/>
                  <a:pt x="4497" y="1264"/>
                  <a:pt x="4524" y="1264"/>
                </a:cubicBezTo>
                <a:cubicBezTo>
                  <a:pt x="4535" y="1264"/>
                  <a:pt x="4547" y="1261"/>
                  <a:pt x="4562" y="1254"/>
                </a:cubicBezTo>
                <a:cubicBezTo>
                  <a:pt x="4587" y="1254"/>
                  <a:pt x="4612" y="1228"/>
                  <a:pt x="4612" y="1203"/>
                </a:cubicBezTo>
                <a:cubicBezTo>
                  <a:pt x="4788" y="727"/>
                  <a:pt x="5214" y="351"/>
                  <a:pt x="5715" y="251"/>
                </a:cubicBezTo>
                <a:cubicBezTo>
                  <a:pt x="5792" y="238"/>
                  <a:pt x="5870" y="232"/>
                  <a:pt x="5948" y="232"/>
                </a:cubicBezTo>
                <a:cubicBezTo>
                  <a:pt x="6484" y="232"/>
                  <a:pt x="7038" y="525"/>
                  <a:pt x="7344" y="1028"/>
                </a:cubicBezTo>
                <a:cubicBezTo>
                  <a:pt x="7369" y="1053"/>
                  <a:pt x="7394" y="1053"/>
                  <a:pt x="7419" y="1078"/>
                </a:cubicBezTo>
                <a:cubicBezTo>
                  <a:pt x="7444" y="1078"/>
                  <a:pt x="7469" y="1053"/>
                  <a:pt x="7494" y="1028"/>
                </a:cubicBezTo>
                <a:cubicBezTo>
                  <a:pt x="7810" y="586"/>
                  <a:pt x="8480" y="179"/>
                  <a:pt x="9102" y="179"/>
                </a:cubicBezTo>
                <a:close/>
                <a:moveTo>
                  <a:pt x="9104" y="0"/>
                </a:moveTo>
                <a:cubicBezTo>
                  <a:pt x="8459" y="0"/>
                  <a:pt x="7793" y="371"/>
                  <a:pt x="7419" y="827"/>
                </a:cubicBezTo>
                <a:cubicBezTo>
                  <a:pt x="7079" y="360"/>
                  <a:pt x="6523" y="72"/>
                  <a:pt x="5979" y="72"/>
                </a:cubicBezTo>
                <a:cubicBezTo>
                  <a:pt x="5882" y="72"/>
                  <a:pt x="5785" y="82"/>
                  <a:pt x="5690" y="101"/>
                </a:cubicBezTo>
                <a:cubicBezTo>
                  <a:pt x="5164" y="201"/>
                  <a:pt x="4712" y="552"/>
                  <a:pt x="4512" y="1028"/>
                </a:cubicBezTo>
                <a:cubicBezTo>
                  <a:pt x="4188" y="723"/>
                  <a:pt x="3763" y="549"/>
                  <a:pt x="3335" y="549"/>
                </a:cubicBezTo>
                <a:cubicBezTo>
                  <a:pt x="3200" y="549"/>
                  <a:pt x="3065" y="566"/>
                  <a:pt x="2933" y="602"/>
                </a:cubicBezTo>
                <a:cubicBezTo>
                  <a:pt x="2382" y="727"/>
                  <a:pt x="1905" y="1178"/>
                  <a:pt x="1730" y="1730"/>
                </a:cubicBezTo>
                <a:cubicBezTo>
                  <a:pt x="1601" y="1670"/>
                  <a:pt x="1461" y="1642"/>
                  <a:pt x="1317" y="1642"/>
                </a:cubicBezTo>
                <a:cubicBezTo>
                  <a:pt x="1096" y="1642"/>
                  <a:pt x="865" y="1709"/>
                  <a:pt x="652" y="1830"/>
                </a:cubicBezTo>
                <a:cubicBezTo>
                  <a:pt x="251" y="2056"/>
                  <a:pt x="1" y="2431"/>
                  <a:pt x="26" y="2832"/>
                </a:cubicBezTo>
                <a:cubicBezTo>
                  <a:pt x="26" y="3233"/>
                  <a:pt x="276" y="3609"/>
                  <a:pt x="677" y="3835"/>
                </a:cubicBezTo>
                <a:cubicBezTo>
                  <a:pt x="878" y="3950"/>
                  <a:pt x="1103" y="4007"/>
                  <a:pt x="1320" y="4007"/>
                </a:cubicBezTo>
                <a:cubicBezTo>
                  <a:pt x="1482" y="4007"/>
                  <a:pt x="1640" y="3975"/>
                  <a:pt x="1780" y="3910"/>
                </a:cubicBezTo>
                <a:cubicBezTo>
                  <a:pt x="2131" y="4386"/>
                  <a:pt x="2682" y="4712"/>
                  <a:pt x="3334" y="4787"/>
                </a:cubicBezTo>
                <a:cubicBezTo>
                  <a:pt x="3451" y="4806"/>
                  <a:pt x="3568" y="4815"/>
                  <a:pt x="3684" y="4815"/>
                </a:cubicBezTo>
                <a:cubicBezTo>
                  <a:pt x="4188" y="4815"/>
                  <a:pt x="4671" y="4642"/>
                  <a:pt x="5038" y="4336"/>
                </a:cubicBezTo>
                <a:cubicBezTo>
                  <a:pt x="5339" y="4712"/>
                  <a:pt x="5840" y="4963"/>
                  <a:pt x="6392" y="4988"/>
                </a:cubicBezTo>
                <a:lnTo>
                  <a:pt x="6492" y="4988"/>
                </a:lnTo>
                <a:cubicBezTo>
                  <a:pt x="6993" y="4988"/>
                  <a:pt x="7494" y="4812"/>
                  <a:pt x="7820" y="4487"/>
                </a:cubicBezTo>
                <a:cubicBezTo>
                  <a:pt x="8132" y="4757"/>
                  <a:pt x="8565" y="4907"/>
                  <a:pt x="9019" y="4907"/>
                </a:cubicBezTo>
                <a:cubicBezTo>
                  <a:pt x="9112" y="4907"/>
                  <a:pt x="9205" y="4900"/>
                  <a:pt x="9299" y="4888"/>
                </a:cubicBezTo>
                <a:cubicBezTo>
                  <a:pt x="9875" y="4812"/>
                  <a:pt x="10377" y="4537"/>
                  <a:pt x="10677" y="4086"/>
                </a:cubicBezTo>
                <a:cubicBezTo>
                  <a:pt x="10741" y="4094"/>
                  <a:pt x="10806" y="4098"/>
                  <a:pt x="10869" y="4098"/>
                </a:cubicBezTo>
                <a:cubicBezTo>
                  <a:pt x="11578" y="4098"/>
                  <a:pt x="12240" y="3602"/>
                  <a:pt x="12332" y="2958"/>
                </a:cubicBezTo>
                <a:cubicBezTo>
                  <a:pt x="12407" y="2582"/>
                  <a:pt x="12231" y="2156"/>
                  <a:pt x="11880" y="1880"/>
                </a:cubicBezTo>
                <a:cubicBezTo>
                  <a:pt x="11685" y="1720"/>
                  <a:pt x="11465" y="1636"/>
                  <a:pt x="11255" y="1636"/>
                </a:cubicBezTo>
                <a:cubicBezTo>
                  <a:pt x="11168" y="1636"/>
                  <a:pt x="11084" y="1650"/>
                  <a:pt x="11003" y="1680"/>
                </a:cubicBezTo>
                <a:cubicBezTo>
                  <a:pt x="10928" y="928"/>
                  <a:pt x="10301" y="276"/>
                  <a:pt x="9499" y="50"/>
                </a:cubicBezTo>
                <a:cubicBezTo>
                  <a:pt x="9370" y="16"/>
                  <a:pt x="9237" y="0"/>
                  <a:pt x="910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3;p2">
            <a:extLst>
              <a:ext uri="{FF2B5EF4-FFF2-40B4-BE49-F238E27FC236}">
                <a16:creationId xmlns:a16="http://schemas.microsoft.com/office/drawing/2014/main" id="{8865AD1E-7929-4721-B1EF-97CEBCCDD33F}"/>
              </a:ext>
            </a:extLst>
          </p:cNvPr>
          <p:cNvSpPr/>
          <p:nvPr/>
        </p:nvSpPr>
        <p:spPr>
          <a:xfrm>
            <a:off x="6855882" y="332891"/>
            <a:ext cx="235077" cy="222347"/>
          </a:xfrm>
          <a:custGeom>
            <a:avLst/>
            <a:gdLst/>
            <a:ahLst/>
            <a:cxnLst/>
            <a:rect l="l" t="t" r="r" b="b"/>
            <a:pathLst>
              <a:path w="1830" h="1731" extrusionOk="0">
                <a:moveTo>
                  <a:pt x="852" y="1"/>
                </a:moveTo>
                <a:cubicBezTo>
                  <a:pt x="476" y="527"/>
                  <a:pt x="176" y="1129"/>
                  <a:pt x="0" y="1730"/>
                </a:cubicBezTo>
                <a:lnTo>
                  <a:pt x="1830" y="1730"/>
                </a:lnTo>
                <a:cubicBezTo>
                  <a:pt x="1554" y="1129"/>
                  <a:pt x="1228" y="552"/>
                  <a:pt x="852" y="26"/>
                </a:cubicBezTo>
                <a:lnTo>
                  <a:pt x="85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8" name="Google Shape;1908;p56"/>
          <p:cNvSpPr txBox="1">
            <a:spLocks noGrp="1"/>
          </p:cNvSpPr>
          <p:nvPr>
            <p:ph type="title"/>
          </p:nvPr>
        </p:nvSpPr>
        <p:spPr>
          <a:xfrm>
            <a:off x="121388" y="412003"/>
            <a:ext cx="9473609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المثابرون</a:t>
            </a:r>
            <a:r>
              <a:rPr lang="ar-OM" sz="2400" dirty="0">
                <a:solidFill>
                  <a:schemeClr val="l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يصلون للقمة </a:t>
            </a:r>
            <a:r>
              <a:rPr lang="ar-OM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والمتميزون</a:t>
            </a:r>
            <a:r>
              <a:rPr lang="ar-OM" sz="2400" dirty="0">
                <a:solidFill>
                  <a:schemeClr val="l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يحافظون عليها </a:t>
            </a:r>
            <a:r>
              <a:rPr lang="ar-OM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أما المبدعون </a:t>
            </a:r>
            <a:r>
              <a:rPr lang="ar-OM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فيصنعون قممًا جديدة</a:t>
            </a:r>
            <a:endParaRPr sz="2400" dirty="0">
              <a:solidFill>
                <a:schemeClr val="l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09" name="Google Shape;1909;p56"/>
          <p:cNvSpPr/>
          <p:nvPr/>
        </p:nvSpPr>
        <p:spPr>
          <a:xfrm>
            <a:off x="5361597" y="1921651"/>
            <a:ext cx="3402418" cy="2583711"/>
          </a:xfrm>
          <a:prstGeom prst="roundRect">
            <a:avLst>
              <a:gd name="adj" fmla="val 1315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10" name="Google Shape;1910;p56"/>
          <p:cNvSpPr/>
          <p:nvPr/>
        </p:nvSpPr>
        <p:spPr>
          <a:xfrm>
            <a:off x="5737219" y="2240923"/>
            <a:ext cx="2713500" cy="1654800"/>
          </a:xfrm>
          <a:prstGeom prst="rect">
            <a:avLst/>
          </a:prstGeom>
          <a:noFill/>
          <a:ln w="19050" cap="flat" cmpd="sng">
            <a:solidFill>
              <a:srgbClr val="46132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11" name="Google Shape;1911;p56"/>
          <p:cNvGrpSpPr/>
          <p:nvPr/>
        </p:nvGrpSpPr>
        <p:grpSpPr>
          <a:xfrm>
            <a:off x="5622524" y="2147932"/>
            <a:ext cx="2926108" cy="2228607"/>
            <a:chOff x="4288659" y="1265311"/>
            <a:chExt cx="4305000" cy="3278810"/>
          </a:xfrm>
        </p:grpSpPr>
        <p:sp>
          <p:nvSpPr>
            <p:cNvPr id="1912" name="Google Shape;1912;p56"/>
            <p:cNvSpPr/>
            <p:nvPr/>
          </p:nvSpPr>
          <p:spPr>
            <a:xfrm>
              <a:off x="4288659" y="1265311"/>
              <a:ext cx="4305000" cy="2723700"/>
            </a:xfrm>
            <a:prstGeom prst="roundRect">
              <a:avLst>
                <a:gd name="adj" fmla="val 385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56"/>
            <p:cNvSpPr/>
            <p:nvPr/>
          </p:nvSpPr>
          <p:spPr>
            <a:xfrm>
              <a:off x="4317929" y="1294982"/>
              <a:ext cx="4246500" cy="2664300"/>
            </a:xfrm>
            <a:prstGeom prst="roundRect">
              <a:avLst>
                <a:gd name="adj" fmla="val 328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56"/>
            <p:cNvSpPr/>
            <p:nvPr/>
          </p:nvSpPr>
          <p:spPr>
            <a:xfrm>
              <a:off x="5704289" y="3959295"/>
              <a:ext cx="1470128" cy="584826"/>
            </a:xfrm>
            <a:custGeom>
              <a:avLst/>
              <a:gdLst/>
              <a:ahLst/>
              <a:cxnLst/>
              <a:rect l="l" t="t" r="r" b="b"/>
              <a:pathLst>
                <a:path w="65999" h="24926" extrusionOk="0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</p:grpSp>
      <p:pic>
        <p:nvPicPr>
          <p:cNvPr id="1915" name="Google Shape;1915;p56"/>
          <p:cNvPicPr preferRelativeResize="0"/>
          <p:nvPr/>
        </p:nvPicPr>
        <p:blipFill rotWithShape="1">
          <a:blip r:embed="rId3">
            <a:alphaModFix/>
          </a:blip>
          <a:srcRect l="3831" r="3831"/>
          <a:stretch/>
        </p:blipFill>
        <p:spPr>
          <a:xfrm>
            <a:off x="5728387" y="2245396"/>
            <a:ext cx="2721182" cy="16576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48065DCF-F27A-4B53-9C9A-DBA4B44DF251}"/>
              </a:ext>
            </a:extLst>
          </p:cNvPr>
          <p:cNvSpPr/>
          <p:nvPr/>
        </p:nvSpPr>
        <p:spPr>
          <a:xfrm>
            <a:off x="6169508" y="2629019"/>
            <a:ext cx="1829686" cy="87860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200" dirty="0">
                <a:solidFill>
                  <a:srgbClr val="F27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التعلم الذاتي</a:t>
            </a:r>
            <a:endParaRPr lang="en-US" sz="2200" dirty="0">
              <a:solidFill>
                <a:srgbClr val="F275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grpSp>
        <p:nvGrpSpPr>
          <p:cNvPr id="38" name="Google Shape;1290;p40">
            <a:extLst>
              <a:ext uri="{FF2B5EF4-FFF2-40B4-BE49-F238E27FC236}">
                <a16:creationId xmlns:a16="http://schemas.microsoft.com/office/drawing/2014/main" id="{9BCCA7EB-0008-4AE4-BD99-D2E9279661E8}"/>
              </a:ext>
            </a:extLst>
          </p:cNvPr>
          <p:cNvGrpSpPr/>
          <p:nvPr/>
        </p:nvGrpSpPr>
        <p:grpSpPr>
          <a:xfrm>
            <a:off x="6640045" y="864028"/>
            <a:ext cx="2231661" cy="1555546"/>
            <a:chOff x="7799075" y="1429882"/>
            <a:chExt cx="2231661" cy="1555546"/>
          </a:xfrm>
        </p:grpSpPr>
        <p:sp>
          <p:nvSpPr>
            <p:cNvPr id="39" name="Google Shape;1291;p40">
              <a:extLst>
                <a:ext uri="{FF2B5EF4-FFF2-40B4-BE49-F238E27FC236}">
                  <a16:creationId xmlns:a16="http://schemas.microsoft.com/office/drawing/2014/main" id="{67DDBDDB-5B9E-492A-BC67-28F86EED8187}"/>
                </a:ext>
              </a:extLst>
            </p:cNvPr>
            <p:cNvSpPr/>
            <p:nvPr/>
          </p:nvSpPr>
          <p:spPr>
            <a:xfrm>
              <a:off x="8081642" y="1742967"/>
              <a:ext cx="631755" cy="605779"/>
            </a:xfrm>
            <a:custGeom>
              <a:avLst/>
              <a:gdLst/>
              <a:ahLst/>
              <a:cxnLst/>
              <a:rect l="l" t="t" r="r" b="b"/>
              <a:pathLst>
                <a:path w="4988" h="4783" extrusionOk="0">
                  <a:moveTo>
                    <a:pt x="1754" y="456"/>
                  </a:moveTo>
                  <a:cubicBezTo>
                    <a:pt x="1771" y="456"/>
                    <a:pt x="1788" y="457"/>
                    <a:pt x="1805" y="461"/>
                  </a:cubicBezTo>
                  <a:cubicBezTo>
                    <a:pt x="1855" y="461"/>
                    <a:pt x="1880" y="486"/>
                    <a:pt x="1880" y="511"/>
                  </a:cubicBezTo>
                  <a:cubicBezTo>
                    <a:pt x="1880" y="561"/>
                    <a:pt x="1830" y="586"/>
                    <a:pt x="1805" y="586"/>
                  </a:cubicBezTo>
                  <a:cubicBezTo>
                    <a:pt x="1704" y="586"/>
                    <a:pt x="1604" y="611"/>
                    <a:pt x="1529" y="686"/>
                  </a:cubicBezTo>
                  <a:cubicBezTo>
                    <a:pt x="1504" y="711"/>
                    <a:pt x="1504" y="711"/>
                    <a:pt x="1479" y="711"/>
                  </a:cubicBezTo>
                  <a:cubicBezTo>
                    <a:pt x="1454" y="711"/>
                    <a:pt x="1454" y="711"/>
                    <a:pt x="1429" y="686"/>
                  </a:cubicBezTo>
                  <a:cubicBezTo>
                    <a:pt x="1404" y="661"/>
                    <a:pt x="1404" y="636"/>
                    <a:pt x="1429" y="611"/>
                  </a:cubicBezTo>
                  <a:cubicBezTo>
                    <a:pt x="1516" y="524"/>
                    <a:pt x="1641" y="456"/>
                    <a:pt x="1754" y="456"/>
                  </a:cubicBezTo>
                  <a:close/>
                  <a:moveTo>
                    <a:pt x="2434" y="604"/>
                  </a:moveTo>
                  <a:cubicBezTo>
                    <a:pt x="2515" y="604"/>
                    <a:pt x="2586" y="649"/>
                    <a:pt x="2607" y="711"/>
                  </a:cubicBezTo>
                  <a:cubicBezTo>
                    <a:pt x="2657" y="811"/>
                    <a:pt x="2632" y="912"/>
                    <a:pt x="2557" y="962"/>
                  </a:cubicBezTo>
                  <a:cubicBezTo>
                    <a:pt x="2519" y="1018"/>
                    <a:pt x="2453" y="1046"/>
                    <a:pt x="2380" y="1046"/>
                  </a:cubicBezTo>
                  <a:cubicBezTo>
                    <a:pt x="2356" y="1046"/>
                    <a:pt x="2331" y="1043"/>
                    <a:pt x="2306" y="1037"/>
                  </a:cubicBezTo>
                  <a:cubicBezTo>
                    <a:pt x="2256" y="1012"/>
                    <a:pt x="2206" y="987"/>
                    <a:pt x="2181" y="937"/>
                  </a:cubicBezTo>
                  <a:cubicBezTo>
                    <a:pt x="2130" y="887"/>
                    <a:pt x="2156" y="811"/>
                    <a:pt x="2181" y="761"/>
                  </a:cubicBezTo>
                  <a:cubicBezTo>
                    <a:pt x="2231" y="686"/>
                    <a:pt x="2281" y="661"/>
                    <a:pt x="2331" y="636"/>
                  </a:cubicBezTo>
                  <a:lnTo>
                    <a:pt x="2381" y="611"/>
                  </a:lnTo>
                  <a:cubicBezTo>
                    <a:pt x="2399" y="607"/>
                    <a:pt x="2417" y="604"/>
                    <a:pt x="2434" y="604"/>
                  </a:cubicBezTo>
                  <a:close/>
                  <a:moveTo>
                    <a:pt x="476" y="1388"/>
                  </a:moveTo>
                  <a:cubicBezTo>
                    <a:pt x="501" y="1388"/>
                    <a:pt x="526" y="1388"/>
                    <a:pt x="552" y="1413"/>
                  </a:cubicBezTo>
                  <a:cubicBezTo>
                    <a:pt x="577" y="1438"/>
                    <a:pt x="577" y="1488"/>
                    <a:pt x="552" y="1513"/>
                  </a:cubicBezTo>
                  <a:cubicBezTo>
                    <a:pt x="451" y="1563"/>
                    <a:pt x="426" y="1689"/>
                    <a:pt x="451" y="1789"/>
                  </a:cubicBezTo>
                  <a:cubicBezTo>
                    <a:pt x="451" y="1814"/>
                    <a:pt x="451" y="1864"/>
                    <a:pt x="401" y="1864"/>
                  </a:cubicBezTo>
                  <a:cubicBezTo>
                    <a:pt x="376" y="1864"/>
                    <a:pt x="351" y="1864"/>
                    <a:pt x="326" y="1814"/>
                  </a:cubicBezTo>
                  <a:cubicBezTo>
                    <a:pt x="276" y="1664"/>
                    <a:pt x="326" y="1488"/>
                    <a:pt x="476" y="1388"/>
                  </a:cubicBezTo>
                  <a:close/>
                  <a:moveTo>
                    <a:pt x="2160" y="1278"/>
                  </a:moveTo>
                  <a:cubicBezTo>
                    <a:pt x="2167" y="1278"/>
                    <a:pt x="2174" y="1281"/>
                    <a:pt x="2181" y="1288"/>
                  </a:cubicBezTo>
                  <a:cubicBezTo>
                    <a:pt x="2231" y="1288"/>
                    <a:pt x="2256" y="1313"/>
                    <a:pt x="2231" y="1363"/>
                  </a:cubicBezTo>
                  <a:cubicBezTo>
                    <a:pt x="2130" y="1814"/>
                    <a:pt x="1729" y="2190"/>
                    <a:pt x="1253" y="2290"/>
                  </a:cubicBezTo>
                  <a:cubicBezTo>
                    <a:pt x="1203" y="2290"/>
                    <a:pt x="1178" y="2265"/>
                    <a:pt x="1178" y="2240"/>
                  </a:cubicBezTo>
                  <a:cubicBezTo>
                    <a:pt x="1178" y="2190"/>
                    <a:pt x="1203" y="2165"/>
                    <a:pt x="1228" y="2165"/>
                  </a:cubicBezTo>
                  <a:cubicBezTo>
                    <a:pt x="1654" y="2090"/>
                    <a:pt x="2005" y="1739"/>
                    <a:pt x="2105" y="1338"/>
                  </a:cubicBezTo>
                  <a:cubicBezTo>
                    <a:pt x="2124" y="1301"/>
                    <a:pt x="2142" y="1278"/>
                    <a:pt x="2160" y="1278"/>
                  </a:cubicBezTo>
                  <a:close/>
                  <a:moveTo>
                    <a:pt x="2154" y="1"/>
                  </a:moveTo>
                  <a:cubicBezTo>
                    <a:pt x="1176" y="1"/>
                    <a:pt x="266" y="541"/>
                    <a:pt x="25" y="1789"/>
                  </a:cubicBezTo>
                  <a:cubicBezTo>
                    <a:pt x="0" y="1939"/>
                    <a:pt x="0" y="2115"/>
                    <a:pt x="0" y="2265"/>
                  </a:cubicBezTo>
                  <a:cubicBezTo>
                    <a:pt x="50" y="2290"/>
                    <a:pt x="100" y="2315"/>
                    <a:pt x="176" y="2340"/>
                  </a:cubicBezTo>
                  <a:cubicBezTo>
                    <a:pt x="201" y="2340"/>
                    <a:pt x="226" y="2390"/>
                    <a:pt x="201" y="2416"/>
                  </a:cubicBezTo>
                  <a:cubicBezTo>
                    <a:pt x="201" y="2441"/>
                    <a:pt x="176" y="2466"/>
                    <a:pt x="151" y="2466"/>
                  </a:cubicBezTo>
                  <a:lnTo>
                    <a:pt x="125" y="2466"/>
                  </a:lnTo>
                  <a:cubicBezTo>
                    <a:pt x="75" y="2441"/>
                    <a:pt x="50" y="2416"/>
                    <a:pt x="0" y="2416"/>
                  </a:cubicBezTo>
                  <a:cubicBezTo>
                    <a:pt x="25" y="3117"/>
                    <a:pt x="301" y="3819"/>
                    <a:pt x="827" y="4270"/>
                  </a:cubicBezTo>
                  <a:cubicBezTo>
                    <a:pt x="1216" y="4603"/>
                    <a:pt x="1728" y="4783"/>
                    <a:pt x="2231" y="4783"/>
                  </a:cubicBezTo>
                  <a:cubicBezTo>
                    <a:pt x="2635" y="4783"/>
                    <a:pt x="3034" y="4666"/>
                    <a:pt x="3359" y="4421"/>
                  </a:cubicBezTo>
                  <a:lnTo>
                    <a:pt x="3384" y="4421"/>
                  </a:lnTo>
                  <a:cubicBezTo>
                    <a:pt x="3308" y="4370"/>
                    <a:pt x="3233" y="4345"/>
                    <a:pt x="3183" y="4320"/>
                  </a:cubicBezTo>
                  <a:cubicBezTo>
                    <a:pt x="3158" y="4295"/>
                    <a:pt x="3158" y="4245"/>
                    <a:pt x="3158" y="4220"/>
                  </a:cubicBezTo>
                  <a:cubicBezTo>
                    <a:pt x="3183" y="4195"/>
                    <a:pt x="3233" y="4195"/>
                    <a:pt x="3258" y="4195"/>
                  </a:cubicBezTo>
                  <a:cubicBezTo>
                    <a:pt x="3333" y="4245"/>
                    <a:pt x="3409" y="4295"/>
                    <a:pt x="3484" y="4320"/>
                  </a:cubicBezTo>
                  <a:cubicBezTo>
                    <a:pt x="3609" y="4220"/>
                    <a:pt x="3709" y="4095"/>
                    <a:pt x="3810" y="3994"/>
                  </a:cubicBezTo>
                  <a:cubicBezTo>
                    <a:pt x="3760" y="3969"/>
                    <a:pt x="3709" y="3944"/>
                    <a:pt x="3684" y="3894"/>
                  </a:cubicBezTo>
                  <a:cubicBezTo>
                    <a:pt x="3634" y="3869"/>
                    <a:pt x="3634" y="3819"/>
                    <a:pt x="3659" y="3794"/>
                  </a:cubicBezTo>
                  <a:cubicBezTo>
                    <a:pt x="3672" y="3781"/>
                    <a:pt x="3691" y="3775"/>
                    <a:pt x="3709" y="3775"/>
                  </a:cubicBezTo>
                  <a:cubicBezTo>
                    <a:pt x="3728" y="3775"/>
                    <a:pt x="3747" y="3781"/>
                    <a:pt x="3760" y="3794"/>
                  </a:cubicBezTo>
                  <a:cubicBezTo>
                    <a:pt x="3810" y="3844"/>
                    <a:pt x="3860" y="3869"/>
                    <a:pt x="3935" y="3919"/>
                  </a:cubicBezTo>
                  <a:cubicBezTo>
                    <a:pt x="4110" y="3769"/>
                    <a:pt x="4311" y="3644"/>
                    <a:pt x="4461" y="3468"/>
                  </a:cubicBezTo>
                  <a:cubicBezTo>
                    <a:pt x="4912" y="3017"/>
                    <a:pt x="4988" y="2290"/>
                    <a:pt x="4762" y="1689"/>
                  </a:cubicBezTo>
                  <a:cubicBezTo>
                    <a:pt x="4411" y="811"/>
                    <a:pt x="3584" y="235"/>
                    <a:pt x="2732" y="60"/>
                  </a:cubicBezTo>
                  <a:lnTo>
                    <a:pt x="2732" y="60"/>
                  </a:lnTo>
                  <a:cubicBezTo>
                    <a:pt x="2757" y="85"/>
                    <a:pt x="2757" y="135"/>
                    <a:pt x="2782" y="185"/>
                  </a:cubicBezTo>
                  <a:cubicBezTo>
                    <a:pt x="2782" y="210"/>
                    <a:pt x="2757" y="235"/>
                    <a:pt x="2732" y="260"/>
                  </a:cubicBezTo>
                  <a:lnTo>
                    <a:pt x="2707" y="260"/>
                  </a:lnTo>
                  <a:cubicBezTo>
                    <a:pt x="2682" y="260"/>
                    <a:pt x="2657" y="235"/>
                    <a:pt x="2657" y="210"/>
                  </a:cubicBezTo>
                  <a:cubicBezTo>
                    <a:pt x="2632" y="160"/>
                    <a:pt x="2607" y="85"/>
                    <a:pt x="2582" y="35"/>
                  </a:cubicBezTo>
                  <a:cubicBezTo>
                    <a:pt x="2439" y="12"/>
                    <a:pt x="2295" y="1"/>
                    <a:pt x="21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92;p40">
              <a:extLst>
                <a:ext uri="{FF2B5EF4-FFF2-40B4-BE49-F238E27FC236}">
                  <a16:creationId xmlns:a16="http://schemas.microsoft.com/office/drawing/2014/main" id="{28C21303-3147-4CC1-9BF6-720E7EE37F0A}"/>
                </a:ext>
              </a:extLst>
            </p:cNvPr>
            <p:cNvSpPr/>
            <p:nvPr/>
          </p:nvSpPr>
          <p:spPr>
            <a:xfrm>
              <a:off x="7799075" y="1677488"/>
              <a:ext cx="311191" cy="377804"/>
            </a:xfrm>
            <a:custGeom>
              <a:avLst/>
              <a:gdLst/>
              <a:ahLst/>
              <a:cxnLst/>
              <a:rect l="l" t="t" r="r" b="b"/>
              <a:pathLst>
                <a:path w="2457" h="2983" extrusionOk="0">
                  <a:moveTo>
                    <a:pt x="251" y="125"/>
                  </a:moveTo>
                  <a:cubicBezTo>
                    <a:pt x="276" y="125"/>
                    <a:pt x="301" y="151"/>
                    <a:pt x="326" y="176"/>
                  </a:cubicBezTo>
                  <a:cubicBezTo>
                    <a:pt x="351" y="201"/>
                    <a:pt x="376" y="251"/>
                    <a:pt x="351" y="301"/>
                  </a:cubicBezTo>
                  <a:cubicBezTo>
                    <a:pt x="351" y="326"/>
                    <a:pt x="351" y="326"/>
                    <a:pt x="351" y="351"/>
                  </a:cubicBezTo>
                  <a:cubicBezTo>
                    <a:pt x="326" y="376"/>
                    <a:pt x="301" y="376"/>
                    <a:pt x="301" y="401"/>
                  </a:cubicBezTo>
                  <a:cubicBezTo>
                    <a:pt x="251" y="401"/>
                    <a:pt x="226" y="401"/>
                    <a:pt x="201" y="376"/>
                  </a:cubicBezTo>
                  <a:cubicBezTo>
                    <a:pt x="151" y="351"/>
                    <a:pt x="126" y="276"/>
                    <a:pt x="151" y="226"/>
                  </a:cubicBezTo>
                  <a:cubicBezTo>
                    <a:pt x="151" y="176"/>
                    <a:pt x="176" y="151"/>
                    <a:pt x="226" y="125"/>
                  </a:cubicBezTo>
                  <a:close/>
                  <a:moveTo>
                    <a:pt x="226" y="0"/>
                  </a:moveTo>
                  <a:cubicBezTo>
                    <a:pt x="126" y="0"/>
                    <a:pt x="51" y="100"/>
                    <a:pt x="26" y="201"/>
                  </a:cubicBezTo>
                  <a:cubicBezTo>
                    <a:pt x="1" y="301"/>
                    <a:pt x="51" y="401"/>
                    <a:pt x="126" y="476"/>
                  </a:cubicBezTo>
                  <a:cubicBezTo>
                    <a:pt x="151" y="501"/>
                    <a:pt x="176" y="501"/>
                    <a:pt x="226" y="501"/>
                  </a:cubicBezTo>
                  <a:cubicBezTo>
                    <a:pt x="226" y="526"/>
                    <a:pt x="226" y="526"/>
                    <a:pt x="226" y="526"/>
                  </a:cubicBezTo>
                  <a:cubicBezTo>
                    <a:pt x="452" y="1604"/>
                    <a:pt x="1229" y="2532"/>
                    <a:pt x="2231" y="2933"/>
                  </a:cubicBezTo>
                  <a:cubicBezTo>
                    <a:pt x="2281" y="2933"/>
                    <a:pt x="2306" y="2958"/>
                    <a:pt x="2356" y="2983"/>
                  </a:cubicBezTo>
                  <a:lnTo>
                    <a:pt x="2382" y="2983"/>
                  </a:lnTo>
                  <a:cubicBezTo>
                    <a:pt x="2407" y="2983"/>
                    <a:pt x="2432" y="2958"/>
                    <a:pt x="2432" y="2933"/>
                  </a:cubicBezTo>
                  <a:cubicBezTo>
                    <a:pt x="2457" y="2907"/>
                    <a:pt x="2432" y="2857"/>
                    <a:pt x="2407" y="2857"/>
                  </a:cubicBezTo>
                  <a:cubicBezTo>
                    <a:pt x="2331" y="2832"/>
                    <a:pt x="2281" y="2807"/>
                    <a:pt x="2231" y="2782"/>
                  </a:cubicBezTo>
                  <a:cubicBezTo>
                    <a:pt x="1279" y="2406"/>
                    <a:pt x="552" y="1529"/>
                    <a:pt x="351" y="501"/>
                  </a:cubicBezTo>
                  <a:cubicBezTo>
                    <a:pt x="402" y="476"/>
                    <a:pt x="427" y="451"/>
                    <a:pt x="452" y="426"/>
                  </a:cubicBezTo>
                  <a:cubicBezTo>
                    <a:pt x="477" y="376"/>
                    <a:pt x="477" y="351"/>
                    <a:pt x="502" y="301"/>
                  </a:cubicBezTo>
                  <a:cubicBezTo>
                    <a:pt x="502" y="226"/>
                    <a:pt x="477" y="151"/>
                    <a:pt x="427" y="100"/>
                  </a:cubicBezTo>
                  <a:cubicBezTo>
                    <a:pt x="402" y="50"/>
                    <a:pt x="326" y="0"/>
                    <a:pt x="2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93;p40">
              <a:extLst>
                <a:ext uri="{FF2B5EF4-FFF2-40B4-BE49-F238E27FC236}">
                  <a16:creationId xmlns:a16="http://schemas.microsoft.com/office/drawing/2014/main" id="{BDA5B79C-5460-4AD9-92B2-B6C1C788C206}"/>
                </a:ext>
              </a:extLst>
            </p:cNvPr>
            <p:cNvSpPr/>
            <p:nvPr/>
          </p:nvSpPr>
          <p:spPr>
            <a:xfrm>
              <a:off x="8173594" y="1429882"/>
              <a:ext cx="260529" cy="346141"/>
            </a:xfrm>
            <a:custGeom>
              <a:avLst/>
              <a:gdLst/>
              <a:ahLst/>
              <a:cxnLst/>
              <a:rect l="l" t="t" r="r" b="b"/>
              <a:pathLst>
                <a:path w="2057" h="2733" extrusionOk="0">
                  <a:moveTo>
                    <a:pt x="252" y="126"/>
                  </a:moveTo>
                  <a:cubicBezTo>
                    <a:pt x="277" y="126"/>
                    <a:pt x="302" y="151"/>
                    <a:pt x="327" y="176"/>
                  </a:cubicBezTo>
                  <a:cubicBezTo>
                    <a:pt x="352" y="201"/>
                    <a:pt x="352" y="251"/>
                    <a:pt x="352" y="301"/>
                  </a:cubicBezTo>
                  <a:cubicBezTo>
                    <a:pt x="352" y="326"/>
                    <a:pt x="352" y="351"/>
                    <a:pt x="352" y="351"/>
                  </a:cubicBezTo>
                  <a:cubicBezTo>
                    <a:pt x="327" y="376"/>
                    <a:pt x="302" y="376"/>
                    <a:pt x="302" y="401"/>
                  </a:cubicBezTo>
                  <a:cubicBezTo>
                    <a:pt x="252" y="401"/>
                    <a:pt x="227" y="401"/>
                    <a:pt x="201" y="376"/>
                  </a:cubicBezTo>
                  <a:cubicBezTo>
                    <a:pt x="151" y="351"/>
                    <a:pt x="126" y="276"/>
                    <a:pt x="151" y="226"/>
                  </a:cubicBezTo>
                  <a:cubicBezTo>
                    <a:pt x="151" y="176"/>
                    <a:pt x="176" y="151"/>
                    <a:pt x="227" y="126"/>
                  </a:cubicBezTo>
                  <a:close/>
                  <a:moveTo>
                    <a:pt x="227" y="0"/>
                  </a:moveTo>
                  <a:cubicBezTo>
                    <a:pt x="126" y="25"/>
                    <a:pt x="51" y="101"/>
                    <a:pt x="26" y="201"/>
                  </a:cubicBezTo>
                  <a:cubicBezTo>
                    <a:pt x="1" y="301"/>
                    <a:pt x="26" y="426"/>
                    <a:pt x="126" y="476"/>
                  </a:cubicBezTo>
                  <a:cubicBezTo>
                    <a:pt x="151" y="502"/>
                    <a:pt x="201" y="527"/>
                    <a:pt x="277" y="527"/>
                  </a:cubicBezTo>
                  <a:lnTo>
                    <a:pt x="327" y="527"/>
                  </a:lnTo>
                  <a:cubicBezTo>
                    <a:pt x="377" y="502"/>
                    <a:pt x="402" y="476"/>
                    <a:pt x="427" y="451"/>
                  </a:cubicBezTo>
                  <a:cubicBezTo>
                    <a:pt x="703" y="677"/>
                    <a:pt x="953" y="953"/>
                    <a:pt x="1154" y="1228"/>
                  </a:cubicBezTo>
                  <a:cubicBezTo>
                    <a:pt x="1480" y="1654"/>
                    <a:pt x="1705" y="2080"/>
                    <a:pt x="1856" y="2507"/>
                  </a:cubicBezTo>
                  <a:cubicBezTo>
                    <a:pt x="1881" y="2557"/>
                    <a:pt x="1906" y="2632"/>
                    <a:pt x="1931" y="2682"/>
                  </a:cubicBezTo>
                  <a:cubicBezTo>
                    <a:pt x="1931" y="2707"/>
                    <a:pt x="1956" y="2732"/>
                    <a:pt x="1981" y="2732"/>
                  </a:cubicBezTo>
                  <a:lnTo>
                    <a:pt x="2006" y="2732"/>
                  </a:lnTo>
                  <a:cubicBezTo>
                    <a:pt x="2031" y="2707"/>
                    <a:pt x="2056" y="2682"/>
                    <a:pt x="2056" y="2657"/>
                  </a:cubicBezTo>
                  <a:cubicBezTo>
                    <a:pt x="2031" y="2607"/>
                    <a:pt x="2031" y="2557"/>
                    <a:pt x="2006" y="2532"/>
                  </a:cubicBezTo>
                  <a:cubicBezTo>
                    <a:pt x="1856" y="2080"/>
                    <a:pt x="1605" y="1604"/>
                    <a:pt x="1254" y="1153"/>
                  </a:cubicBezTo>
                  <a:cubicBezTo>
                    <a:pt x="1029" y="852"/>
                    <a:pt x="778" y="577"/>
                    <a:pt x="477" y="326"/>
                  </a:cubicBezTo>
                  <a:cubicBezTo>
                    <a:pt x="477" y="301"/>
                    <a:pt x="477" y="301"/>
                    <a:pt x="477" y="301"/>
                  </a:cubicBezTo>
                  <a:cubicBezTo>
                    <a:pt x="502" y="226"/>
                    <a:pt x="477" y="151"/>
                    <a:pt x="427" y="101"/>
                  </a:cubicBezTo>
                  <a:cubicBezTo>
                    <a:pt x="402" y="50"/>
                    <a:pt x="327" y="0"/>
                    <a:pt x="2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94;p40">
              <a:extLst>
                <a:ext uri="{FF2B5EF4-FFF2-40B4-BE49-F238E27FC236}">
                  <a16:creationId xmlns:a16="http://schemas.microsoft.com/office/drawing/2014/main" id="{B26940AA-8B0E-4C01-B781-D3369A18545A}"/>
                </a:ext>
              </a:extLst>
            </p:cNvPr>
            <p:cNvSpPr/>
            <p:nvPr/>
          </p:nvSpPr>
          <p:spPr>
            <a:xfrm>
              <a:off x="8481618" y="2274148"/>
              <a:ext cx="117536" cy="38249"/>
            </a:xfrm>
            <a:custGeom>
              <a:avLst/>
              <a:gdLst/>
              <a:ahLst/>
              <a:cxnLst/>
              <a:rect l="l" t="t" r="r" b="b"/>
              <a:pathLst>
                <a:path w="928" h="302" extrusionOk="0">
                  <a:moveTo>
                    <a:pt x="100" y="1"/>
                  </a:moveTo>
                  <a:cubicBezTo>
                    <a:pt x="75" y="1"/>
                    <a:pt x="25" y="1"/>
                    <a:pt x="0" y="26"/>
                  </a:cubicBezTo>
                  <a:cubicBezTo>
                    <a:pt x="0" y="51"/>
                    <a:pt x="0" y="101"/>
                    <a:pt x="25" y="126"/>
                  </a:cubicBezTo>
                  <a:cubicBezTo>
                    <a:pt x="75" y="151"/>
                    <a:pt x="150" y="176"/>
                    <a:pt x="226" y="227"/>
                  </a:cubicBezTo>
                  <a:cubicBezTo>
                    <a:pt x="376" y="277"/>
                    <a:pt x="526" y="302"/>
                    <a:pt x="702" y="302"/>
                  </a:cubicBezTo>
                  <a:lnTo>
                    <a:pt x="877" y="302"/>
                  </a:lnTo>
                  <a:cubicBezTo>
                    <a:pt x="902" y="302"/>
                    <a:pt x="927" y="252"/>
                    <a:pt x="927" y="227"/>
                  </a:cubicBezTo>
                  <a:cubicBezTo>
                    <a:pt x="927" y="201"/>
                    <a:pt x="877" y="176"/>
                    <a:pt x="852" y="176"/>
                  </a:cubicBezTo>
                  <a:cubicBezTo>
                    <a:pt x="805" y="183"/>
                    <a:pt x="758" y="186"/>
                    <a:pt x="711" y="186"/>
                  </a:cubicBezTo>
                  <a:cubicBezTo>
                    <a:pt x="583" y="186"/>
                    <a:pt x="454" y="163"/>
                    <a:pt x="326" y="126"/>
                  </a:cubicBezTo>
                  <a:cubicBezTo>
                    <a:pt x="251" y="101"/>
                    <a:pt x="175" y="51"/>
                    <a:pt x="1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95;p40">
              <a:extLst>
                <a:ext uri="{FF2B5EF4-FFF2-40B4-BE49-F238E27FC236}">
                  <a16:creationId xmlns:a16="http://schemas.microsoft.com/office/drawing/2014/main" id="{9E1B5584-275C-4D8A-942C-2C57032B1430}"/>
                </a:ext>
              </a:extLst>
            </p:cNvPr>
            <p:cNvSpPr/>
            <p:nvPr/>
          </p:nvSpPr>
          <p:spPr>
            <a:xfrm>
              <a:off x="8541906" y="2221081"/>
              <a:ext cx="108037" cy="43695"/>
            </a:xfrm>
            <a:custGeom>
              <a:avLst/>
              <a:gdLst/>
              <a:ahLst/>
              <a:cxnLst/>
              <a:rect l="l" t="t" r="r" b="b"/>
              <a:pathLst>
                <a:path w="853" h="345" extrusionOk="0">
                  <a:moveTo>
                    <a:pt x="75" y="0"/>
                  </a:moveTo>
                  <a:cubicBezTo>
                    <a:pt x="57" y="0"/>
                    <a:pt x="38" y="6"/>
                    <a:pt x="25" y="19"/>
                  </a:cubicBezTo>
                  <a:cubicBezTo>
                    <a:pt x="0" y="44"/>
                    <a:pt x="0" y="94"/>
                    <a:pt x="50" y="119"/>
                  </a:cubicBezTo>
                  <a:cubicBezTo>
                    <a:pt x="75" y="169"/>
                    <a:pt x="126" y="194"/>
                    <a:pt x="176" y="219"/>
                  </a:cubicBezTo>
                  <a:cubicBezTo>
                    <a:pt x="326" y="320"/>
                    <a:pt x="501" y="345"/>
                    <a:pt x="652" y="345"/>
                  </a:cubicBezTo>
                  <a:lnTo>
                    <a:pt x="802" y="345"/>
                  </a:lnTo>
                  <a:cubicBezTo>
                    <a:pt x="827" y="345"/>
                    <a:pt x="852" y="295"/>
                    <a:pt x="852" y="270"/>
                  </a:cubicBezTo>
                  <a:cubicBezTo>
                    <a:pt x="852" y="245"/>
                    <a:pt x="802" y="219"/>
                    <a:pt x="777" y="219"/>
                  </a:cubicBezTo>
                  <a:cubicBezTo>
                    <a:pt x="733" y="226"/>
                    <a:pt x="691" y="229"/>
                    <a:pt x="650" y="229"/>
                  </a:cubicBezTo>
                  <a:cubicBezTo>
                    <a:pt x="527" y="229"/>
                    <a:pt x="414" y="201"/>
                    <a:pt x="301" y="144"/>
                  </a:cubicBezTo>
                  <a:cubicBezTo>
                    <a:pt x="226" y="94"/>
                    <a:pt x="176" y="69"/>
                    <a:pt x="126" y="19"/>
                  </a:cubicBezTo>
                  <a:cubicBezTo>
                    <a:pt x="113" y="6"/>
                    <a:pt x="94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96;p40">
              <a:extLst>
                <a:ext uri="{FF2B5EF4-FFF2-40B4-BE49-F238E27FC236}">
                  <a16:creationId xmlns:a16="http://schemas.microsoft.com/office/drawing/2014/main" id="{F6F5C622-5575-4A2E-831E-5CED4399D450}"/>
                </a:ext>
              </a:extLst>
            </p:cNvPr>
            <p:cNvSpPr/>
            <p:nvPr/>
          </p:nvSpPr>
          <p:spPr>
            <a:xfrm>
              <a:off x="8230842" y="1904703"/>
              <a:ext cx="136534" cy="128426"/>
            </a:xfrm>
            <a:custGeom>
              <a:avLst/>
              <a:gdLst/>
              <a:ahLst/>
              <a:cxnLst/>
              <a:rect l="l" t="t" r="r" b="b"/>
              <a:pathLst>
                <a:path w="1078" h="1014" extrusionOk="0">
                  <a:moveTo>
                    <a:pt x="982" y="1"/>
                  </a:moveTo>
                  <a:cubicBezTo>
                    <a:pt x="964" y="1"/>
                    <a:pt x="946" y="24"/>
                    <a:pt x="927" y="61"/>
                  </a:cubicBezTo>
                  <a:cubicBezTo>
                    <a:pt x="827" y="462"/>
                    <a:pt x="476" y="813"/>
                    <a:pt x="50" y="888"/>
                  </a:cubicBezTo>
                  <a:cubicBezTo>
                    <a:pt x="25" y="888"/>
                    <a:pt x="0" y="913"/>
                    <a:pt x="0" y="963"/>
                  </a:cubicBezTo>
                  <a:cubicBezTo>
                    <a:pt x="0" y="988"/>
                    <a:pt x="25" y="1013"/>
                    <a:pt x="75" y="1013"/>
                  </a:cubicBezTo>
                  <a:cubicBezTo>
                    <a:pt x="551" y="913"/>
                    <a:pt x="952" y="537"/>
                    <a:pt x="1053" y="86"/>
                  </a:cubicBezTo>
                  <a:cubicBezTo>
                    <a:pt x="1078" y="36"/>
                    <a:pt x="1053" y="11"/>
                    <a:pt x="1003" y="11"/>
                  </a:cubicBezTo>
                  <a:cubicBezTo>
                    <a:pt x="996" y="4"/>
                    <a:pt x="989" y="1"/>
                    <a:pt x="9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97;p40">
              <a:extLst>
                <a:ext uri="{FF2B5EF4-FFF2-40B4-BE49-F238E27FC236}">
                  <a16:creationId xmlns:a16="http://schemas.microsoft.com/office/drawing/2014/main" id="{B2AE5A5E-1496-4F7F-808E-EC6D3D790461}"/>
                </a:ext>
              </a:extLst>
            </p:cNvPr>
            <p:cNvSpPr/>
            <p:nvPr/>
          </p:nvSpPr>
          <p:spPr>
            <a:xfrm>
              <a:off x="8116472" y="1918634"/>
              <a:ext cx="38250" cy="60540"/>
            </a:xfrm>
            <a:custGeom>
              <a:avLst/>
              <a:gdLst/>
              <a:ahLst/>
              <a:cxnLst/>
              <a:rect l="l" t="t" r="r" b="b"/>
              <a:pathLst>
                <a:path w="302" h="478" extrusionOk="0">
                  <a:moveTo>
                    <a:pt x="201" y="1"/>
                  </a:moveTo>
                  <a:cubicBezTo>
                    <a:pt x="51" y="101"/>
                    <a:pt x="1" y="277"/>
                    <a:pt x="51" y="427"/>
                  </a:cubicBezTo>
                  <a:cubicBezTo>
                    <a:pt x="76" y="477"/>
                    <a:pt x="101" y="477"/>
                    <a:pt x="126" y="477"/>
                  </a:cubicBezTo>
                  <a:cubicBezTo>
                    <a:pt x="176" y="477"/>
                    <a:pt x="176" y="427"/>
                    <a:pt x="176" y="402"/>
                  </a:cubicBezTo>
                  <a:cubicBezTo>
                    <a:pt x="151" y="302"/>
                    <a:pt x="176" y="176"/>
                    <a:pt x="277" y="126"/>
                  </a:cubicBezTo>
                  <a:cubicBezTo>
                    <a:pt x="302" y="101"/>
                    <a:pt x="302" y="51"/>
                    <a:pt x="277" y="26"/>
                  </a:cubicBezTo>
                  <a:cubicBezTo>
                    <a:pt x="251" y="1"/>
                    <a:pt x="226" y="1"/>
                    <a:pt x="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98;p40">
              <a:extLst>
                <a:ext uri="{FF2B5EF4-FFF2-40B4-BE49-F238E27FC236}">
                  <a16:creationId xmlns:a16="http://schemas.microsoft.com/office/drawing/2014/main" id="{9EC42117-B406-4EC5-8EDA-C91738A2F8C8}"/>
                </a:ext>
              </a:extLst>
            </p:cNvPr>
            <p:cNvSpPr/>
            <p:nvPr/>
          </p:nvSpPr>
          <p:spPr>
            <a:xfrm>
              <a:off x="8259339" y="1800594"/>
              <a:ext cx="60414" cy="32550"/>
            </a:xfrm>
            <a:custGeom>
              <a:avLst/>
              <a:gdLst/>
              <a:ahLst/>
              <a:cxnLst/>
              <a:rect l="l" t="t" r="r" b="b"/>
              <a:pathLst>
                <a:path w="477" h="257" extrusionOk="0">
                  <a:moveTo>
                    <a:pt x="351" y="1"/>
                  </a:moveTo>
                  <a:cubicBezTo>
                    <a:pt x="238" y="1"/>
                    <a:pt x="113" y="69"/>
                    <a:pt x="26" y="156"/>
                  </a:cubicBezTo>
                  <a:cubicBezTo>
                    <a:pt x="1" y="181"/>
                    <a:pt x="1" y="206"/>
                    <a:pt x="26" y="231"/>
                  </a:cubicBezTo>
                  <a:cubicBezTo>
                    <a:pt x="51" y="256"/>
                    <a:pt x="51" y="256"/>
                    <a:pt x="76" y="256"/>
                  </a:cubicBezTo>
                  <a:cubicBezTo>
                    <a:pt x="101" y="256"/>
                    <a:pt x="101" y="256"/>
                    <a:pt x="126" y="231"/>
                  </a:cubicBezTo>
                  <a:cubicBezTo>
                    <a:pt x="201" y="156"/>
                    <a:pt x="301" y="131"/>
                    <a:pt x="402" y="131"/>
                  </a:cubicBezTo>
                  <a:cubicBezTo>
                    <a:pt x="427" y="131"/>
                    <a:pt x="477" y="106"/>
                    <a:pt x="477" y="56"/>
                  </a:cubicBezTo>
                  <a:cubicBezTo>
                    <a:pt x="477" y="31"/>
                    <a:pt x="452" y="6"/>
                    <a:pt x="402" y="6"/>
                  </a:cubicBezTo>
                  <a:cubicBezTo>
                    <a:pt x="385" y="2"/>
                    <a:pt x="368" y="1"/>
                    <a:pt x="3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99;p40">
              <a:extLst>
                <a:ext uri="{FF2B5EF4-FFF2-40B4-BE49-F238E27FC236}">
                  <a16:creationId xmlns:a16="http://schemas.microsoft.com/office/drawing/2014/main" id="{B1F5F6D4-D0CA-45D3-BBDB-F17D1D968A37}"/>
                </a:ext>
              </a:extLst>
            </p:cNvPr>
            <p:cNvSpPr/>
            <p:nvPr/>
          </p:nvSpPr>
          <p:spPr>
            <a:xfrm>
              <a:off x="8351417" y="1819466"/>
              <a:ext cx="66747" cy="56107"/>
            </a:xfrm>
            <a:custGeom>
              <a:avLst/>
              <a:gdLst/>
              <a:ahLst/>
              <a:cxnLst/>
              <a:rect l="l" t="t" r="r" b="b"/>
              <a:pathLst>
                <a:path w="527" h="443" extrusionOk="0">
                  <a:moveTo>
                    <a:pt x="304" y="0"/>
                  </a:moveTo>
                  <a:cubicBezTo>
                    <a:pt x="287" y="0"/>
                    <a:pt x="269" y="3"/>
                    <a:pt x="251" y="7"/>
                  </a:cubicBezTo>
                  <a:lnTo>
                    <a:pt x="201" y="32"/>
                  </a:lnTo>
                  <a:cubicBezTo>
                    <a:pt x="151" y="57"/>
                    <a:pt x="101" y="82"/>
                    <a:pt x="51" y="157"/>
                  </a:cubicBezTo>
                  <a:cubicBezTo>
                    <a:pt x="26" y="207"/>
                    <a:pt x="0" y="283"/>
                    <a:pt x="51" y="333"/>
                  </a:cubicBezTo>
                  <a:cubicBezTo>
                    <a:pt x="76" y="383"/>
                    <a:pt x="126" y="408"/>
                    <a:pt x="176" y="433"/>
                  </a:cubicBezTo>
                  <a:cubicBezTo>
                    <a:pt x="201" y="439"/>
                    <a:pt x="226" y="442"/>
                    <a:pt x="250" y="442"/>
                  </a:cubicBezTo>
                  <a:cubicBezTo>
                    <a:pt x="323" y="442"/>
                    <a:pt x="389" y="414"/>
                    <a:pt x="427" y="358"/>
                  </a:cubicBezTo>
                  <a:cubicBezTo>
                    <a:pt x="502" y="308"/>
                    <a:pt x="527" y="207"/>
                    <a:pt x="477" y="107"/>
                  </a:cubicBezTo>
                  <a:cubicBezTo>
                    <a:pt x="456" y="45"/>
                    <a:pt x="385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" name="Google Shape;1300;p40">
              <a:extLst>
                <a:ext uri="{FF2B5EF4-FFF2-40B4-BE49-F238E27FC236}">
                  <a16:creationId xmlns:a16="http://schemas.microsoft.com/office/drawing/2014/main" id="{091697C3-A158-421C-90B5-A55F1DB8E545}"/>
                </a:ext>
              </a:extLst>
            </p:cNvPr>
            <p:cNvGrpSpPr/>
            <p:nvPr/>
          </p:nvGrpSpPr>
          <p:grpSpPr>
            <a:xfrm>
              <a:off x="8792683" y="2131411"/>
              <a:ext cx="1238053" cy="854018"/>
              <a:chOff x="6759608" y="802086"/>
              <a:chExt cx="1238053" cy="854018"/>
            </a:xfrm>
          </p:grpSpPr>
          <p:sp>
            <p:nvSpPr>
              <p:cNvPr id="50" name="Google Shape;1301;p40">
                <a:extLst>
                  <a:ext uri="{FF2B5EF4-FFF2-40B4-BE49-F238E27FC236}">
                    <a16:creationId xmlns:a16="http://schemas.microsoft.com/office/drawing/2014/main" id="{54715EA7-EE1B-4969-91C7-8549C7273523}"/>
                  </a:ext>
                </a:extLst>
              </p:cNvPr>
              <p:cNvSpPr/>
              <p:nvPr/>
            </p:nvSpPr>
            <p:spPr>
              <a:xfrm>
                <a:off x="7826170" y="1202814"/>
                <a:ext cx="28624" cy="24697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95" extrusionOk="0">
                    <a:moveTo>
                      <a:pt x="97" y="0"/>
                    </a:moveTo>
                    <a:cubicBezTo>
                      <a:pt x="75" y="0"/>
                      <a:pt x="50" y="7"/>
                      <a:pt x="25" y="19"/>
                    </a:cubicBezTo>
                    <a:cubicBezTo>
                      <a:pt x="0" y="69"/>
                      <a:pt x="0" y="119"/>
                      <a:pt x="50" y="144"/>
                    </a:cubicBezTo>
                    <a:lnTo>
                      <a:pt x="75" y="169"/>
                    </a:lnTo>
                    <a:cubicBezTo>
                      <a:pt x="75" y="195"/>
                      <a:pt x="101" y="195"/>
                      <a:pt x="126" y="195"/>
                    </a:cubicBezTo>
                    <a:cubicBezTo>
                      <a:pt x="151" y="195"/>
                      <a:pt x="176" y="195"/>
                      <a:pt x="201" y="169"/>
                    </a:cubicBezTo>
                    <a:cubicBezTo>
                      <a:pt x="226" y="119"/>
                      <a:pt x="226" y="69"/>
                      <a:pt x="176" y="44"/>
                    </a:cubicBezTo>
                    <a:lnTo>
                      <a:pt x="151" y="19"/>
                    </a:lnTo>
                    <a:cubicBezTo>
                      <a:pt x="138" y="7"/>
                      <a:pt x="119" y="0"/>
                      <a:pt x="9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302;p40">
                <a:extLst>
                  <a:ext uri="{FF2B5EF4-FFF2-40B4-BE49-F238E27FC236}">
                    <a16:creationId xmlns:a16="http://schemas.microsoft.com/office/drawing/2014/main" id="{6C2B6A00-2FEF-4E95-A775-BD89863B3F37}"/>
                  </a:ext>
                </a:extLst>
              </p:cNvPr>
              <p:cNvSpPr/>
              <p:nvPr/>
            </p:nvSpPr>
            <p:spPr>
              <a:xfrm>
                <a:off x="7873792" y="1250689"/>
                <a:ext cx="25458" cy="24444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93" extrusionOk="0">
                    <a:moveTo>
                      <a:pt x="91" y="1"/>
                    </a:moveTo>
                    <a:cubicBezTo>
                      <a:pt x="75" y="1"/>
                      <a:pt x="61" y="7"/>
                      <a:pt x="50" y="17"/>
                    </a:cubicBezTo>
                    <a:cubicBezTo>
                      <a:pt x="0" y="42"/>
                      <a:pt x="0" y="117"/>
                      <a:pt x="25" y="142"/>
                    </a:cubicBezTo>
                    <a:lnTo>
                      <a:pt x="50" y="167"/>
                    </a:lnTo>
                    <a:cubicBezTo>
                      <a:pt x="75" y="192"/>
                      <a:pt x="100" y="192"/>
                      <a:pt x="126" y="192"/>
                    </a:cubicBezTo>
                    <a:lnTo>
                      <a:pt x="176" y="192"/>
                    </a:lnTo>
                    <a:cubicBezTo>
                      <a:pt x="201" y="142"/>
                      <a:pt x="201" y="92"/>
                      <a:pt x="176" y="67"/>
                    </a:cubicBezTo>
                    <a:lnTo>
                      <a:pt x="151" y="42"/>
                    </a:lnTo>
                    <a:cubicBezTo>
                      <a:pt x="136" y="13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303;p40">
                <a:extLst>
                  <a:ext uri="{FF2B5EF4-FFF2-40B4-BE49-F238E27FC236}">
                    <a16:creationId xmlns:a16="http://schemas.microsoft.com/office/drawing/2014/main" id="{E242DDC1-39CC-4AB5-A0FF-DF0C88BCE2D5}"/>
                  </a:ext>
                </a:extLst>
              </p:cNvPr>
              <p:cNvSpPr/>
              <p:nvPr/>
            </p:nvSpPr>
            <p:spPr>
              <a:xfrm>
                <a:off x="7975370" y="1563900"/>
                <a:ext cx="22291" cy="25457"/>
              </a:xfrm>
              <a:custGeom>
                <a:avLst/>
                <a:gdLst/>
                <a:ahLst/>
                <a:cxnLst/>
                <a:rect l="l" t="t" r="r" b="b"/>
                <a:pathLst>
                  <a:path w="176" h="201" extrusionOk="0">
                    <a:moveTo>
                      <a:pt x="100" y="0"/>
                    </a:moveTo>
                    <a:cubicBezTo>
                      <a:pt x="50" y="0"/>
                      <a:pt x="0" y="50"/>
                      <a:pt x="0" y="75"/>
                    </a:cubicBezTo>
                    <a:lnTo>
                      <a:pt x="0" y="126"/>
                    </a:lnTo>
                    <a:cubicBezTo>
                      <a:pt x="0" y="176"/>
                      <a:pt x="25" y="201"/>
                      <a:pt x="75" y="201"/>
                    </a:cubicBezTo>
                    <a:cubicBezTo>
                      <a:pt x="126" y="201"/>
                      <a:pt x="176" y="176"/>
                      <a:pt x="176" y="126"/>
                    </a:cubicBezTo>
                    <a:lnTo>
                      <a:pt x="176" y="100"/>
                    </a:lnTo>
                    <a:cubicBezTo>
                      <a:pt x="176" y="50"/>
                      <a:pt x="151" y="0"/>
                      <a:pt x="10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04;p40">
                <a:extLst>
                  <a:ext uri="{FF2B5EF4-FFF2-40B4-BE49-F238E27FC236}">
                    <a16:creationId xmlns:a16="http://schemas.microsoft.com/office/drawing/2014/main" id="{1FD23138-305D-4051-A2EC-62FF56725B2B}"/>
                  </a:ext>
                </a:extLst>
              </p:cNvPr>
              <p:cNvSpPr/>
              <p:nvPr/>
            </p:nvSpPr>
            <p:spPr>
              <a:xfrm>
                <a:off x="7651513" y="1108711"/>
                <a:ext cx="25584" cy="23557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6" extrusionOk="0">
                    <a:moveTo>
                      <a:pt x="62" y="0"/>
                    </a:moveTo>
                    <a:cubicBezTo>
                      <a:pt x="28" y="0"/>
                      <a:pt x="1" y="24"/>
                      <a:pt x="1" y="60"/>
                    </a:cubicBezTo>
                    <a:cubicBezTo>
                      <a:pt x="1" y="110"/>
                      <a:pt x="26" y="161"/>
                      <a:pt x="51" y="161"/>
                    </a:cubicBezTo>
                    <a:lnTo>
                      <a:pt x="101" y="186"/>
                    </a:lnTo>
                    <a:lnTo>
                      <a:pt x="126" y="186"/>
                    </a:lnTo>
                    <a:cubicBezTo>
                      <a:pt x="151" y="186"/>
                      <a:pt x="176" y="161"/>
                      <a:pt x="201" y="110"/>
                    </a:cubicBezTo>
                    <a:cubicBezTo>
                      <a:pt x="201" y="60"/>
                      <a:pt x="176" y="35"/>
                      <a:pt x="126" y="10"/>
                    </a:cubicBezTo>
                    <a:lnTo>
                      <a:pt x="101" y="10"/>
                    </a:lnTo>
                    <a:cubicBezTo>
                      <a:pt x="88" y="4"/>
                      <a:pt x="74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05;p40">
                <a:extLst>
                  <a:ext uri="{FF2B5EF4-FFF2-40B4-BE49-F238E27FC236}">
                    <a16:creationId xmlns:a16="http://schemas.microsoft.com/office/drawing/2014/main" id="{932DBEA2-6ACE-4564-B6BC-EE6222B12143}"/>
                  </a:ext>
                </a:extLst>
              </p:cNvPr>
              <p:cNvSpPr/>
              <p:nvPr/>
            </p:nvSpPr>
            <p:spPr>
              <a:xfrm>
                <a:off x="7772215" y="1162539"/>
                <a:ext cx="28624" cy="23684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7" extrusionOk="0">
                    <a:moveTo>
                      <a:pt x="107" y="1"/>
                    </a:moveTo>
                    <a:cubicBezTo>
                      <a:pt x="73" y="1"/>
                      <a:pt x="43" y="19"/>
                      <a:pt x="25" y="36"/>
                    </a:cubicBezTo>
                    <a:cubicBezTo>
                      <a:pt x="0" y="86"/>
                      <a:pt x="25" y="137"/>
                      <a:pt x="50" y="162"/>
                    </a:cubicBezTo>
                    <a:lnTo>
                      <a:pt x="75" y="187"/>
                    </a:lnTo>
                    <a:lnTo>
                      <a:pt x="126" y="187"/>
                    </a:lnTo>
                    <a:cubicBezTo>
                      <a:pt x="151" y="187"/>
                      <a:pt x="176" y="187"/>
                      <a:pt x="201" y="162"/>
                    </a:cubicBezTo>
                    <a:cubicBezTo>
                      <a:pt x="226" y="112"/>
                      <a:pt x="226" y="61"/>
                      <a:pt x="176" y="36"/>
                    </a:cubicBezTo>
                    <a:lnTo>
                      <a:pt x="151" y="11"/>
                    </a:lnTo>
                    <a:cubicBezTo>
                      <a:pt x="136" y="4"/>
                      <a:pt x="121" y="1"/>
                      <a:pt x="1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06;p40">
                <a:extLst>
                  <a:ext uri="{FF2B5EF4-FFF2-40B4-BE49-F238E27FC236}">
                    <a16:creationId xmlns:a16="http://schemas.microsoft.com/office/drawing/2014/main" id="{920336F9-142F-449B-B78F-C724C477D189}"/>
                  </a:ext>
                </a:extLst>
              </p:cNvPr>
              <p:cNvSpPr/>
              <p:nvPr/>
            </p:nvSpPr>
            <p:spPr>
              <a:xfrm>
                <a:off x="7940413" y="1365816"/>
                <a:ext cx="28751" cy="26724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11" extrusionOk="0">
                    <a:moveTo>
                      <a:pt x="115" y="0"/>
                    </a:moveTo>
                    <a:cubicBezTo>
                      <a:pt x="103" y="0"/>
                      <a:pt x="89" y="4"/>
                      <a:pt x="76" y="10"/>
                    </a:cubicBezTo>
                    <a:cubicBezTo>
                      <a:pt x="26" y="35"/>
                      <a:pt x="1" y="86"/>
                      <a:pt x="26" y="136"/>
                    </a:cubicBezTo>
                    <a:lnTo>
                      <a:pt x="51" y="161"/>
                    </a:lnTo>
                    <a:cubicBezTo>
                      <a:pt x="51" y="186"/>
                      <a:pt x="76" y="211"/>
                      <a:pt x="126" y="211"/>
                    </a:cubicBezTo>
                    <a:lnTo>
                      <a:pt x="151" y="211"/>
                    </a:lnTo>
                    <a:cubicBezTo>
                      <a:pt x="201" y="186"/>
                      <a:pt x="226" y="136"/>
                      <a:pt x="201" y="86"/>
                    </a:cubicBezTo>
                    <a:lnTo>
                      <a:pt x="176" y="60"/>
                    </a:lnTo>
                    <a:cubicBezTo>
                      <a:pt x="176" y="24"/>
                      <a:pt x="149" y="0"/>
                      <a:pt x="1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307;p40">
                <a:extLst>
                  <a:ext uri="{FF2B5EF4-FFF2-40B4-BE49-F238E27FC236}">
                    <a16:creationId xmlns:a16="http://schemas.microsoft.com/office/drawing/2014/main" id="{85F8B5AD-B864-4D6E-BCD6-8623DA45C09E}"/>
                  </a:ext>
                </a:extLst>
              </p:cNvPr>
              <p:cNvSpPr/>
              <p:nvPr/>
            </p:nvSpPr>
            <p:spPr>
              <a:xfrm>
                <a:off x="7711927" y="1130876"/>
                <a:ext cx="28624" cy="23684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7" extrusionOk="0">
                    <a:moveTo>
                      <a:pt x="111" y="1"/>
                    </a:moveTo>
                    <a:cubicBezTo>
                      <a:pt x="75" y="1"/>
                      <a:pt x="43" y="24"/>
                      <a:pt x="25" y="61"/>
                    </a:cubicBezTo>
                    <a:cubicBezTo>
                      <a:pt x="0" y="86"/>
                      <a:pt x="25" y="136"/>
                      <a:pt x="75" y="161"/>
                    </a:cubicBezTo>
                    <a:lnTo>
                      <a:pt x="100" y="186"/>
                    </a:lnTo>
                    <a:lnTo>
                      <a:pt x="150" y="186"/>
                    </a:lnTo>
                    <a:cubicBezTo>
                      <a:pt x="175" y="186"/>
                      <a:pt x="201" y="161"/>
                      <a:pt x="226" y="136"/>
                    </a:cubicBezTo>
                    <a:cubicBezTo>
                      <a:pt x="226" y="86"/>
                      <a:pt x="226" y="36"/>
                      <a:pt x="175" y="11"/>
                    </a:cubicBezTo>
                    <a:lnTo>
                      <a:pt x="150" y="11"/>
                    </a:lnTo>
                    <a:cubicBezTo>
                      <a:pt x="137" y="4"/>
                      <a:pt x="124" y="1"/>
                      <a:pt x="1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308;p40">
                <a:extLst>
                  <a:ext uri="{FF2B5EF4-FFF2-40B4-BE49-F238E27FC236}">
                    <a16:creationId xmlns:a16="http://schemas.microsoft.com/office/drawing/2014/main" id="{DC47FF14-1D49-4A6E-946C-FE5183191935}"/>
                  </a:ext>
                </a:extLst>
              </p:cNvPr>
              <p:cNvSpPr/>
              <p:nvPr/>
            </p:nvSpPr>
            <p:spPr>
              <a:xfrm>
                <a:off x="7911789" y="1305529"/>
                <a:ext cx="25584" cy="26724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11" extrusionOk="0">
                    <a:moveTo>
                      <a:pt x="91" y="0"/>
                    </a:moveTo>
                    <a:cubicBezTo>
                      <a:pt x="78" y="0"/>
                      <a:pt x="65" y="3"/>
                      <a:pt x="51" y="10"/>
                    </a:cubicBezTo>
                    <a:cubicBezTo>
                      <a:pt x="26" y="35"/>
                      <a:pt x="1" y="85"/>
                      <a:pt x="26" y="135"/>
                    </a:cubicBezTo>
                    <a:lnTo>
                      <a:pt x="51" y="161"/>
                    </a:lnTo>
                    <a:cubicBezTo>
                      <a:pt x="51" y="186"/>
                      <a:pt x="76" y="211"/>
                      <a:pt x="126" y="211"/>
                    </a:cubicBezTo>
                    <a:cubicBezTo>
                      <a:pt x="126" y="211"/>
                      <a:pt x="151" y="211"/>
                      <a:pt x="151" y="186"/>
                    </a:cubicBezTo>
                    <a:cubicBezTo>
                      <a:pt x="201" y="186"/>
                      <a:pt x="201" y="110"/>
                      <a:pt x="201" y="85"/>
                    </a:cubicBezTo>
                    <a:lnTo>
                      <a:pt x="176" y="60"/>
                    </a:lnTo>
                    <a:cubicBezTo>
                      <a:pt x="158" y="24"/>
                      <a:pt x="126" y="0"/>
                      <a:pt x="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09;p40">
                <a:extLst>
                  <a:ext uri="{FF2B5EF4-FFF2-40B4-BE49-F238E27FC236}">
                    <a16:creationId xmlns:a16="http://schemas.microsoft.com/office/drawing/2014/main" id="{EC689DF3-A1E9-48E6-9710-17BE35DB9F43}"/>
                  </a:ext>
                </a:extLst>
              </p:cNvPr>
              <p:cNvSpPr/>
              <p:nvPr/>
            </p:nvSpPr>
            <p:spPr>
              <a:xfrm>
                <a:off x="7975370" y="1497155"/>
                <a:ext cx="22291" cy="25584"/>
              </a:xfrm>
              <a:custGeom>
                <a:avLst/>
                <a:gdLst/>
                <a:ahLst/>
                <a:cxnLst/>
                <a:rect l="l" t="t" r="r" b="b"/>
                <a:pathLst>
                  <a:path w="176" h="202" extrusionOk="0">
                    <a:moveTo>
                      <a:pt x="75" y="1"/>
                    </a:moveTo>
                    <a:cubicBezTo>
                      <a:pt x="25" y="1"/>
                      <a:pt x="0" y="51"/>
                      <a:pt x="0" y="101"/>
                    </a:cubicBezTo>
                    <a:lnTo>
                      <a:pt x="0" y="126"/>
                    </a:lnTo>
                    <a:cubicBezTo>
                      <a:pt x="0" y="176"/>
                      <a:pt x="50" y="201"/>
                      <a:pt x="75" y="201"/>
                    </a:cubicBezTo>
                    <a:lnTo>
                      <a:pt x="100" y="201"/>
                    </a:lnTo>
                    <a:cubicBezTo>
                      <a:pt x="126" y="201"/>
                      <a:pt x="176" y="151"/>
                      <a:pt x="176" y="126"/>
                    </a:cubicBezTo>
                    <a:lnTo>
                      <a:pt x="176" y="76"/>
                    </a:lnTo>
                    <a:cubicBezTo>
                      <a:pt x="151" y="26"/>
                      <a:pt x="126" y="1"/>
                      <a:pt x="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310;p40">
                <a:extLst>
                  <a:ext uri="{FF2B5EF4-FFF2-40B4-BE49-F238E27FC236}">
                    <a16:creationId xmlns:a16="http://schemas.microsoft.com/office/drawing/2014/main" id="{19B0887A-0239-4871-BF0D-388AD8306566}"/>
                  </a:ext>
                </a:extLst>
              </p:cNvPr>
              <p:cNvSpPr/>
              <p:nvPr/>
            </p:nvSpPr>
            <p:spPr>
              <a:xfrm>
                <a:off x="7962577" y="1430535"/>
                <a:ext cx="25584" cy="25584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02" extrusionOk="0">
                    <a:moveTo>
                      <a:pt x="76" y="1"/>
                    </a:moveTo>
                    <a:cubicBezTo>
                      <a:pt x="26" y="26"/>
                      <a:pt x="1" y="76"/>
                      <a:pt x="1" y="101"/>
                    </a:cubicBezTo>
                    <a:lnTo>
                      <a:pt x="26" y="151"/>
                    </a:lnTo>
                    <a:cubicBezTo>
                      <a:pt x="26" y="176"/>
                      <a:pt x="76" y="201"/>
                      <a:pt x="101" y="201"/>
                    </a:cubicBezTo>
                    <a:lnTo>
                      <a:pt x="126" y="201"/>
                    </a:lnTo>
                    <a:cubicBezTo>
                      <a:pt x="176" y="201"/>
                      <a:pt x="201" y="151"/>
                      <a:pt x="176" y="101"/>
                    </a:cubicBezTo>
                    <a:lnTo>
                      <a:pt x="176" y="76"/>
                    </a:lnTo>
                    <a:cubicBezTo>
                      <a:pt x="176" y="26"/>
                      <a:pt x="126" y="1"/>
                      <a:pt x="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311;p40">
                <a:extLst>
                  <a:ext uri="{FF2B5EF4-FFF2-40B4-BE49-F238E27FC236}">
                    <a16:creationId xmlns:a16="http://schemas.microsoft.com/office/drawing/2014/main" id="{808E6B21-E251-47E6-8F7E-7D05C0C270B7}"/>
                  </a:ext>
                </a:extLst>
              </p:cNvPr>
              <p:cNvSpPr/>
              <p:nvPr/>
            </p:nvSpPr>
            <p:spPr>
              <a:xfrm>
                <a:off x="7962577" y="1632419"/>
                <a:ext cx="25584" cy="23684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7" extrusionOk="0">
                    <a:moveTo>
                      <a:pt x="87" y="1"/>
                    </a:moveTo>
                    <a:cubicBezTo>
                      <a:pt x="53" y="1"/>
                      <a:pt x="26" y="24"/>
                      <a:pt x="26" y="61"/>
                    </a:cubicBezTo>
                    <a:lnTo>
                      <a:pt x="26" y="86"/>
                    </a:lnTo>
                    <a:cubicBezTo>
                      <a:pt x="1" y="136"/>
                      <a:pt x="51" y="161"/>
                      <a:pt x="76" y="186"/>
                    </a:cubicBezTo>
                    <a:lnTo>
                      <a:pt x="101" y="186"/>
                    </a:lnTo>
                    <a:cubicBezTo>
                      <a:pt x="151" y="186"/>
                      <a:pt x="176" y="161"/>
                      <a:pt x="201" y="111"/>
                    </a:cubicBezTo>
                    <a:cubicBezTo>
                      <a:pt x="201" y="61"/>
                      <a:pt x="176" y="11"/>
                      <a:pt x="126" y="11"/>
                    </a:cubicBezTo>
                    <a:cubicBezTo>
                      <a:pt x="113" y="4"/>
                      <a:pt x="99" y="1"/>
                      <a:pt x="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312;p40">
                <a:extLst>
                  <a:ext uri="{FF2B5EF4-FFF2-40B4-BE49-F238E27FC236}">
                    <a16:creationId xmlns:a16="http://schemas.microsoft.com/office/drawing/2014/main" id="{6DBE6086-DB0F-4B69-AE13-46985EA32E24}"/>
                  </a:ext>
                </a:extLst>
              </p:cNvPr>
              <p:cNvSpPr/>
              <p:nvPr/>
            </p:nvSpPr>
            <p:spPr>
              <a:xfrm>
                <a:off x="6759608" y="817917"/>
                <a:ext cx="25458" cy="22291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75" y="0"/>
                    </a:moveTo>
                    <a:cubicBezTo>
                      <a:pt x="25" y="26"/>
                      <a:pt x="0" y="76"/>
                      <a:pt x="25" y="126"/>
                    </a:cubicBezTo>
                    <a:cubicBezTo>
                      <a:pt x="25" y="151"/>
                      <a:pt x="75" y="176"/>
                      <a:pt x="100" y="176"/>
                    </a:cubicBezTo>
                    <a:lnTo>
                      <a:pt x="126" y="176"/>
                    </a:lnTo>
                    <a:cubicBezTo>
                      <a:pt x="176" y="151"/>
                      <a:pt x="201" y="126"/>
                      <a:pt x="201" y="76"/>
                    </a:cubicBezTo>
                    <a:cubicBezTo>
                      <a:pt x="176" y="26"/>
                      <a:pt x="126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313;p40">
                <a:extLst>
                  <a:ext uri="{FF2B5EF4-FFF2-40B4-BE49-F238E27FC236}">
                    <a16:creationId xmlns:a16="http://schemas.microsoft.com/office/drawing/2014/main" id="{7738B08A-3F1A-4F96-8952-26E075FE8CD4}"/>
                  </a:ext>
                </a:extLst>
              </p:cNvPr>
              <p:cNvSpPr/>
              <p:nvPr/>
            </p:nvSpPr>
            <p:spPr>
              <a:xfrm>
                <a:off x="7032550" y="813484"/>
                <a:ext cx="28751" cy="23557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86" extrusionOk="0">
                    <a:moveTo>
                      <a:pt x="87" y="1"/>
                    </a:moveTo>
                    <a:cubicBezTo>
                      <a:pt x="53" y="1"/>
                      <a:pt x="26" y="24"/>
                      <a:pt x="26" y="61"/>
                    </a:cubicBezTo>
                    <a:cubicBezTo>
                      <a:pt x="1" y="111"/>
                      <a:pt x="51" y="161"/>
                      <a:pt x="76" y="161"/>
                    </a:cubicBezTo>
                    <a:lnTo>
                      <a:pt x="126" y="161"/>
                    </a:lnTo>
                    <a:cubicBezTo>
                      <a:pt x="126" y="186"/>
                      <a:pt x="126" y="186"/>
                      <a:pt x="126" y="186"/>
                    </a:cubicBezTo>
                    <a:cubicBezTo>
                      <a:pt x="176" y="186"/>
                      <a:pt x="201" y="136"/>
                      <a:pt x="226" y="111"/>
                    </a:cubicBezTo>
                    <a:cubicBezTo>
                      <a:pt x="226" y="61"/>
                      <a:pt x="201" y="10"/>
                      <a:pt x="151" y="10"/>
                    </a:cubicBezTo>
                    <a:lnTo>
                      <a:pt x="126" y="10"/>
                    </a:lnTo>
                    <a:cubicBezTo>
                      <a:pt x="112" y="4"/>
                      <a:pt x="99" y="1"/>
                      <a:pt x="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314;p40">
                <a:extLst>
                  <a:ext uri="{FF2B5EF4-FFF2-40B4-BE49-F238E27FC236}">
                    <a16:creationId xmlns:a16="http://schemas.microsoft.com/office/drawing/2014/main" id="{00DCDF8B-F392-49E0-B62D-70D63C78FDA7}"/>
                  </a:ext>
                </a:extLst>
              </p:cNvPr>
              <p:cNvSpPr/>
              <p:nvPr/>
            </p:nvSpPr>
            <p:spPr>
              <a:xfrm>
                <a:off x="7321450" y="996497"/>
                <a:ext cx="28624" cy="24697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95" extrusionOk="0">
                    <a:moveTo>
                      <a:pt x="104" y="0"/>
                    </a:moveTo>
                    <a:cubicBezTo>
                      <a:pt x="82" y="0"/>
                      <a:pt x="63" y="7"/>
                      <a:pt x="50" y="19"/>
                    </a:cubicBezTo>
                    <a:cubicBezTo>
                      <a:pt x="0" y="44"/>
                      <a:pt x="0" y="94"/>
                      <a:pt x="25" y="119"/>
                    </a:cubicBezTo>
                    <a:lnTo>
                      <a:pt x="50" y="169"/>
                    </a:lnTo>
                    <a:cubicBezTo>
                      <a:pt x="75" y="169"/>
                      <a:pt x="101" y="194"/>
                      <a:pt x="126" y="194"/>
                    </a:cubicBezTo>
                    <a:cubicBezTo>
                      <a:pt x="126" y="194"/>
                      <a:pt x="151" y="194"/>
                      <a:pt x="176" y="169"/>
                    </a:cubicBezTo>
                    <a:cubicBezTo>
                      <a:pt x="201" y="144"/>
                      <a:pt x="226" y="94"/>
                      <a:pt x="176" y="44"/>
                    </a:cubicBezTo>
                    <a:lnTo>
                      <a:pt x="176" y="19"/>
                    </a:lnTo>
                    <a:cubicBezTo>
                      <a:pt x="151" y="7"/>
                      <a:pt x="126" y="0"/>
                      <a:pt x="1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315;p40">
                <a:extLst>
                  <a:ext uri="{FF2B5EF4-FFF2-40B4-BE49-F238E27FC236}">
                    <a16:creationId xmlns:a16="http://schemas.microsoft.com/office/drawing/2014/main" id="{A956BDAC-034D-413B-8CC8-477FC1E4CEBB}"/>
                  </a:ext>
                </a:extLst>
              </p:cNvPr>
              <p:cNvSpPr/>
              <p:nvPr/>
            </p:nvSpPr>
            <p:spPr>
              <a:xfrm>
                <a:off x="6965929" y="802086"/>
                <a:ext cx="25458" cy="22291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101" y="0"/>
                    </a:moveTo>
                    <a:cubicBezTo>
                      <a:pt x="50" y="0"/>
                      <a:pt x="0" y="50"/>
                      <a:pt x="0" y="75"/>
                    </a:cubicBezTo>
                    <a:cubicBezTo>
                      <a:pt x="0" y="125"/>
                      <a:pt x="25" y="176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00"/>
                    </a:cubicBezTo>
                    <a:cubicBezTo>
                      <a:pt x="201" y="50"/>
                      <a:pt x="176" y="25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316;p40">
                <a:extLst>
                  <a:ext uri="{FF2B5EF4-FFF2-40B4-BE49-F238E27FC236}">
                    <a16:creationId xmlns:a16="http://schemas.microsoft.com/office/drawing/2014/main" id="{FF64A5C5-33F1-4D7E-98D6-B4A73DEF61DE}"/>
                  </a:ext>
                </a:extLst>
              </p:cNvPr>
              <p:cNvSpPr/>
              <p:nvPr/>
            </p:nvSpPr>
            <p:spPr>
              <a:xfrm>
                <a:off x="6826229" y="805252"/>
                <a:ext cx="25584" cy="22291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6" extrusionOk="0">
                    <a:moveTo>
                      <a:pt x="76" y="0"/>
                    </a:moveTo>
                    <a:cubicBezTo>
                      <a:pt x="26" y="25"/>
                      <a:pt x="1" y="50"/>
                      <a:pt x="1" y="100"/>
                    </a:cubicBezTo>
                    <a:cubicBezTo>
                      <a:pt x="1" y="151"/>
                      <a:pt x="51" y="176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01" y="126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317;p40">
                <a:extLst>
                  <a:ext uri="{FF2B5EF4-FFF2-40B4-BE49-F238E27FC236}">
                    <a16:creationId xmlns:a16="http://schemas.microsoft.com/office/drawing/2014/main" id="{C96E555D-33E6-4F96-8724-5D562CDDA5C3}"/>
                  </a:ext>
                </a:extLst>
              </p:cNvPr>
              <p:cNvSpPr/>
              <p:nvPr/>
            </p:nvSpPr>
            <p:spPr>
              <a:xfrm>
                <a:off x="7102337" y="830582"/>
                <a:ext cx="25584" cy="22417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01" y="1"/>
                    </a:moveTo>
                    <a:cubicBezTo>
                      <a:pt x="76" y="1"/>
                      <a:pt x="26" y="26"/>
                      <a:pt x="1" y="51"/>
                    </a:cubicBezTo>
                    <a:cubicBezTo>
                      <a:pt x="1" y="101"/>
                      <a:pt x="26" y="151"/>
                      <a:pt x="51" y="176"/>
                    </a:cubicBezTo>
                    <a:lnTo>
                      <a:pt x="126" y="176"/>
                    </a:lnTo>
                    <a:cubicBezTo>
                      <a:pt x="151" y="176"/>
                      <a:pt x="176" y="151"/>
                      <a:pt x="201" y="126"/>
                    </a:cubicBezTo>
                    <a:cubicBezTo>
                      <a:pt x="201" y="76"/>
                      <a:pt x="176" y="26"/>
                      <a:pt x="126" y="26"/>
                    </a:cubicBez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318;p40">
                <a:extLst>
                  <a:ext uri="{FF2B5EF4-FFF2-40B4-BE49-F238E27FC236}">
                    <a16:creationId xmlns:a16="http://schemas.microsoft.com/office/drawing/2014/main" id="{C62F2CBD-842C-4886-9361-FC271E941165}"/>
                  </a:ext>
                </a:extLst>
              </p:cNvPr>
              <p:cNvSpPr/>
              <p:nvPr/>
            </p:nvSpPr>
            <p:spPr>
              <a:xfrm>
                <a:off x="7165917" y="857939"/>
                <a:ext cx="28624" cy="23557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6" extrusionOk="0">
                    <a:moveTo>
                      <a:pt x="97" y="0"/>
                    </a:moveTo>
                    <a:cubicBezTo>
                      <a:pt x="66" y="0"/>
                      <a:pt x="25" y="24"/>
                      <a:pt x="25" y="60"/>
                    </a:cubicBezTo>
                    <a:cubicBezTo>
                      <a:pt x="0" y="85"/>
                      <a:pt x="0" y="136"/>
                      <a:pt x="50" y="161"/>
                    </a:cubicBezTo>
                    <a:lnTo>
                      <a:pt x="75" y="186"/>
                    </a:lnTo>
                    <a:lnTo>
                      <a:pt x="126" y="186"/>
                    </a:lnTo>
                    <a:cubicBezTo>
                      <a:pt x="151" y="186"/>
                      <a:pt x="176" y="186"/>
                      <a:pt x="201" y="161"/>
                    </a:cubicBezTo>
                    <a:cubicBezTo>
                      <a:pt x="226" y="111"/>
                      <a:pt x="201" y="60"/>
                      <a:pt x="151" y="35"/>
                    </a:cubicBezTo>
                    <a:lnTo>
                      <a:pt x="126" y="10"/>
                    </a:lnTo>
                    <a:cubicBezTo>
                      <a:pt x="119" y="4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319;p40">
                <a:extLst>
                  <a:ext uri="{FF2B5EF4-FFF2-40B4-BE49-F238E27FC236}">
                    <a16:creationId xmlns:a16="http://schemas.microsoft.com/office/drawing/2014/main" id="{1EF4AF2C-B78C-4554-A6EE-63BBD97F1B82}"/>
                  </a:ext>
                </a:extLst>
              </p:cNvPr>
              <p:cNvSpPr/>
              <p:nvPr/>
            </p:nvSpPr>
            <p:spPr>
              <a:xfrm>
                <a:off x="7276994" y="942543"/>
                <a:ext cx="25458" cy="2469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95" extrusionOk="0">
                    <a:moveTo>
                      <a:pt x="88" y="0"/>
                    </a:moveTo>
                    <a:cubicBezTo>
                      <a:pt x="63" y="0"/>
                      <a:pt x="38" y="6"/>
                      <a:pt x="25" y="19"/>
                    </a:cubicBezTo>
                    <a:cubicBezTo>
                      <a:pt x="0" y="69"/>
                      <a:pt x="0" y="119"/>
                      <a:pt x="25" y="144"/>
                    </a:cubicBezTo>
                    <a:lnTo>
                      <a:pt x="51" y="169"/>
                    </a:lnTo>
                    <a:cubicBezTo>
                      <a:pt x="76" y="194"/>
                      <a:pt x="101" y="194"/>
                      <a:pt x="101" y="194"/>
                    </a:cubicBezTo>
                    <a:cubicBezTo>
                      <a:pt x="126" y="194"/>
                      <a:pt x="151" y="194"/>
                      <a:pt x="176" y="169"/>
                    </a:cubicBezTo>
                    <a:cubicBezTo>
                      <a:pt x="201" y="144"/>
                      <a:pt x="201" y="94"/>
                      <a:pt x="176" y="44"/>
                    </a:cubicBezTo>
                    <a:lnTo>
                      <a:pt x="151" y="19"/>
                    </a:lnTo>
                    <a:cubicBezTo>
                      <a:pt x="138" y="6"/>
                      <a:pt x="113" y="0"/>
                      <a:pt x="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320;p40">
                <a:extLst>
                  <a:ext uri="{FF2B5EF4-FFF2-40B4-BE49-F238E27FC236}">
                    <a16:creationId xmlns:a16="http://schemas.microsoft.com/office/drawing/2014/main" id="{C87E2049-0A4C-47FC-BEFD-38DC6BC6D371}"/>
                  </a:ext>
                </a:extLst>
              </p:cNvPr>
              <p:cNvSpPr/>
              <p:nvPr/>
            </p:nvSpPr>
            <p:spPr>
              <a:xfrm>
                <a:off x="7359573" y="1054631"/>
                <a:ext cx="25458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12" extrusionOk="0">
                    <a:moveTo>
                      <a:pt x="94" y="1"/>
                    </a:moveTo>
                    <a:cubicBezTo>
                      <a:pt x="80" y="1"/>
                      <a:pt x="65" y="4"/>
                      <a:pt x="50" y="11"/>
                    </a:cubicBezTo>
                    <a:cubicBezTo>
                      <a:pt x="0" y="36"/>
                      <a:pt x="0" y="86"/>
                      <a:pt x="25" y="136"/>
                    </a:cubicBezTo>
                    <a:lnTo>
                      <a:pt x="25" y="162"/>
                    </a:lnTo>
                    <a:cubicBezTo>
                      <a:pt x="50" y="187"/>
                      <a:pt x="75" y="212"/>
                      <a:pt x="100" y="212"/>
                    </a:cubicBezTo>
                    <a:cubicBezTo>
                      <a:pt x="125" y="212"/>
                      <a:pt x="125" y="187"/>
                      <a:pt x="150" y="187"/>
                    </a:cubicBezTo>
                    <a:cubicBezTo>
                      <a:pt x="201" y="162"/>
                      <a:pt x="201" y="111"/>
                      <a:pt x="176" y="86"/>
                    </a:cubicBezTo>
                    <a:lnTo>
                      <a:pt x="176" y="36"/>
                    </a:lnTo>
                    <a:cubicBezTo>
                      <a:pt x="158" y="19"/>
                      <a:pt x="128" y="1"/>
                      <a:pt x="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321;p40">
                <a:extLst>
                  <a:ext uri="{FF2B5EF4-FFF2-40B4-BE49-F238E27FC236}">
                    <a16:creationId xmlns:a16="http://schemas.microsoft.com/office/drawing/2014/main" id="{48A33369-433B-4317-854E-3156EAB7A8F1}"/>
                  </a:ext>
                </a:extLst>
              </p:cNvPr>
              <p:cNvSpPr/>
              <p:nvPr/>
            </p:nvSpPr>
            <p:spPr>
              <a:xfrm>
                <a:off x="7223039" y="896822"/>
                <a:ext cx="28624" cy="25964"/>
              </a:xfrm>
              <a:custGeom>
                <a:avLst/>
                <a:gdLst/>
                <a:ahLst/>
                <a:cxnLst/>
                <a:rect l="l" t="t" r="r" b="b"/>
                <a:pathLst>
                  <a:path w="226" h="205" extrusionOk="0">
                    <a:moveTo>
                      <a:pt x="107" y="0"/>
                    </a:moveTo>
                    <a:cubicBezTo>
                      <a:pt x="83" y="0"/>
                      <a:pt x="54" y="15"/>
                      <a:pt x="25" y="29"/>
                    </a:cubicBezTo>
                    <a:cubicBezTo>
                      <a:pt x="0" y="79"/>
                      <a:pt x="25" y="129"/>
                      <a:pt x="50" y="154"/>
                    </a:cubicBezTo>
                    <a:lnTo>
                      <a:pt x="76" y="179"/>
                    </a:lnTo>
                    <a:cubicBezTo>
                      <a:pt x="101" y="179"/>
                      <a:pt x="101" y="205"/>
                      <a:pt x="126" y="205"/>
                    </a:cubicBezTo>
                    <a:cubicBezTo>
                      <a:pt x="151" y="205"/>
                      <a:pt x="176" y="179"/>
                      <a:pt x="201" y="154"/>
                    </a:cubicBezTo>
                    <a:cubicBezTo>
                      <a:pt x="226" y="129"/>
                      <a:pt x="226" y="79"/>
                      <a:pt x="176" y="29"/>
                    </a:cubicBezTo>
                    <a:lnTo>
                      <a:pt x="151" y="29"/>
                    </a:lnTo>
                    <a:cubicBezTo>
                      <a:pt x="140" y="8"/>
                      <a:pt x="125" y="0"/>
                      <a:pt x="1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322;p40">
                <a:extLst>
                  <a:ext uri="{FF2B5EF4-FFF2-40B4-BE49-F238E27FC236}">
                    <a16:creationId xmlns:a16="http://schemas.microsoft.com/office/drawing/2014/main" id="{6436C24D-1F99-48BC-ADE6-D266776ED73A}"/>
                  </a:ext>
                </a:extLst>
              </p:cNvPr>
              <p:cNvSpPr/>
              <p:nvPr/>
            </p:nvSpPr>
            <p:spPr>
              <a:xfrm>
                <a:off x="6896016" y="802086"/>
                <a:ext cx="25584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51" extrusionOk="0">
                    <a:moveTo>
                      <a:pt x="76" y="0"/>
                    </a:moveTo>
                    <a:cubicBezTo>
                      <a:pt x="26" y="0"/>
                      <a:pt x="1" y="25"/>
                      <a:pt x="1" y="75"/>
                    </a:cubicBezTo>
                    <a:cubicBezTo>
                      <a:pt x="1" y="125"/>
                      <a:pt x="51" y="151"/>
                      <a:pt x="101" y="151"/>
                    </a:cubicBezTo>
                    <a:lnTo>
                      <a:pt x="126" y="151"/>
                    </a:lnTo>
                    <a:cubicBezTo>
                      <a:pt x="176" y="151"/>
                      <a:pt x="201" y="125"/>
                      <a:pt x="201" y="75"/>
                    </a:cubicBezTo>
                    <a:cubicBezTo>
                      <a:pt x="201" y="25"/>
                      <a:pt x="176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323;p40">
                <a:extLst>
                  <a:ext uri="{FF2B5EF4-FFF2-40B4-BE49-F238E27FC236}">
                    <a16:creationId xmlns:a16="http://schemas.microsoft.com/office/drawing/2014/main" id="{62C924EB-CA9B-4050-93B7-327F77062202}"/>
                  </a:ext>
                </a:extLst>
              </p:cNvPr>
              <p:cNvSpPr/>
              <p:nvPr/>
            </p:nvSpPr>
            <p:spPr>
              <a:xfrm>
                <a:off x="7388070" y="1119477"/>
                <a:ext cx="25584" cy="22291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6" extrusionOk="0">
                    <a:moveTo>
                      <a:pt x="51" y="0"/>
                    </a:moveTo>
                    <a:cubicBezTo>
                      <a:pt x="26" y="25"/>
                      <a:pt x="1" y="76"/>
                      <a:pt x="1" y="126"/>
                    </a:cubicBezTo>
                    <a:cubicBezTo>
                      <a:pt x="1" y="151"/>
                      <a:pt x="26" y="176"/>
                      <a:pt x="51" y="176"/>
                    </a:cubicBezTo>
                    <a:lnTo>
                      <a:pt x="126" y="176"/>
                    </a:lnTo>
                    <a:cubicBezTo>
                      <a:pt x="176" y="151"/>
                      <a:pt x="201" y="101"/>
                      <a:pt x="176" y="51"/>
                    </a:cubicBezTo>
                    <a:cubicBezTo>
                      <a:pt x="176" y="25"/>
                      <a:pt x="151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324;p40">
                <a:extLst>
                  <a:ext uri="{FF2B5EF4-FFF2-40B4-BE49-F238E27FC236}">
                    <a16:creationId xmlns:a16="http://schemas.microsoft.com/office/drawing/2014/main" id="{B9F98450-BD55-4FE1-8BDF-808E811196F8}"/>
                  </a:ext>
                </a:extLst>
              </p:cNvPr>
              <p:cNvSpPr/>
              <p:nvPr/>
            </p:nvSpPr>
            <p:spPr>
              <a:xfrm>
                <a:off x="7518272" y="1094020"/>
                <a:ext cx="25458" cy="2241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7" extrusionOk="0">
                    <a:moveTo>
                      <a:pt x="75" y="1"/>
                    </a:moveTo>
                    <a:cubicBezTo>
                      <a:pt x="25" y="1"/>
                      <a:pt x="0" y="51"/>
                      <a:pt x="0" y="101"/>
                    </a:cubicBezTo>
                    <a:cubicBezTo>
                      <a:pt x="0" y="126"/>
                      <a:pt x="25" y="176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26"/>
                      <a:pt x="201" y="76"/>
                    </a:cubicBezTo>
                    <a:cubicBezTo>
                      <a:pt x="201" y="26"/>
                      <a:pt x="151" y="1"/>
                      <a:pt x="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325;p40">
                <a:extLst>
                  <a:ext uri="{FF2B5EF4-FFF2-40B4-BE49-F238E27FC236}">
                    <a16:creationId xmlns:a16="http://schemas.microsoft.com/office/drawing/2014/main" id="{0F840AAF-4748-4E9D-8768-1291557FCC9A}"/>
                  </a:ext>
                </a:extLst>
              </p:cNvPr>
              <p:cNvSpPr/>
              <p:nvPr/>
            </p:nvSpPr>
            <p:spPr>
              <a:xfrm>
                <a:off x="7451524" y="1102379"/>
                <a:ext cx="25584" cy="23557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6" extrusionOk="0">
                    <a:moveTo>
                      <a:pt x="140" y="0"/>
                    </a:moveTo>
                    <a:cubicBezTo>
                      <a:pt x="128" y="0"/>
                      <a:pt x="115" y="3"/>
                      <a:pt x="101" y="10"/>
                    </a:cubicBezTo>
                    <a:lnTo>
                      <a:pt x="76" y="10"/>
                    </a:lnTo>
                    <a:cubicBezTo>
                      <a:pt x="26" y="10"/>
                      <a:pt x="1" y="60"/>
                      <a:pt x="1" y="110"/>
                    </a:cubicBezTo>
                    <a:cubicBezTo>
                      <a:pt x="1" y="135"/>
                      <a:pt x="51" y="186"/>
                      <a:pt x="76" y="186"/>
                    </a:cubicBezTo>
                    <a:cubicBezTo>
                      <a:pt x="76" y="186"/>
                      <a:pt x="101" y="186"/>
                      <a:pt x="101" y="160"/>
                    </a:cubicBezTo>
                    <a:lnTo>
                      <a:pt x="126" y="160"/>
                    </a:lnTo>
                    <a:cubicBezTo>
                      <a:pt x="176" y="160"/>
                      <a:pt x="201" y="110"/>
                      <a:pt x="201" y="60"/>
                    </a:cubicBezTo>
                    <a:cubicBezTo>
                      <a:pt x="201" y="24"/>
                      <a:pt x="175" y="0"/>
                      <a:pt x="1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326;p40">
                <a:extLst>
                  <a:ext uri="{FF2B5EF4-FFF2-40B4-BE49-F238E27FC236}">
                    <a16:creationId xmlns:a16="http://schemas.microsoft.com/office/drawing/2014/main" id="{D522A920-3FE4-4E6F-B0E7-297583442D8E}"/>
                  </a:ext>
                </a:extLst>
              </p:cNvPr>
              <p:cNvSpPr/>
              <p:nvPr/>
            </p:nvSpPr>
            <p:spPr>
              <a:xfrm>
                <a:off x="7584892" y="1097186"/>
                <a:ext cx="25584" cy="22417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01" y="1"/>
                    </a:moveTo>
                    <a:cubicBezTo>
                      <a:pt x="51" y="1"/>
                      <a:pt x="1" y="26"/>
                      <a:pt x="1" y="76"/>
                    </a:cubicBezTo>
                    <a:cubicBezTo>
                      <a:pt x="1" y="126"/>
                      <a:pt x="26" y="151"/>
                      <a:pt x="76" y="176"/>
                    </a:cubicBezTo>
                    <a:lnTo>
                      <a:pt x="126" y="176"/>
                    </a:lnTo>
                    <a:cubicBezTo>
                      <a:pt x="151" y="176"/>
                      <a:pt x="201" y="126"/>
                      <a:pt x="201" y="101"/>
                    </a:cubicBezTo>
                    <a:cubicBezTo>
                      <a:pt x="201" y="51"/>
                      <a:pt x="176" y="1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" name="Google Shape;1327;p40">
              <a:extLst>
                <a:ext uri="{FF2B5EF4-FFF2-40B4-BE49-F238E27FC236}">
                  <a16:creationId xmlns:a16="http://schemas.microsoft.com/office/drawing/2014/main" id="{672F7C13-DFC3-4326-A766-63274DF5C8D6}"/>
                </a:ext>
              </a:extLst>
            </p:cNvPr>
            <p:cNvSpPr/>
            <p:nvPr/>
          </p:nvSpPr>
          <p:spPr>
            <a:xfrm>
              <a:off x="8137180" y="2033116"/>
              <a:ext cx="66747" cy="56107"/>
            </a:xfrm>
            <a:custGeom>
              <a:avLst/>
              <a:gdLst/>
              <a:ahLst/>
              <a:cxnLst/>
              <a:rect l="l" t="t" r="r" b="b"/>
              <a:pathLst>
                <a:path w="527" h="443" extrusionOk="0">
                  <a:moveTo>
                    <a:pt x="304" y="0"/>
                  </a:moveTo>
                  <a:cubicBezTo>
                    <a:pt x="287" y="0"/>
                    <a:pt x="269" y="3"/>
                    <a:pt x="251" y="7"/>
                  </a:cubicBezTo>
                  <a:lnTo>
                    <a:pt x="201" y="32"/>
                  </a:lnTo>
                  <a:cubicBezTo>
                    <a:pt x="151" y="57"/>
                    <a:pt x="101" y="82"/>
                    <a:pt x="51" y="157"/>
                  </a:cubicBezTo>
                  <a:cubicBezTo>
                    <a:pt x="26" y="207"/>
                    <a:pt x="0" y="283"/>
                    <a:pt x="51" y="333"/>
                  </a:cubicBezTo>
                  <a:cubicBezTo>
                    <a:pt x="76" y="383"/>
                    <a:pt x="126" y="408"/>
                    <a:pt x="176" y="433"/>
                  </a:cubicBezTo>
                  <a:cubicBezTo>
                    <a:pt x="201" y="439"/>
                    <a:pt x="226" y="442"/>
                    <a:pt x="250" y="442"/>
                  </a:cubicBezTo>
                  <a:cubicBezTo>
                    <a:pt x="323" y="442"/>
                    <a:pt x="389" y="414"/>
                    <a:pt x="427" y="358"/>
                  </a:cubicBezTo>
                  <a:cubicBezTo>
                    <a:pt x="502" y="308"/>
                    <a:pt x="527" y="207"/>
                    <a:pt x="477" y="107"/>
                  </a:cubicBezTo>
                  <a:cubicBezTo>
                    <a:pt x="456" y="45"/>
                    <a:pt x="385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" name="Google Shape;1665;p47">
            <a:extLst>
              <a:ext uri="{FF2B5EF4-FFF2-40B4-BE49-F238E27FC236}">
                <a16:creationId xmlns:a16="http://schemas.microsoft.com/office/drawing/2014/main" id="{8D6B70D6-A21E-4F78-A30A-7FB8E814BA02}"/>
              </a:ext>
            </a:extLst>
          </p:cNvPr>
          <p:cNvGrpSpPr/>
          <p:nvPr/>
        </p:nvGrpSpPr>
        <p:grpSpPr>
          <a:xfrm>
            <a:off x="203823" y="2785108"/>
            <a:ext cx="1938077" cy="1920112"/>
            <a:chOff x="7205913" y="3223387"/>
            <a:chExt cx="1938077" cy="1920112"/>
          </a:xfrm>
        </p:grpSpPr>
        <p:sp>
          <p:nvSpPr>
            <p:cNvPr id="77" name="Google Shape;1666;p47">
              <a:extLst>
                <a:ext uri="{FF2B5EF4-FFF2-40B4-BE49-F238E27FC236}">
                  <a16:creationId xmlns:a16="http://schemas.microsoft.com/office/drawing/2014/main" id="{0DCBB927-1F6B-486C-A568-2BEA0E3F39CE}"/>
                </a:ext>
              </a:extLst>
            </p:cNvPr>
            <p:cNvSpPr/>
            <p:nvPr/>
          </p:nvSpPr>
          <p:spPr>
            <a:xfrm>
              <a:off x="7364143" y="3323087"/>
              <a:ext cx="1589338" cy="1715835"/>
            </a:xfrm>
            <a:custGeom>
              <a:avLst/>
              <a:gdLst/>
              <a:ahLst/>
              <a:cxnLst/>
              <a:rect l="l" t="t" r="r" b="b"/>
              <a:pathLst>
                <a:path w="11079" h="11961" extrusionOk="0">
                  <a:moveTo>
                    <a:pt x="2781" y="1783"/>
                  </a:moveTo>
                  <a:cubicBezTo>
                    <a:pt x="2848" y="1783"/>
                    <a:pt x="2908" y="1870"/>
                    <a:pt x="2908" y="1937"/>
                  </a:cubicBezTo>
                  <a:cubicBezTo>
                    <a:pt x="2892" y="1986"/>
                    <a:pt x="2834" y="2013"/>
                    <a:pt x="2781" y="2013"/>
                  </a:cubicBezTo>
                  <a:cubicBezTo>
                    <a:pt x="2752" y="2013"/>
                    <a:pt x="2725" y="2005"/>
                    <a:pt x="2707" y="1987"/>
                  </a:cubicBezTo>
                  <a:cubicBezTo>
                    <a:pt x="2657" y="1912"/>
                    <a:pt x="2707" y="1837"/>
                    <a:pt x="2732" y="1787"/>
                  </a:cubicBezTo>
                  <a:lnTo>
                    <a:pt x="2757" y="1787"/>
                  </a:lnTo>
                  <a:cubicBezTo>
                    <a:pt x="2766" y="1784"/>
                    <a:pt x="2774" y="1783"/>
                    <a:pt x="2781" y="1783"/>
                  </a:cubicBezTo>
                  <a:close/>
                  <a:moveTo>
                    <a:pt x="7368" y="1783"/>
                  </a:moveTo>
                  <a:cubicBezTo>
                    <a:pt x="7434" y="1783"/>
                    <a:pt x="7492" y="1870"/>
                    <a:pt x="7469" y="1937"/>
                  </a:cubicBezTo>
                  <a:cubicBezTo>
                    <a:pt x="7453" y="1986"/>
                    <a:pt x="7395" y="2013"/>
                    <a:pt x="7349" y="2013"/>
                  </a:cubicBezTo>
                  <a:cubicBezTo>
                    <a:pt x="7324" y="2013"/>
                    <a:pt x="7303" y="2005"/>
                    <a:pt x="7294" y="1987"/>
                  </a:cubicBezTo>
                  <a:cubicBezTo>
                    <a:pt x="7244" y="1912"/>
                    <a:pt x="7269" y="1837"/>
                    <a:pt x="7319" y="1787"/>
                  </a:cubicBezTo>
                  <a:lnTo>
                    <a:pt x="7344" y="1787"/>
                  </a:lnTo>
                  <a:cubicBezTo>
                    <a:pt x="7352" y="1784"/>
                    <a:pt x="7360" y="1783"/>
                    <a:pt x="7368" y="1783"/>
                  </a:cubicBezTo>
                  <a:close/>
                  <a:moveTo>
                    <a:pt x="2457" y="2589"/>
                  </a:moveTo>
                  <a:cubicBezTo>
                    <a:pt x="2482" y="2589"/>
                    <a:pt x="2482" y="2589"/>
                    <a:pt x="2507" y="2614"/>
                  </a:cubicBezTo>
                  <a:lnTo>
                    <a:pt x="2557" y="2614"/>
                  </a:lnTo>
                  <a:cubicBezTo>
                    <a:pt x="2607" y="2639"/>
                    <a:pt x="2657" y="2664"/>
                    <a:pt x="2682" y="2714"/>
                  </a:cubicBezTo>
                  <a:cubicBezTo>
                    <a:pt x="2707" y="2764"/>
                    <a:pt x="2682" y="2839"/>
                    <a:pt x="2657" y="2890"/>
                  </a:cubicBezTo>
                  <a:cubicBezTo>
                    <a:pt x="2607" y="2940"/>
                    <a:pt x="2557" y="2965"/>
                    <a:pt x="2507" y="2965"/>
                  </a:cubicBezTo>
                  <a:cubicBezTo>
                    <a:pt x="2465" y="2975"/>
                    <a:pt x="2419" y="2981"/>
                    <a:pt x="2373" y="2981"/>
                  </a:cubicBezTo>
                  <a:cubicBezTo>
                    <a:pt x="2307" y="2981"/>
                    <a:pt x="2240" y="2969"/>
                    <a:pt x="2181" y="2940"/>
                  </a:cubicBezTo>
                  <a:cubicBezTo>
                    <a:pt x="2131" y="2915"/>
                    <a:pt x="2056" y="2865"/>
                    <a:pt x="2056" y="2789"/>
                  </a:cubicBezTo>
                  <a:cubicBezTo>
                    <a:pt x="2056" y="2739"/>
                    <a:pt x="2106" y="2689"/>
                    <a:pt x="2156" y="2664"/>
                  </a:cubicBezTo>
                  <a:cubicBezTo>
                    <a:pt x="2156" y="2639"/>
                    <a:pt x="2181" y="2639"/>
                    <a:pt x="2206" y="2614"/>
                  </a:cubicBezTo>
                  <a:cubicBezTo>
                    <a:pt x="2281" y="2589"/>
                    <a:pt x="2382" y="2589"/>
                    <a:pt x="2457" y="2589"/>
                  </a:cubicBezTo>
                  <a:close/>
                  <a:moveTo>
                    <a:pt x="7895" y="2454"/>
                  </a:moveTo>
                  <a:cubicBezTo>
                    <a:pt x="7928" y="2454"/>
                    <a:pt x="7962" y="2457"/>
                    <a:pt x="7996" y="2463"/>
                  </a:cubicBezTo>
                  <a:cubicBezTo>
                    <a:pt x="8021" y="2463"/>
                    <a:pt x="8046" y="2489"/>
                    <a:pt x="8071" y="2489"/>
                  </a:cubicBezTo>
                  <a:cubicBezTo>
                    <a:pt x="8071" y="2489"/>
                    <a:pt x="8121" y="2489"/>
                    <a:pt x="8146" y="2514"/>
                  </a:cubicBezTo>
                  <a:cubicBezTo>
                    <a:pt x="8196" y="2539"/>
                    <a:pt x="8271" y="2564"/>
                    <a:pt x="8296" y="2639"/>
                  </a:cubicBezTo>
                  <a:cubicBezTo>
                    <a:pt x="8346" y="2714"/>
                    <a:pt x="8321" y="2814"/>
                    <a:pt x="8271" y="2865"/>
                  </a:cubicBezTo>
                  <a:cubicBezTo>
                    <a:pt x="8221" y="2940"/>
                    <a:pt x="8146" y="2965"/>
                    <a:pt x="8071" y="2990"/>
                  </a:cubicBezTo>
                  <a:cubicBezTo>
                    <a:pt x="8018" y="3008"/>
                    <a:pt x="7964" y="3016"/>
                    <a:pt x="7911" y="3016"/>
                  </a:cubicBezTo>
                  <a:cubicBezTo>
                    <a:pt x="7814" y="3016"/>
                    <a:pt x="7717" y="2988"/>
                    <a:pt x="7620" y="2940"/>
                  </a:cubicBezTo>
                  <a:cubicBezTo>
                    <a:pt x="7544" y="2915"/>
                    <a:pt x="7469" y="2839"/>
                    <a:pt x="7444" y="2739"/>
                  </a:cubicBezTo>
                  <a:cubicBezTo>
                    <a:pt x="7444" y="2664"/>
                    <a:pt x="7494" y="2589"/>
                    <a:pt x="7570" y="2539"/>
                  </a:cubicBezTo>
                  <a:cubicBezTo>
                    <a:pt x="7595" y="2539"/>
                    <a:pt x="7620" y="2514"/>
                    <a:pt x="7645" y="2514"/>
                  </a:cubicBezTo>
                  <a:cubicBezTo>
                    <a:pt x="7718" y="2477"/>
                    <a:pt x="7805" y="2454"/>
                    <a:pt x="7895" y="2454"/>
                  </a:cubicBezTo>
                  <a:close/>
                  <a:moveTo>
                    <a:pt x="6982" y="2773"/>
                  </a:moveTo>
                  <a:cubicBezTo>
                    <a:pt x="7001" y="2773"/>
                    <a:pt x="7018" y="2785"/>
                    <a:pt x="7018" y="2814"/>
                  </a:cubicBezTo>
                  <a:cubicBezTo>
                    <a:pt x="7043" y="2839"/>
                    <a:pt x="7043" y="2865"/>
                    <a:pt x="7018" y="2890"/>
                  </a:cubicBezTo>
                  <a:cubicBezTo>
                    <a:pt x="6392" y="3291"/>
                    <a:pt x="5665" y="3516"/>
                    <a:pt x="4913" y="3516"/>
                  </a:cubicBezTo>
                  <a:cubicBezTo>
                    <a:pt x="4537" y="3516"/>
                    <a:pt x="4161" y="3466"/>
                    <a:pt x="3810" y="3341"/>
                  </a:cubicBezTo>
                  <a:cubicBezTo>
                    <a:pt x="3509" y="3240"/>
                    <a:pt x="3284" y="3140"/>
                    <a:pt x="3108" y="2990"/>
                  </a:cubicBezTo>
                  <a:cubicBezTo>
                    <a:pt x="3083" y="2965"/>
                    <a:pt x="3083" y="2915"/>
                    <a:pt x="3108" y="2890"/>
                  </a:cubicBezTo>
                  <a:cubicBezTo>
                    <a:pt x="3121" y="2877"/>
                    <a:pt x="3133" y="2871"/>
                    <a:pt x="3146" y="2871"/>
                  </a:cubicBezTo>
                  <a:cubicBezTo>
                    <a:pt x="3158" y="2871"/>
                    <a:pt x="3171" y="2877"/>
                    <a:pt x="3184" y="2890"/>
                  </a:cubicBezTo>
                  <a:cubicBezTo>
                    <a:pt x="3359" y="3015"/>
                    <a:pt x="3559" y="3140"/>
                    <a:pt x="3835" y="3215"/>
                  </a:cubicBezTo>
                  <a:cubicBezTo>
                    <a:pt x="4190" y="3328"/>
                    <a:pt x="4563" y="3384"/>
                    <a:pt x="4936" y="3384"/>
                  </a:cubicBezTo>
                  <a:cubicBezTo>
                    <a:pt x="5643" y="3384"/>
                    <a:pt x="6352" y="3183"/>
                    <a:pt x="6943" y="2789"/>
                  </a:cubicBezTo>
                  <a:cubicBezTo>
                    <a:pt x="6953" y="2779"/>
                    <a:pt x="6968" y="2773"/>
                    <a:pt x="6982" y="2773"/>
                  </a:cubicBezTo>
                  <a:close/>
                  <a:moveTo>
                    <a:pt x="5855" y="5812"/>
                  </a:moveTo>
                  <a:cubicBezTo>
                    <a:pt x="6059" y="5812"/>
                    <a:pt x="6273" y="5952"/>
                    <a:pt x="6316" y="6148"/>
                  </a:cubicBezTo>
                  <a:cubicBezTo>
                    <a:pt x="6392" y="6373"/>
                    <a:pt x="6241" y="6649"/>
                    <a:pt x="6016" y="6699"/>
                  </a:cubicBezTo>
                  <a:cubicBezTo>
                    <a:pt x="5976" y="6712"/>
                    <a:pt x="5934" y="6719"/>
                    <a:pt x="5892" y="6719"/>
                  </a:cubicBezTo>
                  <a:cubicBezTo>
                    <a:pt x="5699" y="6719"/>
                    <a:pt x="5501" y="6584"/>
                    <a:pt x="5439" y="6398"/>
                  </a:cubicBezTo>
                  <a:cubicBezTo>
                    <a:pt x="5389" y="6173"/>
                    <a:pt x="5514" y="5897"/>
                    <a:pt x="5740" y="5822"/>
                  </a:cubicBezTo>
                  <a:lnTo>
                    <a:pt x="5765" y="5822"/>
                  </a:lnTo>
                  <a:cubicBezTo>
                    <a:pt x="5794" y="5815"/>
                    <a:pt x="5825" y="5812"/>
                    <a:pt x="5855" y="5812"/>
                  </a:cubicBezTo>
                  <a:close/>
                  <a:moveTo>
                    <a:pt x="8729" y="5206"/>
                  </a:moveTo>
                  <a:cubicBezTo>
                    <a:pt x="9181" y="5206"/>
                    <a:pt x="9638" y="5417"/>
                    <a:pt x="9825" y="5822"/>
                  </a:cubicBezTo>
                  <a:cubicBezTo>
                    <a:pt x="10001" y="6223"/>
                    <a:pt x="9976" y="6699"/>
                    <a:pt x="9825" y="7100"/>
                  </a:cubicBezTo>
                  <a:cubicBezTo>
                    <a:pt x="9700" y="7426"/>
                    <a:pt x="9524" y="7752"/>
                    <a:pt x="9249" y="7952"/>
                  </a:cubicBezTo>
                  <a:cubicBezTo>
                    <a:pt x="9048" y="8086"/>
                    <a:pt x="8814" y="8164"/>
                    <a:pt x="8584" y="8164"/>
                  </a:cubicBezTo>
                  <a:cubicBezTo>
                    <a:pt x="8469" y="8164"/>
                    <a:pt x="8355" y="8144"/>
                    <a:pt x="8246" y="8103"/>
                  </a:cubicBezTo>
                  <a:cubicBezTo>
                    <a:pt x="7971" y="7977"/>
                    <a:pt x="7795" y="7702"/>
                    <a:pt x="7695" y="7426"/>
                  </a:cubicBezTo>
                  <a:cubicBezTo>
                    <a:pt x="7519" y="7000"/>
                    <a:pt x="7544" y="6524"/>
                    <a:pt x="7645" y="6073"/>
                  </a:cubicBezTo>
                  <a:cubicBezTo>
                    <a:pt x="7695" y="5847"/>
                    <a:pt x="7795" y="5596"/>
                    <a:pt x="7971" y="5446"/>
                  </a:cubicBezTo>
                  <a:cubicBezTo>
                    <a:pt x="8179" y="5285"/>
                    <a:pt x="8453" y="5206"/>
                    <a:pt x="8729" y="5206"/>
                  </a:cubicBezTo>
                  <a:close/>
                  <a:moveTo>
                    <a:pt x="4652" y="8246"/>
                  </a:moveTo>
                  <a:cubicBezTo>
                    <a:pt x="5034" y="8246"/>
                    <a:pt x="5415" y="8529"/>
                    <a:pt x="5389" y="9080"/>
                  </a:cubicBezTo>
                  <a:cubicBezTo>
                    <a:pt x="5366" y="9457"/>
                    <a:pt x="5010" y="9811"/>
                    <a:pt x="4635" y="9811"/>
                  </a:cubicBezTo>
                  <a:cubicBezTo>
                    <a:pt x="4611" y="9811"/>
                    <a:pt x="4586" y="9810"/>
                    <a:pt x="4562" y="9807"/>
                  </a:cubicBezTo>
                  <a:cubicBezTo>
                    <a:pt x="4186" y="9757"/>
                    <a:pt x="3910" y="9381"/>
                    <a:pt x="3910" y="9030"/>
                  </a:cubicBezTo>
                  <a:cubicBezTo>
                    <a:pt x="3923" y="8504"/>
                    <a:pt x="4288" y="8246"/>
                    <a:pt x="4652" y="8246"/>
                  </a:cubicBezTo>
                  <a:close/>
                  <a:moveTo>
                    <a:pt x="5994" y="0"/>
                  </a:moveTo>
                  <a:cubicBezTo>
                    <a:pt x="4945" y="0"/>
                    <a:pt x="3846" y="292"/>
                    <a:pt x="2908" y="784"/>
                  </a:cubicBezTo>
                  <a:cubicBezTo>
                    <a:pt x="2983" y="809"/>
                    <a:pt x="3033" y="859"/>
                    <a:pt x="3108" y="859"/>
                  </a:cubicBezTo>
                  <a:cubicBezTo>
                    <a:pt x="3008" y="1085"/>
                    <a:pt x="2808" y="1286"/>
                    <a:pt x="2557" y="1311"/>
                  </a:cubicBezTo>
                  <a:cubicBezTo>
                    <a:pt x="2507" y="1311"/>
                    <a:pt x="2407" y="1311"/>
                    <a:pt x="2432" y="1260"/>
                  </a:cubicBezTo>
                  <a:lnTo>
                    <a:pt x="2432" y="1260"/>
                  </a:lnTo>
                  <a:cubicBezTo>
                    <a:pt x="2418" y="1265"/>
                    <a:pt x="2405" y="1267"/>
                    <a:pt x="2393" y="1267"/>
                  </a:cubicBezTo>
                  <a:cubicBezTo>
                    <a:pt x="2338" y="1267"/>
                    <a:pt x="2297" y="1226"/>
                    <a:pt x="2256" y="1185"/>
                  </a:cubicBezTo>
                  <a:cubicBezTo>
                    <a:pt x="1930" y="1411"/>
                    <a:pt x="1630" y="1661"/>
                    <a:pt x="1379" y="1962"/>
                  </a:cubicBezTo>
                  <a:cubicBezTo>
                    <a:pt x="752" y="2664"/>
                    <a:pt x="351" y="3566"/>
                    <a:pt x="176" y="4494"/>
                  </a:cubicBezTo>
                  <a:cubicBezTo>
                    <a:pt x="151" y="4544"/>
                    <a:pt x="151" y="4594"/>
                    <a:pt x="126" y="4644"/>
                  </a:cubicBezTo>
                  <a:cubicBezTo>
                    <a:pt x="176" y="4619"/>
                    <a:pt x="201" y="4594"/>
                    <a:pt x="226" y="4569"/>
                  </a:cubicBezTo>
                  <a:cubicBezTo>
                    <a:pt x="239" y="4556"/>
                    <a:pt x="257" y="4550"/>
                    <a:pt x="276" y="4550"/>
                  </a:cubicBezTo>
                  <a:cubicBezTo>
                    <a:pt x="295" y="4550"/>
                    <a:pt x="314" y="4556"/>
                    <a:pt x="326" y="4569"/>
                  </a:cubicBezTo>
                  <a:cubicBezTo>
                    <a:pt x="351" y="4594"/>
                    <a:pt x="351" y="4644"/>
                    <a:pt x="326" y="4669"/>
                  </a:cubicBezTo>
                  <a:cubicBezTo>
                    <a:pt x="251" y="4719"/>
                    <a:pt x="176" y="4794"/>
                    <a:pt x="101" y="4870"/>
                  </a:cubicBezTo>
                  <a:cubicBezTo>
                    <a:pt x="1" y="5596"/>
                    <a:pt x="1" y="6323"/>
                    <a:pt x="126" y="7050"/>
                  </a:cubicBezTo>
                  <a:cubicBezTo>
                    <a:pt x="326" y="6824"/>
                    <a:pt x="627" y="6699"/>
                    <a:pt x="928" y="6699"/>
                  </a:cubicBezTo>
                  <a:cubicBezTo>
                    <a:pt x="1329" y="6699"/>
                    <a:pt x="1705" y="6875"/>
                    <a:pt x="1981" y="7125"/>
                  </a:cubicBezTo>
                  <a:cubicBezTo>
                    <a:pt x="2507" y="7576"/>
                    <a:pt x="2833" y="8253"/>
                    <a:pt x="2757" y="8930"/>
                  </a:cubicBezTo>
                  <a:cubicBezTo>
                    <a:pt x="2682" y="9531"/>
                    <a:pt x="2256" y="10058"/>
                    <a:pt x="1705" y="10258"/>
                  </a:cubicBezTo>
                  <a:cubicBezTo>
                    <a:pt x="1855" y="10408"/>
                    <a:pt x="2006" y="10559"/>
                    <a:pt x="2181" y="10684"/>
                  </a:cubicBezTo>
                  <a:cubicBezTo>
                    <a:pt x="2808" y="11210"/>
                    <a:pt x="3534" y="11586"/>
                    <a:pt x="4336" y="11787"/>
                  </a:cubicBezTo>
                  <a:cubicBezTo>
                    <a:pt x="4336" y="11636"/>
                    <a:pt x="4336" y="11486"/>
                    <a:pt x="4336" y="11336"/>
                  </a:cubicBezTo>
                  <a:cubicBezTo>
                    <a:pt x="4336" y="11311"/>
                    <a:pt x="4361" y="11286"/>
                    <a:pt x="4387" y="11286"/>
                  </a:cubicBezTo>
                  <a:cubicBezTo>
                    <a:pt x="4437" y="11286"/>
                    <a:pt x="4462" y="11311"/>
                    <a:pt x="4462" y="11336"/>
                  </a:cubicBezTo>
                  <a:cubicBezTo>
                    <a:pt x="4462" y="11486"/>
                    <a:pt x="4462" y="11662"/>
                    <a:pt x="4462" y="11812"/>
                  </a:cubicBezTo>
                  <a:cubicBezTo>
                    <a:pt x="4895" y="11910"/>
                    <a:pt x="5336" y="11961"/>
                    <a:pt x="5776" y="11961"/>
                  </a:cubicBezTo>
                  <a:cubicBezTo>
                    <a:pt x="6125" y="11961"/>
                    <a:pt x="6474" y="11929"/>
                    <a:pt x="6818" y="11862"/>
                  </a:cubicBezTo>
                  <a:lnTo>
                    <a:pt x="6818" y="11486"/>
                  </a:lnTo>
                  <a:cubicBezTo>
                    <a:pt x="6818" y="11461"/>
                    <a:pt x="6843" y="11411"/>
                    <a:pt x="6868" y="11411"/>
                  </a:cubicBezTo>
                  <a:cubicBezTo>
                    <a:pt x="6918" y="11411"/>
                    <a:pt x="6943" y="11461"/>
                    <a:pt x="6943" y="11486"/>
                  </a:cubicBezTo>
                  <a:lnTo>
                    <a:pt x="6943" y="11837"/>
                  </a:lnTo>
                  <a:cubicBezTo>
                    <a:pt x="7519" y="11687"/>
                    <a:pt x="8046" y="11461"/>
                    <a:pt x="8547" y="11135"/>
                  </a:cubicBezTo>
                  <a:cubicBezTo>
                    <a:pt x="9575" y="10433"/>
                    <a:pt x="10326" y="9331"/>
                    <a:pt x="10702" y="8128"/>
                  </a:cubicBezTo>
                  <a:cubicBezTo>
                    <a:pt x="11078" y="6925"/>
                    <a:pt x="11078" y="5646"/>
                    <a:pt x="10878" y="4393"/>
                  </a:cubicBezTo>
                  <a:cubicBezTo>
                    <a:pt x="10853" y="4368"/>
                    <a:pt x="10853" y="4318"/>
                    <a:pt x="10853" y="4293"/>
                  </a:cubicBezTo>
                  <a:cubicBezTo>
                    <a:pt x="10778" y="4218"/>
                    <a:pt x="10702" y="4168"/>
                    <a:pt x="10652" y="4093"/>
                  </a:cubicBezTo>
                  <a:cubicBezTo>
                    <a:pt x="10602" y="4068"/>
                    <a:pt x="10602" y="4042"/>
                    <a:pt x="10627" y="4017"/>
                  </a:cubicBezTo>
                  <a:cubicBezTo>
                    <a:pt x="10645" y="4000"/>
                    <a:pt x="10675" y="3982"/>
                    <a:pt x="10700" y="3982"/>
                  </a:cubicBezTo>
                  <a:cubicBezTo>
                    <a:pt x="10711" y="3982"/>
                    <a:pt x="10720" y="3985"/>
                    <a:pt x="10727" y="3992"/>
                  </a:cubicBezTo>
                  <a:cubicBezTo>
                    <a:pt x="10753" y="4017"/>
                    <a:pt x="10778" y="4042"/>
                    <a:pt x="10803" y="4068"/>
                  </a:cubicBezTo>
                  <a:cubicBezTo>
                    <a:pt x="10702" y="3667"/>
                    <a:pt x="10602" y="3291"/>
                    <a:pt x="10427" y="2915"/>
                  </a:cubicBezTo>
                  <a:cubicBezTo>
                    <a:pt x="10001" y="1937"/>
                    <a:pt x="9249" y="1110"/>
                    <a:pt x="8296" y="584"/>
                  </a:cubicBezTo>
                  <a:cubicBezTo>
                    <a:pt x="8296" y="584"/>
                    <a:pt x="8296" y="609"/>
                    <a:pt x="8296" y="609"/>
                  </a:cubicBezTo>
                  <a:cubicBezTo>
                    <a:pt x="8271" y="709"/>
                    <a:pt x="8221" y="809"/>
                    <a:pt x="8121" y="834"/>
                  </a:cubicBezTo>
                  <a:cubicBezTo>
                    <a:pt x="8146" y="885"/>
                    <a:pt x="8046" y="885"/>
                    <a:pt x="7996" y="885"/>
                  </a:cubicBezTo>
                  <a:cubicBezTo>
                    <a:pt x="7979" y="887"/>
                    <a:pt x="7961" y="888"/>
                    <a:pt x="7943" y="888"/>
                  </a:cubicBezTo>
                  <a:cubicBezTo>
                    <a:pt x="7754" y="888"/>
                    <a:pt x="7536" y="767"/>
                    <a:pt x="7444" y="584"/>
                  </a:cubicBezTo>
                  <a:cubicBezTo>
                    <a:pt x="7570" y="534"/>
                    <a:pt x="7645" y="433"/>
                    <a:pt x="7720" y="308"/>
                  </a:cubicBezTo>
                  <a:cubicBezTo>
                    <a:pt x="7188" y="97"/>
                    <a:pt x="6599" y="0"/>
                    <a:pt x="59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67;p47">
              <a:extLst>
                <a:ext uri="{FF2B5EF4-FFF2-40B4-BE49-F238E27FC236}">
                  <a16:creationId xmlns:a16="http://schemas.microsoft.com/office/drawing/2014/main" id="{F1D34794-38DB-4881-90E0-CD5D312E82F0}"/>
                </a:ext>
              </a:extLst>
            </p:cNvPr>
            <p:cNvSpPr/>
            <p:nvPr/>
          </p:nvSpPr>
          <p:spPr>
            <a:xfrm>
              <a:off x="7382075" y="4284075"/>
              <a:ext cx="388476" cy="510691"/>
            </a:xfrm>
            <a:custGeom>
              <a:avLst/>
              <a:gdLst/>
              <a:ahLst/>
              <a:cxnLst/>
              <a:rect l="l" t="t" r="r" b="b"/>
              <a:pathLst>
                <a:path w="2708" h="3560" extrusionOk="0">
                  <a:moveTo>
                    <a:pt x="803" y="0"/>
                  </a:moveTo>
                  <a:cubicBezTo>
                    <a:pt x="502" y="0"/>
                    <a:pt x="201" y="125"/>
                    <a:pt x="1" y="351"/>
                  </a:cubicBezTo>
                  <a:cubicBezTo>
                    <a:pt x="226" y="1554"/>
                    <a:pt x="753" y="2682"/>
                    <a:pt x="1580" y="3559"/>
                  </a:cubicBezTo>
                  <a:cubicBezTo>
                    <a:pt x="2131" y="3359"/>
                    <a:pt x="2557" y="2832"/>
                    <a:pt x="2632" y="2231"/>
                  </a:cubicBezTo>
                  <a:cubicBezTo>
                    <a:pt x="2708" y="1554"/>
                    <a:pt x="2382" y="877"/>
                    <a:pt x="1856" y="426"/>
                  </a:cubicBezTo>
                  <a:cubicBezTo>
                    <a:pt x="1580" y="176"/>
                    <a:pt x="1204" y="0"/>
                    <a:pt x="8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68;p47">
              <a:extLst>
                <a:ext uri="{FF2B5EF4-FFF2-40B4-BE49-F238E27FC236}">
                  <a16:creationId xmlns:a16="http://schemas.microsoft.com/office/drawing/2014/main" id="{74F8A9E2-0CDE-4DE1-BF56-ED9DD7852A45}"/>
                </a:ext>
              </a:extLst>
            </p:cNvPr>
            <p:cNvSpPr/>
            <p:nvPr/>
          </p:nvSpPr>
          <p:spPr>
            <a:xfrm>
              <a:off x="8442782" y="4069757"/>
              <a:ext cx="356055" cy="424476"/>
            </a:xfrm>
            <a:custGeom>
              <a:avLst/>
              <a:gdLst/>
              <a:ahLst/>
              <a:cxnLst/>
              <a:rect l="l" t="t" r="r" b="b"/>
              <a:pathLst>
                <a:path w="2482" h="2959" extrusionOk="0">
                  <a:moveTo>
                    <a:pt x="1210" y="1"/>
                  </a:moveTo>
                  <a:cubicBezTo>
                    <a:pt x="934" y="1"/>
                    <a:pt x="660" y="80"/>
                    <a:pt x="452" y="241"/>
                  </a:cubicBezTo>
                  <a:cubicBezTo>
                    <a:pt x="251" y="391"/>
                    <a:pt x="176" y="642"/>
                    <a:pt x="126" y="868"/>
                  </a:cubicBezTo>
                  <a:cubicBezTo>
                    <a:pt x="25" y="1319"/>
                    <a:pt x="0" y="1795"/>
                    <a:pt x="176" y="2221"/>
                  </a:cubicBezTo>
                  <a:cubicBezTo>
                    <a:pt x="276" y="2497"/>
                    <a:pt x="452" y="2772"/>
                    <a:pt x="727" y="2898"/>
                  </a:cubicBezTo>
                  <a:cubicBezTo>
                    <a:pt x="836" y="2939"/>
                    <a:pt x="950" y="2959"/>
                    <a:pt x="1065" y="2959"/>
                  </a:cubicBezTo>
                  <a:cubicBezTo>
                    <a:pt x="1295" y="2959"/>
                    <a:pt x="1529" y="2881"/>
                    <a:pt x="1730" y="2747"/>
                  </a:cubicBezTo>
                  <a:cubicBezTo>
                    <a:pt x="2005" y="2547"/>
                    <a:pt x="2181" y="2221"/>
                    <a:pt x="2306" y="1895"/>
                  </a:cubicBezTo>
                  <a:cubicBezTo>
                    <a:pt x="2457" y="1494"/>
                    <a:pt x="2482" y="1018"/>
                    <a:pt x="2306" y="617"/>
                  </a:cubicBezTo>
                  <a:cubicBezTo>
                    <a:pt x="2119" y="212"/>
                    <a:pt x="1662" y="1"/>
                    <a:pt x="12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69;p47">
              <a:extLst>
                <a:ext uri="{FF2B5EF4-FFF2-40B4-BE49-F238E27FC236}">
                  <a16:creationId xmlns:a16="http://schemas.microsoft.com/office/drawing/2014/main" id="{EAC5273E-6EF8-4FC5-8479-DAB8EC9961E1}"/>
                </a:ext>
              </a:extLst>
            </p:cNvPr>
            <p:cNvSpPr/>
            <p:nvPr/>
          </p:nvSpPr>
          <p:spPr>
            <a:xfrm>
              <a:off x="7925053" y="4505996"/>
              <a:ext cx="215900" cy="224647"/>
            </a:xfrm>
            <a:custGeom>
              <a:avLst/>
              <a:gdLst/>
              <a:ahLst/>
              <a:cxnLst/>
              <a:rect l="l" t="t" r="r" b="b"/>
              <a:pathLst>
                <a:path w="1505" h="1566" extrusionOk="0">
                  <a:moveTo>
                    <a:pt x="742" y="0"/>
                  </a:moveTo>
                  <a:cubicBezTo>
                    <a:pt x="378" y="0"/>
                    <a:pt x="13" y="258"/>
                    <a:pt x="0" y="784"/>
                  </a:cubicBezTo>
                  <a:cubicBezTo>
                    <a:pt x="0" y="1135"/>
                    <a:pt x="276" y="1511"/>
                    <a:pt x="652" y="1561"/>
                  </a:cubicBezTo>
                  <a:cubicBezTo>
                    <a:pt x="676" y="1564"/>
                    <a:pt x="701" y="1565"/>
                    <a:pt x="725" y="1565"/>
                  </a:cubicBezTo>
                  <a:cubicBezTo>
                    <a:pt x="1100" y="1565"/>
                    <a:pt x="1456" y="1211"/>
                    <a:pt x="1479" y="834"/>
                  </a:cubicBezTo>
                  <a:cubicBezTo>
                    <a:pt x="1505" y="283"/>
                    <a:pt x="1124" y="0"/>
                    <a:pt x="7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70;p47">
              <a:extLst>
                <a:ext uri="{FF2B5EF4-FFF2-40B4-BE49-F238E27FC236}">
                  <a16:creationId xmlns:a16="http://schemas.microsoft.com/office/drawing/2014/main" id="{D5D3E433-0992-479A-89C9-6972FE62D49E}"/>
                </a:ext>
              </a:extLst>
            </p:cNvPr>
            <p:cNvSpPr/>
            <p:nvPr/>
          </p:nvSpPr>
          <p:spPr>
            <a:xfrm>
              <a:off x="8137222" y="4156832"/>
              <a:ext cx="143885" cy="130111"/>
            </a:xfrm>
            <a:custGeom>
              <a:avLst/>
              <a:gdLst/>
              <a:ahLst/>
              <a:cxnLst/>
              <a:rect l="l" t="t" r="r" b="b"/>
              <a:pathLst>
                <a:path w="1003" h="907" extrusionOk="0">
                  <a:moveTo>
                    <a:pt x="466" y="0"/>
                  </a:moveTo>
                  <a:cubicBezTo>
                    <a:pt x="436" y="0"/>
                    <a:pt x="405" y="3"/>
                    <a:pt x="376" y="10"/>
                  </a:cubicBezTo>
                  <a:lnTo>
                    <a:pt x="351" y="10"/>
                  </a:lnTo>
                  <a:cubicBezTo>
                    <a:pt x="125" y="85"/>
                    <a:pt x="0" y="361"/>
                    <a:pt x="50" y="586"/>
                  </a:cubicBezTo>
                  <a:cubicBezTo>
                    <a:pt x="112" y="772"/>
                    <a:pt x="310" y="907"/>
                    <a:pt x="503" y="907"/>
                  </a:cubicBezTo>
                  <a:cubicBezTo>
                    <a:pt x="545" y="907"/>
                    <a:pt x="587" y="900"/>
                    <a:pt x="627" y="887"/>
                  </a:cubicBezTo>
                  <a:cubicBezTo>
                    <a:pt x="852" y="837"/>
                    <a:pt x="1003" y="561"/>
                    <a:pt x="927" y="336"/>
                  </a:cubicBezTo>
                  <a:cubicBezTo>
                    <a:pt x="884" y="140"/>
                    <a:pt x="670" y="0"/>
                    <a:pt x="4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71;p47">
              <a:extLst>
                <a:ext uri="{FF2B5EF4-FFF2-40B4-BE49-F238E27FC236}">
                  <a16:creationId xmlns:a16="http://schemas.microsoft.com/office/drawing/2014/main" id="{20AFD478-8DA1-43F5-A160-7D44E60CF023}"/>
                </a:ext>
              </a:extLst>
            </p:cNvPr>
            <p:cNvSpPr/>
            <p:nvPr/>
          </p:nvSpPr>
          <p:spPr>
            <a:xfrm>
              <a:off x="7942984" y="4941948"/>
              <a:ext cx="61255" cy="201551"/>
            </a:xfrm>
            <a:custGeom>
              <a:avLst/>
              <a:gdLst/>
              <a:ahLst/>
              <a:cxnLst/>
              <a:rect l="l" t="t" r="r" b="b"/>
              <a:pathLst>
                <a:path w="427" h="1405" extrusionOk="0">
                  <a:moveTo>
                    <a:pt x="352" y="1"/>
                  </a:moveTo>
                  <a:cubicBezTo>
                    <a:pt x="326" y="1"/>
                    <a:pt x="301" y="26"/>
                    <a:pt x="301" y="51"/>
                  </a:cubicBezTo>
                  <a:cubicBezTo>
                    <a:pt x="301" y="201"/>
                    <a:pt x="301" y="351"/>
                    <a:pt x="301" y="502"/>
                  </a:cubicBezTo>
                  <a:cubicBezTo>
                    <a:pt x="301" y="752"/>
                    <a:pt x="301" y="1003"/>
                    <a:pt x="301" y="1279"/>
                  </a:cubicBezTo>
                  <a:lnTo>
                    <a:pt x="76" y="1279"/>
                  </a:lnTo>
                  <a:cubicBezTo>
                    <a:pt x="26" y="1279"/>
                    <a:pt x="1" y="1304"/>
                    <a:pt x="1" y="1329"/>
                  </a:cubicBezTo>
                  <a:cubicBezTo>
                    <a:pt x="1" y="1379"/>
                    <a:pt x="26" y="1404"/>
                    <a:pt x="51" y="1404"/>
                  </a:cubicBezTo>
                  <a:lnTo>
                    <a:pt x="151" y="1404"/>
                  </a:lnTo>
                  <a:cubicBezTo>
                    <a:pt x="226" y="1404"/>
                    <a:pt x="301" y="1404"/>
                    <a:pt x="377" y="1379"/>
                  </a:cubicBezTo>
                  <a:cubicBezTo>
                    <a:pt x="402" y="1379"/>
                    <a:pt x="427" y="1354"/>
                    <a:pt x="427" y="1329"/>
                  </a:cubicBezTo>
                  <a:cubicBezTo>
                    <a:pt x="427" y="1053"/>
                    <a:pt x="427" y="803"/>
                    <a:pt x="427" y="527"/>
                  </a:cubicBezTo>
                  <a:cubicBezTo>
                    <a:pt x="427" y="377"/>
                    <a:pt x="427" y="201"/>
                    <a:pt x="427" y="51"/>
                  </a:cubicBezTo>
                  <a:cubicBezTo>
                    <a:pt x="427" y="26"/>
                    <a:pt x="402" y="1"/>
                    <a:pt x="3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72;p47">
              <a:extLst>
                <a:ext uri="{FF2B5EF4-FFF2-40B4-BE49-F238E27FC236}">
                  <a16:creationId xmlns:a16="http://schemas.microsoft.com/office/drawing/2014/main" id="{20A62E21-B1D9-4963-8D71-71B8CB4DC465}"/>
                </a:ext>
              </a:extLst>
            </p:cNvPr>
            <p:cNvSpPr/>
            <p:nvPr/>
          </p:nvSpPr>
          <p:spPr>
            <a:xfrm>
              <a:off x="8342076" y="4959880"/>
              <a:ext cx="75601" cy="183619"/>
            </a:xfrm>
            <a:custGeom>
              <a:avLst/>
              <a:gdLst/>
              <a:ahLst/>
              <a:cxnLst/>
              <a:rect l="l" t="t" r="r" b="b"/>
              <a:pathLst>
                <a:path w="527" h="1280" extrusionOk="0">
                  <a:moveTo>
                    <a:pt x="51" y="1"/>
                  </a:moveTo>
                  <a:cubicBezTo>
                    <a:pt x="26" y="1"/>
                    <a:pt x="1" y="51"/>
                    <a:pt x="1" y="76"/>
                  </a:cubicBezTo>
                  <a:lnTo>
                    <a:pt x="1" y="452"/>
                  </a:lnTo>
                  <a:lnTo>
                    <a:pt x="1" y="1229"/>
                  </a:lnTo>
                  <a:cubicBezTo>
                    <a:pt x="1" y="1254"/>
                    <a:pt x="26" y="1279"/>
                    <a:pt x="51" y="1279"/>
                  </a:cubicBezTo>
                  <a:lnTo>
                    <a:pt x="452" y="1279"/>
                  </a:lnTo>
                  <a:cubicBezTo>
                    <a:pt x="502" y="1279"/>
                    <a:pt x="527" y="1254"/>
                    <a:pt x="527" y="1229"/>
                  </a:cubicBezTo>
                  <a:cubicBezTo>
                    <a:pt x="527" y="1204"/>
                    <a:pt x="502" y="1154"/>
                    <a:pt x="452" y="1154"/>
                  </a:cubicBezTo>
                  <a:lnTo>
                    <a:pt x="126" y="1154"/>
                  </a:lnTo>
                  <a:lnTo>
                    <a:pt x="126" y="427"/>
                  </a:lnTo>
                  <a:lnTo>
                    <a:pt x="126" y="76"/>
                  </a:lnTo>
                  <a:cubicBezTo>
                    <a:pt x="126" y="51"/>
                    <a:pt x="101" y="1"/>
                    <a:pt x="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73;p47">
              <a:extLst>
                <a:ext uri="{FF2B5EF4-FFF2-40B4-BE49-F238E27FC236}">
                  <a16:creationId xmlns:a16="http://schemas.microsoft.com/office/drawing/2014/main" id="{61042666-56EB-42CE-9504-67311FD8CF11}"/>
                </a:ext>
              </a:extLst>
            </p:cNvPr>
            <p:cNvSpPr/>
            <p:nvPr/>
          </p:nvSpPr>
          <p:spPr>
            <a:xfrm>
              <a:off x="8420800" y="3667776"/>
              <a:ext cx="148400" cy="95175"/>
            </a:xfrm>
            <a:custGeom>
              <a:avLst/>
              <a:gdLst/>
              <a:ahLst/>
              <a:cxnLst/>
              <a:rect l="l" t="t" r="r" b="b"/>
              <a:pathLst>
                <a:path w="878" h="563" extrusionOk="0">
                  <a:moveTo>
                    <a:pt x="451" y="1"/>
                  </a:moveTo>
                  <a:cubicBezTo>
                    <a:pt x="361" y="1"/>
                    <a:pt x="274" y="24"/>
                    <a:pt x="201" y="61"/>
                  </a:cubicBezTo>
                  <a:cubicBezTo>
                    <a:pt x="176" y="61"/>
                    <a:pt x="151" y="86"/>
                    <a:pt x="126" y="86"/>
                  </a:cubicBezTo>
                  <a:cubicBezTo>
                    <a:pt x="50" y="136"/>
                    <a:pt x="0" y="211"/>
                    <a:pt x="0" y="286"/>
                  </a:cubicBezTo>
                  <a:cubicBezTo>
                    <a:pt x="25" y="386"/>
                    <a:pt x="100" y="462"/>
                    <a:pt x="176" y="487"/>
                  </a:cubicBezTo>
                  <a:cubicBezTo>
                    <a:pt x="273" y="535"/>
                    <a:pt x="370" y="563"/>
                    <a:pt x="467" y="563"/>
                  </a:cubicBezTo>
                  <a:cubicBezTo>
                    <a:pt x="520" y="563"/>
                    <a:pt x="574" y="555"/>
                    <a:pt x="627" y="537"/>
                  </a:cubicBezTo>
                  <a:cubicBezTo>
                    <a:pt x="702" y="512"/>
                    <a:pt x="777" y="487"/>
                    <a:pt x="827" y="412"/>
                  </a:cubicBezTo>
                  <a:cubicBezTo>
                    <a:pt x="877" y="361"/>
                    <a:pt x="877" y="261"/>
                    <a:pt x="852" y="186"/>
                  </a:cubicBezTo>
                  <a:cubicBezTo>
                    <a:pt x="827" y="111"/>
                    <a:pt x="752" y="86"/>
                    <a:pt x="702" y="61"/>
                  </a:cubicBezTo>
                  <a:cubicBezTo>
                    <a:pt x="677" y="36"/>
                    <a:pt x="627" y="36"/>
                    <a:pt x="627" y="36"/>
                  </a:cubicBezTo>
                  <a:cubicBezTo>
                    <a:pt x="602" y="36"/>
                    <a:pt x="577" y="10"/>
                    <a:pt x="552" y="10"/>
                  </a:cubicBezTo>
                  <a:cubicBezTo>
                    <a:pt x="518" y="4"/>
                    <a:pt x="484" y="1"/>
                    <a:pt x="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74;p47">
              <a:extLst>
                <a:ext uri="{FF2B5EF4-FFF2-40B4-BE49-F238E27FC236}">
                  <a16:creationId xmlns:a16="http://schemas.microsoft.com/office/drawing/2014/main" id="{9FF53078-9FE6-4E90-8243-7CED36D50C92}"/>
                </a:ext>
              </a:extLst>
            </p:cNvPr>
            <p:cNvSpPr/>
            <p:nvPr/>
          </p:nvSpPr>
          <p:spPr>
            <a:xfrm>
              <a:off x="7646402" y="3686775"/>
              <a:ext cx="118776" cy="71650"/>
            </a:xfrm>
            <a:custGeom>
              <a:avLst/>
              <a:gdLst/>
              <a:ahLst/>
              <a:cxnLst/>
              <a:rect l="l" t="t" r="r" b="b"/>
              <a:pathLst>
                <a:path w="653" h="394" extrusionOk="0">
                  <a:moveTo>
                    <a:pt x="402" y="1"/>
                  </a:moveTo>
                  <a:cubicBezTo>
                    <a:pt x="327" y="1"/>
                    <a:pt x="226" y="1"/>
                    <a:pt x="151" y="26"/>
                  </a:cubicBezTo>
                  <a:cubicBezTo>
                    <a:pt x="126" y="51"/>
                    <a:pt x="101" y="51"/>
                    <a:pt x="101" y="76"/>
                  </a:cubicBezTo>
                  <a:cubicBezTo>
                    <a:pt x="51" y="101"/>
                    <a:pt x="1" y="151"/>
                    <a:pt x="1" y="201"/>
                  </a:cubicBezTo>
                  <a:cubicBezTo>
                    <a:pt x="1" y="277"/>
                    <a:pt x="76" y="327"/>
                    <a:pt x="126" y="352"/>
                  </a:cubicBezTo>
                  <a:cubicBezTo>
                    <a:pt x="185" y="381"/>
                    <a:pt x="252" y="393"/>
                    <a:pt x="318" y="393"/>
                  </a:cubicBezTo>
                  <a:cubicBezTo>
                    <a:pt x="364" y="393"/>
                    <a:pt x="410" y="387"/>
                    <a:pt x="452" y="377"/>
                  </a:cubicBezTo>
                  <a:cubicBezTo>
                    <a:pt x="502" y="377"/>
                    <a:pt x="552" y="352"/>
                    <a:pt x="602" y="302"/>
                  </a:cubicBezTo>
                  <a:cubicBezTo>
                    <a:pt x="627" y="251"/>
                    <a:pt x="652" y="176"/>
                    <a:pt x="627" y="126"/>
                  </a:cubicBezTo>
                  <a:cubicBezTo>
                    <a:pt x="602" y="76"/>
                    <a:pt x="552" y="51"/>
                    <a:pt x="502" y="26"/>
                  </a:cubicBezTo>
                  <a:lnTo>
                    <a:pt x="452" y="26"/>
                  </a:lnTo>
                  <a:cubicBezTo>
                    <a:pt x="427" y="1"/>
                    <a:pt x="427" y="1"/>
                    <a:pt x="4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75;p47">
              <a:extLst>
                <a:ext uri="{FF2B5EF4-FFF2-40B4-BE49-F238E27FC236}">
                  <a16:creationId xmlns:a16="http://schemas.microsoft.com/office/drawing/2014/main" id="{7EA0835C-1E08-47D7-84A9-B77A272BC7FD}"/>
                </a:ext>
              </a:extLst>
            </p:cNvPr>
            <p:cNvSpPr/>
            <p:nvPr/>
          </p:nvSpPr>
          <p:spPr>
            <a:xfrm>
              <a:off x="7745303" y="3578719"/>
              <a:ext cx="36007" cy="33281"/>
            </a:xfrm>
            <a:custGeom>
              <a:avLst/>
              <a:gdLst/>
              <a:ahLst/>
              <a:cxnLst/>
              <a:rect l="l" t="t" r="r" b="b"/>
              <a:pathLst>
                <a:path w="251" h="232" extrusionOk="0">
                  <a:moveTo>
                    <a:pt x="124" y="1"/>
                  </a:moveTo>
                  <a:cubicBezTo>
                    <a:pt x="117" y="1"/>
                    <a:pt x="109" y="2"/>
                    <a:pt x="100" y="5"/>
                  </a:cubicBezTo>
                  <a:lnTo>
                    <a:pt x="75" y="5"/>
                  </a:lnTo>
                  <a:cubicBezTo>
                    <a:pt x="50" y="55"/>
                    <a:pt x="0" y="130"/>
                    <a:pt x="50" y="205"/>
                  </a:cubicBezTo>
                  <a:cubicBezTo>
                    <a:pt x="68" y="223"/>
                    <a:pt x="95" y="231"/>
                    <a:pt x="124" y="231"/>
                  </a:cubicBezTo>
                  <a:cubicBezTo>
                    <a:pt x="177" y="231"/>
                    <a:pt x="235" y="204"/>
                    <a:pt x="251" y="155"/>
                  </a:cubicBezTo>
                  <a:cubicBezTo>
                    <a:pt x="251" y="88"/>
                    <a:pt x="191" y="1"/>
                    <a:pt x="12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76;p47">
              <a:extLst>
                <a:ext uri="{FF2B5EF4-FFF2-40B4-BE49-F238E27FC236}">
                  <a16:creationId xmlns:a16="http://schemas.microsoft.com/office/drawing/2014/main" id="{349F2E02-6CCE-4C9A-A2CE-44BFC8BE48D8}"/>
                </a:ext>
              </a:extLst>
            </p:cNvPr>
            <p:cNvSpPr/>
            <p:nvPr/>
          </p:nvSpPr>
          <p:spPr>
            <a:xfrm>
              <a:off x="8403188" y="3578719"/>
              <a:ext cx="35720" cy="33281"/>
            </a:xfrm>
            <a:custGeom>
              <a:avLst/>
              <a:gdLst/>
              <a:ahLst/>
              <a:cxnLst/>
              <a:rect l="l" t="t" r="r" b="b"/>
              <a:pathLst>
                <a:path w="249" h="232" extrusionOk="0">
                  <a:moveTo>
                    <a:pt x="125" y="1"/>
                  </a:moveTo>
                  <a:cubicBezTo>
                    <a:pt x="117" y="1"/>
                    <a:pt x="109" y="2"/>
                    <a:pt x="101" y="5"/>
                  </a:cubicBezTo>
                  <a:lnTo>
                    <a:pt x="76" y="5"/>
                  </a:lnTo>
                  <a:cubicBezTo>
                    <a:pt x="26" y="55"/>
                    <a:pt x="1" y="130"/>
                    <a:pt x="26" y="205"/>
                  </a:cubicBezTo>
                  <a:cubicBezTo>
                    <a:pt x="44" y="223"/>
                    <a:pt x="71" y="231"/>
                    <a:pt x="100" y="231"/>
                  </a:cubicBezTo>
                  <a:cubicBezTo>
                    <a:pt x="152" y="231"/>
                    <a:pt x="210" y="204"/>
                    <a:pt x="226" y="155"/>
                  </a:cubicBezTo>
                  <a:cubicBezTo>
                    <a:pt x="249" y="88"/>
                    <a:pt x="191" y="1"/>
                    <a:pt x="1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77;p47">
              <a:extLst>
                <a:ext uri="{FF2B5EF4-FFF2-40B4-BE49-F238E27FC236}">
                  <a16:creationId xmlns:a16="http://schemas.microsoft.com/office/drawing/2014/main" id="{F1A25E4E-CBD7-4B39-84A8-D390952B2A0E}"/>
                </a:ext>
              </a:extLst>
            </p:cNvPr>
            <p:cNvSpPr/>
            <p:nvPr/>
          </p:nvSpPr>
          <p:spPr>
            <a:xfrm>
              <a:off x="7806415" y="3720737"/>
              <a:ext cx="568225" cy="106872"/>
            </a:xfrm>
            <a:custGeom>
              <a:avLst/>
              <a:gdLst/>
              <a:ahLst/>
              <a:cxnLst/>
              <a:rect l="l" t="t" r="r" b="b"/>
              <a:pathLst>
                <a:path w="3961" h="745" extrusionOk="0">
                  <a:moveTo>
                    <a:pt x="3899" y="1"/>
                  </a:moveTo>
                  <a:cubicBezTo>
                    <a:pt x="3885" y="1"/>
                    <a:pt x="3870" y="7"/>
                    <a:pt x="3860" y="17"/>
                  </a:cubicBezTo>
                  <a:cubicBezTo>
                    <a:pt x="3269" y="411"/>
                    <a:pt x="2560" y="612"/>
                    <a:pt x="1853" y="612"/>
                  </a:cubicBezTo>
                  <a:cubicBezTo>
                    <a:pt x="1480" y="612"/>
                    <a:pt x="1107" y="556"/>
                    <a:pt x="752" y="443"/>
                  </a:cubicBezTo>
                  <a:cubicBezTo>
                    <a:pt x="476" y="368"/>
                    <a:pt x="276" y="243"/>
                    <a:pt x="101" y="118"/>
                  </a:cubicBezTo>
                  <a:cubicBezTo>
                    <a:pt x="88" y="105"/>
                    <a:pt x="75" y="99"/>
                    <a:pt x="63" y="99"/>
                  </a:cubicBezTo>
                  <a:cubicBezTo>
                    <a:pt x="50" y="99"/>
                    <a:pt x="38" y="105"/>
                    <a:pt x="25" y="118"/>
                  </a:cubicBezTo>
                  <a:cubicBezTo>
                    <a:pt x="0" y="143"/>
                    <a:pt x="0" y="193"/>
                    <a:pt x="25" y="218"/>
                  </a:cubicBezTo>
                  <a:cubicBezTo>
                    <a:pt x="201" y="368"/>
                    <a:pt x="426" y="468"/>
                    <a:pt x="727" y="569"/>
                  </a:cubicBezTo>
                  <a:cubicBezTo>
                    <a:pt x="1078" y="694"/>
                    <a:pt x="1454" y="744"/>
                    <a:pt x="1830" y="744"/>
                  </a:cubicBezTo>
                  <a:cubicBezTo>
                    <a:pt x="2582" y="744"/>
                    <a:pt x="3309" y="519"/>
                    <a:pt x="3935" y="118"/>
                  </a:cubicBezTo>
                  <a:cubicBezTo>
                    <a:pt x="3960" y="93"/>
                    <a:pt x="3960" y="67"/>
                    <a:pt x="3935" y="42"/>
                  </a:cubicBezTo>
                  <a:cubicBezTo>
                    <a:pt x="3935" y="13"/>
                    <a:pt x="3918" y="1"/>
                    <a:pt x="38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78;p47">
              <a:extLst>
                <a:ext uri="{FF2B5EF4-FFF2-40B4-BE49-F238E27FC236}">
                  <a16:creationId xmlns:a16="http://schemas.microsoft.com/office/drawing/2014/main" id="{4EE7A738-FCAF-4823-8A58-AB70D225EFCA}"/>
                </a:ext>
              </a:extLst>
            </p:cNvPr>
            <p:cNvSpPr/>
            <p:nvPr/>
          </p:nvSpPr>
          <p:spPr>
            <a:xfrm>
              <a:off x="7646399" y="3259400"/>
              <a:ext cx="163499" cy="251750"/>
            </a:xfrm>
            <a:custGeom>
              <a:avLst/>
              <a:gdLst/>
              <a:ahLst/>
              <a:cxnLst/>
              <a:rect l="l" t="t" r="r" b="b"/>
              <a:pathLst>
                <a:path w="1054" h="1755" extrusionOk="0">
                  <a:moveTo>
                    <a:pt x="477" y="0"/>
                  </a:moveTo>
                  <a:cubicBezTo>
                    <a:pt x="276" y="201"/>
                    <a:pt x="126" y="426"/>
                    <a:pt x="51" y="702"/>
                  </a:cubicBezTo>
                  <a:cubicBezTo>
                    <a:pt x="1" y="978"/>
                    <a:pt x="26" y="1253"/>
                    <a:pt x="151" y="1504"/>
                  </a:cubicBezTo>
                  <a:cubicBezTo>
                    <a:pt x="176" y="1554"/>
                    <a:pt x="201" y="1604"/>
                    <a:pt x="226" y="1629"/>
                  </a:cubicBezTo>
                  <a:cubicBezTo>
                    <a:pt x="267" y="1670"/>
                    <a:pt x="308" y="1711"/>
                    <a:pt x="363" y="1711"/>
                  </a:cubicBezTo>
                  <a:cubicBezTo>
                    <a:pt x="375" y="1711"/>
                    <a:pt x="388" y="1709"/>
                    <a:pt x="402" y="1704"/>
                  </a:cubicBezTo>
                  <a:lnTo>
                    <a:pt x="402" y="1704"/>
                  </a:lnTo>
                  <a:cubicBezTo>
                    <a:pt x="377" y="1755"/>
                    <a:pt x="477" y="1755"/>
                    <a:pt x="527" y="1755"/>
                  </a:cubicBezTo>
                  <a:cubicBezTo>
                    <a:pt x="778" y="1730"/>
                    <a:pt x="978" y="1529"/>
                    <a:pt x="1053" y="1303"/>
                  </a:cubicBezTo>
                  <a:cubicBezTo>
                    <a:pt x="1003" y="1303"/>
                    <a:pt x="928" y="1253"/>
                    <a:pt x="878" y="1228"/>
                  </a:cubicBezTo>
                  <a:cubicBezTo>
                    <a:pt x="727" y="1128"/>
                    <a:pt x="627" y="1003"/>
                    <a:pt x="552" y="827"/>
                  </a:cubicBezTo>
                  <a:cubicBezTo>
                    <a:pt x="452" y="602"/>
                    <a:pt x="427" y="351"/>
                    <a:pt x="477" y="126"/>
                  </a:cubicBezTo>
                  <a:cubicBezTo>
                    <a:pt x="477" y="75"/>
                    <a:pt x="452" y="50"/>
                    <a:pt x="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79;p47">
              <a:extLst>
                <a:ext uri="{FF2B5EF4-FFF2-40B4-BE49-F238E27FC236}">
                  <a16:creationId xmlns:a16="http://schemas.microsoft.com/office/drawing/2014/main" id="{2DF64BE0-BA32-4B42-8FC8-60C953ABDAE9}"/>
                </a:ext>
              </a:extLst>
            </p:cNvPr>
            <p:cNvSpPr/>
            <p:nvPr/>
          </p:nvSpPr>
          <p:spPr>
            <a:xfrm>
              <a:off x="8432022" y="3223387"/>
              <a:ext cx="129540" cy="227085"/>
            </a:xfrm>
            <a:custGeom>
              <a:avLst/>
              <a:gdLst/>
              <a:ahLst/>
              <a:cxnLst/>
              <a:rect l="l" t="t" r="r" b="b"/>
              <a:pathLst>
                <a:path w="903" h="1583" extrusionOk="0">
                  <a:moveTo>
                    <a:pt x="276" y="1"/>
                  </a:moveTo>
                  <a:lnTo>
                    <a:pt x="276" y="1"/>
                  </a:lnTo>
                  <a:cubicBezTo>
                    <a:pt x="301" y="26"/>
                    <a:pt x="301" y="76"/>
                    <a:pt x="326" y="101"/>
                  </a:cubicBezTo>
                  <a:cubicBezTo>
                    <a:pt x="401" y="326"/>
                    <a:pt x="426" y="552"/>
                    <a:pt x="376" y="752"/>
                  </a:cubicBezTo>
                  <a:cubicBezTo>
                    <a:pt x="351" y="853"/>
                    <a:pt x="326" y="928"/>
                    <a:pt x="276" y="1003"/>
                  </a:cubicBezTo>
                  <a:cubicBezTo>
                    <a:pt x="201" y="1128"/>
                    <a:pt x="126" y="1229"/>
                    <a:pt x="0" y="1279"/>
                  </a:cubicBezTo>
                  <a:cubicBezTo>
                    <a:pt x="92" y="1462"/>
                    <a:pt x="310" y="1583"/>
                    <a:pt x="499" y="1583"/>
                  </a:cubicBezTo>
                  <a:cubicBezTo>
                    <a:pt x="517" y="1583"/>
                    <a:pt x="535" y="1582"/>
                    <a:pt x="552" y="1580"/>
                  </a:cubicBezTo>
                  <a:cubicBezTo>
                    <a:pt x="602" y="1580"/>
                    <a:pt x="702" y="1580"/>
                    <a:pt x="677" y="1529"/>
                  </a:cubicBezTo>
                  <a:cubicBezTo>
                    <a:pt x="777" y="1504"/>
                    <a:pt x="827" y="1404"/>
                    <a:pt x="852" y="1304"/>
                  </a:cubicBezTo>
                  <a:cubicBezTo>
                    <a:pt x="852" y="1304"/>
                    <a:pt x="852" y="1279"/>
                    <a:pt x="852" y="1279"/>
                  </a:cubicBezTo>
                  <a:cubicBezTo>
                    <a:pt x="902" y="1028"/>
                    <a:pt x="877" y="778"/>
                    <a:pt x="777" y="552"/>
                  </a:cubicBezTo>
                  <a:cubicBezTo>
                    <a:pt x="677" y="326"/>
                    <a:pt x="501" y="126"/>
                    <a:pt x="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80;p47">
              <a:extLst>
                <a:ext uri="{FF2B5EF4-FFF2-40B4-BE49-F238E27FC236}">
                  <a16:creationId xmlns:a16="http://schemas.microsoft.com/office/drawing/2014/main" id="{93B03D47-D939-417E-ABF4-93F31243E111}"/>
                </a:ext>
              </a:extLst>
            </p:cNvPr>
            <p:cNvSpPr/>
            <p:nvPr/>
          </p:nvSpPr>
          <p:spPr>
            <a:xfrm rot="-1308085">
              <a:off x="8873593" y="3828823"/>
              <a:ext cx="35542" cy="14846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81;p47">
              <a:extLst>
                <a:ext uri="{FF2B5EF4-FFF2-40B4-BE49-F238E27FC236}">
                  <a16:creationId xmlns:a16="http://schemas.microsoft.com/office/drawing/2014/main" id="{69B25C05-B1FE-4371-ACF4-6CF17DAF037C}"/>
                </a:ext>
              </a:extLst>
            </p:cNvPr>
            <p:cNvSpPr/>
            <p:nvPr/>
          </p:nvSpPr>
          <p:spPr>
            <a:xfrm rot="10800000" flipH="1">
              <a:off x="8885053" y="3497019"/>
              <a:ext cx="258936" cy="451158"/>
            </a:xfrm>
            <a:custGeom>
              <a:avLst/>
              <a:gdLst/>
              <a:ahLst/>
              <a:cxnLst/>
              <a:rect l="l" t="t" r="r" b="b"/>
              <a:pathLst>
                <a:path w="1805" h="3145" extrusionOk="0">
                  <a:moveTo>
                    <a:pt x="1554" y="2768"/>
                  </a:moveTo>
                  <a:cubicBezTo>
                    <a:pt x="1579" y="2768"/>
                    <a:pt x="1604" y="2768"/>
                    <a:pt x="1629" y="2793"/>
                  </a:cubicBezTo>
                  <a:cubicBezTo>
                    <a:pt x="1679" y="2843"/>
                    <a:pt x="1679" y="2894"/>
                    <a:pt x="1654" y="2969"/>
                  </a:cubicBezTo>
                  <a:cubicBezTo>
                    <a:pt x="1654" y="2969"/>
                    <a:pt x="1629" y="2994"/>
                    <a:pt x="1629" y="2994"/>
                  </a:cubicBezTo>
                  <a:cubicBezTo>
                    <a:pt x="1604" y="3006"/>
                    <a:pt x="1582" y="3011"/>
                    <a:pt x="1563" y="3011"/>
                  </a:cubicBezTo>
                  <a:cubicBezTo>
                    <a:pt x="1507" y="3011"/>
                    <a:pt x="1479" y="2969"/>
                    <a:pt x="1479" y="2969"/>
                  </a:cubicBezTo>
                  <a:cubicBezTo>
                    <a:pt x="1429" y="2919"/>
                    <a:pt x="1404" y="2843"/>
                    <a:pt x="1479" y="2768"/>
                  </a:cubicBezTo>
                  <a:close/>
                  <a:moveTo>
                    <a:pt x="98" y="1"/>
                  </a:moveTo>
                  <a:cubicBezTo>
                    <a:pt x="73" y="1"/>
                    <a:pt x="43" y="19"/>
                    <a:pt x="25" y="36"/>
                  </a:cubicBezTo>
                  <a:cubicBezTo>
                    <a:pt x="0" y="61"/>
                    <a:pt x="0" y="87"/>
                    <a:pt x="50" y="112"/>
                  </a:cubicBezTo>
                  <a:cubicBezTo>
                    <a:pt x="100" y="187"/>
                    <a:pt x="176" y="237"/>
                    <a:pt x="251" y="312"/>
                  </a:cubicBezTo>
                  <a:cubicBezTo>
                    <a:pt x="927" y="964"/>
                    <a:pt x="1303" y="1691"/>
                    <a:pt x="1454" y="2668"/>
                  </a:cubicBezTo>
                  <a:lnTo>
                    <a:pt x="1404" y="2668"/>
                  </a:lnTo>
                  <a:cubicBezTo>
                    <a:pt x="1278" y="2768"/>
                    <a:pt x="1303" y="2919"/>
                    <a:pt x="1354" y="3044"/>
                  </a:cubicBezTo>
                  <a:cubicBezTo>
                    <a:pt x="1404" y="3094"/>
                    <a:pt x="1479" y="3144"/>
                    <a:pt x="1554" y="3144"/>
                  </a:cubicBezTo>
                  <a:cubicBezTo>
                    <a:pt x="1604" y="3144"/>
                    <a:pt x="1654" y="3144"/>
                    <a:pt x="1679" y="3119"/>
                  </a:cubicBezTo>
                  <a:cubicBezTo>
                    <a:pt x="1729" y="3094"/>
                    <a:pt x="1755" y="3044"/>
                    <a:pt x="1780" y="3019"/>
                  </a:cubicBezTo>
                  <a:cubicBezTo>
                    <a:pt x="1805" y="2894"/>
                    <a:pt x="1805" y="2793"/>
                    <a:pt x="1729" y="2693"/>
                  </a:cubicBezTo>
                  <a:cubicBezTo>
                    <a:pt x="1679" y="2668"/>
                    <a:pt x="1629" y="2643"/>
                    <a:pt x="1579" y="2643"/>
                  </a:cubicBezTo>
                  <a:cubicBezTo>
                    <a:pt x="1429" y="1565"/>
                    <a:pt x="1003" y="788"/>
                    <a:pt x="201" y="87"/>
                  </a:cubicBezTo>
                  <a:cubicBezTo>
                    <a:pt x="176" y="61"/>
                    <a:pt x="151" y="36"/>
                    <a:pt x="125" y="11"/>
                  </a:cubicBezTo>
                  <a:cubicBezTo>
                    <a:pt x="118" y="4"/>
                    <a:pt x="109" y="1"/>
                    <a:pt x="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82;p47">
              <a:extLst>
                <a:ext uri="{FF2B5EF4-FFF2-40B4-BE49-F238E27FC236}">
                  <a16:creationId xmlns:a16="http://schemas.microsoft.com/office/drawing/2014/main" id="{11CA9F19-B084-44B3-A0DD-6D4142009995}"/>
                </a:ext>
              </a:extLst>
            </p:cNvPr>
            <p:cNvSpPr/>
            <p:nvPr/>
          </p:nvSpPr>
          <p:spPr>
            <a:xfrm rot="729732">
              <a:off x="7379346" y="3927868"/>
              <a:ext cx="35599" cy="14851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83;p47">
              <a:extLst>
                <a:ext uri="{FF2B5EF4-FFF2-40B4-BE49-F238E27FC236}">
                  <a16:creationId xmlns:a16="http://schemas.microsoft.com/office/drawing/2014/main" id="{4DEA5C24-1B08-4E80-BFFA-C064C3C9ED66}"/>
                </a:ext>
              </a:extLst>
            </p:cNvPr>
            <p:cNvSpPr/>
            <p:nvPr/>
          </p:nvSpPr>
          <p:spPr>
            <a:xfrm rot="10800000" flipH="1">
              <a:off x="7205913" y="3518746"/>
              <a:ext cx="208727" cy="488312"/>
            </a:xfrm>
            <a:custGeom>
              <a:avLst/>
              <a:gdLst/>
              <a:ahLst/>
              <a:cxnLst/>
              <a:rect l="l" t="t" r="r" b="b"/>
              <a:pathLst>
                <a:path w="1455" h="3404" extrusionOk="0">
                  <a:moveTo>
                    <a:pt x="276" y="3002"/>
                  </a:moveTo>
                  <a:cubicBezTo>
                    <a:pt x="302" y="3002"/>
                    <a:pt x="302" y="3027"/>
                    <a:pt x="327" y="3027"/>
                  </a:cubicBezTo>
                  <a:cubicBezTo>
                    <a:pt x="352" y="3052"/>
                    <a:pt x="352" y="3077"/>
                    <a:pt x="352" y="3153"/>
                  </a:cubicBezTo>
                  <a:cubicBezTo>
                    <a:pt x="352" y="3203"/>
                    <a:pt x="327" y="3253"/>
                    <a:pt x="302" y="3278"/>
                  </a:cubicBezTo>
                  <a:lnTo>
                    <a:pt x="251" y="3278"/>
                  </a:lnTo>
                  <a:cubicBezTo>
                    <a:pt x="176" y="3253"/>
                    <a:pt x="126" y="3178"/>
                    <a:pt x="126" y="3128"/>
                  </a:cubicBezTo>
                  <a:cubicBezTo>
                    <a:pt x="151" y="3102"/>
                    <a:pt x="151" y="3052"/>
                    <a:pt x="201" y="3027"/>
                  </a:cubicBezTo>
                  <a:cubicBezTo>
                    <a:pt x="226" y="3027"/>
                    <a:pt x="251" y="3002"/>
                    <a:pt x="276" y="3002"/>
                  </a:cubicBezTo>
                  <a:close/>
                  <a:moveTo>
                    <a:pt x="1379" y="1"/>
                  </a:moveTo>
                  <a:cubicBezTo>
                    <a:pt x="1360" y="1"/>
                    <a:pt x="1342" y="7"/>
                    <a:pt x="1329" y="20"/>
                  </a:cubicBezTo>
                  <a:cubicBezTo>
                    <a:pt x="1304" y="45"/>
                    <a:pt x="1279" y="70"/>
                    <a:pt x="1229" y="95"/>
                  </a:cubicBezTo>
                  <a:cubicBezTo>
                    <a:pt x="452" y="797"/>
                    <a:pt x="26" y="1874"/>
                    <a:pt x="151" y="2902"/>
                  </a:cubicBezTo>
                  <a:cubicBezTo>
                    <a:pt x="151" y="2927"/>
                    <a:pt x="126" y="2927"/>
                    <a:pt x="101" y="2927"/>
                  </a:cubicBezTo>
                  <a:cubicBezTo>
                    <a:pt x="51" y="2977"/>
                    <a:pt x="26" y="3052"/>
                    <a:pt x="1" y="3102"/>
                  </a:cubicBezTo>
                  <a:cubicBezTo>
                    <a:pt x="1" y="3228"/>
                    <a:pt x="101" y="3353"/>
                    <a:pt x="226" y="3403"/>
                  </a:cubicBezTo>
                  <a:lnTo>
                    <a:pt x="276" y="3403"/>
                  </a:lnTo>
                  <a:cubicBezTo>
                    <a:pt x="302" y="3403"/>
                    <a:pt x="352" y="3403"/>
                    <a:pt x="377" y="3378"/>
                  </a:cubicBezTo>
                  <a:cubicBezTo>
                    <a:pt x="452" y="3328"/>
                    <a:pt x="477" y="3203"/>
                    <a:pt x="477" y="3153"/>
                  </a:cubicBezTo>
                  <a:cubicBezTo>
                    <a:pt x="477" y="3052"/>
                    <a:pt x="452" y="2977"/>
                    <a:pt x="402" y="2927"/>
                  </a:cubicBezTo>
                  <a:cubicBezTo>
                    <a:pt x="377" y="2902"/>
                    <a:pt x="352" y="2902"/>
                    <a:pt x="302" y="2877"/>
                  </a:cubicBezTo>
                  <a:lnTo>
                    <a:pt x="276" y="2877"/>
                  </a:lnTo>
                  <a:cubicBezTo>
                    <a:pt x="176" y="1950"/>
                    <a:pt x="527" y="972"/>
                    <a:pt x="1204" y="321"/>
                  </a:cubicBezTo>
                  <a:cubicBezTo>
                    <a:pt x="1279" y="245"/>
                    <a:pt x="1354" y="170"/>
                    <a:pt x="1429" y="120"/>
                  </a:cubicBezTo>
                  <a:cubicBezTo>
                    <a:pt x="1454" y="95"/>
                    <a:pt x="1454" y="45"/>
                    <a:pt x="1429" y="20"/>
                  </a:cubicBezTo>
                  <a:cubicBezTo>
                    <a:pt x="1417" y="7"/>
                    <a:pt x="1398" y="1"/>
                    <a:pt x="13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5A75AC53-3216-4A10-99D1-73D405EA9819}"/>
              </a:ext>
            </a:extLst>
          </p:cNvPr>
          <p:cNvSpPr txBox="1"/>
          <p:nvPr/>
        </p:nvSpPr>
        <p:spPr>
          <a:xfrm>
            <a:off x="1358417" y="1400479"/>
            <a:ext cx="53213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https://quizizz.com/join?gc=16177134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55"/>
          <p:cNvSpPr/>
          <p:nvPr/>
        </p:nvSpPr>
        <p:spPr>
          <a:xfrm>
            <a:off x="1676850" y="736050"/>
            <a:ext cx="5790300" cy="36714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63" name="Google Shape;1863;p55"/>
          <p:cNvSpPr txBox="1">
            <a:spLocks noGrp="1"/>
          </p:cNvSpPr>
          <p:nvPr>
            <p:ph type="title" idx="2"/>
          </p:nvPr>
        </p:nvSpPr>
        <p:spPr>
          <a:xfrm>
            <a:off x="2765606" y="2947391"/>
            <a:ext cx="41118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النشـــــــــــــــــــــــــــــــــاط </a:t>
            </a:r>
            <a:br>
              <a:rPr lang="ar-OM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OM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الصفحات 26-28</a:t>
            </a:r>
            <a:br>
              <a:rPr lang="ar-OM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OM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رقـــــــــــــــــــــــــــــــــــــــم (2-5-7)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864" name="Google Shape;1864;p55"/>
          <p:cNvGrpSpPr/>
          <p:nvPr/>
        </p:nvGrpSpPr>
        <p:grpSpPr>
          <a:xfrm>
            <a:off x="7184362" y="2773439"/>
            <a:ext cx="786577" cy="1830070"/>
            <a:chOff x="7184362" y="2773439"/>
            <a:chExt cx="786577" cy="1830070"/>
          </a:xfrm>
        </p:grpSpPr>
        <p:sp>
          <p:nvSpPr>
            <p:cNvPr id="1865" name="Google Shape;1865;p55"/>
            <p:cNvSpPr/>
            <p:nvPr/>
          </p:nvSpPr>
          <p:spPr>
            <a:xfrm>
              <a:off x="7693431" y="2773439"/>
              <a:ext cx="115990" cy="215030"/>
            </a:xfrm>
            <a:custGeom>
              <a:avLst/>
              <a:gdLst/>
              <a:ahLst/>
              <a:cxnLst/>
              <a:rect l="l" t="t" r="r" b="b"/>
              <a:pathLst>
                <a:path w="828" h="1535" extrusionOk="0">
                  <a:moveTo>
                    <a:pt x="607" y="0"/>
                  </a:moveTo>
                  <a:cubicBezTo>
                    <a:pt x="597" y="0"/>
                    <a:pt x="587" y="2"/>
                    <a:pt x="577" y="5"/>
                  </a:cubicBezTo>
                  <a:cubicBezTo>
                    <a:pt x="502" y="30"/>
                    <a:pt x="502" y="131"/>
                    <a:pt x="502" y="206"/>
                  </a:cubicBezTo>
                  <a:cubicBezTo>
                    <a:pt x="477" y="682"/>
                    <a:pt x="226" y="1008"/>
                    <a:pt x="0" y="1409"/>
                  </a:cubicBezTo>
                  <a:cubicBezTo>
                    <a:pt x="51" y="1434"/>
                    <a:pt x="101" y="1484"/>
                    <a:pt x="151" y="1534"/>
                  </a:cubicBezTo>
                  <a:cubicBezTo>
                    <a:pt x="251" y="1409"/>
                    <a:pt x="351" y="1233"/>
                    <a:pt x="427" y="1083"/>
                  </a:cubicBezTo>
                  <a:cubicBezTo>
                    <a:pt x="502" y="958"/>
                    <a:pt x="552" y="807"/>
                    <a:pt x="627" y="682"/>
                  </a:cubicBezTo>
                  <a:cubicBezTo>
                    <a:pt x="727" y="507"/>
                    <a:pt x="828" y="281"/>
                    <a:pt x="752" y="131"/>
                  </a:cubicBezTo>
                  <a:cubicBezTo>
                    <a:pt x="731" y="66"/>
                    <a:pt x="671" y="0"/>
                    <a:pt x="6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55"/>
            <p:cNvSpPr/>
            <p:nvPr/>
          </p:nvSpPr>
          <p:spPr>
            <a:xfrm>
              <a:off x="7303715" y="2799915"/>
              <a:ext cx="105484" cy="206065"/>
            </a:xfrm>
            <a:custGeom>
              <a:avLst/>
              <a:gdLst/>
              <a:ahLst/>
              <a:cxnLst/>
              <a:rect l="l" t="t" r="r" b="b"/>
              <a:pathLst>
                <a:path w="753" h="1471" extrusionOk="0">
                  <a:moveTo>
                    <a:pt x="176" y="1"/>
                  </a:moveTo>
                  <a:cubicBezTo>
                    <a:pt x="119" y="1"/>
                    <a:pt x="70" y="59"/>
                    <a:pt x="51" y="117"/>
                  </a:cubicBezTo>
                  <a:cubicBezTo>
                    <a:pt x="0" y="293"/>
                    <a:pt x="101" y="518"/>
                    <a:pt x="176" y="668"/>
                  </a:cubicBezTo>
                  <a:cubicBezTo>
                    <a:pt x="251" y="819"/>
                    <a:pt x="326" y="969"/>
                    <a:pt x="401" y="1095"/>
                  </a:cubicBezTo>
                  <a:cubicBezTo>
                    <a:pt x="452" y="1195"/>
                    <a:pt x="527" y="1345"/>
                    <a:pt x="602" y="1470"/>
                  </a:cubicBezTo>
                  <a:cubicBezTo>
                    <a:pt x="652" y="1395"/>
                    <a:pt x="702" y="1345"/>
                    <a:pt x="752" y="1295"/>
                  </a:cubicBezTo>
                  <a:cubicBezTo>
                    <a:pt x="552" y="944"/>
                    <a:pt x="326" y="643"/>
                    <a:pt x="326" y="217"/>
                  </a:cubicBezTo>
                  <a:cubicBezTo>
                    <a:pt x="326" y="142"/>
                    <a:pt x="301" y="42"/>
                    <a:pt x="226" y="17"/>
                  </a:cubicBezTo>
                  <a:cubicBezTo>
                    <a:pt x="209" y="6"/>
                    <a:pt x="192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55"/>
            <p:cNvSpPr/>
            <p:nvPr/>
          </p:nvSpPr>
          <p:spPr>
            <a:xfrm>
              <a:off x="7258047" y="3897621"/>
              <a:ext cx="28297" cy="40064"/>
            </a:xfrm>
            <a:custGeom>
              <a:avLst/>
              <a:gdLst/>
              <a:ahLst/>
              <a:cxnLst/>
              <a:rect l="l" t="t" r="r" b="b"/>
              <a:pathLst>
                <a:path w="202" h="286" extrusionOk="0">
                  <a:moveTo>
                    <a:pt x="51" y="0"/>
                  </a:moveTo>
                  <a:cubicBezTo>
                    <a:pt x="51" y="0"/>
                    <a:pt x="51" y="0"/>
                    <a:pt x="26" y="25"/>
                  </a:cubicBezTo>
                  <a:lnTo>
                    <a:pt x="1" y="25"/>
                  </a:lnTo>
                  <a:cubicBezTo>
                    <a:pt x="1" y="101"/>
                    <a:pt x="1" y="201"/>
                    <a:pt x="1" y="276"/>
                  </a:cubicBezTo>
                  <a:cubicBezTo>
                    <a:pt x="14" y="283"/>
                    <a:pt x="31" y="286"/>
                    <a:pt x="49" y="286"/>
                  </a:cubicBezTo>
                  <a:cubicBezTo>
                    <a:pt x="99" y="286"/>
                    <a:pt x="158" y="263"/>
                    <a:pt x="176" y="226"/>
                  </a:cubicBezTo>
                  <a:cubicBezTo>
                    <a:pt x="201" y="201"/>
                    <a:pt x="201" y="176"/>
                    <a:pt x="176" y="126"/>
                  </a:cubicBezTo>
                  <a:cubicBezTo>
                    <a:pt x="176" y="101"/>
                    <a:pt x="151" y="76"/>
                    <a:pt x="126" y="51"/>
                  </a:cubicBezTo>
                  <a:cubicBezTo>
                    <a:pt x="126" y="51"/>
                    <a:pt x="101" y="25"/>
                    <a:pt x="101" y="25"/>
                  </a:cubicBezTo>
                  <a:cubicBezTo>
                    <a:pt x="101" y="0"/>
                    <a:pt x="76" y="0"/>
                    <a:pt x="51" y="0"/>
                  </a:cubicBezTo>
                  <a:close/>
                </a:path>
              </a:pathLst>
            </a:custGeom>
            <a:solidFill>
              <a:srgbClr val="F060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55"/>
            <p:cNvSpPr/>
            <p:nvPr/>
          </p:nvSpPr>
          <p:spPr>
            <a:xfrm>
              <a:off x="7879464" y="3844949"/>
              <a:ext cx="7144" cy="24655"/>
            </a:xfrm>
            <a:custGeom>
              <a:avLst/>
              <a:gdLst/>
              <a:ahLst/>
              <a:cxnLst/>
              <a:rect l="l" t="t" r="r" b="b"/>
              <a:pathLst>
                <a:path w="51" h="176" extrusionOk="0">
                  <a:moveTo>
                    <a:pt x="51" y="0"/>
                  </a:moveTo>
                  <a:cubicBezTo>
                    <a:pt x="51" y="0"/>
                    <a:pt x="26" y="0"/>
                    <a:pt x="26" y="26"/>
                  </a:cubicBezTo>
                  <a:cubicBezTo>
                    <a:pt x="1" y="76"/>
                    <a:pt x="26" y="126"/>
                    <a:pt x="51" y="176"/>
                  </a:cubicBezTo>
                  <a:cubicBezTo>
                    <a:pt x="51" y="101"/>
                    <a:pt x="51" y="51"/>
                    <a:pt x="51" y="0"/>
                  </a:cubicBezTo>
                  <a:close/>
                </a:path>
              </a:pathLst>
            </a:custGeom>
            <a:solidFill>
              <a:srgbClr val="F060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55"/>
            <p:cNvSpPr/>
            <p:nvPr/>
          </p:nvSpPr>
          <p:spPr>
            <a:xfrm>
              <a:off x="7258047" y="2898815"/>
              <a:ext cx="628561" cy="1567691"/>
            </a:xfrm>
            <a:custGeom>
              <a:avLst/>
              <a:gdLst/>
              <a:ahLst/>
              <a:cxnLst/>
              <a:rect l="l" t="t" r="r" b="b"/>
              <a:pathLst>
                <a:path w="4487" h="11191" extrusionOk="0">
                  <a:moveTo>
                    <a:pt x="1210" y="1851"/>
                  </a:moveTo>
                  <a:cubicBezTo>
                    <a:pt x="1278" y="1851"/>
                    <a:pt x="1348" y="1909"/>
                    <a:pt x="1329" y="1967"/>
                  </a:cubicBezTo>
                  <a:cubicBezTo>
                    <a:pt x="1329" y="2041"/>
                    <a:pt x="1275" y="2087"/>
                    <a:pt x="1217" y="2087"/>
                  </a:cubicBezTo>
                  <a:cubicBezTo>
                    <a:pt x="1196" y="2087"/>
                    <a:pt x="1174" y="2081"/>
                    <a:pt x="1154" y="2068"/>
                  </a:cubicBezTo>
                  <a:cubicBezTo>
                    <a:pt x="1078" y="2043"/>
                    <a:pt x="1078" y="1917"/>
                    <a:pt x="1154" y="1867"/>
                  </a:cubicBezTo>
                  <a:cubicBezTo>
                    <a:pt x="1170" y="1856"/>
                    <a:pt x="1190" y="1851"/>
                    <a:pt x="1210" y="1851"/>
                  </a:cubicBezTo>
                  <a:close/>
                  <a:moveTo>
                    <a:pt x="3162" y="1851"/>
                  </a:moveTo>
                  <a:cubicBezTo>
                    <a:pt x="3224" y="1851"/>
                    <a:pt x="3284" y="1909"/>
                    <a:pt x="3284" y="1967"/>
                  </a:cubicBezTo>
                  <a:cubicBezTo>
                    <a:pt x="3284" y="2041"/>
                    <a:pt x="3217" y="2087"/>
                    <a:pt x="3151" y="2087"/>
                  </a:cubicBezTo>
                  <a:cubicBezTo>
                    <a:pt x="3127" y="2087"/>
                    <a:pt x="3104" y="2081"/>
                    <a:pt x="3083" y="2068"/>
                  </a:cubicBezTo>
                  <a:cubicBezTo>
                    <a:pt x="3008" y="2043"/>
                    <a:pt x="3008" y="1917"/>
                    <a:pt x="3083" y="1867"/>
                  </a:cubicBezTo>
                  <a:lnTo>
                    <a:pt x="3108" y="1867"/>
                  </a:lnTo>
                  <a:cubicBezTo>
                    <a:pt x="3125" y="1856"/>
                    <a:pt x="3144" y="1851"/>
                    <a:pt x="3162" y="1851"/>
                  </a:cubicBezTo>
                  <a:close/>
                  <a:moveTo>
                    <a:pt x="2842" y="2452"/>
                  </a:moveTo>
                  <a:cubicBezTo>
                    <a:pt x="2858" y="2452"/>
                    <a:pt x="2872" y="2458"/>
                    <a:pt x="2883" y="2469"/>
                  </a:cubicBezTo>
                  <a:cubicBezTo>
                    <a:pt x="2908" y="2469"/>
                    <a:pt x="2908" y="2519"/>
                    <a:pt x="2908" y="2544"/>
                  </a:cubicBezTo>
                  <a:cubicBezTo>
                    <a:pt x="2833" y="2669"/>
                    <a:pt x="2682" y="2769"/>
                    <a:pt x="2532" y="2769"/>
                  </a:cubicBezTo>
                  <a:cubicBezTo>
                    <a:pt x="2482" y="2769"/>
                    <a:pt x="2432" y="2744"/>
                    <a:pt x="2382" y="2744"/>
                  </a:cubicBezTo>
                  <a:cubicBezTo>
                    <a:pt x="2357" y="2719"/>
                    <a:pt x="2331" y="2694"/>
                    <a:pt x="2357" y="2644"/>
                  </a:cubicBezTo>
                  <a:cubicBezTo>
                    <a:pt x="2357" y="2626"/>
                    <a:pt x="2382" y="2609"/>
                    <a:pt x="2405" y="2609"/>
                  </a:cubicBezTo>
                  <a:cubicBezTo>
                    <a:pt x="2415" y="2609"/>
                    <a:pt x="2424" y="2612"/>
                    <a:pt x="2432" y="2619"/>
                  </a:cubicBezTo>
                  <a:cubicBezTo>
                    <a:pt x="2459" y="2630"/>
                    <a:pt x="2489" y="2635"/>
                    <a:pt x="2520" y="2635"/>
                  </a:cubicBezTo>
                  <a:cubicBezTo>
                    <a:pt x="2628" y="2635"/>
                    <a:pt x="2743" y="2572"/>
                    <a:pt x="2783" y="2494"/>
                  </a:cubicBezTo>
                  <a:cubicBezTo>
                    <a:pt x="2797" y="2464"/>
                    <a:pt x="2821" y="2452"/>
                    <a:pt x="2842" y="2452"/>
                  </a:cubicBezTo>
                  <a:close/>
                  <a:moveTo>
                    <a:pt x="1066" y="2534"/>
                  </a:moveTo>
                  <a:cubicBezTo>
                    <a:pt x="1095" y="2534"/>
                    <a:pt x="1124" y="2537"/>
                    <a:pt x="1154" y="2544"/>
                  </a:cubicBezTo>
                  <a:lnTo>
                    <a:pt x="1204" y="2544"/>
                  </a:lnTo>
                  <a:cubicBezTo>
                    <a:pt x="1229" y="2569"/>
                    <a:pt x="1254" y="2569"/>
                    <a:pt x="1254" y="2569"/>
                  </a:cubicBezTo>
                  <a:cubicBezTo>
                    <a:pt x="1304" y="2594"/>
                    <a:pt x="1354" y="2619"/>
                    <a:pt x="1379" y="2694"/>
                  </a:cubicBezTo>
                  <a:cubicBezTo>
                    <a:pt x="1404" y="2744"/>
                    <a:pt x="1404" y="2820"/>
                    <a:pt x="1354" y="2845"/>
                  </a:cubicBezTo>
                  <a:cubicBezTo>
                    <a:pt x="1329" y="2895"/>
                    <a:pt x="1254" y="2945"/>
                    <a:pt x="1204" y="2945"/>
                  </a:cubicBezTo>
                  <a:cubicBezTo>
                    <a:pt x="1152" y="2955"/>
                    <a:pt x="1104" y="2961"/>
                    <a:pt x="1057" y="2961"/>
                  </a:cubicBezTo>
                  <a:cubicBezTo>
                    <a:pt x="991" y="2961"/>
                    <a:pt x="926" y="2949"/>
                    <a:pt x="853" y="2920"/>
                  </a:cubicBezTo>
                  <a:cubicBezTo>
                    <a:pt x="803" y="2895"/>
                    <a:pt x="727" y="2845"/>
                    <a:pt x="727" y="2769"/>
                  </a:cubicBezTo>
                  <a:cubicBezTo>
                    <a:pt x="727" y="2694"/>
                    <a:pt x="753" y="2644"/>
                    <a:pt x="828" y="2619"/>
                  </a:cubicBezTo>
                  <a:cubicBezTo>
                    <a:pt x="828" y="2594"/>
                    <a:pt x="853" y="2594"/>
                    <a:pt x="878" y="2569"/>
                  </a:cubicBezTo>
                  <a:cubicBezTo>
                    <a:pt x="931" y="2551"/>
                    <a:pt x="997" y="2534"/>
                    <a:pt x="1066" y="2534"/>
                  </a:cubicBezTo>
                  <a:close/>
                  <a:moveTo>
                    <a:pt x="2150" y="0"/>
                  </a:moveTo>
                  <a:cubicBezTo>
                    <a:pt x="1739" y="0"/>
                    <a:pt x="1348" y="277"/>
                    <a:pt x="1078" y="589"/>
                  </a:cubicBezTo>
                  <a:cubicBezTo>
                    <a:pt x="1028" y="639"/>
                    <a:pt x="978" y="689"/>
                    <a:pt x="928" y="764"/>
                  </a:cubicBezTo>
                  <a:cubicBezTo>
                    <a:pt x="627" y="1165"/>
                    <a:pt x="477" y="1667"/>
                    <a:pt x="352" y="2168"/>
                  </a:cubicBezTo>
                  <a:cubicBezTo>
                    <a:pt x="226" y="2694"/>
                    <a:pt x="151" y="3221"/>
                    <a:pt x="101" y="3747"/>
                  </a:cubicBezTo>
                  <a:lnTo>
                    <a:pt x="126" y="3747"/>
                  </a:lnTo>
                  <a:cubicBezTo>
                    <a:pt x="151" y="3772"/>
                    <a:pt x="176" y="3797"/>
                    <a:pt x="151" y="3847"/>
                  </a:cubicBezTo>
                  <a:cubicBezTo>
                    <a:pt x="126" y="3897"/>
                    <a:pt x="101" y="3947"/>
                    <a:pt x="76" y="3998"/>
                  </a:cubicBezTo>
                  <a:cubicBezTo>
                    <a:pt x="1" y="4975"/>
                    <a:pt x="1" y="5927"/>
                    <a:pt x="1" y="6905"/>
                  </a:cubicBezTo>
                  <a:cubicBezTo>
                    <a:pt x="26" y="6930"/>
                    <a:pt x="26" y="6980"/>
                    <a:pt x="51" y="7005"/>
                  </a:cubicBezTo>
                  <a:cubicBezTo>
                    <a:pt x="101" y="7005"/>
                    <a:pt x="151" y="7030"/>
                    <a:pt x="201" y="7055"/>
                  </a:cubicBezTo>
                  <a:cubicBezTo>
                    <a:pt x="201" y="7055"/>
                    <a:pt x="226" y="7080"/>
                    <a:pt x="226" y="7080"/>
                  </a:cubicBezTo>
                  <a:cubicBezTo>
                    <a:pt x="276" y="7130"/>
                    <a:pt x="301" y="7181"/>
                    <a:pt x="301" y="7231"/>
                  </a:cubicBezTo>
                  <a:cubicBezTo>
                    <a:pt x="326" y="7306"/>
                    <a:pt x="326" y="7381"/>
                    <a:pt x="276" y="7431"/>
                  </a:cubicBezTo>
                  <a:cubicBezTo>
                    <a:pt x="251" y="7506"/>
                    <a:pt x="151" y="7556"/>
                    <a:pt x="51" y="7556"/>
                  </a:cubicBezTo>
                  <a:cubicBezTo>
                    <a:pt x="51" y="7556"/>
                    <a:pt x="26" y="7556"/>
                    <a:pt x="1" y="7531"/>
                  </a:cubicBezTo>
                  <a:lnTo>
                    <a:pt x="1" y="7531"/>
                  </a:lnTo>
                  <a:cubicBezTo>
                    <a:pt x="26" y="8258"/>
                    <a:pt x="76" y="8960"/>
                    <a:pt x="276" y="9662"/>
                  </a:cubicBezTo>
                  <a:cubicBezTo>
                    <a:pt x="427" y="10238"/>
                    <a:pt x="753" y="10815"/>
                    <a:pt x="1304" y="11040"/>
                  </a:cubicBezTo>
                  <a:cubicBezTo>
                    <a:pt x="1404" y="11090"/>
                    <a:pt x="1529" y="11115"/>
                    <a:pt x="1630" y="11140"/>
                  </a:cubicBezTo>
                  <a:cubicBezTo>
                    <a:pt x="1630" y="11065"/>
                    <a:pt x="1630" y="11015"/>
                    <a:pt x="1630" y="10940"/>
                  </a:cubicBezTo>
                  <a:cubicBezTo>
                    <a:pt x="1630" y="10915"/>
                    <a:pt x="1655" y="10890"/>
                    <a:pt x="1680" y="10890"/>
                  </a:cubicBezTo>
                  <a:cubicBezTo>
                    <a:pt x="1705" y="10890"/>
                    <a:pt x="1755" y="10915"/>
                    <a:pt x="1755" y="10940"/>
                  </a:cubicBezTo>
                  <a:cubicBezTo>
                    <a:pt x="1755" y="11015"/>
                    <a:pt x="1755" y="11090"/>
                    <a:pt x="1755" y="11166"/>
                  </a:cubicBezTo>
                  <a:cubicBezTo>
                    <a:pt x="1905" y="11166"/>
                    <a:pt x="2056" y="11191"/>
                    <a:pt x="2206" y="11191"/>
                  </a:cubicBezTo>
                  <a:cubicBezTo>
                    <a:pt x="2407" y="11191"/>
                    <a:pt x="2582" y="11166"/>
                    <a:pt x="2783" y="11140"/>
                  </a:cubicBezTo>
                  <a:cubicBezTo>
                    <a:pt x="2783" y="11040"/>
                    <a:pt x="2783" y="10940"/>
                    <a:pt x="2783" y="10840"/>
                  </a:cubicBezTo>
                  <a:cubicBezTo>
                    <a:pt x="2783" y="10819"/>
                    <a:pt x="2799" y="10783"/>
                    <a:pt x="2832" y="10783"/>
                  </a:cubicBezTo>
                  <a:cubicBezTo>
                    <a:pt x="2840" y="10783"/>
                    <a:pt x="2848" y="10785"/>
                    <a:pt x="2858" y="10790"/>
                  </a:cubicBezTo>
                  <a:cubicBezTo>
                    <a:pt x="2883" y="10790"/>
                    <a:pt x="2908" y="10815"/>
                    <a:pt x="2908" y="10840"/>
                  </a:cubicBezTo>
                  <a:cubicBezTo>
                    <a:pt x="2908" y="10940"/>
                    <a:pt x="2908" y="11040"/>
                    <a:pt x="2908" y="11115"/>
                  </a:cubicBezTo>
                  <a:cubicBezTo>
                    <a:pt x="2958" y="11115"/>
                    <a:pt x="3033" y="11090"/>
                    <a:pt x="3108" y="11065"/>
                  </a:cubicBezTo>
                  <a:cubicBezTo>
                    <a:pt x="3660" y="10865"/>
                    <a:pt x="4036" y="10364"/>
                    <a:pt x="4236" y="9787"/>
                  </a:cubicBezTo>
                  <a:cubicBezTo>
                    <a:pt x="4437" y="9236"/>
                    <a:pt x="4437" y="8634"/>
                    <a:pt x="4462" y="8058"/>
                  </a:cubicBezTo>
                  <a:cubicBezTo>
                    <a:pt x="4462" y="7732"/>
                    <a:pt x="4487" y="7406"/>
                    <a:pt x="4487" y="7080"/>
                  </a:cubicBezTo>
                  <a:cubicBezTo>
                    <a:pt x="4462" y="7055"/>
                    <a:pt x="4437" y="7055"/>
                    <a:pt x="4412" y="7030"/>
                  </a:cubicBezTo>
                  <a:cubicBezTo>
                    <a:pt x="4337" y="6955"/>
                    <a:pt x="4311" y="6830"/>
                    <a:pt x="4362" y="6729"/>
                  </a:cubicBezTo>
                  <a:cubicBezTo>
                    <a:pt x="4362" y="6679"/>
                    <a:pt x="4412" y="6629"/>
                    <a:pt x="4487" y="6579"/>
                  </a:cubicBezTo>
                  <a:cubicBezTo>
                    <a:pt x="4487" y="5727"/>
                    <a:pt x="4462" y="4850"/>
                    <a:pt x="4387" y="4023"/>
                  </a:cubicBezTo>
                  <a:cubicBezTo>
                    <a:pt x="4337" y="3947"/>
                    <a:pt x="4286" y="3847"/>
                    <a:pt x="4236" y="3772"/>
                  </a:cubicBezTo>
                  <a:cubicBezTo>
                    <a:pt x="4211" y="3747"/>
                    <a:pt x="4236" y="3722"/>
                    <a:pt x="4261" y="3697"/>
                  </a:cubicBezTo>
                  <a:cubicBezTo>
                    <a:pt x="4274" y="3684"/>
                    <a:pt x="4286" y="3678"/>
                    <a:pt x="4299" y="3678"/>
                  </a:cubicBezTo>
                  <a:cubicBezTo>
                    <a:pt x="4311" y="3678"/>
                    <a:pt x="4324" y="3684"/>
                    <a:pt x="4337" y="3697"/>
                  </a:cubicBezTo>
                  <a:cubicBezTo>
                    <a:pt x="4337" y="3722"/>
                    <a:pt x="4362" y="3722"/>
                    <a:pt x="4362" y="3722"/>
                  </a:cubicBezTo>
                  <a:cubicBezTo>
                    <a:pt x="4337" y="3496"/>
                    <a:pt x="4286" y="3271"/>
                    <a:pt x="4261" y="3045"/>
                  </a:cubicBezTo>
                  <a:cubicBezTo>
                    <a:pt x="4161" y="2419"/>
                    <a:pt x="3986" y="1817"/>
                    <a:pt x="3685" y="1266"/>
                  </a:cubicBezTo>
                  <a:cubicBezTo>
                    <a:pt x="3585" y="1065"/>
                    <a:pt x="3434" y="840"/>
                    <a:pt x="3259" y="639"/>
                  </a:cubicBezTo>
                  <a:cubicBezTo>
                    <a:pt x="3209" y="589"/>
                    <a:pt x="3159" y="539"/>
                    <a:pt x="3108" y="514"/>
                  </a:cubicBezTo>
                  <a:cubicBezTo>
                    <a:pt x="2908" y="288"/>
                    <a:pt x="2657" y="113"/>
                    <a:pt x="2407" y="38"/>
                  </a:cubicBezTo>
                  <a:cubicBezTo>
                    <a:pt x="2321" y="12"/>
                    <a:pt x="2235" y="0"/>
                    <a:pt x="21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55"/>
            <p:cNvSpPr/>
            <p:nvPr/>
          </p:nvSpPr>
          <p:spPr>
            <a:xfrm>
              <a:off x="7184362" y="3423573"/>
              <a:ext cx="119493" cy="533864"/>
            </a:xfrm>
            <a:custGeom>
              <a:avLst/>
              <a:gdLst/>
              <a:ahLst/>
              <a:cxnLst/>
              <a:rect l="l" t="t" r="r" b="b"/>
              <a:pathLst>
                <a:path w="853" h="3811" extrusionOk="0">
                  <a:moveTo>
                    <a:pt x="577" y="3384"/>
                  </a:moveTo>
                  <a:cubicBezTo>
                    <a:pt x="602" y="3384"/>
                    <a:pt x="627" y="3384"/>
                    <a:pt x="627" y="3409"/>
                  </a:cubicBezTo>
                  <a:cubicBezTo>
                    <a:pt x="627" y="3409"/>
                    <a:pt x="652" y="3435"/>
                    <a:pt x="652" y="3435"/>
                  </a:cubicBezTo>
                  <a:cubicBezTo>
                    <a:pt x="677" y="3460"/>
                    <a:pt x="702" y="3485"/>
                    <a:pt x="702" y="3510"/>
                  </a:cubicBezTo>
                  <a:cubicBezTo>
                    <a:pt x="727" y="3560"/>
                    <a:pt x="727" y="3585"/>
                    <a:pt x="702" y="3610"/>
                  </a:cubicBezTo>
                  <a:cubicBezTo>
                    <a:pt x="684" y="3647"/>
                    <a:pt x="625" y="3670"/>
                    <a:pt x="575" y="3670"/>
                  </a:cubicBezTo>
                  <a:cubicBezTo>
                    <a:pt x="557" y="3670"/>
                    <a:pt x="540" y="3667"/>
                    <a:pt x="527" y="3660"/>
                  </a:cubicBezTo>
                  <a:cubicBezTo>
                    <a:pt x="451" y="3635"/>
                    <a:pt x="426" y="3535"/>
                    <a:pt x="451" y="3460"/>
                  </a:cubicBezTo>
                  <a:cubicBezTo>
                    <a:pt x="477" y="3435"/>
                    <a:pt x="502" y="3435"/>
                    <a:pt x="527" y="3409"/>
                  </a:cubicBezTo>
                  <a:lnTo>
                    <a:pt x="552" y="3409"/>
                  </a:lnTo>
                  <a:cubicBezTo>
                    <a:pt x="577" y="3384"/>
                    <a:pt x="577" y="3384"/>
                    <a:pt x="577" y="3384"/>
                  </a:cubicBezTo>
                  <a:close/>
                  <a:moveTo>
                    <a:pt x="627" y="1"/>
                  </a:moveTo>
                  <a:cubicBezTo>
                    <a:pt x="602" y="1"/>
                    <a:pt x="577" y="1"/>
                    <a:pt x="577" y="26"/>
                  </a:cubicBezTo>
                  <a:cubicBezTo>
                    <a:pt x="50" y="1029"/>
                    <a:pt x="0" y="2282"/>
                    <a:pt x="451" y="3309"/>
                  </a:cubicBezTo>
                  <a:cubicBezTo>
                    <a:pt x="401" y="3334"/>
                    <a:pt x="376" y="3359"/>
                    <a:pt x="351" y="3409"/>
                  </a:cubicBezTo>
                  <a:cubicBezTo>
                    <a:pt x="301" y="3535"/>
                    <a:pt x="326" y="3710"/>
                    <a:pt x="451" y="3760"/>
                  </a:cubicBezTo>
                  <a:cubicBezTo>
                    <a:pt x="477" y="3785"/>
                    <a:pt x="502" y="3785"/>
                    <a:pt x="527" y="3785"/>
                  </a:cubicBezTo>
                  <a:cubicBezTo>
                    <a:pt x="552" y="3810"/>
                    <a:pt x="577" y="3810"/>
                    <a:pt x="577" y="3810"/>
                  </a:cubicBezTo>
                  <a:cubicBezTo>
                    <a:pt x="677" y="3810"/>
                    <a:pt x="777" y="3760"/>
                    <a:pt x="802" y="3685"/>
                  </a:cubicBezTo>
                  <a:cubicBezTo>
                    <a:pt x="852" y="3635"/>
                    <a:pt x="852" y="3560"/>
                    <a:pt x="827" y="3485"/>
                  </a:cubicBezTo>
                  <a:cubicBezTo>
                    <a:pt x="827" y="3435"/>
                    <a:pt x="802" y="3384"/>
                    <a:pt x="752" y="3334"/>
                  </a:cubicBezTo>
                  <a:cubicBezTo>
                    <a:pt x="752" y="3334"/>
                    <a:pt x="727" y="3309"/>
                    <a:pt x="727" y="3309"/>
                  </a:cubicBezTo>
                  <a:cubicBezTo>
                    <a:pt x="677" y="3284"/>
                    <a:pt x="627" y="3259"/>
                    <a:pt x="577" y="3259"/>
                  </a:cubicBezTo>
                  <a:cubicBezTo>
                    <a:pt x="552" y="3234"/>
                    <a:pt x="552" y="3184"/>
                    <a:pt x="527" y="3159"/>
                  </a:cubicBezTo>
                  <a:cubicBezTo>
                    <a:pt x="176" y="2232"/>
                    <a:pt x="201" y="1154"/>
                    <a:pt x="602" y="252"/>
                  </a:cubicBezTo>
                  <a:cubicBezTo>
                    <a:pt x="627" y="201"/>
                    <a:pt x="652" y="151"/>
                    <a:pt x="677" y="101"/>
                  </a:cubicBezTo>
                  <a:cubicBezTo>
                    <a:pt x="702" y="51"/>
                    <a:pt x="677" y="26"/>
                    <a:pt x="6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55"/>
            <p:cNvSpPr/>
            <p:nvPr/>
          </p:nvSpPr>
          <p:spPr>
            <a:xfrm>
              <a:off x="7847945" y="3414047"/>
              <a:ext cx="122995" cy="480211"/>
            </a:xfrm>
            <a:custGeom>
              <a:avLst/>
              <a:gdLst/>
              <a:ahLst/>
              <a:cxnLst/>
              <a:rect l="l" t="t" r="r" b="b"/>
              <a:pathLst>
                <a:path w="878" h="3428" extrusionOk="0">
                  <a:moveTo>
                    <a:pt x="426" y="2976"/>
                  </a:moveTo>
                  <a:cubicBezTo>
                    <a:pt x="451" y="2976"/>
                    <a:pt x="476" y="2976"/>
                    <a:pt x="476" y="3001"/>
                  </a:cubicBezTo>
                  <a:cubicBezTo>
                    <a:pt x="501" y="3026"/>
                    <a:pt x="527" y="3051"/>
                    <a:pt x="527" y="3076"/>
                  </a:cubicBezTo>
                  <a:cubicBezTo>
                    <a:pt x="552" y="3177"/>
                    <a:pt x="501" y="3252"/>
                    <a:pt x="426" y="3302"/>
                  </a:cubicBezTo>
                  <a:cubicBezTo>
                    <a:pt x="412" y="3307"/>
                    <a:pt x="398" y="3309"/>
                    <a:pt x="386" y="3309"/>
                  </a:cubicBezTo>
                  <a:cubicBezTo>
                    <a:pt x="334" y="3309"/>
                    <a:pt x="301" y="3272"/>
                    <a:pt x="301" y="3252"/>
                  </a:cubicBezTo>
                  <a:lnTo>
                    <a:pt x="276" y="3252"/>
                  </a:lnTo>
                  <a:cubicBezTo>
                    <a:pt x="251" y="3202"/>
                    <a:pt x="226" y="3152"/>
                    <a:pt x="251" y="3102"/>
                  </a:cubicBezTo>
                  <a:cubicBezTo>
                    <a:pt x="251" y="3076"/>
                    <a:pt x="276" y="3076"/>
                    <a:pt x="276" y="3076"/>
                  </a:cubicBezTo>
                  <a:cubicBezTo>
                    <a:pt x="301" y="3051"/>
                    <a:pt x="301" y="3026"/>
                    <a:pt x="351" y="3001"/>
                  </a:cubicBezTo>
                  <a:cubicBezTo>
                    <a:pt x="351" y="3001"/>
                    <a:pt x="376" y="2976"/>
                    <a:pt x="401" y="2976"/>
                  </a:cubicBezTo>
                  <a:close/>
                  <a:moveTo>
                    <a:pt x="88" y="0"/>
                  </a:moveTo>
                  <a:cubicBezTo>
                    <a:pt x="75" y="0"/>
                    <a:pt x="63" y="6"/>
                    <a:pt x="50" y="19"/>
                  </a:cubicBezTo>
                  <a:cubicBezTo>
                    <a:pt x="0" y="44"/>
                    <a:pt x="0" y="69"/>
                    <a:pt x="25" y="94"/>
                  </a:cubicBezTo>
                  <a:cubicBezTo>
                    <a:pt x="75" y="169"/>
                    <a:pt x="126" y="269"/>
                    <a:pt x="176" y="345"/>
                  </a:cubicBezTo>
                  <a:cubicBezTo>
                    <a:pt x="577" y="996"/>
                    <a:pt x="752" y="1698"/>
                    <a:pt x="652" y="2375"/>
                  </a:cubicBezTo>
                  <a:cubicBezTo>
                    <a:pt x="652" y="2525"/>
                    <a:pt x="577" y="2726"/>
                    <a:pt x="476" y="2851"/>
                  </a:cubicBezTo>
                  <a:lnTo>
                    <a:pt x="351" y="2851"/>
                  </a:lnTo>
                  <a:cubicBezTo>
                    <a:pt x="326" y="2851"/>
                    <a:pt x="301" y="2876"/>
                    <a:pt x="276" y="2901"/>
                  </a:cubicBezTo>
                  <a:cubicBezTo>
                    <a:pt x="201" y="2951"/>
                    <a:pt x="151" y="3001"/>
                    <a:pt x="151" y="3051"/>
                  </a:cubicBezTo>
                  <a:cubicBezTo>
                    <a:pt x="100" y="3152"/>
                    <a:pt x="126" y="3277"/>
                    <a:pt x="201" y="3352"/>
                  </a:cubicBezTo>
                  <a:cubicBezTo>
                    <a:pt x="226" y="3377"/>
                    <a:pt x="251" y="3377"/>
                    <a:pt x="276" y="3402"/>
                  </a:cubicBezTo>
                  <a:cubicBezTo>
                    <a:pt x="301" y="3427"/>
                    <a:pt x="351" y="3427"/>
                    <a:pt x="376" y="3427"/>
                  </a:cubicBezTo>
                  <a:cubicBezTo>
                    <a:pt x="426" y="3427"/>
                    <a:pt x="451" y="3427"/>
                    <a:pt x="476" y="3402"/>
                  </a:cubicBezTo>
                  <a:cubicBezTo>
                    <a:pt x="602" y="3352"/>
                    <a:pt x="677" y="3202"/>
                    <a:pt x="677" y="3076"/>
                  </a:cubicBezTo>
                  <a:cubicBezTo>
                    <a:pt x="652" y="3001"/>
                    <a:pt x="627" y="2951"/>
                    <a:pt x="577" y="2901"/>
                  </a:cubicBezTo>
                  <a:cubicBezTo>
                    <a:pt x="677" y="2776"/>
                    <a:pt x="777" y="2550"/>
                    <a:pt x="777" y="2400"/>
                  </a:cubicBezTo>
                  <a:cubicBezTo>
                    <a:pt x="877" y="1623"/>
                    <a:pt x="652" y="796"/>
                    <a:pt x="151" y="44"/>
                  </a:cubicBezTo>
                  <a:cubicBezTo>
                    <a:pt x="151" y="44"/>
                    <a:pt x="126" y="44"/>
                    <a:pt x="126" y="19"/>
                  </a:cubicBezTo>
                  <a:cubicBezTo>
                    <a:pt x="113" y="6"/>
                    <a:pt x="100" y="0"/>
                    <a:pt x="8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55"/>
            <p:cNvSpPr/>
            <p:nvPr/>
          </p:nvSpPr>
          <p:spPr>
            <a:xfrm>
              <a:off x="7433573" y="4424200"/>
              <a:ext cx="73965" cy="179309"/>
            </a:xfrm>
            <a:custGeom>
              <a:avLst/>
              <a:gdLst/>
              <a:ahLst/>
              <a:cxnLst/>
              <a:rect l="l" t="t" r="r" b="b"/>
              <a:pathLst>
                <a:path w="528" h="1280" extrusionOk="0">
                  <a:moveTo>
                    <a:pt x="427" y="1"/>
                  </a:moveTo>
                  <a:cubicBezTo>
                    <a:pt x="402" y="1"/>
                    <a:pt x="377" y="26"/>
                    <a:pt x="377" y="51"/>
                  </a:cubicBezTo>
                  <a:cubicBezTo>
                    <a:pt x="377" y="126"/>
                    <a:pt x="377" y="176"/>
                    <a:pt x="377" y="251"/>
                  </a:cubicBezTo>
                  <a:cubicBezTo>
                    <a:pt x="377" y="352"/>
                    <a:pt x="377" y="477"/>
                    <a:pt x="377" y="602"/>
                  </a:cubicBezTo>
                  <a:cubicBezTo>
                    <a:pt x="402" y="753"/>
                    <a:pt x="402" y="928"/>
                    <a:pt x="402" y="1079"/>
                  </a:cubicBezTo>
                  <a:lnTo>
                    <a:pt x="51" y="1154"/>
                  </a:lnTo>
                  <a:cubicBezTo>
                    <a:pt x="26" y="1154"/>
                    <a:pt x="1" y="1179"/>
                    <a:pt x="1" y="1229"/>
                  </a:cubicBezTo>
                  <a:cubicBezTo>
                    <a:pt x="26" y="1254"/>
                    <a:pt x="51" y="1279"/>
                    <a:pt x="76" y="1279"/>
                  </a:cubicBezTo>
                  <a:lnTo>
                    <a:pt x="477" y="1179"/>
                  </a:lnTo>
                  <a:cubicBezTo>
                    <a:pt x="527" y="1179"/>
                    <a:pt x="527" y="1154"/>
                    <a:pt x="527" y="1129"/>
                  </a:cubicBezTo>
                  <a:cubicBezTo>
                    <a:pt x="527" y="978"/>
                    <a:pt x="527" y="778"/>
                    <a:pt x="527" y="577"/>
                  </a:cubicBezTo>
                  <a:cubicBezTo>
                    <a:pt x="502" y="477"/>
                    <a:pt x="502" y="377"/>
                    <a:pt x="502" y="277"/>
                  </a:cubicBezTo>
                  <a:cubicBezTo>
                    <a:pt x="502" y="201"/>
                    <a:pt x="502" y="126"/>
                    <a:pt x="502" y="51"/>
                  </a:cubicBezTo>
                  <a:cubicBezTo>
                    <a:pt x="502" y="26"/>
                    <a:pt x="452" y="1"/>
                    <a:pt x="42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55"/>
            <p:cNvSpPr/>
            <p:nvPr/>
          </p:nvSpPr>
          <p:spPr>
            <a:xfrm>
              <a:off x="7644261" y="4409211"/>
              <a:ext cx="91476" cy="187154"/>
            </a:xfrm>
            <a:custGeom>
              <a:avLst/>
              <a:gdLst/>
              <a:ahLst/>
              <a:cxnLst/>
              <a:rect l="l" t="t" r="r" b="b"/>
              <a:pathLst>
                <a:path w="653" h="1336" extrusionOk="0">
                  <a:moveTo>
                    <a:pt x="75" y="1"/>
                  </a:moveTo>
                  <a:cubicBezTo>
                    <a:pt x="42" y="1"/>
                    <a:pt x="26" y="37"/>
                    <a:pt x="26" y="58"/>
                  </a:cubicBezTo>
                  <a:cubicBezTo>
                    <a:pt x="26" y="158"/>
                    <a:pt x="26" y="258"/>
                    <a:pt x="26" y="358"/>
                  </a:cubicBezTo>
                  <a:cubicBezTo>
                    <a:pt x="1" y="634"/>
                    <a:pt x="1" y="910"/>
                    <a:pt x="1" y="1160"/>
                  </a:cubicBezTo>
                  <a:cubicBezTo>
                    <a:pt x="1" y="1211"/>
                    <a:pt x="26" y="1236"/>
                    <a:pt x="51" y="1236"/>
                  </a:cubicBezTo>
                  <a:lnTo>
                    <a:pt x="577" y="1336"/>
                  </a:lnTo>
                  <a:cubicBezTo>
                    <a:pt x="627" y="1336"/>
                    <a:pt x="652" y="1311"/>
                    <a:pt x="652" y="1286"/>
                  </a:cubicBezTo>
                  <a:cubicBezTo>
                    <a:pt x="652" y="1236"/>
                    <a:pt x="627" y="1211"/>
                    <a:pt x="602" y="1211"/>
                  </a:cubicBezTo>
                  <a:lnTo>
                    <a:pt x="126" y="1110"/>
                  </a:lnTo>
                  <a:cubicBezTo>
                    <a:pt x="126" y="860"/>
                    <a:pt x="126" y="609"/>
                    <a:pt x="151" y="333"/>
                  </a:cubicBezTo>
                  <a:cubicBezTo>
                    <a:pt x="151" y="258"/>
                    <a:pt x="151" y="158"/>
                    <a:pt x="151" y="58"/>
                  </a:cubicBezTo>
                  <a:cubicBezTo>
                    <a:pt x="151" y="33"/>
                    <a:pt x="126" y="8"/>
                    <a:pt x="101" y="8"/>
                  </a:cubicBezTo>
                  <a:cubicBezTo>
                    <a:pt x="91" y="3"/>
                    <a:pt x="83" y="1"/>
                    <a:pt x="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55"/>
            <p:cNvSpPr/>
            <p:nvPr/>
          </p:nvSpPr>
          <p:spPr>
            <a:xfrm>
              <a:off x="7409058" y="3158112"/>
              <a:ext cx="37963" cy="33200"/>
            </a:xfrm>
            <a:custGeom>
              <a:avLst/>
              <a:gdLst/>
              <a:ahLst/>
              <a:cxnLst/>
              <a:rect l="l" t="t" r="r" b="b"/>
              <a:pathLst>
                <a:path w="271" h="237" extrusionOk="0">
                  <a:moveTo>
                    <a:pt x="132" y="0"/>
                  </a:moveTo>
                  <a:cubicBezTo>
                    <a:pt x="112" y="0"/>
                    <a:pt x="92" y="5"/>
                    <a:pt x="76" y="16"/>
                  </a:cubicBezTo>
                  <a:cubicBezTo>
                    <a:pt x="0" y="66"/>
                    <a:pt x="0" y="192"/>
                    <a:pt x="76" y="217"/>
                  </a:cubicBezTo>
                  <a:cubicBezTo>
                    <a:pt x="96" y="230"/>
                    <a:pt x="118" y="236"/>
                    <a:pt x="139" y="236"/>
                  </a:cubicBezTo>
                  <a:cubicBezTo>
                    <a:pt x="197" y="236"/>
                    <a:pt x="251" y="190"/>
                    <a:pt x="251" y="116"/>
                  </a:cubicBezTo>
                  <a:cubicBezTo>
                    <a:pt x="270" y="58"/>
                    <a:pt x="200" y="0"/>
                    <a:pt x="1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55"/>
            <p:cNvSpPr/>
            <p:nvPr/>
          </p:nvSpPr>
          <p:spPr>
            <a:xfrm>
              <a:off x="7679423" y="3158112"/>
              <a:ext cx="38663" cy="33200"/>
            </a:xfrm>
            <a:custGeom>
              <a:avLst/>
              <a:gdLst/>
              <a:ahLst/>
              <a:cxnLst/>
              <a:rect l="l" t="t" r="r" b="b"/>
              <a:pathLst>
                <a:path w="276" h="237" extrusionOk="0">
                  <a:moveTo>
                    <a:pt x="154" y="0"/>
                  </a:moveTo>
                  <a:cubicBezTo>
                    <a:pt x="136" y="0"/>
                    <a:pt x="117" y="5"/>
                    <a:pt x="100" y="16"/>
                  </a:cubicBezTo>
                  <a:lnTo>
                    <a:pt x="75" y="16"/>
                  </a:lnTo>
                  <a:cubicBezTo>
                    <a:pt x="0" y="66"/>
                    <a:pt x="0" y="192"/>
                    <a:pt x="75" y="217"/>
                  </a:cubicBezTo>
                  <a:cubicBezTo>
                    <a:pt x="96" y="230"/>
                    <a:pt x="119" y="236"/>
                    <a:pt x="143" y="236"/>
                  </a:cubicBezTo>
                  <a:cubicBezTo>
                    <a:pt x="209" y="236"/>
                    <a:pt x="276" y="190"/>
                    <a:pt x="276" y="116"/>
                  </a:cubicBezTo>
                  <a:cubicBezTo>
                    <a:pt x="276" y="58"/>
                    <a:pt x="216" y="0"/>
                    <a:pt x="1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55"/>
            <p:cNvSpPr/>
            <p:nvPr/>
          </p:nvSpPr>
          <p:spPr>
            <a:xfrm>
              <a:off x="7584585" y="3242303"/>
              <a:ext cx="80829" cy="44547"/>
            </a:xfrm>
            <a:custGeom>
              <a:avLst/>
              <a:gdLst/>
              <a:ahLst/>
              <a:cxnLst/>
              <a:rect l="l" t="t" r="r" b="b"/>
              <a:pathLst>
                <a:path w="577" h="318" extrusionOk="0">
                  <a:moveTo>
                    <a:pt x="511" y="0"/>
                  </a:moveTo>
                  <a:cubicBezTo>
                    <a:pt x="490" y="0"/>
                    <a:pt x="466" y="12"/>
                    <a:pt x="452" y="42"/>
                  </a:cubicBezTo>
                  <a:cubicBezTo>
                    <a:pt x="412" y="120"/>
                    <a:pt x="297" y="183"/>
                    <a:pt x="189" y="183"/>
                  </a:cubicBezTo>
                  <a:cubicBezTo>
                    <a:pt x="158" y="183"/>
                    <a:pt x="128" y="178"/>
                    <a:pt x="101" y="167"/>
                  </a:cubicBezTo>
                  <a:cubicBezTo>
                    <a:pt x="93" y="160"/>
                    <a:pt x="84" y="157"/>
                    <a:pt x="74" y="157"/>
                  </a:cubicBezTo>
                  <a:cubicBezTo>
                    <a:pt x="51" y="157"/>
                    <a:pt x="26" y="174"/>
                    <a:pt x="26" y="192"/>
                  </a:cubicBezTo>
                  <a:cubicBezTo>
                    <a:pt x="0" y="242"/>
                    <a:pt x="26" y="267"/>
                    <a:pt x="51" y="292"/>
                  </a:cubicBezTo>
                  <a:cubicBezTo>
                    <a:pt x="101" y="292"/>
                    <a:pt x="151" y="317"/>
                    <a:pt x="201" y="317"/>
                  </a:cubicBezTo>
                  <a:cubicBezTo>
                    <a:pt x="351" y="317"/>
                    <a:pt x="502" y="217"/>
                    <a:pt x="577" y="92"/>
                  </a:cubicBezTo>
                  <a:cubicBezTo>
                    <a:pt x="577" y="67"/>
                    <a:pt x="577" y="17"/>
                    <a:pt x="552" y="17"/>
                  </a:cubicBezTo>
                  <a:cubicBezTo>
                    <a:pt x="541" y="6"/>
                    <a:pt x="527" y="0"/>
                    <a:pt x="5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55"/>
            <p:cNvSpPr/>
            <p:nvPr/>
          </p:nvSpPr>
          <p:spPr>
            <a:xfrm>
              <a:off x="7359889" y="3253650"/>
              <a:ext cx="94978" cy="60096"/>
            </a:xfrm>
            <a:custGeom>
              <a:avLst/>
              <a:gdLst/>
              <a:ahLst/>
              <a:cxnLst/>
              <a:rect l="l" t="t" r="r" b="b"/>
              <a:pathLst>
                <a:path w="678" h="429" extrusionOk="0">
                  <a:moveTo>
                    <a:pt x="339" y="1"/>
                  </a:moveTo>
                  <a:cubicBezTo>
                    <a:pt x="270" y="1"/>
                    <a:pt x="204" y="18"/>
                    <a:pt x="151" y="36"/>
                  </a:cubicBezTo>
                  <a:cubicBezTo>
                    <a:pt x="126" y="61"/>
                    <a:pt x="101" y="61"/>
                    <a:pt x="101" y="86"/>
                  </a:cubicBezTo>
                  <a:cubicBezTo>
                    <a:pt x="26" y="111"/>
                    <a:pt x="0" y="161"/>
                    <a:pt x="0" y="236"/>
                  </a:cubicBezTo>
                  <a:cubicBezTo>
                    <a:pt x="0" y="312"/>
                    <a:pt x="76" y="362"/>
                    <a:pt x="126" y="387"/>
                  </a:cubicBezTo>
                  <a:cubicBezTo>
                    <a:pt x="199" y="416"/>
                    <a:pt x="264" y="428"/>
                    <a:pt x="330" y="428"/>
                  </a:cubicBezTo>
                  <a:cubicBezTo>
                    <a:pt x="377" y="428"/>
                    <a:pt x="425" y="422"/>
                    <a:pt x="477" y="412"/>
                  </a:cubicBezTo>
                  <a:cubicBezTo>
                    <a:pt x="527" y="412"/>
                    <a:pt x="602" y="362"/>
                    <a:pt x="627" y="312"/>
                  </a:cubicBezTo>
                  <a:cubicBezTo>
                    <a:pt x="677" y="287"/>
                    <a:pt x="677" y="211"/>
                    <a:pt x="652" y="161"/>
                  </a:cubicBezTo>
                  <a:cubicBezTo>
                    <a:pt x="627" y="86"/>
                    <a:pt x="577" y="61"/>
                    <a:pt x="527" y="36"/>
                  </a:cubicBezTo>
                  <a:cubicBezTo>
                    <a:pt x="527" y="36"/>
                    <a:pt x="502" y="36"/>
                    <a:pt x="477" y="11"/>
                  </a:cubicBezTo>
                  <a:lnTo>
                    <a:pt x="427" y="11"/>
                  </a:lnTo>
                  <a:cubicBezTo>
                    <a:pt x="397" y="4"/>
                    <a:pt x="368" y="1"/>
                    <a:pt x="3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55"/>
            <p:cNvSpPr/>
            <p:nvPr/>
          </p:nvSpPr>
          <p:spPr>
            <a:xfrm>
              <a:off x="7703926" y="3253650"/>
              <a:ext cx="94978" cy="60096"/>
            </a:xfrm>
            <a:custGeom>
              <a:avLst/>
              <a:gdLst/>
              <a:ahLst/>
              <a:cxnLst/>
              <a:rect l="l" t="t" r="r" b="b"/>
              <a:pathLst>
                <a:path w="678" h="429" extrusionOk="0">
                  <a:moveTo>
                    <a:pt x="339" y="1"/>
                  </a:moveTo>
                  <a:cubicBezTo>
                    <a:pt x="270" y="1"/>
                    <a:pt x="204" y="18"/>
                    <a:pt x="151" y="36"/>
                  </a:cubicBezTo>
                  <a:cubicBezTo>
                    <a:pt x="126" y="61"/>
                    <a:pt x="101" y="61"/>
                    <a:pt x="101" y="86"/>
                  </a:cubicBezTo>
                  <a:cubicBezTo>
                    <a:pt x="26" y="111"/>
                    <a:pt x="0" y="161"/>
                    <a:pt x="0" y="236"/>
                  </a:cubicBezTo>
                  <a:cubicBezTo>
                    <a:pt x="0" y="312"/>
                    <a:pt x="76" y="362"/>
                    <a:pt x="126" y="387"/>
                  </a:cubicBezTo>
                  <a:cubicBezTo>
                    <a:pt x="199" y="416"/>
                    <a:pt x="264" y="428"/>
                    <a:pt x="330" y="428"/>
                  </a:cubicBezTo>
                  <a:cubicBezTo>
                    <a:pt x="377" y="428"/>
                    <a:pt x="425" y="422"/>
                    <a:pt x="477" y="412"/>
                  </a:cubicBezTo>
                  <a:cubicBezTo>
                    <a:pt x="527" y="412"/>
                    <a:pt x="602" y="362"/>
                    <a:pt x="627" y="312"/>
                  </a:cubicBezTo>
                  <a:cubicBezTo>
                    <a:pt x="677" y="287"/>
                    <a:pt x="677" y="211"/>
                    <a:pt x="652" y="161"/>
                  </a:cubicBezTo>
                  <a:cubicBezTo>
                    <a:pt x="627" y="86"/>
                    <a:pt x="577" y="61"/>
                    <a:pt x="527" y="36"/>
                  </a:cubicBezTo>
                  <a:cubicBezTo>
                    <a:pt x="527" y="36"/>
                    <a:pt x="502" y="36"/>
                    <a:pt x="477" y="11"/>
                  </a:cubicBezTo>
                  <a:lnTo>
                    <a:pt x="427" y="11"/>
                  </a:lnTo>
                  <a:cubicBezTo>
                    <a:pt x="397" y="4"/>
                    <a:pt x="368" y="1"/>
                    <a:pt x="3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9" name="Google Shape;1879;p55"/>
          <p:cNvGrpSpPr/>
          <p:nvPr/>
        </p:nvGrpSpPr>
        <p:grpSpPr>
          <a:xfrm rot="2072071" flipH="1">
            <a:off x="275669" y="1574014"/>
            <a:ext cx="965546" cy="1422719"/>
            <a:chOff x="2596625" y="2435500"/>
            <a:chExt cx="236875" cy="349025"/>
          </a:xfrm>
        </p:grpSpPr>
        <p:sp>
          <p:nvSpPr>
            <p:cNvPr id="1880" name="Google Shape;1880;p55"/>
            <p:cNvSpPr/>
            <p:nvPr/>
          </p:nvSpPr>
          <p:spPr>
            <a:xfrm>
              <a:off x="2599150" y="2450525"/>
              <a:ext cx="234350" cy="319150"/>
            </a:xfrm>
            <a:custGeom>
              <a:avLst/>
              <a:gdLst/>
              <a:ahLst/>
              <a:cxnLst/>
              <a:rect l="l" t="t" r="r" b="b"/>
              <a:pathLst>
                <a:path w="9374" h="12766" extrusionOk="0">
                  <a:moveTo>
                    <a:pt x="4136" y="1"/>
                  </a:moveTo>
                  <a:cubicBezTo>
                    <a:pt x="4136" y="26"/>
                    <a:pt x="4136" y="26"/>
                    <a:pt x="4136" y="26"/>
                  </a:cubicBezTo>
                  <a:cubicBezTo>
                    <a:pt x="4136" y="51"/>
                    <a:pt x="4110" y="76"/>
                    <a:pt x="4085" y="101"/>
                  </a:cubicBezTo>
                  <a:cubicBezTo>
                    <a:pt x="4035" y="101"/>
                    <a:pt x="4010" y="76"/>
                    <a:pt x="4010" y="26"/>
                  </a:cubicBezTo>
                  <a:cubicBezTo>
                    <a:pt x="3960" y="26"/>
                    <a:pt x="3885" y="51"/>
                    <a:pt x="3835" y="51"/>
                  </a:cubicBezTo>
                  <a:cubicBezTo>
                    <a:pt x="3835" y="51"/>
                    <a:pt x="3810" y="76"/>
                    <a:pt x="3785" y="76"/>
                  </a:cubicBezTo>
                  <a:cubicBezTo>
                    <a:pt x="3810" y="101"/>
                    <a:pt x="3810" y="126"/>
                    <a:pt x="3835" y="176"/>
                  </a:cubicBezTo>
                  <a:cubicBezTo>
                    <a:pt x="3835" y="201"/>
                    <a:pt x="3810" y="251"/>
                    <a:pt x="3785" y="251"/>
                  </a:cubicBezTo>
                  <a:lnTo>
                    <a:pt x="3760" y="251"/>
                  </a:lnTo>
                  <a:cubicBezTo>
                    <a:pt x="3735" y="251"/>
                    <a:pt x="3709" y="226"/>
                    <a:pt x="3709" y="201"/>
                  </a:cubicBezTo>
                  <a:cubicBezTo>
                    <a:pt x="3684" y="176"/>
                    <a:pt x="3684" y="126"/>
                    <a:pt x="3684" y="101"/>
                  </a:cubicBezTo>
                  <a:cubicBezTo>
                    <a:pt x="3233" y="201"/>
                    <a:pt x="2832" y="402"/>
                    <a:pt x="2481" y="702"/>
                  </a:cubicBezTo>
                  <a:cubicBezTo>
                    <a:pt x="2532" y="753"/>
                    <a:pt x="2582" y="778"/>
                    <a:pt x="2657" y="803"/>
                  </a:cubicBezTo>
                  <a:cubicBezTo>
                    <a:pt x="2607" y="1028"/>
                    <a:pt x="2406" y="1204"/>
                    <a:pt x="2181" y="1204"/>
                  </a:cubicBezTo>
                  <a:cubicBezTo>
                    <a:pt x="2130" y="1154"/>
                    <a:pt x="2080" y="1129"/>
                    <a:pt x="2055" y="1078"/>
                  </a:cubicBezTo>
                  <a:cubicBezTo>
                    <a:pt x="2055" y="1103"/>
                    <a:pt x="2030" y="1103"/>
                    <a:pt x="2030" y="1129"/>
                  </a:cubicBezTo>
                  <a:cubicBezTo>
                    <a:pt x="1554" y="1680"/>
                    <a:pt x="1228" y="2332"/>
                    <a:pt x="953" y="3008"/>
                  </a:cubicBezTo>
                  <a:cubicBezTo>
                    <a:pt x="978" y="3033"/>
                    <a:pt x="1003" y="3058"/>
                    <a:pt x="1003" y="3058"/>
                  </a:cubicBezTo>
                  <a:cubicBezTo>
                    <a:pt x="1028" y="3083"/>
                    <a:pt x="1053" y="3134"/>
                    <a:pt x="1028" y="3159"/>
                  </a:cubicBezTo>
                  <a:cubicBezTo>
                    <a:pt x="1003" y="3184"/>
                    <a:pt x="978" y="3184"/>
                    <a:pt x="978" y="3184"/>
                  </a:cubicBezTo>
                  <a:cubicBezTo>
                    <a:pt x="953" y="3184"/>
                    <a:pt x="953" y="3184"/>
                    <a:pt x="927" y="3159"/>
                  </a:cubicBezTo>
                  <a:lnTo>
                    <a:pt x="902" y="3159"/>
                  </a:lnTo>
                  <a:cubicBezTo>
                    <a:pt x="877" y="3284"/>
                    <a:pt x="827" y="3409"/>
                    <a:pt x="777" y="3560"/>
                  </a:cubicBezTo>
                  <a:cubicBezTo>
                    <a:pt x="577" y="4161"/>
                    <a:pt x="401" y="4788"/>
                    <a:pt x="251" y="5414"/>
                  </a:cubicBezTo>
                  <a:cubicBezTo>
                    <a:pt x="802" y="5815"/>
                    <a:pt x="1103" y="6492"/>
                    <a:pt x="1053" y="7144"/>
                  </a:cubicBezTo>
                  <a:cubicBezTo>
                    <a:pt x="978" y="7795"/>
                    <a:pt x="577" y="8372"/>
                    <a:pt x="0" y="8672"/>
                  </a:cubicBezTo>
                  <a:cubicBezTo>
                    <a:pt x="50" y="9500"/>
                    <a:pt x="226" y="10327"/>
                    <a:pt x="577" y="11104"/>
                  </a:cubicBezTo>
                  <a:cubicBezTo>
                    <a:pt x="827" y="11705"/>
                    <a:pt x="1203" y="12281"/>
                    <a:pt x="1780" y="12557"/>
                  </a:cubicBezTo>
                  <a:cubicBezTo>
                    <a:pt x="2101" y="12718"/>
                    <a:pt x="2433" y="12765"/>
                    <a:pt x="2776" y="12765"/>
                  </a:cubicBezTo>
                  <a:cubicBezTo>
                    <a:pt x="2967" y="12765"/>
                    <a:pt x="3161" y="12751"/>
                    <a:pt x="3359" y="12733"/>
                  </a:cubicBezTo>
                  <a:cubicBezTo>
                    <a:pt x="3359" y="12657"/>
                    <a:pt x="3334" y="12607"/>
                    <a:pt x="3334" y="12532"/>
                  </a:cubicBezTo>
                  <a:cubicBezTo>
                    <a:pt x="3308" y="12507"/>
                    <a:pt x="3334" y="12482"/>
                    <a:pt x="3384" y="12457"/>
                  </a:cubicBezTo>
                  <a:cubicBezTo>
                    <a:pt x="3409" y="12457"/>
                    <a:pt x="3459" y="12482"/>
                    <a:pt x="3459" y="12507"/>
                  </a:cubicBezTo>
                  <a:cubicBezTo>
                    <a:pt x="3459" y="12582"/>
                    <a:pt x="3484" y="12632"/>
                    <a:pt x="3484" y="12708"/>
                  </a:cubicBezTo>
                  <a:cubicBezTo>
                    <a:pt x="3735" y="12682"/>
                    <a:pt x="3960" y="12632"/>
                    <a:pt x="4186" y="12607"/>
                  </a:cubicBezTo>
                  <a:cubicBezTo>
                    <a:pt x="4336" y="12582"/>
                    <a:pt x="4486" y="12557"/>
                    <a:pt x="4637" y="12532"/>
                  </a:cubicBezTo>
                  <a:cubicBezTo>
                    <a:pt x="5088" y="12482"/>
                    <a:pt x="5564" y="12482"/>
                    <a:pt x="6015" y="12482"/>
                  </a:cubicBezTo>
                  <a:cubicBezTo>
                    <a:pt x="6015" y="12432"/>
                    <a:pt x="6040" y="12357"/>
                    <a:pt x="6040" y="12307"/>
                  </a:cubicBezTo>
                  <a:cubicBezTo>
                    <a:pt x="6040" y="12256"/>
                    <a:pt x="6065" y="12231"/>
                    <a:pt x="6115" y="12231"/>
                  </a:cubicBezTo>
                  <a:cubicBezTo>
                    <a:pt x="6141" y="12256"/>
                    <a:pt x="6166" y="12281"/>
                    <a:pt x="6166" y="12307"/>
                  </a:cubicBezTo>
                  <a:cubicBezTo>
                    <a:pt x="6166" y="12382"/>
                    <a:pt x="6141" y="12432"/>
                    <a:pt x="6141" y="12482"/>
                  </a:cubicBezTo>
                  <a:cubicBezTo>
                    <a:pt x="6166" y="12507"/>
                    <a:pt x="6191" y="12507"/>
                    <a:pt x="6216" y="12507"/>
                  </a:cubicBezTo>
                  <a:cubicBezTo>
                    <a:pt x="6441" y="12507"/>
                    <a:pt x="6673" y="12526"/>
                    <a:pt x="6902" y="12526"/>
                  </a:cubicBezTo>
                  <a:cubicBezTo>
                    <a:pt x="7131" y="12526"/>
                    <a:pt x="7356" y="12507"/>
                    <a:pt x="7569" y="12432"/>
                  </a:cubicBezTo>
                  <a:cubicBezTo>
                    <a:pt x="8196" y="12256"/>
                    <a:pt x="8697" y="11705"/>
                    <a:pt x="8948" y="11104"/>
                  </a:cubicBezTo>
                  <a:cubicBezTo>
                    <a:pt x="9198" y="10477"/>
                    <a:pt x="9248" y="9800"/>
                    <a:pt x="9273" y="9149"/>
                  </a:cubicBezTo>
                  <a:cubicBezTo>
                    <a:pt x="9374" y="6968"/>
                    <a:pt x="9173" y="4738"/>
                    <a:pt x="8246" y="2783"/>
                  </a:cubicBezTo>
                  <a:cubicBezTo>
                    <a:pt x="8221" y="2758"/>
                    <a:pt x="8196" y="2733"/>
                    <a:pt x="8196" y="2708"/>
                  </a:cubicBezTo>
                  <a:cubicBezTo>
                    <a:pt x="8171" y="2733"/>
                    <a:pt x="8146" y="2758"/>
                    <a:pt x="8121" y="2783"/>
                  </a:cubicBezTo>
                  <a:cubicBezTo>
                    <a:pt x="8121" y="2808"/>
                    <a:pt x="8095" y="2808"/>
                    <a:pt x="8070" y="2808"/>
                  </a:cubicBezTo>
                  <a:cubicBezTo>
                    <a:pt x="8070" y="2808"/>
                    <a:pt x="8045" y="2808"/>
                    <a:pt x="8020" y="2783"/>
                  </a:cubicBezTo>
                  <a:cubicBezTo>
                    <a:pt x="7995" y="2758"/>
                    <a:pt x="7995" y="2733"/>
                    <a:pt x="8020" y="2708"/>
                  </a:cubicBezTo>
                  <a:cubicBezTo>
                    <a:pt x="8070" y="2657"/>
                    <a:pt x="8095" y="2607"/>
                    <a:pt x="8121" y="2582"/>
                  </a:cubicBezTo>
                  <a:cubicBezTo>
                    <a:pt x="7770" y="1880"/>
                    <a:pt x="7293" y="1229"/>
                    <a:pt x="6667" y="728"/>
                  </a:cubicBezTo>
                  <a:cubicBezTo>
                    <a:pt x="6516" y="627"/>
                    <a:pt x="6341" y="502"/>
                    <a:pt x="6191" y="427"/>
                  </a:cubicBezTo>
                  <a:cubicBezTo>
                    <a:pt x="6166" y="477"/>
                    <a:pt x="6115" y="552"/>
                    <a:pt x="6065" y="602"/>
                  </a:cubicBezTo>
                  <a:cubicBezTo>
                    <a:pt x="6035" y="610"/>
                    <a:pt x="6006" y="613"/>
                    <a:pt x="5976" y="613"/>
                  </a:cubicBezTo>
                  <a:cubicBezTo>
                    <a:pt x="5808" y="613"/>
                    <a:pt x="5653" y="497"/>
                    <a:pt x="5589" y="327"/>
                  </a:cubicBezTo>
                  <a:cubicBezTo>
                    <a:pt x="5639" y="301"/>
                    <a:pt x="5689" y="251"/>
                    <a:pt x="5740" y="226"/>
                  </a:cubicBezTo>
                  <a:cubicBezTo>
                    <a:pt x="5389" y="76"/>
                    <a:pt x="5013" y="1"/>
                    <a:pt x="4637" y="1"/>
                  </a:cubicBezTo>
                  <a:lnTo>
                    <a:pt x="4511" y="1"/>
                  </a:lnTo>
                  <a:cubicBezTo>
                    <a:pt x="4511" y="26"/>
                    <a:pt x="4511" y="76"/>
                    <a:pt x="4511" y="126"/>
                  </a:cubicBezTo>
                  <a:cubicBezTo>
                    <a:pt x="4486" y="151"/>
                    <a:pt x="4461" y="176"/>
                    <a:pt x="4436" y="176"/>
                  </a:cubicBezTo>
                  <a:cubicBezTo>
                    <a:pt x="4386" y="176"/>
                    <a:pt x="4361" y="126"/>
                    <a:pt x="4386" y="101"/>
                  </a:cubicBezTo>
                  <a:cubicBezTo>
                    <a:pt x="4386" y="76"/>
                    <a:pt x="4386" y="26"/>
                    <a:pt x="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55"/>
            <p:cNvSpPr/>
            <p:nvPr/>
          </p:nvSpPr>
          <p:spPr>
            <a:xfrm>
              <a:off x="2747650" y="2493550"/>
              <a:ext cx="13175" cy="8375"/>
            </a:xfrm>
            <a:custGeom>
              <a:avLst/>
              <a:gdLst/>
              <a:ahLst/>
              <a:cxnLst/>
              <a:rect l="l" t="t" r="r" b="b"/>
              <a:pathLst>
                <a:path w="527" h="335" extrusionOk="0">
                  <a:moveTo>
                    <a:pt x="252" y="0"/>
                  </a:moveTo>
                  <a:cubicBezTo>
                    <a:pt x="169" y="0"/>
                    <a:pt x="83" y="33"/>
                    <a:pt x="25" y="109"/>
                  </a:cubicBezTo>
                  <a:cubicBezTo>
                    <a:pt x="0" y="134"/>
                    <a:pt x="0" y="159"/>
                    <a:pt x="25" y="184"/>
                  </a:cubicBezTo>
                  <a:cubicBezTo>
                    <a:pt x="38" y="197"/>
                    <a:pt x="56" y="203"/>
                    <a:pt x="75" y="203"/>
                  </a:cubicBezTo>
                  <a:cubicBezTo>
                    <a:pt x="94" y="203"/>
                    <a:pt x="113" y="197"/>
                    <a:pt x="125" y="184"/>
                  </a:cubicBezTo>
                  <a:cubicBezTo>
                    <a:pt x="144" y="148"/>
                    <a:pt x="189" y="125"/>
                    <a:pt x="231" y="125"/>
                  </a:cubicBezTo>
                  <a:cubicBezTo>
                    <a:pt x="247" y="125"/>
                    <a:pt x="262" y="128"/>
                    <a:pt x="276" y="134"/>
                  </a:cubicBezTo>
                  <a:cubicBezTo>
                    <a:pt x="351" y="159"/>
                    <a:pt x="401" y="210"/>
                    <a:pt x="401" y="260"/>
                  </a:cubicBezTo>
                  <a:cubicBezTo>
                    <a:pt x="401" y="310"/>
                    <a:pt x="426" y="335"/>
                    <a:pt x="451" y="335"/>
                  </a:cubicBezTo>
                  <a:cubicBezTo>
                    <a:pt x="501" y="335"/>
                    <a:pt x="526" y="310"/>
                    <a:pt x="526" y="260"/>
                  </a:cubicBezTo>
                  <a:cubicBezTo>
                    <a:pt x="526" y="159"/>
                    <a:pt x="426" y="59"/>
                    <a:pt x="326" y="9"/>
                  </a:cubicBezTo>
                  <a:cubicBezTo>
                    <a:pt x="302" y="3"/>
                    <a:pt x="277" y="0"/>
                    <a:pt x="252" y="0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55"/>
            <p:cNvSpPr/>
            <p:nvPr/>
          </p:nvSpPr>
          <p:spPr>
            <a:xfrm>
              <a:off x="2657400" y="2496725"/>
              <a:ext cx="14450" cy="7725"/>
            </a:xfrm>
            <a:custGeom>
              <a:avLst/>
              <a:gdLst/>
              <a:ahLst/>
              <a:cxnLst/>
              <a:rect l="l" t="t" r="r" b="b"/>
              <a:pathLst>
                <a:path w="578" h="309" extrusionOk="0">
                  <a:moveTo>
                    <a:pt x="307" y="1"/>
                  </a:moveTo>
                  <a:cubicBezTo>
                    <a:pt x="288" y="1"/>
                    <a:pt x="269" y="3"/>
                    <a:pt x="252" y="7"/>
                  </a:cubicBezTo>
                  <a:cubicBezTo>
                    <a:pt x="126" y="32"/>
                    <a:pt x="51" y="108"/>
                    <a:pt x="26" y="233"/>
                  </a:cubicBezTo>
                  <a:cubicBezTo>
                    <a:pt x="1" y="258"/>
                    <a:pt x="26" y="308"/>
                    <a:pt x="51" y="308"/>
                  </a:cubicBezTo>
                  <a:lnTo>
                    <a:pt x="76" y="308"/>
                  </a:lnTo>
                  <a:cubicBezTo>
                    <a:pt x="101" y="308"/>
                    <a:pt x="126" y="283"/>
                    <a:pt x="151" y="258"/>
                  </a:cubicBezTo>
                  <a:cubicBezTo>
                    <a:pt x="151" y="183"/>
                    <a:pt x="202" y="133"/>
                    <a:pt x="277" y="133"/>
                  </a:cubicBezTo>
                  <a:cubicBezTo>
                    <a:pt x="297" y="126"/>
                    <a:pt x="315" y="123"/>
                    <a:pt x="332" y="123"/>
                  </a:cubicBezTo>
                  <a:cubicBezTo>
                    <a:pt x="379" y="123"/>
                    <a:pt x="415" y="146"/>
                    <a:pt x="452" y="183"/>
                  </a:cubicBezTo>
                  <a:cubicBezTo>
                    <a:pt x="467" y="212"/>
                    <a:pt x="481" y="224"/>
                    <a:pt x="501" y="224"/>
                  </a:cubicBezTo>
                  <a:cubicBezTo>
                    <a:pt x="515" y="224"/>
                    <a:pt x="532" y="218"/>
                    <a:pt x="552" y="208"/>
                  </a:cubicBezTo>
                  <a:cubicBezTo>
                    <a:pt x="577" y="183"/>
                    <a:pt x="577" y="133"/>
                    <a:pt x="552" y="108"/>
                  </a:cubicBezTo>
                  <a:cubicBezTo>
                    <a:pt x="491" y="46"/>
                    <a:pt x="395" y="1"/>
                    <a:pt x="307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55"/>
            <p:cNvSpPr/>
            <p:nvPr/>
          </p:nvSpPr>
          <p:spPr>
            <a:xfrm>
              <a:off x="2641125" y="2647625"/>
              <a:ext cx="57675" cy="57850"/>
            </a:xfrm>
            <a:custGeom>
              <a:avLst/>
              <a:gdLst/>
              <a:ahLst/>
              <a:cxnLst/>
              <a:rect l="l" t="t" r="r" b="b"/>
              <a:pathLst>
                <a:path w="2307" h="2314" extrusionOk="0">
                  <a:moveTo>
                    <a:pt x="1277" y="1"/>
                  </a:moveTo>
                  <a:cubicBezTo>
                    <a:pt x="897" y="1"/>
                    <a:pt x="500" y="173"/>
                    <a:pt x="276" y="463"/>
                  </a:cubicBezTo>
                  <a:cubicBezTo>
                    <a:pt x="50" y="763"/>
                    <a:pt x="0" y="1164"/>
                    <a:pt x="50" y="1515"/>
                  </a:cubicBezTo>
                  <a:cubicBezTo>
                    <a:pt x="76" y="1641"/>
                    <a:pt x="126" y="1766"/>
                    <a:pt x="201" y="1866"/>
                  </a:cubicBezTo>
                  <a:cubicBezTo>
                    <a:pt x="351" y="2092"/>
                    <a:pt x="602" y="2242"/>
                    <a:pt x="853" y="2292"/>
                  </a:cubicBezTo>
                  <a:cubicBezTo>
                    <a:pt x="931" y="2306"/>
                    <a:pt x="1012" y="2313"/>
                    <a:pt x="1093" y="2313"/>
                  </a:cubicBezTo>
                  <a:cubicBezTo>
                    <a:pt x="1448" y="2313"/>
                    <a:pt x="1806" y="2177"/>
                    <a:pt x="2030" y="1891"/>
                  </a:cubicBezTo>
                  <a:cubicBezTo>
                    <a:pt x="2106" y="1766"/>
                    <a:pt x="2181" y="1616"/>
                    <a:pt x="2231" y="1440"/>
                  </a:cubicBezTo>
                  <a:cubicBezTo>
                    <a:pt x="2306" y="1114"/>
                    <a:pt x="2306" y="738"/>
                    <a:pt x="2131" y="463"/>
                  </a:cubicBezTo>
                  <a:cubicBezTo>
                    <a:pt x="1952" y="141"/>
                    <a:pt x="1621" y="1"/>
                    <a:pt x="1277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55"/>
            <p:cNvSpPr/>
            <p:nvPr/>
          </p:nvSpPr>
          <p:spPr>
            <a:xfrm>
              <a:off x="2698150" y="2511925"/>
              <a:ext cx="35100" cy="11300"/>
            </a:xfrm>
            <a:custGeom>
              <a:avLst/>
              <a:gdLst/>
              <a:ahLst/>
              <a:cxnLst/>
              <a:rect l="l" t="t" r="r" b="b"/>
              <a:pathLst>
                <a:path w="1404" h="452" extrusionOk="0">
                  <a:moveTo>
                    <a:pt x="1404" y="1"/>
                  </a:moveTo>
                  <a:lnTo>
                    <a:pt x="1404" y="1"/>
                  </a:lnTo>
                  <a:cubicBezTo>
                    <a:pt x="1153" y="26"/>
                    <a:pt x="927" y="51"/>
                    <a:pt x="677" y="76"/>
                  </a:cubicBezTo>
                  <a:cubicBezTo>
                    <a:pt x="451" y="101"/>
                    <a:pt x="226" y="101"/>
                    <a:pt x="0" y="101"/>
                  </a:cubicBezTo>
                  <a:cubicBezTo>
                    <a:pt x="100" y="327"/>
                    <a:pt x="276" y="402"/>
                    <a:pt x="476" y="452"/>
                  </a:cubicBezTo>
                  <a:lnTo>
                    <a:pt x="677" y="452"/>
                  </a:lnTo>
                  <a:cubicBezTo>
                    <a:pt x="777" y="452"/>
                    <a:pt x="877" y="452"/>
                    <a:pt x="978" y="402"/>
                  </a:cubicBezTo>
                  <a:cubicBezTo>
                    <a:pt x="1128" y="352"/>
                    <a:pt x="1303" y="176"/>
                    <a:pt x="1404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55"/>
            <p:cNvSpPr/>
            <p:nvPr/>
          </p:nvSpPr>
          <p:spPr>
            <a:xfrm>
              <a:off x="2715175" y="2577525"/>
              <a:ext cx="33750" cy="26550"/>
            </a:xfrm>
            <a:custGeom>
              <a:avLst/>
              <a:gdLst/>
              <a:ahLst/>
              <a:cxnLst/>
              <a:rect l="l" t="t" r="r" b="b"/>
              <a:pathLst>
                <a:path w="1350" h="1062" extrusionOk="0">
                  <a:moveTo>
                    <a:pt x="812" y="1"/>
                  </a:moveTo>
                  <a:cubicBezTo>
                    <a:pt x="288" y="1"/>
                    <a:pt x="0" y="846"/>
                    <a:pt x="547" y="1036"/>
                  </a:cubicBezTo>
                  <a:cubicBezTo>
                    <a:pt x="622" y="1061"/>
                    <a:pt x="698" y="1061"/>
                    <a:pt x="748" y="1061"/>
                  </a:cubicBezTo>
                  <a:cubicBezTo>
                    <a:pt x="873" y="1036"/>
                    <a:pt x="998" y="1011"/>
                    <a:pt x="1099" y="961"/>
                  </a:cubicBezTo>
                  <a:cubicBezTo>
                    <a:pt x="1249" y="836"/>
                    <a:pt x="1349" y="610"/>
                    <a:pt x="1299" y="409"/>
                  </a:cubicBezTo>
                  <a:cubicBezTo>
                    <a:pt x="1274" y="234"/>
                    <a:pt x="1099" y="59"/>
                    <a:pt x="898" y="8"/>
                  </a:cubicBezTo>
                  <a:cubicBezTo>
                    <a:pt x="869" y="3"/>
                    <a:pt x="840" y="1"/>
                    <a:pt x="812" y="1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55"/>
            <p:cNvSpPr/>
            <p:nvPr/>
          </p:nvSpPr>
          <p:spPr>
            <a:xfrm>
              <a:off x="2733850" y="2640850"/>
              <a:ext cx="75225" cy="82725"/>
            </a:xfrm>
            <a:custGeom>
              <a:avLst/>
              <a:gdLst/>
              <a:ahLst/>
              <a:cxnLst/>
              <a:rect l="l" t="t" r="r" b="b"/>
              <a:pathLst>
                <a:path w="3009" h="3309" extrusionOk="0">
                  <a:moveTo>
                    <a:pt x="1412" y="0"/>
                  </a:moveTo>
                  <a:cubicBezTo>
                    <a:pt x="946" y="0"/>
                    <a:pt x="486" y="214"/>
                    <a:pt x="226" y="658"/>
                  </a:cubicBezTo>
                  <a:cubicBezTo>
                    <a:pt x="51" y="959"/>
                    <a:pt x="1" y="1310"/>
                    <a:pt x="1" y="1636"/>
                  </a:cubicBezTo>
                  <a:cubicBezTo>
                    <a:pt x="1" y="2037"/>
                    <a:pt x="101" y="2463"/>
                    <a:pt x="352" y="2764"/>
                  </a:cubicBezTo>
                  <a:cubicBezTo>
                    <a:pt x="477" y="2914"/>
                    <a:pt x="652" y="3039"/>
                    <a:pt x="853" y="3140"/>
                  </a:cubicBezTo>
                  <a:cubicBezTo>
                    <a:pt x="1078" y="3247"/>
                    <a:pt x="1339" y="3308"/>
                    <a:pt x="1596" y="3308"/>
                  </a:cubicBezTo>
                  <a:cubicBezTo>
                    <a:pt x="1940" y="3308"/>
                    <a:pt x="2277" y="3198"/>
                    <a:pt x="2507" y="2939"/>
                  </a:cubicBezTo>
                  <a:cubicBezTo>
                    <a:pt x="2607" y="2814"/>
                    <a:pt x="2682" y="2663"/>
                    <a:pt x="2758" y="2513"/>
                  </a:cubicBezTo>
                  <a:cubicBezTo>
                    <a:pt x="3008" y="1912"/>
                    <a:pt x="3008" y="1185"/>
                    <a:pt x="2657" y="658"/>
                  </a:cubicBezTo>
                  <a:cubicBezTo>
                    <a:pt x="2378" y="226"/>
                    <a:pt x="1892" y="0"/>
                    <a:pt x="1412" y="0"/>
                  </a:cubicBezTo>
                  <a:close/>
                </a:path>
              </a:pathLst>
            </a:custGeom>
            <a:solidFill>
              <a:srgbClr val="7A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55"/>
            <p:cNvSpPr/>
            <p:nvPr/>
          </p:nvSpPr>
          <p:spPr>
            <a:xfrm>
              <a:off x="2733850" y="2640850"/>
              <a:ext cx="75225" cy="82725"/>
            </a:xfrm>
            <a:custGeom>
              <a:avLst/>
              <a:gdLst/>
              <a:ahLst/>
              <a:cxnLst/>
              <a:rect l="l" t="t" r="r" b="b"/>
              <a:pathLst>
                <a:path w="3009" h="3309" extrusionOk="0">
                  <a:moveTo>
                    <a:pt x="1412" y="0"/>
                  </a:moveTo>
                  <a:cubicBezTo>
                    <a:pt x="946" y="0"/>
                    <a:pt x="486" y="214"/>
                    <a:pt x="226" y="658"/>
                  </a:cubicBezTo>
                  <a:cubicBezTo>
                    <a:pt x="51" y="959"/>
                    <a:pt x="1" y="1310"/>
                    <a:pt x="1" y="1636"/>
                  </a:cubicBezTo>
                  <a:cubicBezTo>
                    <a:pt x="1" y="2037"/>
                    <a:pt x="101" y="2463"/>
                    <a:pt x="352" y="2764"/>
                  </a:cubicBezTo>
                  <a:cubicBezTo>
                    <a:pt x="477" y="2914"/>
                    <a:pt x="652" y="3039"/>
                    <a:pt x="853" y="3140"/>
                  </a:cubicBezTo>
                  <a:cubicBezTo>
                    <a:pt x="1078" y="3247"/>
                    <a:pt x="1339" y="3308"/>
                    <a:pt x="1596" y="3308"/>
                  </a:cubicBezTo>
                  <a:cubicBezTo>
                    <a:pt x="1940" y="3308"/>
                    <a:pt x="2277" y="3198"/>
                    <a:pt x="2507" y="2939"/>
                  </a:cubicBezTo>
                  <a:cubicBezTo>
                    <a:pt x="2607" y="2814"/>
                    <a:pt x="2682" y="2663"/>
                    <a:pt x="2758" y="2513"/>
                  </a:cubicBezTo>
                  <a:cubicBezTo>
                    <a:pt x="3008" y="1912"/>
                    <a:pt x="3008" y="1185"/>
                    <a:pt x="2657" y="658"/>
                  </a:cubicBezTo>
                  <a:cubicBezTo>
                    <a:pt x="2378" y="226"/>
                    <a:pt x="1892" y="0"/>
                    <a:pt x="1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55"/>
            <p:cNvSpPr/>
            <p:nvPr/>
          </p:nvSpPr>
          <p:spPr>
            <a:xfrm>
              <a:off x="2715175" y="2577525"/>
              <a:ext cx="33750" cy="26550"/>
            </a:xfrm>
            <a:custGeom>
              <a:avLst/>
              <a:gdLst/>
              <a:ahLst/>
              <a:cxnLst/>
              <a:rect l="l" t="t" r="r" b="b"/>
              <a:pathLst>
                <a:path w="1350" h="1062" extrusionOk="0">
                  <a:moveTo>
                    <a:pt x="812" y="1"/>
                  </a:moveTo>
                  <a:cubicBezTo>
                    <a:pt x="288" y="1"/>
                    <a:pt x="0" y="846"/>
                    <a:pt x="547" y="1036"/>
                  </a:cubicBezTo>
                  <a:cubicBezTo>
                    <a:pt x="622" y="1061"/>
                    <a:pt x="698" y="1061"/>
                    <a:pt x="748" y="1061"/>
                  </a:cubicBezTo>
                  <a:cubicBezTo>
                    <a:pt x="873" y="1036"/>
                    <a:pt x="998" y="1011"/>
                    <a:pt x="1099" y="961"/>
                  </a:cubicBezTo>
                  <a:cubicBezTo>
                    <a:pt x="1249" y="836"/>
                    <a:pt x="1349" y="610"/>
                    <a:pt x="1299" y="409"/>
                  </a:cubicBezTo>
                  <a:cubicBezTo>
                    <a:pt x="1274" y="234"/>
                    <a:pt x="1099" y="59"/>
                    <a:pt x="898" y="8"/>
                  </a:cubicBezTo>
                  <a:cubicBezTo>
                    <a:pt x="869" y="3"/>
                    <a:pt x="840" y="1"/>
                    <a:pt x="8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55"/>
            <p:cNvSpPr/>
            <p:nvPr/>
          </p:nvSpPr>
          <p:spPr>
            <a:xfrm>
              <a:off x="2747650" y="2493550"/>
              <a:ext cx="13175" cy="8375"/>
            </a:xfrm>
            <a:custGeom>
              <a:avLst/>
              <a:gdLst/>
              <a:ahLst/>
              <a:cxnLst/>
              <a:rect l="l" t="t" r="r" b="b"/>
              <a:pathLst>
                <a:path w="527" h="335" extrusionOk="0">
                  <a:moveTo>
                    <a:pt x="252" y="0"/>
                  </a:moveTo>
                  <a:cubicBezTo>
                    <a:pt x="169" y="0"/>
                    <a:pt x="83" y="33"/>
                    <a:pt x="25" y="109"/>
                  </a:cubicBezTo>
                  <a:cubicBezTo>
                    <a:pt x="0" y="134"/>
                    <a:pt x="0" y="159"/>
                    <a:pt x="25" y="184"/>
                  </a:cubicBezTo>
                  <a:cubicBezTo>
                    <a:pt x="38" y="197"/>
                    <a:pt x="56" y="203"/>
                    <a:pt x="75" y="203"/>
                  </a:cubicBezTo>
                  <a:cubicBezTo>
                    <a:pt x="94" y="203"/>
                    <a:pt x="113" y="197"/>
                    <a:pt x="125" y="184"/>
                  </a:cubicBezTo>
                  <a:cubicBezTo>
                    <a:pt x="144" y="148"/>
                    <a:pt x="189" y="125"/>
                    <a:pt x="231" y="125"/>
                  </a:cubicBezTo>
                  <a:cubicBezTo>
                    <a:pt x="247" y="125"/>
                    <a:pt x="262" y="128"/>
                    <a:pt x="276" y="134"/>
                  </a:cubicBezTo>
                  <a:cubicBezTo>
                    <a:pt x="351" y="159"/>
                    <a:pt x="401" y="210"/>
                    <a:pt x="401" y="260"/>
                  </a:cubicBezTo>
                  <a:cubicBezTo>
                    <a:pt x="401" y="310"/>
                    <a:pt x="426" y="335"/>
                    <a:pt x="451" y="335"/>
                  </a:cubicBezTo>
                  <a:cubicBezTo>
                    <a:pt x="501" y="335"/>
                    <a:pt x="526" y="310"/>
                    <a:pt x="526" y="260"/>
                  </a:cubicBezTo>
                  <a:cubicBezTo>
                    <a:pt x="526" y="159"/>
                    <a:pt x="426" y="59"/>
                    <a:pt x="326" y="9"/>
                  </a:cubicBezTo>
                  <a:cubicBezTo>
                    <a:pt x="302" y="3"/>
                    <a:pt x="277" y="0"/>
                    <a:pt x="25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55"/>
            <p:cNvSpPr/>
            <p:nvPr/>
          </p:nvSpPr>
          <p:spPr>
            <a:xfrm>
              <a:off x="2738875" y="2435500"/>
              <a:ext cx="16300" cy="30375"/>
            </a:xfrm>
            <a:custGeom>
              <a:avLst/>
              <a:gdLst/>
              <a:ahLst/>
              <a:cxnLst/>
              <a:rect l="l" t="t" r="r" b="b"/>
              <a:pathLst>
                <a:path w="652" h="1215" extrusionOk="0">
                  <a:moveTo>
                    <a:pt x="301" y="0"/>
                  </a:moveTo>
                  <a:lnTo>
                    <a:pt x="301" y="0"/>
                  </a:lnTo>
                  <a:cubicBezTo>
                    <a:pt x="376" y="201"/>
                    <a:pt x="351" y="426"/>
                    <a:pt x="276" y="627"/>
                  </a:cubicBezTo>
                  <a:cubicBezTo>
                    <a:pt x="251" y="702"/>
                    <a:pt x="201" y="752"/>
                    <a:pt x="151" y="827"/>
                  </a:cubicBezTo>
                  <a:cubicBezTo>
                    <a:pt x="100" y="852"/>
                    <a:pt x="50" y="902"/>
                    <a:pt x="0" y="928"/>
                  </a:cubicBezTo>
                  <a:cubicBezTo>
                    <a:pt x="64" y="1098"/>
                    <a:pt x="219" y="1214"/>
                    <a:pt x="387" y="1214"/>
                  </a:cubicBezTo>
                  <a:cubicBezTo>
                    <a:pt x="417" y="1214"/>
                    <a:pt x="446" y="1211"/>
                    <a:pt x="476" y="1203"/>
                  </a:cubicBezTo>
                  <a:cubicBezTo>
                    <a:pt x="526" y="1153"/>
                    <a:pt x="577" y="1078"/>
                    <a:pt x="602" y="1028"/>
                  </a:cubicBezTo>
                  <a:cubicBezTo>
                    <a:pt x="652" y="877"/>
                    <a:pt x="652" y="727"/>
                    <a:pt x="652" y="602"/>
                  </a:cubicBezTo>
                  <a:cubicBezTo>
                    <a:pt x="627" y="351"/>
                    <a:pt x="526" y="126"/>
                    <a:pt x="3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55"/>
            <p:cNvSpPr/>
            <p:nvPr/>
          </p:nvSpPr>
          <p:spPr>
            <a:xfrm>
              <a:off x="2799025" y="2444275"/>
              <a:ext cx="28850" cy="76450"/>
            </a:xfrm>
            <a:custGeom>
              <a:avLst/>
              <a:gdLst/>
              <a:ahLst/>
              <a:cxnLst/>
              <a:rect l="l" t="t" r="r" b="b"/>
              <a:pathLst>
                <a:path w="1154" h="3058" extrusionOk="0">
                  <a:moveTo>
                    <a:pt x="877" y="125"/>
                  </a:moveTo>
                  <a:cubicBezTo>
                    <a:pt x="953" y="125"/>
                    <a:pt x="1003" y="150"/>
                    <a:pt x="1003" y="251"/>
                  </a:cubicBezTo>
                  <a:cubicBezTo>
                    <a:pt x="1028" y="326"/>
                    <a:pt x="953" y="401"/>
                    <a:pt x="877" y="401"/>
                  </a:cubicBezTo>
                  <a:lnTo>
                    <a:pt x="802" y="401"/>
                  </a:lnTo>
                  <a:cubicBezTo>
                    <a:pt x="752" y="351"/>
                    <a:pt x="752" y="301"/>
                    <a:pt x="752" y="226"/>
                  </a:cubicBezTo>
                  <a:cubicBezTo>
                    <a:pt x="752" y="150"/>
                    <a:pt x="827" y="125"/>
                    <a:pt x="877" y="125"/>
                  </a:cubicBezTo>
                  <a:close/>
                  <a:moveTo>
                    <a:pt x="877" y="0"/>
                  </a:moveTo>
                  <a:cubicBezTo>
                    <a:pt x="777" y="0"/>
                    <a:pt x="652" y="50"/>
                    <a:pt x="627" y="226"/>
                  </a:cubicBezTo>
                  <a:cubicBezTo>
                    <a:pt x="602" y="326"/>
                    <a:pt x="652" y="451"/>
                    <a:pt x="752" y="501"/>
                  </a:cubicBezTo>
                  <a:cubicBezTo>
                    <a:pt x="752" y="1028"/>
                    <a:pt x="727" y="1554"/>
                    <a:pt x="552" y="2055"/>
                  </a:cubicBezTo>
                  <a:cubicBezTo>
                    <a:pt x="476" y="2331"/>
                    <a:pt x="326" y="2582"/>
                    <a:pt x="126" y="2832"/>
                  </a:cubicBezTo>
                  <a:cubicBezTo>
                    <a:pt x="100" y="2857"/>
                    <a:pt x="75" y="2907"/>
                    <a:pt x="25" y="2958"/>
                  </a:cubicBezTo>
                  <a:cubicBezTo>
                    <a:pt x="0" y="2983"/>
                    <a:pt x="0" y="3008"/>
                    <a:pt x="25" y="3033"/>
                  </a:cubicBezTo>
                  <a:cubicBezTo>
                    <a:pt x="50" y="3058"/>
                    <a:pt x="75" y="3058"/>
                    <a:pt x="75" y="3058"/>
                  </a:cubicBezTo>
                  <a:cubicBezTo>
                    <a:pt x="100" y="3058"/>
                    <a:pt x="126" y="3058"/>
                    <a:pt x="126" y="3033"/>
                  </a:cubicBezTo>
                  <a:cubicBezTo>
                    <a:pt x="151" y="3008"/>
                    <a:pt x="176" y="2983"/>
                    <a:pt x="201" y="2958"/>
                  </a:cubicBezTo>
                  <a:cubicBezTo>
                    <a:pt x="401" y="2707"/>
                    <a:pt x="577" y="2406"/>
                    <a:pt x="677" y="2080"/>
                  </a:cubicBezTo>
                  <a:cubicBezTo>
                    <a:pt x="852" y="1579"/>
                    <a:pt x="877" y="1053"/>
                    <a:pt x="877" y="526"/>
                  </a:cubicBezTo>
                  <a:cubicBezTo>
                    <a:pt x="1028" y="501"/>
                    <a:pt x="1153" y="376"/>
                    <a:pt x="1153" y="226"/>
                  </a:cubicBezTo>
                  <a:cubicBezTo>
                    <a:pt x="1128" y="75"/>
                    <a:pt x="1003" y="0"/>
                    <a:pt x="8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55"/>
            <p:cNvSpPr/>
            <p:nvPr/>
          </p:nvSpPr>
          <p:spPr>
            <a:xfrm>
              <a:off x="2748275" y="2756300"/>
              <a:ext cx="15050" cy="23825"/>
            </a:xfrm>
            <a:custGeom>
              <a:avLst/>
              <a:gdLst/>
              <a:ahLst/>
              <a:cxnLst/>
              <a:rect l="l" t="t" r="r" b="b"/>
              <a:pathLst>
                <a:path w="602" h="953" extrusionOk="0">
                  <a:moveTo>
                    <a:pt x="150" y="0"/>
                  </a:moveTo>
                  <a:cubicBezTo>
                    <a:pt x="100" y="0"/>
                    <a:pt x="75" y="25"/>
                    <a:pt x="75" y="76"/>
                  </a:cubicBezTo>
                  <a:cubicBezTo>
                    <a:pt x="75" y="126"/>
                    <a:pt x="50" y="201"/>
                    <a:pt x="50" y="251"/>
                  </a:cubicBezTo>
                  <a:cubicBezTo>
                    <a:pt x="25" y="426"/>
                    <a:pt x="25" y="602"/>
                    <a:pt x="0" y="777"/>
                  </a:cubicBezTo>
                  <a:cubicBezTo>
                    <a:pt x="0" y="777"/>
                    <a:pt x="0" y="827"/>
                    <a:pt x="25" y="852"/>
                  </a:cubicBezTo>
                  <a:cubicBezTo>
                    <a:pt x="50" y="878"/>
                    <a:pt x="100" y="903"/>
                    <a:pt x="100" y="903"/>
                  </a:cubicBezTo>
                  <a:lnTo>
                    <a:pt x="526" y="953"/>
                  </a:lnTo>
                  <a:cubicBezTo>
                    <a:pt x="551" y="953"/>
                    <a:pt x="602" y="928"/>
                    <a:pt x="602" y="903"/>
                  </a:cubicBezTo>
                  <a:cubicBezTo>
                    <a:pt x="602" y="878"/>
                    <a:pt x="577" y="827"/>
                    <a:pt x="551" y="827"/>
                  </a:cubicBezTo>
                  <a:lnTo>
                    <a:pt x="125" y="777"/>
                  </a:lnTo>
                  <a:cubicBezTo>
                    <a:pt x="150" y="602"/>
                    <a:pt x="150" y="426"/>
                    <a:pt x="176" y="251"/>
                  </a:cubicBezTo>
                  <a:cubicBezTo>
                    <a:pt x="176" y="201"/>
                    <a:pt x="201" y="151"/>
                    <a:pt x="201" y="76"/>
                  </a:cubicBezTo>
                  <a:cubicBezTo>
                    <a:pt x="201" y="50"/>
                    <a:pt x="176" y="25"/>
                    <a:pt x="1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55"/>
            <p:cNvSpPr/>
            <p:nvPr/>
          </p:nvSpPr>
          <p:spPr>
            <a:xfrm>
              <a:off x="2596625" y="2585875"/>
              <a:ext cx="30100" cy="81475"/>
            </a:xfrm>
            <a:custGeom>
              <a:avLst/>
              <a:gdLst/>
              <a:ahLst/>
              <a:cxnLst/>
              <a:rect l="l" t="t" r="r" b="b"/>
              <a:pathLst>
                <a:path w="1204" h="3259" extrusionOk="0">
                  <a:moveTo>
                    <a:pt x="352" y="0"/>
                  </a:moveTo>
                  <a:cubicBezTo>
                    <a:pt x="126" y="1078"/>
                    <a:pt x="1" y="2181"/>
                    <a:pt x="101" y="3258"/>
                  </a:cubicBezTo>
                  <a:cubicBezTo>
                    <a:pt x="678" y="2958"/>
                    <a:pt x="1079" y="2381"/>
                    <a:pt x="1154" y="1730"/>
                  </a:cubicBezTo>
                  <a:cubicBezTo>
                    <a:pt x="1204" y="1078"/>
                    <a:pt x="903" y="401"/>
                    <a:pt x="3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55"/>
            <p:cNvSpPr/>
            <p:nvPr/>
          </p:nvSpPr>
          <p:spPr>
            <a:xfrm>
              <a:off x="2641125" y="2647625"/>
              <a:ext cx="57675" cy="57850"/>
            </a:xfrm>
            <a:custGeom>
              <a:avLst/>
              <a:gdLst/>
              <a:ahLst/>
              <a:cxnLst/>
              <a:rect l="l" t="t" r="r" b="b"/>
              <a:pathLst>
                <a:path w="2307" h="2314" extrusionOk="0">
                  <a:moveTo>
                    <a:pt x="1277" y="1"/>
                  </a:moveTo>
                  <a:cubicBezTo>
                    <a:pt x="897" y="1"/>
                    <a:pt x="500" y="173"/>
                    <a:pt x="276" y="463"/>
                  </a:cubicBezTo>
                  <a:cubicBezTo>
                    <a:pt x="50" y="763"/>
                    <a:pt x="0" y="1164"/>
                    <a:pt x="50" y="1515"/>
                  </a:cubicBezTo>
                  <a:cubicBezTo>
                    <a:pt x="76" y="1641"/>
                    <a:pt x="126" y="1766"/>
                    <a:pt x="201" y="1891"/>
                  </a:cubicBezTo>
                  <a:cubicBezTo>
                    <a:pt x="351" y="2092"/>
                    <a:pt x="602" y="2242"/>
                    <a:pt x="853" y="2292"/>
                  </a:cubicBezTo>
                  <a:cubicBezTo>
                    <a:pt x="931" y="2306"/>
                    <a:pt x="1012" y="2313"/>
                    <a:pt x="1093" y="2313"/>
                  </a:cubicBezTo>
                  <a:cubicBezTo>
                    <a:pt x="1448" y="2313"/>
                    <a:pt x="1806" y="2177"/>
                    <a:pt x="2030" y="1891"/>
                  </a:cubicBezTo>
                  <a:cubicBezTo>
                    <a:pt x="2106" y="1766"/>
                    <a:pt x="2181" y="1616"/>
                    <a:pt x="2231" y="1440"/>
                  </a:cubicBezTo>
                  <a:cubicBezTo>
                    <a:pt x="2306" y="1114"/>
                    <a:pt x="2306" y="738"/>
                    <a:pt x="2131" y="463"/>
                  </a:cubicBezTo>
                  <a:cubicBezTo>
                    <a:pt x="1952" y="141"/>
                    <a:pt x="1621" y="1"/>
                    <a:pt x="12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55"/>
            <p:cNvSpPr/>
            <p:nvPr/>
          </p:nvSpPr>
          <p:spPr>
            <a:xfrm>
              <a:off x="2657400" y="2496725"/>
              <a:ext cx="14450" cy="7725"/>
            </a:xfrm>
            <a:custGeom>
              <a:avLst/>
              <a:gdLst/>
              <a:ahLst/>
              <a:cxnLst/>
              <a:rect l="l" t="t" r="r" b="b"/>
              <a:pathLst>
                <a:path w="578" h="309" extrusionOk="0">
                  <a:moveTo>
                    <a:pt x="307" y="1"/>
                  </a:moveTo>
                  <a:cubicBezTo>
                    <a:pt x="288" y="1"/>
                    <a:pt x="269" y="3"/>
                    <a:pt x="252" y="7"/>
                  </a:cubicBezTo>
                  <a:cubicBezTo>
                    <a:pt x="126" y="32"/>
                    <a:pt x="51" y="108"/>
                    <a:pt x="26" y="233"/>
                  </a:cubicBezTo>
                  <a:cubicBezTo>
                    <a:pt x="1" y="258"/>
                    <a:pt x="26" y="308"/>
                    <a:pt x="51" y="308"/>
                  </a:cubicBezTo>
                  <a:lnTo>
                    <a:pt x="76" y="308"/>
                  </a:lnTo>
                  <a:cubicBezTo>
                    <a:pt x="101" y="308"/>
                    <a:pt x="126" y="283"/>
                    <a:pt x="151" y="258"/>
                  </a:cubicBezTo>
                  <a:cubicBezTo>
                    <a:pt x="151" y="183"/>
                    <a:pt x="202" y="133"/>
                    <a:pt x="277" y="133"/>
                  </a:cubicBezTo>
                  <a:cubicBezTo>
                    <a:pt x="297" y="126"/>
                    <a:pt x="315" y="123"/>
                    <a:pt x="332" y="123"/>
                  </a:cubicBezTo>
                  <a:cubicBezTo>
                    <a:pt x="379" y="123"/>
                    <a:pt x="415" y="146"/>
                    <a:pt x="452" y="183"/>
                  </a:cubicBezTo>
                  <a:cubicBezTo>
                    <a:pt x="467" y="212"/>
                    <a:pt x="481" y="224"/>
                    <a:pt x="501" y="224"/>
                  </a:cubicBezTo>
                  <a:cubicBezTo>
                    <a:pt x="515" y="224"/>
                    <a:pt x="532" y="218"/>
                    <a:pt x="552" y="208"/>
                  </a:cubicBezTo>
                  <a:cubicBezTo>
                    <a:pt x="577" y="183"/>
                    <a:pt x="577" y="133"/>
                    <a:pt x="552" y="108"/>
                  </a:cubicBezTo>
                  <a:cubicBezTo>
                    <a:pt x="491" y="46"/>
                    <a:pt x="395" y="1"/>
                    <a:pt x="30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55"/>
            <p:cNvSpPr/>
            <p:nvPr/>
          </p:nvSpPr>
          <p:spPr>
            <a:xfrm>
              <a:off x="2698150" y="2511925"/>
              <a:ext cx="35100" cy="11300"/>
            </a:xfrm>
            <a:custGeom>
              <a:avLst/>
              <a:gdLst/>
              <a:ahLst/>
              <a:cxnLst/>
              <a:rect l="l" t="t" r="r" b="b"/>
              <a:pathLst>
                <a:path w="1404" h="452" extrusionOk="0">
                  <a:moveTo>
                    <a:pt x="1404" y="1"/>
                  </a:moveTo>
                  <a:lnTo>
                    <a:pt x="1404" y="1"/>
                  </a:lnTo>
                  <a:cubicBezTo>
                    <a:pt x="1153" y="26"/>
                    <a:pt x="927" y="51"/>
                    <a:pt x="677" y="76"/>
                  </a:cubicBezTo>
                  <a:cubicBezTo>
                    <a:pt x="451" y="101"/>
                    <a:pt x="226" y="101"/>
                    <a:pt x="0" y="101"/>
                  </a:cubicBezTo>
                  <a:cubicBezTo>
                    <a:pt x="100" y="327"/>
                    <a:pt x="276" y="402"/>
                    <a:pt x="476" y="452"/>
                  </a:cubicBezTo>
                  <a:lnTo>
                    <a:pt x="677" y="452"/>
                  </a:lnTo>
                  <a:cubicBezTo>
                    <a:pt x="777" y="452"/>
                    <a:pt x="877" y="452"/>
                    <a:pt x="978" y="402"/>
                  </a:cubicBezTo>
                  <a:cubicBezTo>
                    <a:pt x="1128" y="352"/>
                    <a:pt x="1303" y="176"/>
                    <a:pt x="140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55"/>
            <p:cNvSpPr/>
            <p:nvPr/>
          </p:nvSpPr>
          <p:spPr>
            <a:xfrm>
              <a:off x="2646125" y="2445525"/>
              <a:ext cx="19450" cy="35100"/>
            </a:xfrm>
            <a:custGeom>
              <a:avLst/>
              <a:gdLst/>
              <a:ahLst/>
              <a:cxnLst/>
              <a:rect l="l" t="t" r="r" b="b"/>
              <a:pathLst>
                <a:path w="778" h="1404" extrusionOk="0">
                  <a:moveTo>
                    <a:pt x="277" y="0"/>
                  </a:moveTo>
                  <a:lnTo>
                    <a:pt x="277" y="0"/>
                  </a:lnTo>
                  <a:cubicBezTo>
                    <a:pt x="76" y="176"/>
                    <a:pt x="1" y="451"/>
                    <a:pt x="1" y="727"/>
                  </a:cubicBezTo>
                  <a:cubicBezTo>
                    <a:pt x="1" y="928"/>
                    <a:pt x="51" y="1128"/>
                    <a:pt x="176" y="1278"/>
                  </a:cubicBezTo>
                  <a:cubicBezTo>
                    <a:pt x="201" y="1329"/>
                    <a:pt x="251" y="1354"/>
                    <a:pt x="302" y="1404"/>
                  </a:cubicBezTo>
                  <a:cubicBezTo>
                    <a:pt x="527" y="1404"/>
                    <a:pt x="728" y="1228"/>
                    <a:pt x="778" y="1003"/>
                  </a:cubicBezTo>
                  <a:cubicBezTo>
                    <a:pt x="703" y="978"/>
                    <a:pt x="653" y="928"/>
                    <a:pt x="602" y="902"/>
                  </a:cubicBezTo>
                  <a:cubicBezTo>
                    <a:pt x="527" y="827"/>
                    <a:pt x="452" y="777"/>
                    <a:pt x="427" y="702"/>
                  </a:cubicBezTo>
                  <a:cubicBezTo>
                    <a:pt x="302" y="501"/>
                    <a:pt x="226" y="226"/>
                    <a:pt x="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55"/>
            <p:cNvSpPr/>
            <p:nvPr/>
          </p:nvSpPr>
          <p:spPr>
            <a:xfrm>
              <a:off x="2688750" y="2442150"/>
              <a:ext cx="6275" cy="14675"/>
            </a:xfrm>
            <a:custGeom>
              <a:avLst/>
              <a:gdLst/>
              <a:ahLst/>
              <a:cxnLst/>
              <a:rect l="l" t="t" r="r" b="b"/>
              <a:pathLst>
                <a:path w="251" h="587" extrusionOk="0">
                  <a:moveTo>
                    <a:pt x="74" y="0"/>
                  </a:moveTo>
                  <a:cubicBezTo>
                    <a:pt x="65" y="0"/>
                    <a:pt x="57" y="3"/>
                    <a:pt x="50" y="10"/>
                  </a:cubicBezTo>
                  <a:cubicBezTo>
                    <a:pt x="25" y="10"/>
                    <a:pt x="0" y="35"/>
                    <a:pt x="0" y="85"/>
                  </a:cubicBezTo>
                  <a:cubicBezTo>
                    <a:pt x="25" y="185"/>
                    <a:pt x="50" y="311"/>
                    <a:pt x="100" y="436"/>
                  </a:cubicBezTo>
                  <a:cubicBezTo>
                    <a:pt x="100" y="461"/>
                    <a:pt x="100" y="511"/>
                    <a:pt x="125" y="536"/>
                  </a:cubicBezTo>
                  <a:cubicBezTo>
                    <a:pt x="125" y="561"/>
                    <a:pt x="151" y="586"/>
                    <a:pt x="176" y="586"/>
                  </a:cubicBezTo>
                  <a:lnTo>
                    <a:pt x="201" y="586"/>
                  </a:lnTo>
                  <a:cubicBezTo>
                    <a:pt x="226" y="586"/>
                    <a:pt x="251" y="536"/>
                    <a:pt x="251" y="511"/>
                  </a:cubicBezTo>
                  <a:cubicBezTo>
                    <a:pt x="226" y="461"/>
                    <a:pt x="226" y="436"/>
                    <a:pt x="201" y="411"/>
                  </a:cubicBezTo>
                  <a:cubicBezTo>
                    <a:pt x="176" y="286"/>
                    <a:pt x="151" y="160"/>
                    <a:pt x="125" y="60"/>
                  </a:cubicBezTo>
                  <a:cubicBezTo>
                    <a:pt x="125" y="23"/>
                    <a:pt x="99" y="0"/>
                    <a:pt x="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55"/>
            <p:cNvSpPr/>
            <p:nvPr/>
          </p:nvSpPr>
          <p:spPr>
            <a:xfrm>
              <a:off x="2698775" y="2438000"/>
              <a:ext cx="3775" cy="15050"/>
            </a:xfrm>
            <a:custGeom>
              <a:avLst/>
              <a:gdLst/>
              <a:ahLst/>
              <a:cxnLst/>
              <a:rect l="l" t="t" r="r" b="b"/>
              <a:pathLst>
                <a:path w="151" h="602" extrusionOk="0">
                  <a:moveTo>
                    <a:pt x="50" y="0"/>
                  </a:moveTo>
                  <a:cubicBezTo>
                    <a:pt x="25" y="0"/>
                    <a:pt x="0" y="51"/>
                    <a:pt x="0" y="76"/>
                  </a:cubicBezTo>
                  <a:cubicBezTo>
                    <a:pt x="0" y="226"/>
                    <a:pt x="0" y="376"/>
                    <a:pt x="25" y="527"/>
                  </a:cubicBezTo>
                  <a:cubicBezTo>
                    <a:pt x="25" y="577"/>
                    <a:pt x="50" y="602"/>
                    <a:pt x="100" y="602"/>
                  </a:cubicBezTo>
                  <a:cubicBezTo>
                    <a:pt x="125" y="577"/>
                    <a:pt x="151" y="552"/>
                    <a:pt x="151" y="527"/>
                  </a:cubicBezTo>
                  <a:cubicBezTo>
                    <a:pt x="151" y="527"/>
                    <a:pt x="151" y="527"/>
                    <a:pt x="151" y="502"/>
                  </a:cubicBezTo>
                  <a:cubicBezTo>
                    <a:pt x="125" y="376"/>
                    <a:pt x="125" y="226"/>
                    <a:pt x="125" y="76"/>
                  </a:cubicBezTo>
                  <a:cubicBezTo>
                    <a:pt x="125" y="51"/>
                    <a:pt x="100" y="0"/>
                    <a:pt x="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55"/>
            <p:cNvSpPr/>
            <p:nvPr/>
          </p:nvSpPr>
          <p:spPr>
            <a:xfrm>
              <a:off x="2708175" y="2436125"/>
              <a:ext cx="6275" cy="18825"/>
            </a:xfrm>
            <a:custGeom>
              <a:avLst/>
              <a:gdLst/>
              <a:ahLst/>
              <a:cxnLst/>
              <a:rect l="l" t="t" r="r" b="b"/>
              <a:pathLst>
                <a:path w="251" h="753" extrusionOk="0">
                  <a:moveTo>
                    <a:pt x="201" y="0"/>
                  </a:moveTo>
                  <a:cubicBezTo>
                    <a:pt x="150" y="0"/>
                    <a:pt x="125" y="25"/>
                    <a:pt x="125" y="50"/>
                  </a:cubicBezTo>
                  <a:cubicBezTo>
                    <a:pt x="75" y="226"/>
                    <a:pt x="50" y="401"/>
                    <a:pt x="25" y="577"/>
                  </a:cubicBezTo>
                  <a:cubicBezTo>
                    <a:pt x="25" y="602"/>
                    <a:pt x="25" y="652"/>
                    <a:pt x="25" y="677"/>
                  </a:cubicBezTo>
                  <a:cubicBezTo>
                    <a:pt x="0" y="702"/>
                    <a:pt x="25" y="752"/>
                    <a:pt x="75" y="752"/>
                  </a:cubicBezTo>
                  <a:cubicBezTo>
                    <a:pt x="100" y="752"/>
                    <a:pt x="125" y="727"/>
                    <a:pt x="150" y="702"/>
                  </a:cubicBezTo>
                  <a:cubicBezTo>
                    <a:pt x="150" y="652"/>
                    <a:pt x="150" y="602"/>
                    <a:pt x="150" y="577"/>
                  </a:cubicBezTo>
                  <a:cubicBezTo>
                    <a:pt x="176" y="401"/>
                    <a:pt x="201" y="251"/>
                    <a:pt x="251" y="75"/>
                  </a:cubicBezTo>
                  <a:cubicBezTo>
                    <a:pt x="251" y="50"/>
                    <a:pt x="226" y="25"/>
                    <a:pt x="2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55"/>
            <p:cNvSpPr/>
            <p:nvPr/>
          </p:nvSpPr>
          <p:spPr>
            <a:xfrm>
              <a:off x="2602900" y="2452175"/>
              <a:ext cx="22575" cy="77950"/>
            </a:xfrm>
            <a:custGeom>
              <a:avLst/>
              <a:gdLst/>
              <a:ahLst/>
              <a:cxnLst/>
              <a:rect l="l" t="t" r="r" b="b"/>
              <a:pathLst>
                <a:path w="903" h="3118" extrusionOk="0">
                  <a:moveTo>
                    <a:pt x="326" y="135"/>
                  </a:moveTo>
                  <a:cubicBezTo>
                    <a:pt x="376" y="160"/>
                    <a:pt x="402" y="185"/>
                    <a:pt x="402" y="235"/>
                  </a:cubicBezTo>
                  <a:cubicBezTo>
                    <a:pt x="402" y="286"/>
                    <a:pt x="376" y="361"/>
                    <a:pt x="301" y="386"/>
                  </a:cubicBezTo>
                  <a:cubicBezTo>
                    <a:pt x="226" y="386"/>
                    <a:pt x="176" y="336"/>
                    <a:pt x="151" y="286"/>
                  </a:cubicBezTo>
                  <a:cubicBezTo>
                    <a:pt x="151" y="235"/>
                    <a:pt x="151" y="185"/>
                    <a:pt x="176" y="160"/>
                  </a:cubicBezTo>
                  <a:cubicBezTo>
                    <a:pt x="201" y="135"/>
                    <a:pt x="251" y="135"/>
                    <a:pt x="276" y="135"/>
                  </a:cubicBezTo>
                  <a:close/>
                  <a:moveTo>
                    <a:pt x="296" y="0"/>
                  </a:moveTo>
                  <a:cubicBezTo>
                    <a:pt x="224" y="0"/>
                    <a:pt x="156" y="23"/>
                    <a:pt x="101" y="60"/>
                  </a:cubicBezTo>
                  <a:cubicBezTo>
                    <a:pt x="26" y="135"/>
                    <a:pt x="1" y="210"/>
                    <a:pt x="26" y="311"/>
                  </a:cubicBezTo>
                  <a:cubicBezTo>
                    <a:pt x="51" y="386"/>
                    <a:pt x="101" y="461"/>
                    <a:pt x="176" y="486"/>
                  </a:cubicBezTo>
                  <a:cubicBezTo>
                    <a:pt x="151" y="937"/>
                    <a:pt x="151" y="1413"/>
                    <a:pt x="226" y="1865"/>
                  </a:cubicBezTo>
                  <a:cubicBezTo>
                    <a:pt x="276" y="2215"/>
                    <a:pt x="376" y="2742"/>
                    <a:pt x="752" y="3093"/>
                  </a:cubicBezTo>
                  <a:lnTo>
                    <a:pt x="777" y="3093"/>
                  </a:lnTo>
                  <a:cubicBezTo>
                    <a:pt x="803" y="3118"/>
                    <a:pt x="803" y="3118"/>
                    <a:pt x="828" y="3118"/>
                  </a:cubicBezTo>
                  <a:cubicBezTo>
                    <a:pt x="828" y="3118"/>
                    <a:pt x="853" y="3118"/>
                    <a:pt x="878" y="3093"/>
                  </a:cubicBezTo>
                  <a:cubicBezTo>
                    <a:pt x="903" y="3068"/>
                    <a:pt x="878" y="3017"/>
                    <a:pt x="853" y="2992"/>
                  </a:cubicBezTo>
                  <a:cubicBezTo>
                    <a:pt x="853" y="2992"/>
                    <a:pt x="828" y="2967"/>
                    <a:pt x="803" y="2942"/>
                  </a:cubicBezTo>
                  <a:cubicBezTo>
                    <a:pt x="577" y="2717"/>
                    <a:pt x="427" y="2366"/>
                    <a:pt x="351" y="1839"/>
                  </a:cubicBezTo>
                  <a:cubicBezTo>
                    <a:pt x="276" y="1388"/>
                    <a:pt x="276" y="937"/>
                    <a:pt x="301" y="511"/>
                  </a:cubicBezTo>
                  <a:lnTo>
                    <a:pt x="326" y="511"/>
                  </a:lnTo>
                  <a:cubicBezTo>
                    <a:pt x="452" y="486"/>
                    <a:pt x="552" y="336"/>
                    <a:pt x="527" y="210"/>
                  </a:cubicBezTo>
                  <a:cubicBezTo>
                    <a:pt x="502" y="110"/>
                    <a:pt x="452" y="35"/>
                    <a:pt x="376" y="10"/>
                  </a:cubicBezTo>
                  <a:cubicBezTo>
                    <a:pt x="350" y="3"/>
                    <a:pt x="323" y="0"/>
                    <a:pt x="2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55"/>
            <p:cNvSpPr/>
            <p:nvPr/>
          </p:nvSpPr>
          <p:spPr>
            <a:xfrm>
              <a:off x="2674950" y="2761925"/>
              <a:ext cx="13825" cy="22600"/>
            </a:xfrm>
            <a:custGeom>
              <a:avLst/>
              <a:gdLst/>
              <a:ahLst/>
              <a:cxnLst/>
              <a:rect l="l" t="t" r="r" b="b"/>
              <a:pathLst>
                <a:path w="553" h="904" extrusionOk="0">
                  <a:moveTo>
                    <a:pt x="352" y="1"/>
                  </a:moveTo>
                  <a:cubicBezTo>
                    <a:pt x="302" y="26"/>
                    <a:pt x="276" y="51"/>
                    <a:pt x="302" y="76"/>
                  </a:cubicBezTo>
                  <a:cubicBezTo>
                    <a:pt x="302" y="151"/>
                    <a:pt x="327" y="201"/>
                    <a:pt x="327" y="277"/>
                  </a:cubicBezTo>
                  <a:cubicBezTo>
                    <a:pt x="352" y="427"/>
                    <a:pt x="377" y="577"/>
                    <a:pt x="402" y="703"/>
                  </a:cubicBezTo>
                  <a:cubicBezTo>
                    <a:pt x="276" y="728"/>
                    <a:pt x="176" y="753"/>
                    <a:pt x="51" y="778"/>
                  </a:cubicBezTo>
                  <a:cubicBezTo>
                    <a:pt x="1" y="803"/>
                    <a:pt x="1" y="828"/>
                    <a:pt x="1" y="853"/>
                  </a:cubicBezTo>
                  <a:cubicBezTo>
                    <a:pt x="1" y="903"/>
                    <a:pt x="26" y="903"/>
                    <a:pt x="51" y="903"/>
                  </a:cubicBezTo>
                  <a:lnTo>
                    <a:pt x="76" y="903"/>
                  </a:lnTo>
                  <a:cubicBezTo>
                    <a:pt x="226" y="878"/>
                    <a:pt x="352" y="853"/>
                    <a:pt x="502" y="828"/>
                  </a:cubicBezTo>
                  <a:cubicBezTo>
                    <a:pt x="502" y="828"/>
                    <a:pt x="527" y="828"/>
                    <a:pt x="527" y="803"/>
                  </a:cubicBezTo>
                  <a:cubicBezTo>
                    <a:pt x="552" y="803"/>
                    <a:pt x="552" y="778"/>
                    <a:pt x="552" y="753"/>
                  </a:cubicBezTo>
                  <a:cubicBezTo>
                    <a:pt x="527" y="577"/>
                    <a:pt x="477" y="427"/>
                    <a:pt x="452" y="252"/>
                  </a:cubicBezTo>
                  <a:cubicBezTo>
                    <a:pt x="452" y="176"/>
                    <a:pt x="427" y="126"/>
                    <a:pt x="427" y="51"/>
                  </a:cubicBezTo>
                  <a:cubicBezTo>
                    <a:pt x="427" y="26"/>
                    <a:pt x="377" y="1"/>
                    <a:pt x="3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3" name="Google Shape;1903;p55"/>
          <p:cNvSpPr/>
          <p:nvPr/>
        </p:nvSpPr>
        <p:spPr>
          <a:xfrm>
            <a:off x="5955922" y="4385736"/>
            <a:ext cx="1083100" cy="435540"/>
          </a:xfrm>
          <a:custGeom>
            <a:avLst/>
            <a:gdLst/>
            <a:ahLst/>
            <a:cxnLst/>
            <a:rect l="l" t="t" r="r" b="b"/>
            <a:pathLst>
              <a:path w="12407" h="4989" extrusionOk="0">
                <a:moveTo>
                  <a:pt x="9102" y="163"/>
                </a:moveTo>
                <a:cubicBezTo>
                  <a:pt x="9212" y="163"/>
                  <a:pt x="9320" y="175"/>
                  <a:pt x="9425" y="201"/>
                </a:cubicBezTo>
                <a:cubicBezTo>
                  <a:pt x="10227" y="402"/>
                  <a:pt x="10803" y="1078"/>
                  <a:pt x="10828" y="1780"/>
                </a:cubicBezTo>
                <a:cubicBezTo>
                  <a:pt x="10828" y="1805"/>
                  <a:pt x="10853" y="1830"/>
                  <a:pt x="10878" y="1855"/>
                </a:cubicBezTo>
                <a:lnTo>
                  <a:pt x="10953" y="1855"/>
                </a:lnTo>
                <a:cubicBezTo>
                  <a:pt x="11037" y="1814"/>
                  <a:pt x="11126" y="1794"/>
                  <a:pt x="11217" y="1794"/>
                </a:cubicBezTo>
                <a:cubicBezTo>
                  <a:pt x="11399" y="1794"/>
                  <a:pt x="11588" y="1872"/>
                  <a:pt x="11755" y="2006"/>
                </a:cubicBezTo>
                <a:cubicBezTo>
                  <a:pt x="12056" y="2231"/>
                  <a:pt x="12206" y="2582"/>
                  <a:pt x="12156" y="2908"/>
                </a:cubicBezTo>
                <a:cubicBezTo>
                  <a:pt x="12066" y="3538"/>
                  <a:pt x="11411" y="3926"/>
                  <a:pt x="10824" y="3926"/>
                </a:cubicBezTo>
                <a:cubicBezTo>
                  <a:pt x="10757" y="3926"/>
                  <a:pt x="10692" y="3921"/>
                  <a:pt x="10628" y="3910"/>
                </a:cubicBezTo>
                <a:cubicBezTo>
                  <a:pt x="10602" y="3910"/>
                  <a:pt x="10552" y="3910"/>
                  <a:pt x="10552" y="3936"/>
                </a:cubicBezTo>
                <a:cubicBezTo>
                  <a:pt x="10277" y="4362"/>
                  <a:pt x="9800" y="4637"/>
                  <a:pt x="9274" y="4712"/>
                </a:cubicBezTo>
                <a:cubicBezTo>
                  <a:pt x="9205" y="4719"/>
                  <a:pt x="9136" y="4722"/>
                  <a:pt x="9067" y="4722"/>
                </a:cubicBezTo>
                <a:cubicBezTo>
                  <a:pt x="8593" y="4722"/>
                  <a:pt x="8152" y="4571"/>
                  <a:pt x="7846" y="4286"/>
                </a:cubicBezTo>
                <a:cubicBezTo>
                  <a:pt x="7846" y="4261"/>
                  <a:pt x="7821" y="4261"/>
                  <a:pt x="7795" y="4261"/>
                </a:cubicBezTo>
                <a:cubicBezTo>
                  <a:pt x="7770" y="4261"/>
                  <a:pt x="7745" y="4261"/>
                  <a:pt x="7720" y="4286"/>
                </a:cubicBezTo>
                <a:cubicBezTo>
                  <a:pt x="7436" y="4618"/>
                  <a:pt x="6974" y="4815"/>
                  <a:pt x="6480" y="4815"/>
                </a:cubicBezTo>
                <a:cubicBezTo>
                  <a:pt x="6451" y="4815"/>
                  <a:pt x="6421" y="4814"/>
                  <a:pt x="6392" y="4813"/>
                </a:cubicBezTo>
                <a:cubicBezTo>
                  <a:pt x="5866" y="4763"/>
                  <a:pt x="5364" y="4537"/>
                  <a:pt x="5114" y="4136"/>
                </a:cubicBezTo>
                <a:cubicBezTo>
                  <a:pt x="5089" y="4136"/>
                  <a:pt x="5064" y="4111"/>
                  <a:pt x="5039" y="4111"/>
                </a:cubicBezTo>
                <a:cubicBezTo>
                  <a:pt x="5013" y="4111"/>
                  <a:pt x="4988" y="4111"/>
                  <a:pt x="4963" y="4136"/>
                </a:cubicBezTo>
                <a:cubicBezTo>
                  <a:pt x="4623" y="4455"/>
                  <a:pt x="4139" y="4629"/>
                  <a:pt x="3618" y="4629"/>
                </a:cubicBezTo>
                <a:cubicBezTo>
                  <a:pt x="3525" y="4629"/>
                  <a:pt x="3430" y="4624"/>
                  <a:pt x="3334" y="4612"/>
                </a:cubicBezTo>
                <a:cubicBezTo>
                  <a:pt x="2708" y="4537"/>
                  <a:pt x="2181" y="4211"/>
                  <a:pt x="1881" y="3735"/>
                </a:cubicBezTo>
                <a:cubicBezTo>
                  <a:pt x="1866" y="3706"/>
                  <a:pt x="1843" y="3693"/>
                  <a:pt x="1816" y="3693"/>
                </a:cubicBezTo>
                <a:cubicBezTo>
                  <a:pt x="1797" y="3693"/>
                  <a:pt x="1776" y="3700"/>
                  <a:pt x="1755" y="3710"/>
                </a:cubicBezTo>
                <a:cubicBezTo>
                  <a:pt x="1627" y="3791"/>
                  <a:pt x="1472" y="3830"/>
                  <a:pt x="1308" y="3830"/>
                </a:cubicBezTo>
                <a:cubicBezTo>
                  <a:pt x="1118" y="3830"/>
                  <a:pt x="916" y="3779"/>
                  <a:pt x="728" y="3685"/>
                </a:cubicBezTo>
                <a:cubicBezTo>
                  <a:pt x="402" y="3484"/>
                  <a:pt x="176" y="3159"/>
                  <a:pt x="176" y="2833"/>
                </a:cubicBezTo>
                <a:cubicBezTo>
                  <a:pt x="176" y="2482"/>
                  <a:pt x="377" y="2156"/>
                  <a:pt x="728" y="1956"/>
                </a:cubicBezTo>
                <a:cubicBezTo>
                  <a:pt x="902" y="1848"/>
                  <a:pt x="1099" y="1798"/>
                  <a:pt x="1285" y="1798"/>
                </a:cubicBezTo>
                <a:cubicBezTo>
                  <a:pt x="1447" y="1798"/>
                  <a:pt x="1602" y="1836"/>
                  <a:pt x="1730" y="1905"/>
                </a:cubicBezTo>
                <a:cubicBezTo>
                  <a:pt x="1743" y="1918"/>
                  <a:pt x="1755" y="1924"/>
                  <a:pt x="1768" y="1924"/>
                </a:cubicBezTo>
                <a:cubicBezTo>
                  <a:pt x="1780" y="1924"/>
                  <a:pt x="1793" y="1918"/>
                  <a:pt x="1805" y="1905"/>
                </a:cubicBezTo>
                <a:cubicBezTo>
                  <a:pt x="1830" y="1905"/>
                  <a:pt x="1856" y="1880"/>
                  <a:pt x="1856" y="1855"/>
                </a:cubicBezTo>
                <a:cubicBezTo>
                  <a:pt x="1981" y="1329"/>
                  <a:pt x="2432" y="878"/>
                  <a:pt x="2958" y="753"/>
                </a:cubicBezTo>
                <a:cubicBezTo>
                  <a:pt x="3075" y="726"/>
                  <a:pt x="3193" y="713"/>
                  <a:pt x="3310" y="713"/>
                </a:cubicBezTo>
                <a:cubicBezTo>
                  <a:pt x="3745" y="713"/>
                  <a:pt x="4166" y="893"/>
                  <a:pt x="4462" y="1229"/>
                </a:cubicBezTo>
                <a:cubicBezTo>
                  <a:pt x="4487" y="1254"/>
                  <a:pt x="4512" y="1254"/>
                  <a:pt x="4537" y="1254"/>
                </a:cubicBezTo>
                <a:cubicBezTo>
                  <a:pt x="4562" y="1254"/>
                  <a:pt x="4587" y="1229"/>
                  <a:pt x="4612" y="1204"/>
                </a:cubicBezTo>
                <a:cubicBezTo>
                  <a:pt x="4763" y="702"/>
                  <a:pt x="5214" y="352"/>
                  <a:pt x="5690" y="251"/>
                </a:cubicBezTo>
                <a:cubicBezTo>
                  <a:pt x="5777" y="233"/>
                  <a:pt x="5866" y="225"/>
                  <a:pt x="5955" y="225"/>
                </a:cubicBezTo>
                <a:cubicBezTo>
                  <a:pt x="6486" y="225"/>
                  <a:pt x="7040" y="531"/>
                  <a:pt x="7319" y="1003"/>
                </a:cubicBezTo>
                <a:cubicBezTo>
                  <a:pt x="7344" y="1028"/>
                  <a:pt x="7369" y="1053"/>
                  <a:pt x="7394" y="1053"/>
                </a:cubicBezTo>
                <a:cubicBezTo>
                  <a:pt x="7420" y="1053"/>
                  <a:pt x="7445" y="1053"/>
                  <a:pt x="7470" y="1028"/>
                </a:cubicBezTo>
                <a:cubicBezTo>
                  <a:pt x="7811" y="559"/>
                  <a:pt x="8478" y="163"/>
                  <a:pt x="9102" y="163"/>
                </a:cubicBezTo>
                <a:close/>
                <a:moveTo>
                  <a:pt x="9081" y="0"/>
                </a:moveTo>
                <a:cubicBezTo>
                  <a:pt x="8442" y="0"/>
                  <a:pt x="7793" y="371"/>
                  <a:pt x="7420" y="828"/>
                </a:cubicBezTo>
                <a:cubicBezTo>
                  <a:pt x="7076" y="356"/>
                  <a:pt x="6494" y="49"/>
                  <a:pt x="5941" y="49"/>
                </a:cubicBezTo>
                <a:cubicBezTo>
                  <a:pt x="5848" y="49"/>
                  <a:pt x="5755" y="58"/>
                  <a:pt x="5665" y="76"/>
                </a:cubicBezTo>
                <a:cubicBezTo>
                  <a:pt x="5164" y="176"/>
                  <a:pt x="4713" y="527"/>
                  <a:pt x="4487" y="1003"/>
                </a:cubicBezTo>
                <a:cubicBezTo>
                  <a:pt x="4173" y="708"/>
                  <a:pt x="3735" y="537"/>
                  <a:pt x="3295" y="537"/>
                </a:cubicBezTo>
                <a:cubicBezTo>
                  <a:pt x="3174" y="537"/>
                  <a:pt x="3052" y="550"/>
                  <a:pt x="2933" y="577"/>
                </a:cubicBezTo>
                <a:cubicBezTo>
                  <a:pt x="2357" y="727"/>
                  <a:pt x="1906" y="1179"/>
                  <a:pt x="1730" y="1705"/>
                </a:cubicBezTo>
                <a:cubicBezTo>
                  <a:pt x="1599" y="1654"/>
                  <a:pt x="1451" y="1628"/>
                  <a:pt x="1299" y="1628"/>
                </a:cubicBezTo>
                <a:cubicBezTo>
                  <a:pt x="1073" y="1628"/>
                  <a:pt x="837" y="1685"/>
                  <a:pt x="627" y="1805"/>
                </a:cubicBezTo>
                <a:cubicBezTo>
                  <a:pt x="226" y="2031"/>
                  <a:pt x="1" y="2432"/>
                  <a:pt x="1" y="2833"/>
                </a:cubicBezTo>
                <a:cubicBezTo>
                  <a:pt x="1" y="3234"/>
                  <a:pt x="252" y="3610"/>
                  <a:pt x="653" y="3835"/>
                </a:cubicBezTo>
                <a:cubicBezTo>
                  <a:pt x="859" y="3945"/>
                  <a:pt x="1081" y="4003"/>
                  <a:pt x="1293" y="4003"/>
                </a:cubicBezTo>
                <a:cubicBezTo>
                  <a:pt x="1467" y="4003"/>
                  <a:pt x="1634" y="3964"/>
                  <a:pt x="1780" y="3885"/>
                </a:cubicBezTo>
                <a:cubicBezTo>
                  <a:pt x="2106" y="4362"/>
                  <a:pt x="2658" y="4687"/>
                  <a:pt x="3309" y="4788"/>
                </a:cubicBezTo>
                <a:cubicBezTo>
                  <a:pt x="3417" y="4800"/>
                  <a:pt x="3524" y="4806"/>
                  <a:pt x="3629" y="4806"/>
                </a:cubicBezTo>
                <a:cubicBezTo>
                  <a:pt x="4162" y="4806"/>
                  <a:pt x="4658" y="4646"/>
                  <a:pt x="5013" y="4311"/>
                </a:cubicBezTo>
                <a:cubicBezTo>
                  <a:pt x="5339" y="4712"/>
                  <a:pt x="5841" y="4938"/>
                  <a:pt x="6367" y="4963"/>
                </a:cubicBezTo>
                <a:cubicBezTo>
                  <a:pt x="6417" y="4963"/>
                  <a:pt x="6442" y="4988"/>
                  <a:pt x="6492" y="4988"/>
                </a:cubicBezTo>
                <a:cubicBezTo>
                  <a:pt x="6993" y="4988"/>
                  <a:pt x="7470" y="4788"/>
                  <a:pt x="7795" y="4462"/>
                </a:cubicBezTo>
                <a:cubicBezTo>
                  <a:pt x="8146" y="4747"/>
                  <a:pt x="8592" y="4897"/>
                  <a:pt x="9084" y="4897"/>
                </a:cubicBezTo>
                <a:cubicBezTo>
                  <a:pt x="9155" y="4897"/>
                  <a:pt x="9227" y="4894"/>
                  <a:pt x="9299" y="4888"/>
                </a:cubicBezTo>
                <a:cubicBezTo>
                  <a:pt x="9876" y="4813"/>
                  <a:pt x="10352" y="4512"/>
                  <a:pt x="10653" y="4086"/>
                </a:cubicBezTo>
                <a:cubicBezTo>
                  <a:pt x="10717" y="4094"/>
                  <a:pt x="10781" y="4098"/>
                  <a:pt x="10844" y="4098"/>
                </a:cubicBezTo>
                <a:cubicBezTo>
                  <a:pt x="11553" y="4098"/>
                  <a:pt x="12217" y="3602"/>
                  <a:pt x="12332" y="2958"/>
                </a:cubicBezTo>
                <a:cubicBezTo>
                  <a:pt x="12407" y="2557"/>
                  <a:pt x="12206" y="2131"/>
                  <a:pt x="11856" y="1855"/>
                </a:cubicBezTo>
                <a:cubicBezTo>
                  <a:pt x="11669" y="1706"/>
                  <a:pt x="11441" y="1626"/>
                  <a:pt x="11212" y="1626"/>
                </a:cubicBezTo>
                <a:cubicBezTo>
                  <a:pt x="11134" y="1626"/>
                  <a:pt x="11055" y="1636"/>
                  <a:pt x="10978" y="1655"/>
                </a:cubicBezTo>
                <a:cubicBezTo>
                  <a:pt x="10903" y="928"/>
                  <a:pt x="10277" y="251"/>
                  <a:pt x="9475" y="51"/>
                </a:cubicBezTo>
                <a:cubicBezTo>
                  <a:pt x="9345" y="16"/>
                  <a:pt x="9213" y="0"/>
                  <a:pt x="90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عنوان 2">
            <a:extLst>
              <a:ext uri="{FF2B5EF4-FFF2-40B4-BE49-F238E27FC236}">
                <a16:creationId xmlns:a16="http://schemas.microsoft.com/office/drawing/2014/main" id="{3C645794-F3EF-44E0-9F23-0A9B0E59F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929" y="1392926"/>
            <a:ext cx="4111800" cy="1744500"/>
          </a:xfrm>
        </p:spPr>
        <p:txBody>
          <a:bodyPr/>
          <a:lstStyle/>
          <a:p>
            <a:r>
              <a:rPr lang="ar-OM" sz="3600" dirty="0">
                <a:solidFill>
                  <a:srgbClr val="F27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الواجب</a:t>
            </a:r>
            <a:r>
              <a:rPr lang="ar-OM" sz="3600" b="1" dirty="0">
                <a:solidFill>
                  <a:srgbClr val="F27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 المنزلي</a:t>
            </a:r>
            <a:endParaRPr lang="en-US" sz="3600" b="1" dirty="0">
              <a:solidFill>
                <a:srgbClr val="F275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F08C339-7C6E-4732-97ED-E8A0B21130F9}"/>
              </a:ext>
            </a:extLst>
          </p:cNvPr>
          <p:cNvSpPr txBox="1"/>
          <p:nvPr/>
        </p:nvSpPr>
        <p:spPr>
          <a:xfrm>
            <a:off x="1997305" y="1167383"/>
            <a:ext cx="5274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أدائك للواجب المنزلي يساعدك على مراجعة ما تمَّ دراسته أثناء الحصة</a:t>
            </a:r>
            <a:endParaRPr lang="en-US" sz="20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47"/>
          <p:cNvSpPr txBox="1">
            <a:spLocks noGrp="1"/>
          </p:cNvSpPr>
          <p:nvPr>
            <p:ph type="title"/>
          </p:nvPr>
        </p:nvSpPr>
        <p:spPr>
          <a:xfrm>
            <a:off x="2239341" y="1850859"/>
            <a:ext cx="4843200" cy="127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solidFill>
                  <a:schemeClr val="l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انتهى الدرس </a:t>
            </a:r>
            <a:endParaRPr dirty="0">
              <a:solidFill>
                <a:schemeClr val="l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627" name="Google Shape;1627;p47"/>
          <p:cNvGrpSpPr/>
          <p:nvPr/>
        </p:nvGrpSpPr>
        <p:grpSpPr>
          <a:xfrm>
            <a:off x="-3" y="185367"/>
            <a:ext cx="2870139" cy="2000588"/>
            <a:chOff x="240672" y="185367"/>
            <a:chExt cx="2870139" cy="2000588"/>
          </a:xfrm>
        </p:grpSpPr>
        <p:sp>
          <p:nvSpPr>
            <p:cNvPr id="1628" name="Google Shape;1628;p47"/>
            <p:cNvSpPr/>
            <p:nvPr/>
          </p:nvSpPr>
          <p:spPr>
            <a:xfrm flipH="1">
              <a:off x="1934902" y="588025"/>
              <a:ext cx="812500" cy="779092"/>
            </a:xfrm>
            <a:custGeom>
              <a:avLst/>
              <a:gdLst/>
              <a:ahLst/>
              <a:cxnLst/>
              <a:rect l="l" t="t" r="r" b="b"/>
              <a:pathLst>
                <a:path w="4988" h="4783" extrusionOk="0">
                  <a:moveTo>
                    <a:pt x="1754" y="456"/>
                  </a:moveTo>
                  <a:cubicBezTo>
                    <a:pt x="1771" y="456"/>
                    <a:pt x="1788" y="457"/>
                    <a:pt x="1805" y="461"/>
                  </a:cubicBezTo>
                  <a:cubicBezTo>
                    <a:pt x="1855" y="461"/>
                    <a:pt x="1880" y="486"/>
                    <a:pt x="1880" y="511"/>
                  </a:cubicBezTo>
                  <a:cubicBezTo>
                    <a:pt x="1880" y="561"/>
                    <a:pt x="1830" y="586"/>
                    <a:pt x="1805" y="586"/>
                  </a:cubicBezTo>
                  <a:cubicBezTo>
                    <a:pt x="1704" y="586"/>
                    <a:pt x="1604" y="611"/>
                    <a:pt x="1529" y="686"/>
                  </a:cubicBezTo>
                  <a:cubicBezTo>
                    <a:pt x="1504" y="711"/>
                    <a:pt x="1504" y="711"/>
                    <a:pt x="1479" y="711"/>
                  </a:cubicBezTo>
                  <a:cubicBezTo>
                    <a:pt x="1454" y="711"/>
                    <a:pt x="1454" y="711"/>
                    <a:pt x="1429" y="686"/>
                  </a:cubicBezTo>
                  <a:cubicBezTo>
                    <a:pt x="1404" y="661"/>
                    <a:pt x="1404" y="636"/>
                    <a:pt x="1429" y="611"/>
                  </a:cubicBezTo>
                  <a:cubicBezTo>
                    <a:pt x="1516" y="524"/>
                    <a:pt x="1641" y="456"/>
                    <a:pt x="1754" y="456"/>
                  </a:cubicBezTo>
                  <a:close/>
                  <a:moveTo>
                    <a:pt x="2434" y="604"/>
                  </a:moveTo>
                  <a:cubicBezTo>
                    <a:pt x="2515" y="604"/>
                    <a:pt x="2586" y="649"/>
                    <a:pt x="2607" y="711"/>
                  </a:cubicBezTo>
                  <a:cubicBezTo>
                    <a:pt x="2657" y="811"/>
                    <a:pt x="2632" y="912"/>
                    <a:pt x="2557" y="962"/>
                  </a:cubicBezTo>
                  <a:cubicBezTo>
                    <a:pt x="2519" y="1018"/>
                    <a:pt x="2453" y="1046"/>
                    <a:pt x="2380" y="1046"/>
                  </a:cubicBezTo>
                  <a:cubicBezTo>
                    <a:pt x="2356" y="1046"/>
                    <a:pt x="2331" y="1043"/>
                    <a:pt x="2306" y="1037"/>
                  </a:cubicBezTo>
                  <a:cubicBezTo>
                    <a:pt x="2256" y="1012"/>
                    <a:pt x="2206" y="987"/>
                    <a:pt x="2181" y="937"/>
                  </a:cubicBezTo>
                  <a:cubicBezTo>
                    <a:pt x="2130" y="887"/>
                    <a:pt x="2156" y="811"/>
                    <a:pt x="2181" y="761"/>
                  </a:cubicBezTo>
                  <a:cubicBezTo>
                    <a:pt x="2231" y="686"/>
                    <a:pt x="2281" y="661"/>
                    <a:pt x="2331" y="636"/>
                  </a:cubicBezTo>
                  <a:lnTo>
                    <a:pt x="2381" y="611"/>
                  </a:lnTo>
                  <a:cubicBezTo>
                    <a:pt x="2399" y="607"/>
                    <a:pt x="2417" y="604"/>
                    <a:pt x="2434" y="604"/>
                  </a:cubicBezTo>
                  <a:close/>
                  <a:moveTo>
                    <a:pt x="476" y="1388"/>
                  </a:moveTo>
                  <a:cubicBezTo>
                    <a:pt x="501" y="1388"/>
                    <a:pt x="526" y="1388"/>
                    <a:pt x="552" y="1413"/>
                  </a:cubicBezTo>
                  <a:cubicBezTo>
                    <a:pt x="577" y="1438"/>
                    <a:pt x="577" y="1488"/>
                    <a:pt x="552" y="1513"/>
                  </a:cubicBezTo>
                  <a:cubicBezTo>
                    <a:pt x="451" y="1563"/>
                    <a:pt x="426" y="1689"/>
                    <a:pt x="451" y="1789"/>
                  </a:cubicBezTo>
                  <a:cubicBezTo>
                    <a:pt x="451" y="1814"/>
                    <a:pt x="451" y="1864"/>
                    <a:pt x="401" y="1864"/>
                  </a:cubicBezTo>
                  <a:cubicBezTo>
                    <a:pt x="376" y="1864"/>
                    <a:pt x="351" y="1864"/>
                    <a:pt x="326" y="1814"/>
                  </a:cubicBezTo>
                  <a:cubicBezTo>
                    <a:pt x="276" y="1664"/>
                    <a:pt x="326" y="1488"/>
                    <a:pt x="476" y="1388"/>
                  </a:cubicBezTo>
                  <a:close/>
                  <a:moveTo>
                    <a:pt x="2160" y="1278"/>
                  </a:moveTo>
                  <a:cubicBezTo>
                    <a:pt x="2167" y="1278"/>
                    <a:pt x="2174" y="1281"/>
                    <a:pt x="2181" y="1288"/>
                  </a:cubicBezTo>
                  <a:cubicBezTo>
                    <a:pt x="2231" y="1288"/>
                    <a:pt x="2256" y="1313"/>
                    <a:pt x="2231" y="1363"/>
                  </a:cubicBezTo>
                  <a:cubicBezTo>
                    <a:pt x="2130" y="1814"/>
                    <a:pt x="1729" y="2190"/>
                    <a:pt x="1253" y="2290"/>
                  </a:cubicBezTo>
                  <a:cubicBezTo>
                    <a:pt x="1203" y="2290"/>
                    <a:pt x="1178" y="2265"/>
                    <a:pt x="1178" y="2240"/>
                  </a:cubicBezTo>
                  <a:cubicBezTo>
                    <a:pt x="1178" y="2190"/>
                    <a:pt x="1203" y="2165"/>
                    <a:pt x="1228" y="2165"/>
                  </a:cubicBezTo>
                  <a:cubicBezTo>
                    <a:pt x="1654" y="2090"/>
                    <a:pt x="2005" y="1739"/>
                    <a:pt x="2105" y="1338"/>
                  </a:cubicBezTo>
                  <a:cubicBezTo>
                    <a:pt x="2124" y="1301"/>
                    <a:pt x="2142" y="1278"/>
                    <a:pt x="2160" y="1278"/>
                  </a:cubicBezTo>
                  <a:close/>
                  <a:moveTo>
                    <a:pt x="2154" y="1"/>
                  </a:moveTo>
                  <a:cubicBezTo>
                    <a:pt x="1176" y="1"/>
                    <a:pt x="266" y="541"/>
                    <a:pt x="25" y="1789"/>
                  </a:cubicBezTo>
                  <a:cubicBezTo>
                    <a:pt x="0" y="1939"/>
                    <a:pt x="0" y="2115"/>
                    <a:pt x="0" y="2265"/>
                  </a:cubicBezTo>
                  <a:cubicBezTo>
                    <a:pt x="50" y="2290"/>
                    <a:pt x="100" y="2315"/>
                    <a:pt x="176" y="2340"/>
                  </a:cubicBezTo>
                  <a:cubicBezTo>
                    <a:pt x="201" y="2340"/>
                    <a:pt x="226" y="2390"/>
                    <a:pt x="201" y="2416"/>
                  </a:cubicBezTo>
                  <a:cubicBezTo>
                    <a:pt x="201" y="2441"/>
                    <a:pt x="176" y="2466"/>
                    <a:pt x="151" y="2466"/>
                  </a:cubicBezTo>
                  <a:lnTo>
                    <a:pt x="125" y="2466"/>
                  </a:lnTo>
                  <a:cubicBezTo>
                    <a:pt x="75" y="2441"/>
                    <a:pt x="50" y="2416"/>
                    <a:pt x="0" y="2416"/>
                  </a:cubicBezTo>
                  <a:cubicBezTo>
                    <a:pt x="25" y="3117"/>
                    <a:pt x="301" y="3819"/>
                    <a:pt x="827" y="4270"/>
                  </a:cubicBezTo>
                  <a:cubicBezTo>
                    <a:pt x="1216" y="4603"/>
                    <a:pt x="1728" y="4783"/>
                    <a:pt x="2231" y="4783"/>
                  </a:cubicBezTo>
                  <a:cubicBezTo>
                    <a:pt x="2635" y="4783"/>
                    <a:pt x="3034" y="4666"/>
                    <a:pt x="3359" y="4421"/>
                  </a:cubicBezTo>
                  <a:lnTo>
                    <a:pt x="3384" y="4421"/>
                  </a:lnTo>
                  <a:cubicBezTo>
                    <a:pt x="3308" y="4370"/>
                    <a:pt x="3233" y="4345"/>
                    <a:pt x="3183" y="4320"/>
                  </a:cubicBezTo>
                  <a:cubicBezTo>
                    <a:pt x="3158" y="4295"/>
                    <a:pt x="3158" y="4245"/>
                    <a:pt x="3158" y="4220"/>
                  </a:cubicBezTo>
                  <a:cubicBezTo>
                    <a:pt x="3183" y="4195"/>
                    <a:pt x="3233" y="4195"/>
                    <a:pt x="3258" y="4195"/>
                  </a:cubicBezTo>
                  <a:cubicBezTo>
                    <a:pt x="3333" y="4245"/>
                    <a:pt x="3409" y="4295"/>
                    <a:pt x="3484" y="4320"/>
                  </a:cubicBezTo>
                  <a:cubicBezTo>
                    <a:pt x="3609" y="4220"/>
                    <a:pt x="3709" y="4095"/>
                    <a:pt x="3810" y="3994"/>
                  </a:cubicBezTo>
                  <a:cubicBezTo>
                    <a:pt x="3760" y="3969"/>
                    <a:pt x="3709" y="3944"/>
                    <a:pt x="3684" y="3894"/>
                  </a:cubicBezTo>
                  <a:cubicBezTo>
                    <a:pt x="3634" y="3869"/>
                    <a:pt x="3634" y="3819"/>
                    <a:pt x="3659" y="3794"/>
                  </a:cubicBezTo>
                  <a:cubicBezTo>
                    <a:pt x="3672" y="3781"/>
                    <a:pt x="3691" y="3775"/>
                    <a:pt x="3709" y="3775"/>
                  </a:cubicBezTo>
                  <a:cubicBezTo>
                    <a:pt x="3728" y="3775"/>
                    <a:pt x="3747" y="3781"/>
                    <a:pt x="3760" y="3794"/>
                  </a:cubicBezTo>
                  <a:cubicBezTo>
                    <a:pt x="3810" y="3844"/>
                    <a:pt x="3860" y="3869"/>
                    <a:pt x="3935" y="3919"/>
                  </a:cubicBezTo>
                  <a:cubicBezTo>
                    <a:pt x="4110" y="3769"/>
                    <a:pt x="4311" y="3644"/>
                    <a:pt x="4461" y="3468"/>
                  </a:cubicBezTo>
                  <a:cubicBezTo>
                    <a:pt x="4912" y="3017"/>
                    <a:pt x="4988" y="2290"/>
                    <a:pt x="4762" y="1689"/>
                  </a:cubicBezTo>
                  <a:cubicBezTo>
                    <a:pt x="4411" y="811"/>
                    <a:pt x="3584" y="235"/>
                    <a:pt x="2732" y="60"/>
                  </a:cubicBezTo>
                  <a:lnTo>
                    <a:pt x="2732" y="60"/>
                  </a:lnTo>
                  <a:cubicBezTo>
                    <a:pt x="2757" y="85"/>
                    <a:pt x="2757" y="135"/>
                    <a:pt x="2782" y="185"/>
                  </a:cubicBezTo>
                  <a:cubicBezTo>
                    <a:pt x="2782" y="210"/>
                    <a:pt x="2757" y="235"/>
                    <a:pt x="2732" y="260"/>
                  </a:cubicBezTo>
                  <a:lnTo>
                    <a:pt x="2707" y="260"/>
                  </a:lnTo>
                  <a:cubicBezTo>
                    <a:pt x="2682" y="260"/>
                    <a:pt x="2657" y="235"/>
                    <a:pt x="2657" y="210"/>
                  </a:cubicBezTo>
                  <a:cubicBezTo>
                    <a:pt x="2632" y="160"/>
                    <a:pt x="2607" y="85"/>
                    <a:pt x="2582" y="35"/>
                  </a:cubicBezTo>
                  <a:cubicBezTo>
                    <a:pt x="2439" y="12"/>
                    <a:pt x="2295" y="1"/>
                    <a:pt x="21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7"/>
            <p:cNvSpPr/>
            <p:nvPr/>
          </p:nvSpPr>
          <p:spPr>
            <a:xfrm flipH="1">
              <a:off x="2710589" y="503812"/>
              <a:ext cx="400223" cy="485894"/>
            </a:xfrm>
            <a:custGeom>
              <a:avLst/>
              <a:gdLst/>
              <a:ahLst/>
              <a:cxnLst/>
              <a:rect l="l" t="t" r="r" b="b"/>
              <a:pathLst>
                <a:path w="2457" h="2983" extrusionOk="0">
                  <a:moveTo>
                    <a:pt x="251" y="125"/>
                  </a:moveTo>
                  <a:cubicBezTo>
                    <a:pt x="276" y="125"/>
                    <a:pt x="301" y="151"/>
                    <a:pt x="326" y="176"/>
                  </a:cubicBezTo>
                  <a:cubicBezTo>
                    <a:pt x="351" y="201"/>
                    <a:pt x="376" y="251"/>
                    <a:pt x="351" y="301"/>
                  </a:cubicBezTo>
                  <a:cubicBezTo>
                    <a:pt x="351" y="326"/>
                    <a:pt x="351" y="326"/>
                    <a:pt x="351" y="351"/>
                  </a:cubicBezTo>
                  <a:cubicBezTo>
                    <a:pt x="326" y="376"/>
                    <a:pt x="301" y="376"/>
                    <a:pt x="301" y="401"/>
                  </a:cubicBezTo>
                  <a:cubicBezTo>
                    <a:pt x="251" y="401"/>
                    <a:pt x="226" y="401"/>
                    <a:pt x="201" y="376"/>
                  </a:cubicBezTo>
                  <a:cubicBezTo>
                    <a:pt x="151" y="351"/>
                    <a:pt x="126" y="276"/>
                    <a:pt x="151" y="226"/>
                  </a:cubicBezTo>
                  <a:cubicBezTo>
                    <a:pt x="151" y="176"/>
                    <a:pt x="176" y="151"/>
                    <a:pt x="226" y="125"/>
                  </a:cubicBezTo>
                  <a:close/>
                  <a:moveTo>
                    <a:pt x="226" y="0"/>
                  </a:moveTo>
                  <a:cubicBezTo>
                    <a:pt x="126" y="0"/>
                    <a:pt x="51" y="100"/>
                    <a:pt x="26" y="201"/>
                  </a:cubicBezTo>
                  <a:cubicBezTo>
                    <a:pt x="1" y="301"/>
                    <a:pt x="51" y="401"/>
                    <a:pt x="126" y="476"/>
                  </a:cubicBezTo>
                  <a:cubicBezTo>
                    <a:pt x="151" y="501"/>
                    <a:pt x="176" y="501"/>
                    <a:pt x="226" y="501"/>
                  </a:cubicBezTo>
                  <a:cubicBezTo>
                    <a:pt x="226" y="526"/>
                    <a:pt x="226" y="526"/>
                    <a:pt x="226" y="526"/>
                  </a:cubicBezTo>
                  <a:cubicBezTo>
                    <a:pt x="452" y="1604"/>
                    <a:pt x="1229" y="2532"/>
                    <a:pt x="2231" y="2933"/>
                  </a:cubicBezTo>
                  <a:cubicBezTo>
                    <a:pt x="2281" y="2933"/>
                    <a:pt x="2306" y="2958"/>
                    <a:pt x="2356" y="2983"/>
                  </a:cubicBezTo>
                  <a:lnTo>
                    <a:pt x="2382" y="2983"/>
                  </a:lnTo>
                  <a:cubicBezTo>
                    <a:pt x="2407" y="2983"/>
                    <a:pt x="2432" y="2958"/>
                    <a:pt x="2432" y="2933"/>
                  </a:cubicBezTo>
                  <a:cubicBezTo>
                    <a:pt x="2457" y="2907"/>
                    <a:pt x="2432" y="2857"/>
                    <a:pt x="2407" y="2857"/>
                  </a:cubicBezTo>
                  <a:cubicBezTo>
                    <a:pt x="2331" y="2832"/>
                    <a:pt x="2281" y="2807"/>
                    <a:pt x="2231" y="2782"/>
                  </a:cubicBezTo>
                  <a:cubicBezTo>
                    <a:pt x="1279" y="2406"/>
                    <a:pt x="552" y="1529"/>
                    <a:pt x="351" y="501"/>
                  </a:cubicBezTo>
                  <a:cubicBezTo>
                    <a:pt x="402" y="476"/>
                    <a:pt x="427" y="451"/>
                    <a:pt x="452" y="426"/>
                  </a:cubicBezTo>
                  <a:cubicBezTo>
                    <a:pt x="477" y="376"/>
                    <a:pt x="477" y="351"/>
                    <a:pt x="502" y="301"/>
                  </a:cubicBezTo>
                  <a:cubicBezTo>
                    <a:pt x="502" y="226"/>
                    <a:pt x="477" y="151"/>
                    <a:pt x="427" y="100"/>
                  </a:cubicBezTo>
                  <a:cubicBezTo>
                    <a:pt x="402" y="50"/>
                    <a:pt x="326" y="0"/>
                    <a:pt x="2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7"/>
            <p:cNvSpPr/>
            <p:nvPr/>
          </p:nvSpPr>
          <p:spPr>
            <a:xfrm flipH="1">
              <a:off x="2294076" y="185367"/>
              <a:ext cx="335067" cy="445172"/>
            </a:xfrm>
            <a:custGeom>
              <a:avLst/>
              <a:gdLst/>
              <a:ahLst/>
              <a:cxnLst/>
              <a:rect l="l" t="t" r="r" b="b"/>
              <a:pathLst>
                <a:path w="2057" h="2733" extrusionOk="0">
                  <a:moveTo>
                    <a:pt x="252" y="126"/>
                  </a:moveTo>
                  <a:cubicBezTo>
                    <a:pt x="277" y="126"/>
                    <a:pt x="302" y="151"/>
                    <a:pt x="327" y="176"/>
                  </a:cubicBezTo>
                  <a:cubicBezTo>
                    <a:pt x="352" y="201"/>
                    <a:pt x="352" y="251"/>
                    <a:pt x="352" y="301"/>
                  </a:cubicBezTo>
                  <a:cubicBezTo>
                    <a:pt x="352" y="326"/>
                    <a:pt x="352" y="351"/>
                    <a:pt x="352" y="351"/>
                  </a:cubicBezTo>
                  <a:cubicBezTo>
                    <a:pt x="327" y="376"/>
                    <a:pt x="302" y="376"/>
                    <a:pt x="302" y="401"/>
                  </a:cubicBezTo>
                  <a:cubicBezTo>
                    <a:pt x="252" y="401"/>
                    <a:pt x="227" y="401"/>
                    <a:pt x="201" y="376"/>
                  </a:cubicBezTo>
                  <a:cubicBezTo>
                    <a:pt x="151" y="351"/>
                    <a:pt x="126" y="276"/>
                    <a:pt x="151" y="226"/>
                  </a:cubicBezTo>
                  <a:cubicBezTo>
                    <a:pt x="151" y="176"/>
                    <a:pt x="176" y="151"/>
                    <a:pt x="227" y="126"/>
                  </a:cubicBezTo>
                  <a:close/>
                  <a:moveTo>
                    <a:pt x="227" y="0"/>
                  </a:moveTo>
                  <a:cubicBezTo>
                    <a:pt x="126" y="25"/>
                    <a:pt x="51" y="101"/>
                    <a:pt x="26" y="201"/>
                  </a:cubicBezTo>
                  <a:cubicBezTo>
                    <a:pt x="1" y="301"/>
                    <a:pt x="26" y="426"/>
                    <a:pt x="126" y="476"/>
                  </a:cubicBezTo>
                  <a:cubicBezTo>
                    <a:pt x="151" y="502"/>
                    <a:pt x="201" y="527"/>
                    <a:pt x="277" y="527"/>
                  </a:cubicBezTo>
                  <a:lnTo>
                    <a:pt x="327" y="527"/>
                  </a:lnTo>
                  <a:cubicBezTo>
                    <a:pt x="377" y="502"/>
                    <a:pt x="402" y="476"/>
                    <a:pt x="427" y="451"/>
                  </a:cubicBezTo>
                  <a:cubicBezTo>
                    <a:pt x="703" y="677"/>
                    <a:pt x="953" y="953"/>
                    <a:pt x="1154" y="1228"/>
                  </a:cubicBezTo>
                  <a:cubicBezTo>
                    <a:pt x="1480" y="1654"/>
                    <a:pt x="1705" y="2080"/>
                    <a:pt x="1856" y="2507"/>
                  </a:cubicBezTo>
                  <a:cubicBezTo>
                    <a:pt x="1881" y="2557"/>
                    <a:pt x="1906" y="2632"/>
                    <a:pt x="1931" y="2682"/>
                  </a:cubicBezTo>
                  <a:cubicBezTo>
                    <a:pt x="1931" y="2707"/>
                    <a:pt x="1956" y="2732"/>
                    <a:pt x="1981" y="2732"/>
                  </a:cubicBezTo>
                  <a:lnTo>
                    <a:pt x="2006" y="2732"/>
                  </a:lnTo>
                  <a:cubicBezTo>
                    <a:pt x="2031" y="2707"/>
                    <a:pt x="2056" y="2682"/>
                    <a:pt x="2056" y="2657"/>
                  </a:cubicBezTo>
                  <a:cubicBezTo>
                    <a:pt x="2031" y="2607"/>
                    <a:pt x="2031" y="2557"/>
                    <a:pt x="2006" y="2532"/>
                  </a:cubicBezTo>
                  <a:cubicBezTo>
                    <a:pt x="1856" y="2080"/>
                    <a:pt x="1605" y="1604"/>
                    <a:pt x="1254" y="1153"/>
                  </a:cubicBezTo>
                  <a:cubicBezTo>
                    <a:pt x="1029" y="852"/>
                    <a:pt x="778" y="577"/>
                    <a:pt x="477" y="326"/>
                  </a:cubicBezTo>
                  <a:cubicBezTo>
                    <a:pt x="477" y="301"/>
                    <a:pt x="477" y="301"/>
                    <a:pt x="477" y="301"/>
                  </a:cubicBezTo>
                  <a:cubicBezTo>
                    <a:pt x="502" y="226"/>
                    <a:pt x="477" y="151"/>
                    <a:pt x="427" y="101"/>
                  </a:cubicBezTo>
                  <a:cubicBezTo>
                    <a:pt x="402" y="50"/>
                    <a:pt x="327" y="0"/>
                    <a:pt x="2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7"/>
            <p:cNvSpPr/>
            <p:nvPr/>
          </p:nvSpPr>
          <p:spPr>
            <a:xfrm flipH="1">
              <a:off x="2081829" y="1271177"/>
              <a:ext cx="151163" cy="49192"/>
            </a:xfrm>
            <a:custGeom>
              <a:avLst/>
              <a:gdLst/>
              <a:ahLst/>
              <a:cxnLst/>
              <a:rect l="l" t="t" r="r" b="b"/>
              <a:pathLst>
                <a:path w="928" h="302" extrusionOk="0">
                  <a:moveTo>
                    <a:pt x="100" y="1"/>
                  </a:moveTo>
                  <a:cubicBezTo>
                    <a:pt x="75" y="1"/>
                    <a:pt x="25" y="1"/>
                    <a:pt x="0" y="26"/>
                  </a:cubicBezTo>
                  <a:cubicBezTo>
                    <a:pt x="0" y="51"/>
                    <a:pt x="0" y="101"/>
                    <a:pt x="25" y="126"/>
                  </a:cubicBezTo>
                  <a:cubicBezTo>
                    <a:pt x="75" y="151"/>
                    <a:pt x="150" y="176"/>
                    <a:pt x="226" y="227"/>
                  </a:cubicBezTo>
                  <a:cubicBezTo>
                    <a:pt x="376" y="277"/>
                    <a:pt x="526" y="302"/>
                    <a:pt x="702" y="302"/>
                  </a:cubicBezTo>
                  <a:lnTo>
                    <a:pt x="877" y="302"/>
                  </a:lnTo>
                  <a:cubicBezTo>
                    <a:pt x="902" y="302"/>
                    <a:pt x="927" y="252"/>
                    <a:pt x="927" y="227"/>
                  </a:cubicBezTo>
                  <a:cubicBezTo>
                    <a:pt x="927" y="201"/>
                    <a:pt x="877" y="176"/>
                    <a:pt x="852" y="176"/>
                  </a:cubicBezTo>
                  <a:cubicBezTo>
                    <a:pt x="805" y="183"/>
                    <a:pt x="758" y="186"/>
                    <a:pt x="711" y="186"/>
                  </a:cubicBezTo>
                  <a:cubicBezTo>
                    <a:pt x="583" y="186"/>
                    <a:pt x="454" y="163"/>
                    <a:pt x="326" y="126"/>
                  </a:cubicBezTo>
                  <a:cubicBezTo>
                    <a:pt x="251" y="101"/>
                    <a:pt x="175" y="51"/>
                    <a:pt x="1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7"/>
            <p:cNvSpPr/>
            <p:nvPr/>
          </p:nvSpPr>
          <p:spPr>
            <a:xfrm flipH="1">
              <a:off x="2016510" y="1202927"/>
              <a:ext cx="138946" cy="56196"/>
            </a:xfrm>
            <a:custGeom>
              <a:avLst/>
              <a:gdLst/>
              <a:ahLst/>
              <a:cxnLst/>
              <a:rect l="l" t="t" r="r" b="b"/>
              <a:pathLst>
                <a:path w="853" h="345" extrusionOk="0">
                  <a:moveTo>
                    <a:pt x="75" y="0"/>
                  </a:moveTo>
                  <a:cubicBezTo>
                    <a:pt x="57" y="0"/>
                    <a:pt x="38" y="6"/>
                    <a:pt x="25" y="19"/>
                  </a:cubicBezTo>
                  <a:cubicBezTo>
                    <a:pt x="0" y="44"/>
                    <a:pt x="0" y="94"/>
                    <a:pt x="50" y="119"/>
                  </a:cubicBezTo>
                  <a:cubicBezTo>
                    <a:pt x="75" y="169"/>
                    <a:pt x="126" y="194"/>
                    <a:pt x="176" y="219"/>
                  </a:cubicBezTo>
                  <a:cubicBezTo>
                    <a:pt x="326" y="320"/>
                    <a:pt x="501" y="345"/>
                    <a:pt x="652" y="345"/>
                  </a:cubicBezTo>
                  <a:lnTo>
                    <a:pt x="802" y="345"/>
                  </a:lnTo>
                  <a:cubicBezTo>
                    <a:pt x="827" y="345"/>
                    <a:pt x="852" y="295"/>
                    <a:pt x="852" y="270"/>
                  </a:cubicBezTo>
                  <a:cubicBezTo>
                    <a:pt x="852" y="245"/>
                    <a:pt x="802" y="219"/>
                    <a:pt x="777" y="219"/>
                  </a:cubicBezTo>
                  <a:cubicBezTo>
                    <a:pt x="733" y="226"/>
                    <a:pt x="691" y="229"/>
                    <a:pt x="650" y="229"/>
                  </a:cubicBezTo>
                  <a:cubicBezTo>
                    <a:pt x="527" y="229"/>
                    <a:pt x="414" y="201"/>
                    <a:pt x="301" y="144"/>
                  </a:cubicBezTo>
                  <a:cubicBezTo>
                    <a:pt x="226" y="94"/>
                    <a:pt x="176" y="69"/>
                    <a:pt x="126" y="19"/>
                  </a:cubicBezTo>
                  <a:cubicBezTo>
                    <a:pt x="113" y="6"/>
                    <a:pt x="94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7"/>
            <p:cNvSpPr/>
            <p:nvPr/>
          </p:nvSpPr>
          <p:spPr>
            <a:xfrm flipH="1">
              <a:off x="2379920" y="796033"/>
              <a:ext cx="175596" cy="165168"/>
            </a:xfrm>
            <a:custGeom>
              <a:avLst/>
              <a:gdLst/>
              <a:ahLst/>
              <a:cxnLst/>
              <a:rect l="l" t="t" r="r" b="b"/>
              <a:pathLst>
                <a:path w="1078" h="1014" extrusionOk="0">
                  <a:moveTo>
                    <a:pt x="982" y="1"/>
                  </a:moveTo>
                  <a:cubicBezTo>
                    <a:pt x="964" y="1"/>
                    <a:pt x="946" y="24"/>
                    <a:pt x="927" y="61"/>
                  </a:cubicBezTo>
                  <a:cubicBezTo>
                    <a:pt x="827" y="462"/>
                    <a:pt x="476" y="813"/>
                    <a:pt x="50" y="888"/>
                  </a:cubicBezTo>
                  <a:cubicBezTo>
                    <a:pt x="25" y="888"/>
                    <a:pt x="0" y="913"/>
                    <a:pt x="0" y="963"/>
                  </a:cubicBezTo>
                  <a:cubicBezTo>
                    <a:pt x="0" y="988"/>
                    <a:pt x="25" y="1013"/>
                    <a:pt x="75" y="1013"/>
                  </a:cubicBezTo>
                  <a:cubicBezTo>
                    <a:pt x="551" y="913"/>
                    <a:pt x="952" y="537"/>
                    <a:pt x="1053" y="86"/>
                  </a:cubicBezTo>
                  <a:cubicBezTo>
                    <a:pt x="1078" y="36"/>
                    <a:pt x="1053" y="11"/>
                    <a:pt x="1003" y="11"/>
                  </a:cubicBezTo>
                  <a:cubicBezTo>
                    <a:pt x="996" y="4"/>
                    <a:pt x="989" y="1"/>
                    <a:pt x="9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7"/>
            <p:cNvSpPr/>
            <p:nvPr/>
          </p:nvSpPr>
          <p:spPr>
            <a:xfrm flipH="1">
              <a:off x="2653414" y="813951"/>
              <a:ext cx="49193" cy="77860"/>
            </a:xfrm>
            <a:custGeom>
              <a:avLst/>
              <a:gdLst/>
              <a:ahLst/>
              <a:cxnLst/>
              <a:rect l="l" t="t" r="r" b="b"/>
              <a:pathLst>
                <a:path w="302" h="478" extrusionOk="0">
                  <a:moveTo>
                    <a:pt x="201" y="1"/>
                  </a:moveTo>
                  <a:cubicBezTo>
                    <a:pt x="51" y="101"/>
                    <a:pt x="1" y="277"/>
                    <a:pt x="51" y="427"/>
                  </a:cubicBezTo>
                  <a:cubicBezTo>
                    <a:pt x="76" y="477"/>
                    <a:pt x="101" y="477"/>
                    <a:pt x="126" y="477"/>
                  </a:cubicBezTo>
                  <a:cubicBezTo>
                    <a:pt x="176" y="477"/>
                    <a:pt x="176" y="427"/>
                    <a:pt x="176" y="402"/>
                  </a:cubicBezTo>
                  <a:cubicBezTo>
                    <a:pt x="151" y="302"/>
                    <a:pt x="176" y="176"/>
                    <a:pt x="277" y="126"/>
                  </a:cubicBezTo>
                  <a:cubicBezTo>
                    <a:pt x="302" y="101"/>
                    <a:pt x="302" y="51"/>
                    <a:pt x="277" y="26"/>
                  </a:cubicBezTo>
                  <a:cubicBezTo>
                    <a:pt x="251" y="1"/>
                    <a:pt x="226" y="1"/>
                    <a:pt x="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7"/>
            <p:cNvSpPr/>
            <p:nvPr/>
          </p:nvSpPr>
          <p:spPr>
            <a:xfrm flipH="1">
              <a:off x="2441167" y="662139"/>
              <a:ext cx="77699" cy="41862"/>
            </a:xfrm>
            <a:custGeom>
              <a:avLst/>
              <a:gdLst/>
              <a:ahLst/>
              <a:cxnLst/>
              <a:rect l="l" t="t" r="r" b="b"/>
              <a:pathLst>
                <a:path w="477" h="257" extrusionOk="0">
                  <a:moveTo>
                    <a:pt x="351" y="1"/>
                  </a:moveTo>
                  <a:cubicBezTo>
                    <a:pt x="238" y="1"/>
                    <a:pt x="113" y="69"/>
                    <a:pt x="26" y="156"/>
                  </a:cubicBezTo>
                  <a:cubicBezTo>
                    <a:pt x="1" y="181"/>
                    <a:pt x="1" y="206"/>
                    <a:pt x="26" y="231"/>
                  </a:cubicBezTo>
                  <a:cubicBezTo>
                    <a:pt x="51" y="256"/>
                    <a:pt x="51" y="256"/>
                    <a:pt x="76" y="256"/>
                  </a:cubicBezTo>
                  <a:cubicBezTo>
                    <a:pt x="101" y="256"/>
                    <a:pt x="101" y="256"/>
                    <a:pt x="126" y="231"/>
                  </a:cubicBezTo>
                  <a:cubicBezTo>
                    <a:pt x="201" y="156"/>
                    <a:pt x="301" y="131"/>
                    <a:pt x="402" y="131"/>
                  </a:cubicBezTo>
                  <a:cubicBezTo>
                    <a:pt x="427" y="131"/>
                    <a:pt x="477" y="106"/>
                    <a:pt x="477" y="56"/>
                  </a:cubicBezTo>
                  <a:cubicBezTo>
                    <a:pt x="477" y="31"/>
                    <a:pt x="452" y="6"/>
                    <a:pt x="402" y="6"/>
                  </a:cubicBezTo>
                  <a:cubicBezTo>
                    <a:pt x="385" y="2"/>
                    <a:pt x="368" y="1"/>
                    <a:pt x="3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47"/>
            <p:cNvSpPr/>
            <p:nvPr/>
          </p:nvSpPr>
          <p:spPr>
            <a:xfrm flipH="1">
              <a:off x="2314601" y="686410"/>
              <a:ext cx="85844" cy="72159"/>
            </a:xfrm>
            <a:custGeom>
              <a:avLst/>
              <a:gdLst/>
              <a:ahLst/>
              <a:cxnLst/>
              <a:rect l="l" t="t" r="r" b="b"/>
              <a:pathLst>
                <a:path w="527" h="443" extrusionOk="0">
                  <a:moveTo>
                    <a:pt x="304" y="0"/>
                  </a:moveTo>
                  <a:cubicBezTo>
                    <a:pt x="287" y="0"/>
                    <a:pt x="269" y="3"/>
                    <a:pt x="251" y="7"/>
                  </a:cubicBezTo>
                  <a:lnTo>
                    <a:pt x="201" y="32"/>
                  </a:lnTo>
                  <a:cubicBezTo>
                    <a:pt x="151" y="57"/>
                    <a:pt x="101" y="82"/>
                    <a:pt x="51" y="157"/>
                  </a:cubicBezTo>
                  <a:cubicBezTo>
                    <a:pt x="26" y="207"/>
                    <a:pt x="0" y="283"/>
                    <a:pt x="51" y="333"/>
                  </a:cubicBezTo>
                  <a:cubicBezTo>
                    <a:pt x="76" y="383"/>
                    <a:pt x="126" y="408"/>
                    <a:pt x="176" y="433"/>
                  </a:cubicBezTo>
                  <a:cubicBezTo>
                    <a:pt x="201" y="439"/>
                    <a:pt x="226" y="442"/>
                    <a:pt x="250" y="442"/>
                  </a:cubicBezTo>
                  <a:cubicBezTo>
                    <a:pt x="323" y="442"/>
                    <a:pt x="389" y="414"/>
                    <a:pt x="427" y="358"/>
                  </a:cubicBezTo>
                  <a:cubicBezTo>
                    <a:pt x="502" y="308"/>
                    <a:pt x="527" y="207"/>
                    <a:pt x="477" y="107"/>
                  </a:cubicBezTo>
                  <a:cubicBezTo>
                    <a:pt x="456" y="45"/>
                    <a:pt x="385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7" name="Google Shape;1637;p47"/>
            <p:cNvGrpSpPr/>
            <p:nvPr/>
          </p:nvGrpSpPr>
          <p:grpSpPr>
            <a:xfrm flipH="1">
              <a:off x="240672" y="1087602"/>
              <a:ext cx="1592259" cy="1098352"/>
              <a:chOff x="6759608" y="802086"/>
              <a:chExt cx="1238053" cy="854018"/>
            </a:xfrm>
          </p:grpSpPr>
          <p:sp>
            <p:nvSpPr>
              <p:cNvPr id="1638" name="Google Shape;1638;p47"/>
              <p:cNvSpPr/>
              <p:nvPr/>
            </p:nvSpPr>
            <p:spPr>
              <a:xfrm>
                <a:off x="7826170" y="1202814"/>
                <a:ext cx="28624" cy="24697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95" extrusionOk="0">
                    <a:moveTo>
                      <a:pt x="97" y="0"/>
                    </a:moveTo>
                    <a:cubicBezTo>
                      <a:pt x="75" y="0"/>
                      <a:pt x="50" y="7"/>
                      <a:pt x="25" y="19"/>
                    </a:cubicBezTo>
                    <a:cubicBezTo>
                      <a:pt x="0" y="69"/>
                      <a:pt x="0" y="119"/>
                      <a:pt x="50" y="144"/>
                    </a:cubicBezTo>
                    <a:lnTo>
                      <a:pt x="75" y="169"/>
                    </a:lnTo>
                    <a:cubicBezTo>
                      <a:pt x="75" y="195"/>
                      <a:pt x="101" y="195"/>
                      <a:pt x="126" y="195"/>
                    </a:cubicBezTo>
                    <a:cubicBezTo>
                      <a:pt x="151" y="195"/>
                      <a:pt x="176" y="195"/>
                      <a:pt x="201" y="169"/>
                    </a:cubicBezTo>
                    <a:cubicBezTo>
                      <a:pt x="226" y="119"/>
                      <a:pt x="226" y="69"/>
                      <a:pt x="176" y="44"/>
                    </a:cubicBezTo>
                    <a:lnTo>
                      <a:pt x="151" y="19"/>
                    </a:lnTo>
                    <a:cubicBezTo>
                      <a:pt x="138" y="7"/>
                      <a:pt x="119" y="0"/>
                      <a:pt x="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47"/>
              <p:cNvSpPr/>
              <p:nvPr/>
            </p:nvSpPr>
            <p:spPr>
              <a:xfrm>
                <a:off x="7873792" y="1250689"/>
                <a:ext cx="25458" cy="24444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93" extrusionOk="0">
                    <a:moveTo>
                      <a:pt x="91" y="1"/>
                    </a:moveTo>
                    <a:cubicBezTo>
                      <a:pt x="75" y="1"/>
                      <a:pt x="61" y="7"/>
                      <a:pt x="50" y="17"/>
                    </a:cubicBezTo>
                    <a:cubicBezTo>
                      <a:pt x="0" y="42"/>
                      <a:pt x="0" y="117"/>
                      <a:pt x="25" y="142"/>
                    </a:cubicBezTo>
                    <a:lnTo>
                      <a:pt x="50" y="167"/>
                    </a:lnTo>
                    <a:cubicBezTo>
                      <a:pt x="75" y="192"/>
                      <a:pt x="100" y="192"/>
                      <a:pt x="126" y="192"/>
                    </a:cubicBezTo>
                    <a:lnTo>
                      <a:pt x="176" y="192"/>
                    </a:lnTo>
                    <a:cubicBezTo>
                      <a:pt x="201" y="142"/>
                      <a:pt x="201" y="92"/>
                      <a:pt x="176" y="67"/>
                    </a:cubicBezTo>
                    <a:lnTo>
                      <a:pt x="151" y="42"/>
                    </a:lnTo>
                    <a:cubicBezTo>
                      <a:pt x="136" y="13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47"/>
              <p:cNvSpPr/>
              <p:nvPr/>
            </p:nvSpPr>
            <p:spPr>
              <a:xfrm>
                <a:off x="7975370" y="1563900"/>
                <a:ext cx="22291" cy="25457"/>
              </a:xfrm>
              <a:custGeom>
                <a:avLst/>
                <a:gdLst/>
                <a:ahLst/>
                <a:cxnLst/>
                <a:rect l="l" t="t" r="r" b="b"/>
                <a:pathLst>
                  <a:path w="176" h="201" extrusionOk="0">
                    <a:moveTo>
                      <a:pt x="100" y="0"/>
                    </a:moveTo>
                    <a:cubicBezTo>
                      <a:pt x="50" y="0"/>
                      <a:pt x="0" y="50"/>
                      <a:pt x="0" y="75"/>
                    </a:cubicBezTo>
                    <a:lnTo>
                      <a:pt x="0" y="126"/>
                    </a:lnTo>
                    <a:cubicBezTo>
                      <a:pt x="0" y="176"/>
                      <a:pt x="25" y="201"/>
                      <a:pt x="75" y="201"/>
                    </a:cubicBezTo>
                    <a:cubicBezTo>
                      <a:pt x="126" y="201"/>
                      <a:pt x="176" y="176"/>
                      <a:pt x="176" y="126"/>
                    </a:cubicBezTo>
                    <a:lnTo>
                      <a:pt x="176" y="100"/>
                    </a:lnTo>
                    <a:cubicBezTo>
                      <a:pt x="176" y="50"/>
                      <a:pt x="151" y="0"/>
                      <a:pt x="1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47"/>
              <p:cNvSpPr/>
              <p:nvPr/>
            </p:nvSpPr>
            <p:spPr>
              <a:xfrm>
                <a:off x="7651513" y="1108711"/>
                <a:ext cx="25584" cy="23557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6" extrusionOk="0">
                    <a:moveTo>
                      <a:pt x="62" y="0"/>
                    </a:moveTo>
                    <a:cubicBezTo>
                      <a:pt x="28" y="0"/>
                      <a:pt x="1" y="24"/>
                      <a:pt x="1" y="60"/>
                    </a:cubicBezTo>
                    <a:cubicBezTo>
                      <a:pt x="1" y="110"/>
                      <a:pt x="26" y="161"/>
                      <a:pt x="51" y="161"/>
                    </a:cubicBezTo>
                    <a:lnTo>
                      <a:pt x="101" y="186"/>
                    </a:lnTo>
                    <a:lnTo>
                      <a:pt x="126" y="186"/>
                    </a:lnTo>
                    <a:cubicBezTo>
                      <a:pt x="151" y="186"/>
                      <a:pt x="176" y="161"/>
                      <a:pt x="201" y="110"/>
                    </a:cubicBezTo>
                    <a:cubicBezTo>
                      <a:pt x="201" y="60"/>
                      <a:pt x="176" y="35"/>
                      <a:pt x="126" y="10"/>
                    </a:cubicBezTo>
                    <a:lnTo>
                      <a:pt x="101" y="10"/>
                    </a:lnTo>
                    <a:cubicBezTo>
                      <a:pt x="88" y="4"/>
                      <a:pt x="74" y="0"/>
                      <a:pt x="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47"/>
              <p:cNvSpPr/>
              <p:nvPr/>
            </p:nvSpPr>
            <p:spPr>
              <a:xfrm>
                <a:off x="7772215" y="1162539"/>
                <a:ext cx="28624" cy="23684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7" extrusionOk="0">
                    <a:moveTo>
                      <a:pt x="107" y="1"/>
                    </a:moveTo>
                    <a:cubicBezTo>
                      <a:pt x="73" y="1"/>
                      <a:pt x="43" y="19"/>
                      <a:pt x="25" y="36"/>
                    </a:cubicBezTo>
                    <a:cubicBezTo>
                      <a:pt x="0" y="86"/>
                      <a:pt x="25" y="137"/>
                      <a:pt x="50" y="162"/>
                    </a:cubicBezTo>
                    <a:lnTo>
                      <a:pt x="75" y="187"/>
                    </a:lnTo>
                    <a:lnTo>
                      <a:pt x="126" y="187"/>
                    </a:lnTo>
                    <a:cubicBezTo>
                      <a:pt x="151" y="187"/>
                      <a:pt x="176" y="187"/>
                      <a:pt x="201" y="162"/>
                    </a:cubicBezTo>
                    <a:cubicBezTo>
                      <a:pt x="226" y="112"/>
                      <a:pt x="226" y="61"/>
                      <a:pt x="176" y="36"/>
                    </a:cubicBezTo>
                    <a:lnTo>
                      <a:pt x="151" y="11"/>
                    </a:lnTo>
                    <a:cubicBezTo>
                      <a:pt x="136" y="4"/>
                      <a:pt x="121" y="1"/>
                      <a:pt x="1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47"/>
              <p:cNvSpPr/>
              <p:nvPr/>
            </p:nvSpPr>
            <p:spPr>
              <a:xfrm>
                <a:off x="7940413" y="1365816"/>
                <a:ext cx="28751" cy="26724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11" extrusionOk="0">
                    <a:moveTo>
                      <a:pt x="115" y="0"/>
                    </a:moveTo>
                    <a:cubicBezTo>
                      <a:pt x="103" y="0"/>
                      <a:pt x="89" y="4"/>
                      <a:pt x="76" y="10"/>
                    </a:cubicBezTo>
                    <a:cubicBezTo>
                      <a:pt x="26" y="35"/>
                      <a:pt x="1" y="86"/>
                      <a:pt x="26" y="136"/>
                    </a:cubicBezTo>
                    <a:lnTo>
                      <a:pt x="51" y="161"/>
                    </a:lnTo>
                    <a:cubicBezTo>
                      <a:pt x="51" y="186"/>
                      <a:pt x="76" y="211"/>
                      <a:pt x="126" y="211"/>
                    </a:cubicBezTo>
                    <a:lnTo>
                      <a:pt x="151" y="211"/>
                    </a:lnTo>
                    <a:cubicBezTo>
                      <a:pt x="201" y="186"/>
                      <a:pt x="226" y="136"/>
                      <a:pt x="201" y="86"/>
                    </a:cubicBezTo>
                    <a:lnTo>
                      <a:pt x="176" y="60"/>
                    </a:lnTo>
                    <a:cubicBezTo>
                      <a:pt x="176" y="24"/>
                      <a:pt x="149" y="0"/>
                      <a:pt x="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47"/>
              <p:cNvSpPr/>
              <p:nvPr/>
            </p:nvSpPr>
            <p:spPr>
              <a:xfrm>
                <a:off x="7711927" y="1130876"/>
                <a:ext cx="28624" cy="23684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7" extrusionOk="0">
                    <a:moveTo>
                      <a:pt x="111" y="1"/>
                    </a:moveTo>
                    <a:cubicBezTo>
                      <a:pt x="75" y="1"/>
                      <a:pt x="43" y="24"/>
                      <a:pt x="25" y="61"/>
                    </a:cubicBezTo>
                    <a:cubicBezTo>
                      <a:pt x="0" y="86"/>
                      <a:pt x="25" y="136"/>
                      <a:pt x="75" y="161"/>
                    </a:cubicBezTo>
                    <a:lnTo>
                      <a:pt x="100" y="186"/>
                    </a:lnTo>
                    <a:lnTo>
                      <a:pt x="150" y="186"/>
                    </a:lnTo>
                    <a:cubicBezTo>
                      <a:pt x="175" y="186"/>
                      <a:pt x="201" y="161"/>
                      <a:pt x="226" y="136"/>
                    </a:cubicBezTo>
                    <a:cubicBezTo>
                      <a:pt x="226" y="86"/>
                      <a:pt x="226" y="36"/>
                      <a:pt x="175" y="11"/>
                    </a:cubicBezTo>
                    <a:lnTo>
                      <a:pt x="150" y="11"/>
                    </a:lnTo>
                    <a:cubicBezTo>
                      <a:pt x="137" y="4"/>
                      <a:pt x="124" y="1"/>
                      <a:pt x="1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47"/>
              <p:cNvSpPr/>
              <p:nvPr/>
            </p:nvSpPr>
            <p:spPr>
              <a:xfrm>
                <a:off x="7911789" y="1305529"/>
                <a:ext cx="25584" cy="26724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11" extrusionOk="0">
                    <a:moveTo>
                      <a:pt x="91" y="0"/>
                    </a:moveTo>
                    <a:cubicBezTo>
                      <a:pt x="78" y="0"/>
                      <a:pt x="65" y="3"/>
                      <a:pt x="51" y="10"/>
                    </a:cubicBezTo>
                    <a:cubicBezTo>
                      <a:pt x="26" y="35"/>
                      <a:pt x="1" y="85"/>
                      <a:pt x="26" y="135"/>
                    </a:cubicBezTo>
                    <a:lnTo>
                      <a:pt x="51" y="161"/>
                    </a:lnTo>
                    <a:cubicBezTo>
                      <a:pt x="51" y="186"/>
                      <a:pt x="76" y="211"/>
                      <a:pt x="126" y="211"/>
                    </a:cubicBezTo>
                    <a:cubicBezTo>
                      <a:pt x="126" y="211"/>
                      <a:pt x="151" y="211"/>
                      <a:pt x="151" y="186"/>
                    </a:cubicBezTo>
                    <a:cubicBezTo>
                      <a:pt x="201" y="186"/>
                      <a:pt x="201" y="110"/>
                      <a:pt x="201" y="85"/>
                    </a:cubicBezTo>
                    <a:lnTo>
                      <a:pt x="176" y="60"/>
                    </a:lnTo>
                    <a:cubicBezTo>
                      <a:pt x="158" y="24"/>
                      <a:pt x="126" y="0"/>
                      <a:pt x="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47"/>
              <p:cNvSpPr/>
              <p:nvPr/>
            </p:nvSpPr>
            <p:spPr>
              <a:xfrm>
                <a:off x="7975370" y="1497155"/>
                <a:ext cx="22291" cy="25584"/>
              </a:xfrm>
              <a:custGeom>
                <a:avLst/>
                <a:gdLst/>
                <a:ahLst/>
                <a:cxnLst/>
                <a:rect l="l" t="t" r="r" b="b"/>
                <a:pathLst>
                  <a:path w="176" h="202" extrusionOk="0">
                    <a:moveTo>
                      <a:pt x="75" y="1"/>
                    </a:moveTo>
                    <a:cubicBezTo>
                      <a:pt x="25" y="1"/>
                      <a:pt x="0" y="51"/>
                      <a:pt x="0" y="101"/>
                    </a:cubicBezTo>
                    <a:lnTo>
                      <a:pt x="0" y="126"/>
                    </a:lnTo>
                    <a:cubicBezTo>
                      <a:pt x="0" y="176"/>
                      <a:pt x="50" y="201"/>
                      <a:pt x="75" y="201"/>
                    </a:cubicBezTo>
                    <a:lnTo>
                      <a:pt x="100" y="201"/>
                    </a:lnTo>
                    <a:cubicBezTo>
                      <a:pt x="126" y="201"/>
                      <a:pt x="176" y="151"/>
                      <a:pt x="176" y="126"/>
                    </a:cubicBezTo>
                    <a:lnTo>
                      <a:pt x="176" y="76"/>
                    </a:lnTo>
                    <a:cubicBezTo>
                      <a:pt x="151" y="26"/>
                      <a:pt x="126" y="1"/>
                      <a:pt x="7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47"/>
              <p:cNvSpPr/>
              <p:nvPr/>
            </p:nvSpPr>
            <p:spPr>
              <a:xfrm>
                <a:off x="7962577" y="1430535"/>
                <a:ext cx="25584" cy="25584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02" extrusionOk="0">
                    <a:moveTo>
                      <a:pt x="76" y="1"/>
                    </a:moveTo>
                    <a:cubicBezTo>
                      <a:pt x="26" y="26"/>
                      <a:pt x="1" y="76"/>
                      <a:pt x="1" y="101"/>
                    </a:cubicBezTo>
                    <a:lnTo>
                      <a:pt x="26" y="151"/>
                    </a:lnTo>
                    <a:cubicBezTo>
                      <a:pt x="26" y="176"/>
                      <a:pt x="76" y="201"/>
                      <a:pt x="101" y="201"/>
                    </a:cubicBezTo>
                    <a:lnTo>
                      <a:pt x="126" y="201"/>
                    </a:lnTo>
                    <a:cubicBezTo>
                      <a:pt x="176" y="201"/>
                      <a:pt x="201" y="151"/>
                      <a:pt x="176" y="101"/>
                    </a:cubicBezTo>
                    <a:lnTo>
                      <a:pt x="176" y="76"/>
                    </a:lnTo>
                    <a:cubicBezTo>
                      <a:pt x="176" y="26"/>
                      <a:pt x="126" y="1"/>
                      <a:pt x="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47"/>
              <p:cNvSpPr/>
              <p:nvPr/>
            </p:nvSpPr>
            <p:spPr>
              <a:xfrm>
                <a:off x="7962577" y="1632419"/>
                <a:ext cx="25584" cy="23684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7" extrusionOk="0">
                    <a:moveTo>
                      <a:pt x="87" y="1"/>
                    </a:moveTo>
                    <a:cubicBezTo>
                      <a:pt x="53" y="1"/>
                      <a:pt x="26" y="24"/>
                      <a:pt x="26" y="61"/>
                    </a:cubicBezTo>
                    <a:lnTo>
                      <a:pt x="26" y="86"/>
                    </a:lnTo>
                    <a:cubicBezTo>
                      <a:pt x="1" y="136"/>
                      <a:pt x="51" y="161"/>
                      <a:pt x="76" y="186"/>
                    </a:cubicBezTo>
                    <a:lnTo>
                      <a:pt x="101" y="186"/>
                    </a:lnTo>
                    <a:cubicBezTo>
                      <a:pt x="151" y="186"/>
                      <a:pt x="176" y="161"/>
                      <a:pt x="201" y="111"/>
                    </a:cubicBezTo>
                    <a:cubicBezTo>
                      <a:pt x="201" y="61"/>
                      <a:pt x="176" y="11"/>
                      <a:pt x="126" y="11"/>
                    </a:cubicBezTo>
                    <a:cubicBezTo>
                      <a:pt x="113" y="4"/>
                      <a:pt x="99" y="1"/>
                      <a:pt x="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47"/>
              <p:cNvSpPr/>
              <p:nvPr/>
            </p:nvSpPr>
            <p:spPr>
              <a:xfrm>
                <a:off x="6759608" y="817917"/>
                <a:ext cx="25458" cy="22291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75" y="0"/>
                    </a:moveTo>
                    <a:cubicBezTo>
                      <a:pt x="25" y="26"/>
                      <a:pt x="0" y="76"/>
                      <a:pt x="25" y="126"/>
                    </a:cubicBezTo>
                    <a:cubicBezTo>
                      <a:pt x="25" y="151"/>
                      <a:pt x="75" y="176"/>
                      <a:pt x="100" y="176"/>
                    </a:cubicBezTo>
                    <a:lnTo>
                      <a:pt x="126" y="176"/>
                    </a:lnTo>
                    <a:cubicBezTo>
                      <a:pt x="176" y="151"/>
                      <a:pt x="201" y="126"/>
                      <a:pt x="201" y="76"/>
                    </a:cubicBezTo>
                    <a:cubicBezTo>
                      <a:pt x="176" y="26"/>
                      <a:pt x="126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47"/>
              <p:cNvSpPr/>
              <p:nvPr/>
            </p:nvSpPr>
            <p:spPr>
              <a:xfrm>
                <a:off x="7032550" y="813484"/>
                <a:ext cx="28751" cy="23557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86" extrusionOk="0">
                    <a:moveTo>
                      <a:pt x="87" y="1"/>
                    </a:moveTo>
                    <a:cubicBezTo>
                      <a:pt x="53" y="1"/>
                      <a:pt x="26" y="24"/>
                      <a:pt x="26" y="61"/>
                    </a:cubicBezTo>
                    <a:cubicBezTo>
                      <a:pt x="1" y="111"/>
                      <a:pt x="51" y="161"/>
                      <a:pt x="76" y="161"/>
                    </a:cubicBezTo>
                    <a:lnTo>
                      <a:pt x="126" y="161"/>
                    </a:lnTo>
                    <a:cubicBezTo>
                      <a:pt x="126" y="186"/>
                      <a:pt x="126" y="186"/>
                      <a:pt x="126" y="186"/>
                    </a:cubicBezTo>
                    <a:cubicBezTo>
                      <a:pt x="176" y="186"/>
                      <a:pt x="201" y="136"/>
                      <a:pt x="226" y="111"/>
                    </a:cubicBezTo>
                    <a:cubicBezTo>
                      <a:pt x="226" y="61"/>
                      <a:pt x="201" y="10"/>
                      <a:pt x="151" y="10"/>
                    </a:cubicBezTo>
                    <a:lnTo>
                      <a:pt x="126" y="10"/>
                    </a:lnTo>
                    <a:cubicBezTo>
                      <a:pt x="112" y="4"/>
                      <a:pt x="99" y="1"/>
                      <a:pt x="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47"/>
              <p:cNvSpPr/>
              <p:nvPr/>
            </p:nvSpPr>
            <p:spPr>
              <a:xfrm>
                <a:off x="7321450" y="996497"/>
                <a:ext cx="28624" cy="24697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95" extrusionOk="0">
                    <a:moveTo>
                      <a:pt x="104" y="0"/>
                    </a:moveTo>
                    <a:cubicBezTo>
                      <a:pt x="82" y="0"/>
                      <a:pt x="63" y="7"/>
                      <a:pt x="50" y="19"/>
                    </a:cubicBezTo>
                    <a:cubicBezTo>
                      <a:pt x="0" y="44"/>
                      <a:pt x="0" y="94"/>
                      <a:pt x="25" y="119"/>
                    </a:cubicBezTo>
                    <a:lnTo>
                      <a:pt x="50" y="169"/>
                    </a:lnTo>
                    <a:cubicBezTo>
                      <a:pt x="75" y="169"/>
                      <a:pt x="101" y="194"/>
                      <a:pt x="126" y="194"/>
                    </a:cubicBezTo>
                    <a:cubicBezTo>
                      <a:pt x="126" y="194"/>
                      <a:pt x="151" y="194"/>
                      <a:pt x="176" y="169"/>
                    </a:cubicBezTo>
                    <a:cubicBezTo>
                      <a:pt x="201" y="144"/>
                      <a:pt x="226" y="94"/>
                      <a:pt x="176" y="44"/>
                    </a:cubicBezTo>
                    <a:lnTo>
                      <a:pt x="176" y="19"/>
                    </a:lnTo>
                    <a:cubicBezTo>
                      <a:pt x="151" y="7"/>
                      <a:pt x="126" y="0"/>
                      <a:pt x="1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47"/>
              <p:cNvSpPr/>
              <p:nvPr/>
            </p:nvSpPr>
            <p:spPr>
              <a:xfrm>
                <a:off x="6965929" y="802086"/>
                <a:ext cx="25458" cy="22291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6" extrusionOk="0">
                    <a:moveTo>
                      <a:pt x="101" y="0"/>
                    </a:moveTo>
                    <a:cubicBezTo>
                      <a:pt x="50" y="0"/>
                      <a:pt x="0" y="50"/>
                      <a:pt x="0" y="75"/>
                    </a:cubicBezTo>
                    <a:cubicBezTo>
                      <a:pt x="0" y="125"/>
                      <a:pt x="25" y="176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51"/>
                      <a:pt x="201" y="100"/>
                    </a:cubicBezTo>
                    <a:cubicBezTo>
                      <a:pt x="201" y="50"/>
                      <a:pt x="176" y="25"/>
                      <a:pt x="1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47"/>
              <p:cNvSpPr/>
              <p:nvPr/>
            </p:nvSpPr>
            <p:spPr>
              <a:xfrm>
                <a:off x="6826229" y="805252"/>
                <a:ext cx="25584" cy="22291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6" extrusionOk="0">
                    <a:moveTo>
                      <a:pt x="76" y="0"/>
                    </a:moveTo>
                    <a:cubicBezTo>
                      <a:pt x="26" y="25"/>
                      <a:pt x="1" y="50"/>
                      <a:pt x="1" y="100"/>
                    </a:cubicBezTo>
                    <a:cubicBezTo>
                      <a:pt x="1" y="151"/>
                      <a:pt x="51" y="176"/>
                      <a:pt x="101" y="176"/>
                    </a:cubicBezTo>
                    <a:lnTo>
                      <a:pt x="126" y="176"/>
                    </a:lnTo>
                    <a:cubicBezTo>
                      <a:pt x="176" y="176"/>
                      <a:pt x="201" y="126"/>
                      <a:pt x="201" y="75"/>
                    </a:cubicBezTo>
                    <a:cubicBezTo>
                      <a:pt x="201" y="25"/>
                      <a:pt x="151" y="0"/>
                      <a:pt x="1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47"/>
              <p:cNvSpPr/>
              <p:nvPr/>
            </p:nvSpPr>
            <p:spPr>
              <a:xfrm>
                <a:off x="7102337" y="830582"/>
                <a:ext cx="25584" cy="22417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01" y="1"/>
                    </a:moveTo>
                    <a:cubicBezTo>
                      <a:pt x="76" y="1"/>
                      <a:pt x="26" y="26"/>
                      <a:pt x="1" y="51"/>
                    </a:cubicBezTo>
                    <a:cubicBezTo>
                      <a:pt x="1" y="101"/>
                      <a:pt x="26" y="151"/>
                      <a:pt x="51" y="176"/>
                    </a:cubicBezTo>
                    <a:lnTo>
                      <a:pt x="126" y="176"/>
                    </a:lnTo>
                    <a:cubicBezTo>
                      <a:pt x="151" y="176"/>
                      <a:pt x="176" y="151"/>
                      <a:pt x="201" y="126"/>
                    </a:cubicBezTo>
                    <a:cubicBezTo>
                      <a:pt x="201" y="76"/>
                      <a:pt x="176" y="26"/>
                      <a:pt x="126" y="26"/>
                    </a:cubicBez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47"/>
              <p:cNvSpPr/>
              <p:nvPr/>
            </p:nvSpPr>
            <p:spPr>
              <a:xfrm>
                <a:off x="7165917" y="857939"/>
                <a:ext cx="28624" cy="23557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86" extrusionOk="0">
                    <a:moveTo>
                      <a:pt x="97" y="0"/>
                    </a:moveTo>
                    <a:cubicBezTo>
                      <a:pt x="66" y="0"/>
                      <a:pt x="25" y="24"/>
                      <a:pt x="25" y="60"/>
                    </a:cubicBezTo>
                    <a:cubicBezTo>
                      <a:pt x="0" y="85"/>
                      <a:pt x="0" y="136"/>
                      <a:pt x="50" y="161"/>
                    </a:cubicBezTo>
                    <a:lnTo>
                      <a:pt x="75" y="186"/>
                    </a:lnTo>
                    <a:lnTo>
                      <a:pt x="126" y="186"/>
                    </a:lnTo>
                    <a:cubicBezTo>
                      <a:pt x="151" y="186"/>
                      <a:pt x="176" y="186"/>
                      <a:pt x="201" y="161"/>
                    </a:cubicBezTo>
                    <a:cubicBezTo>
                      <a:pt x="226" y="111"/>
                      <a:pt x="201" y="60"/>
                      <a:pt x="151" y="35"/>
                    </a:cubicBezTo>
                    <a:lnTo>
                      <a:pt x="126" y="10"/>
                    </a:lnTo>
                    <a:cubicBezTo>
                      <a:pt x="119" y="4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47"/>
              <p:cNvSpPr/>
              <p:nvPr/>
            </p:nvSpPr>
            <p:spPr>
              <a:xfrm>
                <a:off x="7276994" y="942543"/>
                <a:ext cx="25458" cy="2469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95" extrusionOk="0">
                    <a:moveTo>
                      <a:pt x="88" y="0"/>
                    </a:moveTo>
                    <a:cubicBezTo>
                      <a:pt x="63" y="0"/>
                      <a:pt x="38" y="6"/>
                      <a:pt x="25" y="19"/>
                    </a:cubicBezTo>
                    <a:cubicBezTo>
                      <a:pt x="0" y="69"/>
                      <a:pt x="0" y="119"/>
                      <a:pt x="25" y="144"/>
                    </a:cubicBezTo>
                    <a:lnTo>
                      <a:pt x="51" y="169"/>
                    </a:lnTo>
                    <a:cubicBezTo>
                      <a:pt x="76" y="194"/>
                      <a:pt x="101" y="194"/>
                      <a:pt x="101" y="194"/>
                    </a:cubicBezTo>
                    <a:cubicBezTo>
                      <a:pt x="126" y="194"/>
                      <a:pt x="151" y="194"/>
                      <a:pt x="176" y="169"/>
                    </a:cubicBezTo>
                    <a:cubicBezTo>
                      <a:pt x="201" y="144"/>
                      <a:pt x="201" y="94"/>
                      <a:pt x="176" y="44"/>
                    </a:cubicBezTo>
                    <a:lnTo>
                      <a:pt x="151" y="19"/>
                    </a:lnTo>
                    <a:cubicBezTo>
                      <a:pt x="138" y="6"/>
                      <a:pt x="113" y="0"/>
                      <a:pt x="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47"/>
              <p:cNvSpPr/>
              <p:nvPr/>
            </p:nvSpPr>
            <p:spPr>
              <a:xfrm>
                <a:off x="7359573" y="1054631"/>
                <a:ext cx="25458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12" extrusionOk="0">
                    <a:moveTo>
                      <a:pt x="94" y="1"/>
                    </a:moveTo>
                    <a:cubicBezTo>
                      <a:pt x="80" y="1"/>
                      <a:pt x="65" y="4"/>
                      <a:pt x="50" y="11"/>
                    </a:cubicBezTo>
                    <a:cubicBezTo>
                      <a:pt x="0" y="36"/>
                      <a:pt x="0" y="86"/>
                      <a:pt x="25" y="136"/>
                    </a:cubicBezTo>
                    <a:lnTo>
                      <a:pt x="25" y="162"/>
                    </a:lnTo>
                    <a:cubicBezTo>
                      <a:pt x="50" y="187"/>
                      <a:pt x="75" y="212"/>
                      <a:pt x="100" y="212"/>
                    </a:cubicBezTo>
                    <a:cubicBezTo>
                      <a:pt x="125" y="212"/>
                      <a:pt x="125" y="187"/>
                      <a:pt x="150" y="187"/>
                    </a:cubicBezTo>
                    <a:cubicBezTo>
                      <a:pt x="201" y="162"/>
                      <a:pt x="201" y="111"/>
                      <a:pt x="176" y="86"/>
                    </a:cubicBezTo>
                    <a:lnTo>
                      <a:pt x="176" y="36"/>
                    </a:lnTo>
                    <a:cubicBezTo>
                      <a:pt x="158" y="19"/>
                      <a:pt x="128" y="1"/>
                      <a:pt x="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47"/>
              <p:cNvSpPr/>
              <p:nvPr/>
            </p:nvSpPr>
            <p:spPr>
              <a:xfrm>
                <a:off x="7223039" y="896822"/>
                <a:ext cx="28624" cy="25964"/>
              </a:xfrm>
              <a:custGeom>
                <a:avLst/>
                <a:gdLst/>
                <a:ahLst/>
                <a:cxnLst/>
                <a:rect l="l" t="t" r="r" b="b"/>
                <a:pathLst>
                  <a:path w="226" h="205" extrusionOk="0">
                    <a:moveTo>
                      <a:pt x="107" y="0"/>
                    </a:moveTo>
                    <a:cubicBezTo>
                      <a:pt x="83" y="0"/>
                      <a:pt x="54" y="15"/>
                      <a:pt x="25" y="29"/>
                    </a:cubicBezTo>
                    <a:cubicBezTo>
                      <a:pt x="0" y="79"/>
                      <a:pt x="25" y="129"/>
                      <a:pt x="50" y="154"/>
                    </a:cubicBezTo>
                    <a:lnTo>
                      <a:pt x="76" y="179"/>
                    </a:lnTo>
                    <a:cubicBezTo>
                      <a:pt x="101" y="179"/>
                      <a:pt x="101" y="205"/>
                      <a:pt x="126" y="205"/>
                    </a:cubicBezTo>
                    <a:cubicBezTo>
                      <a:pt x="151" y="205"/>
                      <a:pt x="176" y="179"/>
                      <a:pt x="201" y="154"/>
                    </a:cubicBezTo>
                    <a:cubicBezTo>
                      <a:pt x="226" y="129"/>
                      <a:pt x="226" y="79"/>
                      <a:pt x="176" y="29"/>
                    </a:cubicBezTo>
                    <a:lnTo>
                      <a:pt x="151" y="29"/>
                    </a:lnTo>
                    <a:cubicBezTo>
                      <a:pt x="140" y="8"/>
                      <a:pt x="125" y="0"/>
                      <a:pt x="1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47"/>
              <p:cNvSpPr/>
              <p:nvPr/>
            </p:nvSpPr>
            <p:spPr>
              <a:xfrm>
                <a:off x="6896016" y="802086"/>
                <a:ext cx="25584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51" extrusionOk="0">
                    <a:moveTo>
                      <a:pt x="76" y="0"/>
                    </a:moveTo>
                    <a:cubicBezTo>
                      <a:pt x="26" y="0"/>
                      <a:pt x="1" y="25"/>
                      <a:pt x="1" y="75"/>
                    </a:cubicBezTo>
                    <a:cubicBezTo>
                      <a:pt x="1" y="125"/>
                      <a:pt x="51" y="151"/>
                      <a:pt x="101" y="151"/>
                    </a:cubicBezTo>
                    <a:lnTo>
                      <a:pt x="126" y="151"/>
                    </a:lnTo>
                    <a:cubicBezTo>
                      <a:pt x="176" y="151"/>
                      <a:pt x="201" y="125"/>
                      <a:pt x="201" y="75"/>
                    </a:cubicBezTo>
                    <a:cubicBezTo>
                      <a:pt x="201" y="25"/>
                      <a:pt x="176" y="0"/>
                      <a:pt x="1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47"/>
              <p:cNvSpPr/>
              <p:nvPr/>
            </p:nvSpPr>
            <p:spPr>
              <a:xfrm>
                <a:off x="7388070" y="1119477"/>
                <a:ext cx="25584" cy="22291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6" extrusionOk="0">
                    <a:moveTo>
                      <a:pt x="51" y="0"/>
                    </a:moveTo>
                    <a:cubicBezTo>
                      <a:pt x="26" y="25"/>
                      <a:pt x="1" y="76"/>
                      <a:pt x="1" y="126"/>
                    </a:cubicBezTo>
                    <a:cubicBezTo>
                      <a:pt x="1" y="151"/>
                      <a:pt x="26" y="176"/>
                      <a:pt x="51" y="176"/>
                    </a:cubicBezTo>
                    <a:lnTo>
                      <a:pt x="126" y="176"/>
                    </a:lnTo>
                    <a:cubicBezTo>
                      <a:pt x="176" y="151"/>
                      <a:pt x="201" y="101"/>
                      <a:pt x="176" y="51"/>
                    </a:cubicBezTo>
                    <a:cubicBezTo>
                      <a:pt x="176" y="25"/>
                      <a:pt x="151" y="0"/>
                      <a:pt x="1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47"/>
              <p:cNvSpPr/>
              <p:nvPr/>
            </p:nvSpPr>
            <p:spPr>
              <a:xfrm>
                <a:off x="7518272" y="1094020"/>
                <a:ext cx="25458" cy="2241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77" extrusionOk="0">
                    <a:moveTo>
                      <a:pt x="75" y="1"/>
                    </a:moveTo>
                    <a:cubicBezTo>
                      <a:pt x="25" y="1"/>
                      <a:pt x="0" y="51"/>
                      <a:pt x="0" y="101"/>
                    </a:cubicBezTo>
                    <a:cubicBezTo>
                      <a:pt x="0" y="126"/>
                      <a:pt x="25" y="176"/>
                      <a:pt x="75" y="176"/>
                    </a:cubicBezTo>
                    <a:lnTo>
                      <a:pt x="126" y="176"/>
                    </a:lnTo>
                    <a:cubicBezTo>
                      <a:pt x="176" y="176"/>
                      <a:pt x="201" y="126"/>
                      <a:pt x="201" y="76"/>
                    </a:cubicBezTo>
                    <a:cubicBezTo>
                      <a:pt x="201" y="26"/>
                      <a:pt x="151" y="1"/>
                      <a:pt x="1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47"/>
              <p:cNvSpPr/>
              <p:nvPr/>
            </p:nvSpPr>
            <p:spPr>
              <a:xfrm>
                <a:off x="7451524" y="1102379"/>
                <a:ext cx="25584" cy="23557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86" extrusionOk="0">
                    <a:moveTo>
                      <a:pt x="140" y="0"/>
                    </a:moveTo>
                    <a:cubicBezTo>
                      <a:pt x="128" y="0"/>
                      <a:pt x="115" y="3"/>
                      <a:pt x="101" y="10"/>
                    </a:cubicBezTo>
                    <a:lnTo>
                      <a:pt x="76" y="10"/>
                    </a:lnTo>
                    <a:cubicBezTo>
                      <a:pt x="26" y="10"/>
                      <a:pt x="1" y="60"/>
                      <a:pt x="1" y="110"/>
                    </a:cubicBezTo>
                    <a:cubicBezTo>
                      <a:pt x="1" y="135"/>
                      <a:pt x="51" y="186"/>
                      <a:pt x="76" y="186"/>
                    </a:cubicBezTo>
                    <a:cubicBezTo>
                      <a:pt x="76" y="186"/>
                      <a:pt x="101" y="186"/>
                      <a:pt x="101" y="160"/>
                    </a:cubicBezTo>
                    <a:lnTo>
                      <a:pt x="126" y="160"/>
                    </a:lnTo>
                    <a:cubicBezTo>
                      <a:pt x="176" y="160"/>
                      <a:pt x="201" y="110"/>
                      <a:pt x="201" y="60"/>
                    </a:cubicBezTo>
                    <a:cubicBezTo>
                      <a:pt x="201" y="24"/>
                      <a:pt x="175" y="0"/>
                      <a:pt x="1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47"/>
              <p:cNvSpPr/>
              <p:nvPr/>
            </p:nvSpPr>
            <p:spPr>
              <a:xfrm>
                <a:off x="7584892" y="1097186"/>
                <a:ext cx="25584" cy="22417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77" extrusionOk="0">
                    <a:moveTo>
                      <a:pt x="101" y="1"/>
                    </a:moveTo>
                    <a:cubicBezTo>
                      <a:pt x="51" y="1"/>
                      <a:pt x="1" y="26"/>
                      <a:pt x="1" y="76"/>
                    </a:cubicBezTo>
                    <a:cubicBezTo>
                      <a:pt x="1" y="126"/>
                      <a:pt x="26" y="151"/>
                      <a:pt x="76" y="176"/>
                    </a:cubicBezTo>
                    <a:lnTo>
                      <a:pt x="126" y="176"/>
                    </a:lnTo>
                    <a:cubicBezTo>
                      <a:pt x="151" y="176"/>
                      <a:pt x="201" y="126"/>
                      <a:pt x="201" y="101"/>
                    </a:cubicBezTo>
                    <a:cubicBezTo>
                      <a:pt x="201" y="51"/>
                      <a:pt x="176" y="1"/>
                      <a:pt x="1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64" name="Google Shape;1664;p47"/>
            <p:cNvSpPr/>
            <p:nvPr/>
          </p:nvSpPr>
          <p:spPr>
            <a:xfrm flipH="1">
              <a:off x="2590131" y="961185"/>
              <a:ext cx="85844" cy="72159"/>
            </a:xfrm>
            <a:custGeom>
              <a:avLst/>
              <a:gdLst/>
              <a:ahLst/>
              <a:cxnLst/>
              <a:rect l="l" t="t" r="r" b="b"/>
              <a:pathLst>
                <a:path w="527" h="443" extrusionOk="0">
                  <a:moveTo>
                    <a:pt x="304" y="0"/>
                  </a:moveTo>
                  <a:cubicBezTo>
                    <a:pt x="287" y="0"/>
                    <a:pt x="269" y="3"/>
                    <a:pt x="251" y="7"/>
                  </a:cubicBezTo>
                  <a:lnTo>
                    <a:pt x="201" y="32"/>
                  </a:lnTo>
                  <a:cubicBezTo>
                    <a:pt x="151" y="57"/>
                    <a:pt x="101" y="82"/>
                    <a:pt x="51" y="157"/>
                  </a:cubicBezTo>
                  <a:cubicBezTo>
                    <a:pt x="26" y="207"/>
                    <a:pt x="0" y="283"/>
                    <a:pt x="51" y="333"/>
                  </a:cubicBezTo>
                  <a:cubicBezTo>
                    <a:pt x="76" y="383"/>
                    <a:pt x="126" y="408"/>
                    <a:pt x="176" y="433"/>
                  </a:cubicBezTo>
                  <a:cubicBezTo>
                    <a:pt x="201" y="439"/>
                    <a:pt x="226" y="442"/>
                    <a:pt x="250" y="442"/>
                  </a:cubicBezTo>
                  <a:cubicBezTo>
                    <a:pt x="323" y="442"/>
                    <a:pt x="389" y="414"/>
                    <a:pt x="427" y="358"/>
                  </a:cubicBezTo>
                  <a:cubicBezTo>
                    <a:pt x="502" y="308"/>
                    <a:pt x="527" y="207"/>
                    <a:pt x="477" y="107"/>
                  </a:cubicBezTo>
                  <a:cubicBezTo>
                    <a:pt x="456" y="45"/>
                    <a:pt x="385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1266;p40">
            <a:extLst>
              <a:ext uri="{FF2B5EF4-FFF2-40B4-BE49-F238E27FC236}">
                <a16:creationId xmlns:a16="http://schemas.microsoft.com/office/drawing/2014/main" id="{9C005A84-1DF3-417D-9B99-DC78A82F686F}"/>
              </a:ext>
            </a:extLst>
          </p:cNvPr>
          <p:cNvGrpSpPr/>
          <p:nvPr/>
        </p:nvGrpSpPr>
        <p:grpSpPr>
          <a:xfrm>
            <a:off x="6904659" y="2488433"/>
            <a:ext cx="1648791" cy="2302641"/>
            <a:chOff x="2018950" y="1662925"/>
            <a:chExt cx="234350" cy="349025"/>
          </a:xfrm>
        </p:grpSpPr>
        <p:sp>
          <p:nvSpPr>
            <p:cNvPr id="64" name="Google Shape;1267;p40">
              <a:extLst>
                <a:ext uri="{FF2B5EF4-FFF2-40B4-BE49-F238E27FC236}">
                  <a16:creationId xmlns:a16="http://schemas.microsoft.com/office/drawing/2014/main" id="{C5BE5B47-6D4D-4D47-8CCD-8C1B6C583E30}"/>
                </a:ext>
              </a:extLst>
            </p:cNvPr>
            <p:cNvSpPr/>
            <p:nvPr/>
          </p:nvSpPr>
          <p:spPr>
            <a:xfrm>
              <a:off x="2020200" y="1677350"/>
              <a:ext cx="233100" cy="319450"/>
            </a:xfrm>
            <a:custGeom>
              <a:avLst/>
              <a:gdLst/>
              <a:ahLst/>
              <a:cxnLst/>
              <a:rect l="l" t="t" r="r" b="b"/>
              <a:pathLst>
                <a:path w="9324" h="12778" extrusionOk="0">
                  <a:moveTo>
                    <a:pt x="4537" y="0"/>
                  </a:moveTo>
                  <a:cubicBezTo>
                    <a:pt x="4537" y="50"/>
                    <a:pt x="4537" y="100"/>
                    <a:pt x="4511" y="126"/>
                  </a:cubicBezTo>
                  <a:cubicBezTo>
                    <a:pt x="4511" y="151"/>
                    <a:pt x="4486" y="176"/>
                    <a:pt x="4461" y="176"/>
                  </a:cubicBezTo>
                  <a:lnTo>
                    <a:pt x="4436" y="176"/>
                  </a:lnTo>
                  <a:cubicBezTo>
                    <a:pt x="4411" y="176"/>
                    <a:pt x="4386" y="151"/>
                    <a:pt x="4386" y="100"/>
                  </a:cubicBezTo>
                  <a:cubicBezTo>
                    <a:pt x="4386" y="75"/>
                    <a:pt x="4411" y="50"/>
                    <a:pt x="4411" y="0"/>
                  </a:cubicBezTo>
                  <a:lnTo>
                    <a:pt x="4411" y="0"/>
                  </a:lnTo>
                  <a:cubicBezTo>
                    <a:pt x="4336" y="25"/>
                    <a:pt x="4236" y="25"/>
                    <a:pt x="4161" y="25"/>
                  </a:cubicBezTo>
                  <a:cubicBezTo>
                    <a:pt x="4161" y="75"/>
                    <a:pt x="4136" y="100"/>
                    <a:pt x="4110" y="100"/>
                  </a:cubicBezTo>
                  <a:lnTo>
                    <a:pt x="4085" y="100"/>
                  </a:lnTo>
                  <a:cubicBezTo>
                    <a:pt x="4060" y="100"/>
                    <a:pt x="4035" y="75"/>
                    <a:pt x="4035" y="50"/>
                  </a:cubicBezTo>
                  <a:cubicBezTo>
                    <a:pt x="3960" y="50"/>
                    <a:pt x="3910" y="50"/>
                    <a:pt x="3860" y="75"/>
                  </a:cubicBezTo>
                  <a:lnTo>
                    <a:pt x="3810" y="75"/>
                  </a:lnTo>
                  <a:cubicBezTo>
                    <a:pt x="3835" y="126"/>
                    <a:pt x="3835" y="151"/>
                    <a:pt x="3835" y="176"/>
                  </a:cubicBezTo>
                  <a:cubicBezTo>
                    <a:pt x="3860" y="226"/>
                    <a:pt x="3835" y="251"/>
                    <a:pt x="3810" y="276"/>
                  </a:cubicBezTo>
                  <a:lnTo>
                    <a:pt x="3785" y="276"/>
                  </a:lnTo>
                  <a:cubicBezTo>
                    <a:pt x="3760" y="276"/>
                    <a:pt x="3734" y="251"/>
                    <a:pt x="3709" y="226"/>
                  </a:cubicBezTo>
                  <a:cubicBezTo>
                    <a:pt x="3709" y="176"/>
                    <a:pt x="3709" y="151"/>
                    <a:pt x="3684" y="100"/>
                  </a:cubicBezTo>
                  <a:cubicBezTo>
                    <a:pt x="3258" y="226"/>
                    <a:pt x="2857" y="426"/>
                    <a:pt x="2481" y="702"/>
                  </a:cubicBezTo>
                  <a:cubicBezTo>
                    <a:pt x="2557" y="752"/>
                    <a:pt x="2607" y="802"/>
                    <a:pt x="2682" y="827"/>
                  </a:cubicBezTo>
                  <a:cubicBezTo>
                    <a:pt x="2635" y="1038"/>
                    <a:pt x="2456" y="1206"/>
                    <a:pt x="2228" y="1206"/>
                  </a:cubicBezTo>
                  <a:cubicBezTo>
                    <a:pt x="2212" y="1206"/>
                    <a:pt x="2197" y="1205"/>
                    <a:pt x="2181" y="1203"/>
                  </a:cubicBezTo>
                  <a:cubicBezTo>
                    <a:pt x="2156" y="1178"/>
                    <a:pt x="2105" y="1128"/>
                    <a:pt x="2080" y="1103"/>
                  </a:cubicBezTo>
                  <a:cubicBezTo>
                    <a:pt x="2055" y="1103"/>
                    <a:pt x="2055" y="1128"/>
                    <a:pt x="2030" y="1128"/>
                  </a:cubicBezTo>
                  <a:cubicBezTo>
                    <a:pt x="1554" y="1679"/>
                    <a:pt x="1228" y="2356"/>
                    <a:pt x="978" y="3033"/>
                  </a:cubicBezTo>
                  <a:cubicBezTo>
                    <a:pt x="1003" y="3058"/>
                    <a:pt x="1003" y="3058"/>
                    <a:pt x="1028" y="3083"/>
                  </a:cubicBezTo>
                  <a:cubicBezTo>
                    <a:pt x="1053" y="3108"/>
                    <a:pt x="1053" y="3133"/>
                    <a:pt x="1028" y="3158"/>
                  </a:cubicBezTo>
                  <a:cubicBezTo>
                    <a:pt x="1028" y="3183"/>
                    <a:pt x="1003" y="3183"/>
                    <a:pt x="978" y="3183"/>
                  </a:cubicBezTo>
                  <a:lnTo>
                    <a:pt x="953" y="3183"/>
                  </a:lnTo>
                  <a:cubicBezTo>
                    <a:pt x="953" y="3183"/>
                    <a:pt x="927" y="3158"/>
                    <a:pt x="927" y="3158"/>
                  </a:cubicBezTo>
                  <a:cubicBezTo>
                    <a:pt x="877" y="3309"/>
                    <a:pt x="827" y="3434"/>
                    <a:pt x="802" y="3559"/>
                  </a:cubicBezTo>
                  <a:cubicBezTo>
                    <a:pt x="577" y="4186"/>
                    <a:pt x="401" y="4812"/>
                    <a:pt x="276" y="5439"/>
                  </a:cubicBezTo>
                  <a:cubicBezTo>
                    <a:pt x="602" y="5664"/>
                    <a:pt x="852" y="6015"/>
                    <a:pt x="978" y="6416"/>
                  </a:cubicBezTo>
                  <a:cubicBezTo>
                    <a:pt x="1053" y="6667"/>
                    <a:pt x="1078" y="6918"/>
                    <a:pt x="1078" y="7168"/>
                  </a:cubicBezTo>
                  <a:cubicBezTo>
                    <a:pt x="1003" y="7795"/>
                    <a:pt x="577" y="8396"/>
                    <a:pt x="0" y="8672"/>
                  </a:cubicBezTo>
                  <a:cubicBezTo>
                    <a:pt x="75" y="9499"/>
                    <a:pt x="251" y="10326"/>
                    <a:pt x="577" y="11103"/>
                  </a:cubicBezTo>
                  <a:cubicBezTo>
                    <a:pt x="827" y="11705"/>
                    <a:pt x="1203" y="12306"/>
                    <a:pt x="1805" y="12582"/>
                  </a:cubicBezTo>
                  <a:cubicBezTo>
                    <a:pt x="2107" y="12725"/>
                    <a:pt x="2439" y="12777"/>
                    <a:pt x="2782" y="12777"/>
                  </a:cubicBezTo>
                  <a:cubicBezTo>
                    <a:pt x="2980" y="12777"/>
                    <a:pt x="3182" y="12760"/>
                    <a:pt x="3384" y="12732"/>
                  </a:cubicBezTo>
                  <a:cubicBezTo>
                    <a:pt x="3359" y="12682"/>
                    <a:pt x="3359" y="12607"/>
                    <a:pt x="3333" y="12557"/>
                  </a:cubicBezTo>
                  <a:cubicBezTo>
                    <a:pt x="3333" y="12507"/>
                    <a:pt x="3359" y="12482"/>
                    <a:pt x="3384" y="12482"/>
                  </a:cubicBezTo>
                  <a:cubicBezTo>
                    <a:pt x="3434" y="12482"/>
                    <a:pt x="3459" y="12507"/>
                    <a:pt x="3459" y="12532"/>
                  </a:cubicBezTo>
                  <a:cubicBezTo>
                    <a:pt x="3484" y="12582"/>
                    <a:pt x="3484" y="12657"/>
                    <a:pt x="3509" y="12732"/>
                  </a:cubicBezTo>
                  <a:cubicBezTo>
                    <a:pt x="3734" y="12682"/>
                    <a:pt x="3985" y="12632"/>
                    <a:pt x="4211" y="12607"/>
                  </a:cubicBezTo>
                  <a:cubicBezTo>
                    <a:pt x="4706" y="12545"/>
                    <a:pt x="5201" y="12500"/>
                    <a:pt x="5710" y="12500"/>
                  </a:cubicBezTo>
                  <a:cubicBezTo>
                    <a:pt x="5819" y="12500"/>
                    <a:pt x="5929" y="12502"/>
                    <a:pt x="6040" y="12507"/>
                  </a:cubicBezTo>
                  <a:cubicBezTo>
                    <a:pt x="6040" y="12431"/>
                    <a:pt x="6040" y="12381"/>
                    <a:pt x="6065" y="12306"/>
                  </a:cubicBezTo>
                  <a:cubicBezTo>
                    <a:pt x="6065" y="12281"/>
                    <a:pt x="6090" y="12256"/>
                    <a:pt x="6115" y="12256"/>
                  </a:cubicBezTo>
                  <a:cubicBezTo>
                    <a:pt x="6166" y="12256"/>
                    <a:pt x="6191" y="12281"/>
                    <a:pt x="6191" y="12331"/>
                  </a:cubicBezTo>
                  <a:cubicBezTo>
                    <a:pt x="6166" y="12381"/>
                    <a:pt x="6166" y="12456"/>
                    <a:pt x="6166" y="12507"/>
                  </a:cubicBezTo>
                  <a:lnTo>
                    <a:pt x="6241" y="12507"/>
                  </a:lnTo>
                  <a:cubicBezTo>
                    <a:pt x="6466" y="12519"/>
                    <a:pt x="6692" y="12538"/>
                    <a:pt x="6917" y="12538"/>
                  </a:cubicBezTo>
                  <a:cubicBezTo>
                    <a:pt x="7143" y="12538"/>
                    <a:pt x="7369" y="12519"/>
                    <a:pt x="7594" y="12456"/>
                  </a:cubicBezTo>
                  <a:cubicBezTo>
                    <a:pt x="8221" y="12281"/>
                    <a:pt x="8697" y="11730"/>
                    <a:pt x="8948" y="11103"/>
                  </a:cubicBezTo>
                  <a:cubicBezTo>
                    <a:pt x="9198" y="10502"/>
                    <a:pt x="9273" y="9825"/>
                    <a:pt x="9298" y="9173"/>
                  </a:cubicBezTo>
                  <a:cubicBezTo>
                    <a:pt x="9323" y="8246"/>
                    <a:pt x="9323" y="7319"/>
                    <a:pt x="9223" y="6416"/>
                  </a:cubicBezTo>
                  <a:cubicBezTo>
                    <a:pt x="9098" y="5163"/>
                    <a:pt x="8797" y="3935"/>
                    <a:pt x="8246" y="2807"/>
                  </a:cubicBezTo>
                  <a:cubicBezTo>
                    <a:pt x="8246" y="2757"/>
                    <a:pt x="8221" y="2732"/>
                    <a:pt x="8221" y="2707"/>
                  </a:cubicBezTo>
                  <a:cubicBezTo>
                    <a:pt x="8196" y="2732"/>
                    <a:pt x="8171" y="2782"/>
                    <a:pt x="8146" y="2807"/>
                  </a:cubicBezTo>
                  <a:cubicBezTo>
                    <a:pt x="8120" y="2807"/>
                    <a:pt x="8120" y="2832"/>
                    <a:pt x="8095" y="2832"/>
                  </a:cubicBezTo>
                  <a:cubicBezTo>
                    <a:pt x="8070" y="2832"/>
                    <a:pt x="8070" y="2807"/>
                    <a:pt x="8045" y="2807"/>
                  </a:cubicBezTo>
                  <a:cubicBezTo>
                    <a:pt x="8020" y="2782"/>
                    <a:pt x="8020" y="2732"/>
                    <a:pt x="8045" y="2707"/>
                  </a:cubicBezTo>
                  <a:cubicBezTo>
                    <a:pt x="8070" y="2682"/>
                    <a:pt x="8120" y="2632"/>
                    <a:pt x="8146" y="2582"/>
                  </a:cubicBezTo>
                  <a:cubicBezTo>
                    <a:pt x="7770" y="1880"/>
                    <a:pt x="7318" y="1228"/>
                    <a:pt x="6692" y="752"/>
                  </a:cubicBezTo>
                  <a:cubicBezTo>
                    <a:pt x="6516" y="627"/>
                    <a:pt x="6366" y="527"/>
                    <a:pt x="6191" y="426"/>
                  </a:cubicBezTo>
                  <a:cubicBezTo>
                    <a:pt x="6166" y="501"/>
                    <a:pt x="6141" y="577"/>
                    <a:pt x="6090" y="627"/>
                  </a:cubicBezTo>
                  <a:cubicBezTo>
                    <a:pt x="6060" y="634"/>
                    <a:pt x="6031" y="638"/>
                    <a:pt x="6001" y="638"/>
                  </a:cubicBezTo>
                  <a:cubicBezTo>
                    <a:pt x="5833" y="638"/>
                    <a:pt x="5678" y="522"/>
                    <a:pt x="5614" y="351"/>
                  </a:cubicBezTo>
                  <a:cubicBezTo>
                    <a:pt x="5664" y="326"/>
                    <a:pt x="5714" y="276"/>
                    <a:pt x="5765" y="226"/>
                  </a:cubicBezTo>
                  <a:cubicBezTo>
                    <a:pt x="5389" y="100"/>
                    <a:pt x="5038" y="25"/>
                    <a:pt x="46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8;p40">
              <a:extLst>
                <a:ext uri="{FF2B5EF4-FFF2-40B4-BE49-F238E27FC236}">
                  <a16:creationId xmlns:a16="http://schemas.microsoft.com/office/drawing/2014/main" id="{725533EC-4368-47E3-9B47-231F659D2C27}"/>
                </a:ext>
              </a:extLst>
            </p:cNvPr>
            <p:cNvSpPr/>
            <p:nvPr/>
          </p:nvSpPr>
          <p:spPr>
            <a:xfrm>
              <a:off x="2169325" y="1720700"/>
              <a:ext cx="12550" cy="8050"/>
            </a:xfrm>
            <a:custGeom>
              <a:avLst/>
              <a:gdLst/>
              <a:ahLst/>
              <a:cxnLst/>
              <a:rect l="l" t="t" r="r" b="b"/>
              <a:pathLst>
                <a:path w="502" h="322" extrusionOk="0">
                  <a:moveTo>
                    <a:pt x="223" y="0"/>
                  </a:moveTo>
                  <a:cubicBezTo>
                    <a:pt x="136" y="0"/>
                    <a:pt x="61" y="42"/>
                    <a:pt x="25" y="96"/>
                  </a:cubicBezTo>
                  <a:cubicBezTo>
                    <a:pt x="0" y="121"/>
                    <a:pt x="0" y="171"/>
                    <a:pt x="25" y="196"/>
                  </a:cubicBezTo>
                  <a:cubicBezTo>
                    <a:pt x="36" y="206"/>
                    <a:pt x="50" y="213"/>
                    <a:pt x="66" y="213"/>
                  </a:cubicBezTo>
                  <a:cubicBezTo>
                    <a:pt x="87" y="213"/>
                    <a:pt x="111" y="200"/>
                    <a:pt x="125" y="171"/>
                  </a:cubicBezTo>
                  <a:cubicBezTo>
                    <a:pt x="150" y="146"/>
                    <a:pt x="226" y="121"/>
                    <a:pt x="276" y="121"/>
                  </a:cubicBezTo>
                  <a:cubicBezTo>
                    <a:pt x="326" y="146"/>
                    <a:pt x="376" y="221"/>
                    <a:pt x="376" y="271"/>
                  </a:cubicBezTo>
                  <a:cubicBezTo>
                    <a:pt x="376" y="296"/>
                    <a:pt x="426" y="321"/>
                    <a:pt x="451" y="321"/>
                  </a:cubicBezTo>
                  <a:cubicBezTo>
                    <a:pt x="476" y="321"/>
                    <a:pt x="501" y="296"/>
                    <a:pt x="501" y="271"/>
                  </a:cubicBezTo>
                  <a:cubicBezTo>
                    <a:pt x="501" y="146"/>
                    <a:pt x="426" y="46"/>
                    <a:pt x="326" y="21"/>
                  </a:cubicBezTo>
                  <a:cubicBezTo>
                    <a:pt x="291" y="7"/>
                    <a:pt x="256" y="0"/>
                    <a:pt x="223" y="0"/>
                  </a:cubicBezTo>
                  <a:close/>
                </a:path>
              </a:pathLst>
            </a:custGeom>
            <a:solidFill>
              <a:srgbClr val="F275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9;p40">
              <a:extLst>
                <a:ext uri="{FF2B5EF4-FFF2-40B4-BE49-F238E27FC236}">
                  <a16:creationId xmlns:a16="http://schemas.microsoft.com/office/drawing/2014/main" id="{1D93EBE7-DA83-4892-86F6-50773DBCA2C7}"/>
                </a:ext>
              </a:extLst>
            </p:cNvPr>
            <p:cNvSpPr/>
            <p:nvPr/>
          </p:nvSpPr>
          <p:spPr>
            <a:xfrm>
              <a:off x="2137000" y="1804875"/>
              <a:ext cx="33600" cy="26000"/>
            </a:xfrm>
            <a:custGeom>
              <a:avLst/>
              <a:gdLst/>
              <a:ahLst/>
              <a:cxnLst/>
              <a:rect l="l" t="t" r="r" b="b"/>
              <a:pathLst>
                <a:path w="1344" h="1040" extrusionOk="0">
                  <a:moveTo>
                    <a:pt x="786" y="0"/>
                  </a:moveTo>
                  <a:cubicBezTo>
                    <a:pt x="275" y="0"/>
                    <a:pt x="1" y="827"/>
                    <a:pt x="541" y="1015"/>
                  </a:cubicBezTo>
                  <a:cubicBezTo>
                    <a:pt x="616" y="1040"/>
                    <a:pt x="667" y="1040"/>
                    <a:pt x="742" y="1040"/>
                  </a:cubicBezTo>
                  <a:cubicBezTo>
                    <a:pt x="867" y="1040"/>
                    <a:pt x="967" y="1015"/>
                    <a:pt x="1068" y="939"/>
                  </a:cubicBezTo>
                  <a:cubicBezTo>
                    <a:pt x="1243" y="839"/>
                    <a:pt x="1343" y="614"/>
                    <a:pt x="1293" y="413"/>
                  </a:cubicBezTo>
                  <a:cubicBezTo>
                    <a:pt x="1243" y="213"/>
                    <a:pt x="1093" y="37"/>
                    <a:pt x="892" y="12"/>
                  </a:cubicBezTo>
                  <a:cubicBezTo>
                    <a:pt x="856" y="4"/>
                    <a:pt x="820" y="0"/>
                    <a:pt x="786" y="0"/>
                  </a:cubicBezTo>
                  <a:close/>
                </a:path>
              </a:pathLst>
            </a:custGeom>
            <a:solidFill>
              <a:srgbClr val="F275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70;p40">
              <a:extLst>
                <a:ext uri="{FF2B5EF4-FFF2-40B4-BE49-F238E27FC236}">
                  <a16:creationId xmlns:a16="http://schemas.microsoft.com/office/drawing/2014/main" id="{AC9D12B7-911A-406F-BEC1-D5C70FFDA788}"/>
                </a:ext>
              </a:extLst>
            </p:cNvPr>
            <p:cNvSpPr/>
            <p:nvPr/>
          </p:nvSpPr>
          <p:spPr>
            <a:xfrm>
              <a:off x="2119825" y="1738750"/>
              <a:ext cx="35100" cy="11700"/>
            </a:xfrm>
            <a:custGeom>
              <a:avLst/>
              <a:gdLst/>
              <a:ahLst/>
              <a:cxnLst/>
              <a:rect l="l" t="t" r="r" b="b"/>
              <a:pathLst>
                <a:path w="1404" h="468" extrusionOk="0">
                  <a:moveTo>
                    <a:pt x="1404" y="0"/>
                  </a:moveTo>
                  <a:lnTo>
                    <a:pt x="1404" y="0"/>
                  </a:lnTo>
                  <a:cubicBezTo>
                    <a:pt x="927" y="76"/>
                    <a:pt x="451" y="126"/>
                    <a:pt x="0" y="126"/>
                  </a:cubicBezTo>
                  <a:cubicBezTo>
                    <a:pt x="100" y="326"/>
                    <a:pt x="276" y="426"/>
                    <a:pt x="451" y="452"/>
                  </a:cubicBezTo>
                  <a:cubicBezTo>
                    <a:pt x="524" y="462"/>
                    <a:pt x="597" y="468"/>
                    <a:pt x="669" y="468"/>
                  </a:cubicBezTo>
                  <a:cubicBezTo>
                    <a:pt x="772" y="468"/>
                    <a:pt x="875" y="456"/>
                    <a:pt x="978" y="426"/>
                  </a:cubicBezTo>
                  <a:cubicBezTo>
                    <a:pt x="1128" y="351"/>
                    <a:pt x="1303" y="201"/>
                    <a:pt x="1404" y="0"/>
                  </a:cubicBezTo>
                  <a:close/>
                </a:path>
              </a:pathLst>
            </a:custGeom>
            <a:solidFill>
              <a:srgbClr val="F275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1;p40">
              <a:extLst>
                <a:ext uri="{FF2B5EF4-FFF2-40B4-BE49-F238E27FC236}">
                  <a16:creationId xmlns:a16="http://schemas.microsoft.com/office/drawing/2014/main" id="{2AC04830-F003-4ECE-8D7A-438893227503}"/>
                </a:ext>
              </a:extLst>
            </p:cNvPr>
            <p:cNvSpPr/>
            <p:nvPr/>
          </p:nvSpPr>
          <p:spPr>
            <a:xfrm>
              <a:off x="2079100" y="1723550"/>
              <a:ext cx="14425" cy="8325"/>
            </a:xfrm>
            <a:custGeom>
              <a:avLst/>
              <a:gdLst/>
              <a:ahLst/>
              <a:cxnLst/>
              <a:rect l="l" t="t" r="r" b="b"/>
              <a:pathLst>
                <a:path w="577" h="333" extrusionOk="0">
                  <a:moveTo>
                    <a:pt x="304" y="0"/>
                  </a:moveTo>
                  <a:cubicBezTo>
                    <a:pt x="286" y="0"/>
                    <a:pt x="268" y="3"/>
                    <a:pt x="251" y="7"/>
                  </a:cubicBezTo>
                  <a:cubicBezTo>
                    <a:pt x="125" y="32"/>
                    <a:pt x="25" y="132"/>
                    <a:pt x="0" y="232"/>
                  </a:cubicBezTo>
                  <a:cubicBezTo>
                    <a:pt x="0" y="283"/>
                    <a:pt x="25" y="308"/>
                    <a:pt x="50" y="308"/>
                  </a:cubicBezTo>
                  <a:cubicBezTo>
                    <a:pt x="50" y="308"/>
                    <a:pt x="50" y="333"/>
                    <a:pt x="75" y="333"/>
                  </a:cubicBezTo>
                  <a:cubicBezTo>
                    <a:pt x="100" y="333"/>
                    <a:pt x="125" y="308"/>
                    <a:pt x="125" y="283"/>
                  </a:cubicBezTo>
                  <a:cubicBezTo>
                    <a:pt x="150" y="207"/>
                    <a:pt x="201" y="157"/>
                    <a:pt x="276" y="132"/>
                  </a:cubicBezTo>
                  <a:cubicBezTo>
                    <a:pt x="326" y="132"/>
                    <a:pt x="401" y="157"/>
                    <a:pt x="451" y="207"/>
                  </a:cubicBezTo>
                  <a:cubicBezTo>
                    <a:pt x="464" y="220"/>
                    <a:pt x="476" y="226"/>
                    <a:pt x="489" y="226"/>
                  </a:cubicBezTo>
                  <a:cubicBezTo>
                    <a:pt x="501" y="226"/>
                    <a:pt x="514" y="220"/>
                    <a:pt x="526" y="207"/>
                  </a:cubicBezTo>
                  <a:cubicBezTo>
                    <a:pt x="551" y="207"/>
                    <a:pt x="576" y="157"/>
                    <a:pt x="551" y="132"/>
                  </a:cubicBezTo>
                  <a:cubicBezTo>
                    <a:pt x="489" y="49"/>
                    <a:pt x="392" y="0"/>
                    <a:pt x="304" y="0"/>
                  </a:cubicBezTo>
                  <a:close/>
                </a:path>
              </a:pathLst>
            </a:custGeom>
            <a:solidFill>
              <a:srgbClr val="F275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2;p40">
              <a:extLst>
                <a:ext uri="{FF2B5EF4-FFF2-40B4-BE49-F238E27FC236}">
                  <a16:creationId xmlns:a16="http://schemas.microsoft.com/office/drawing/2014/main" id="{5F524428-481E-48BC-827B-B9D63ED5906B}"/>
                </a:ext>
              </a:extLst>
            </p:cNvPr>
            <p:cNvSpPr/>
            <p:nvPr/>
          </p:nvSpPr>
          <p:spPr>
            <a:xfrm>
              <a:off x="2062175" y="1874525"/>
              <a:ext cx="58300" cy="58000"/>
            </a:xfrm>
            <a:custGeom>
              <a:avLst/>
              <a:gdLst/>
              <a:ahLst/>
              <a:cxnLst/>
              <a:rect l="l" t="t" r="r" b="b"/>
              <a:pathLst>
                <a:path w="2332" h="2320" extrusionOk="0">
                  <a:moveTo>
                    <a:pt x="1312" y="0"/>
                  </a:moveTo>
                  <a:cubicBezTo>
                    <a:pt x="928" y="0"/>
                    <a:pt x="527" y="179"/>
                    <a:pt x="301" y="484"/>
                  </a:cubicBezTo>
                  <a:cubicBezTo>
                    <a:pt x="76" y="760"/>
                    <a:pt x="0" y="1161"/>
                    <a:pt x="76" y="1537"/>
                  </a:cubicBezTo>
                  <a:cubicBezTo>
                    <a:pt x="101" y="1662"/>
                    <a:pt x="151" y="1787"/>
                    <a:pt x="201" y="1888"/>
                  </a:cubicBezTo>
                  <a:cubicBezTo>
                    <a:pt x="351" y="2113"/>
                    <a:pt x="627" y="2239"/>
                    <a:pt x="878" y="2289"/>
                  </a:cubicBezTo>
                  <a:cubicBezTo>
                    <a:pt x="965" y="2309"/>
                    <a:pt x="1054" y="2319"/>
                    <a:pt x="1142" y="2319"/>
                  </a:cubicBezTo>
                  <a:cubicBezTo>
                    <a:pt x="1489" y="2319"/>
                    <a:pt x="1831" y="2167"/>
                    <a:pt x="2030" y="1888"/>
                  </a:cubicBezTo>
                  <a:cubicBezTo>
                    <a:pt x="2131" y="1762"/>
                    <a:pt x="2206" y="1612"/>
                    <a:pt x="2231" y="1462"/>
                  </a:cubicBezTo>
                  <a:cubicBezTo>
                    <a:pt x="2331" y="1136"/>
                    <a:pt x="2306" y="760"/>
                    <a:pt x="2156" y="459"/>
                  </a:cubicBezTo>
                  <a:cubicBezTo>
                    <a:pt x="1979" y="141"/>
                    <a:pt x="1653" y="0"/>
                    <a:pt x="1312" y="0"/>
                  </a:cubicBezTo>
                  <a:close/>
                </a:path>
              </a:pathLst>
            </a:custGeom>
            <a:solidFill>
              <a:srgbClr val="F275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3;p40">
              <a:extLst>
                <a:ext uri="{FF2B5EF4-FFF2-40B4-BE49-F238E27FC236}">
                  <a16:creationId xmlns:a16="http://schemas.microsoft.com/office/drawing/2014/main" id="{79E07382-C9CD-42AF-B122-FB677D6A1715}"/>
                </a:ext>
              </a:extLst>
            </p:cNvPr>
            <p:cNvSpPr/>
            <p:nvPr/>
          </p:nvSpPr>
          <p:spPr>
            <a:xfrm>
              <a:off x="2155525" y="1867975"/>
              <a:ext cx="75225" cy="82825"/>
            </a:xfrm>
            <a:custGeom>
              <a:avLst/>
              <a:gdLst/>
              <a:ahLst/>
              <a:cxnLst/>
              <a:rect l="l" t="t" r="r" b="b"/>
              <a:pathLst>
                <a:path w="3009" h="3313" extrusionOk="0">
                  <a:moveTo>
                    <a:pt x="1399" y="0"/>
                  </a:moveTo>
                  <a:cubicBezTo>
                    <a:pt x="927" y="0"/>
                    <a:pt x="461" y="214"/>
                    <a:pt x="201" y="671"/>
                  </a:cubicBezTo>
                  <a:cubicBezTo>
                    <a:pt x="51" y="947"/>
                    <a:pt x="1" y="1298"/>
                    <a:pt x="1" y="1648"/>
                  </a:cubicBezTo>
                  <a:cubicBezTo>
                    <a:pt x="1" y="2049"/>
                    <a:pt x="76" y="2450"/>
                    <a:pt x="352" y="2776"/>
                  </a:cubicBezTo>
                  <a:cubicBezTo>
                    <a:pt x="477" y="2927"/>
                    <a:pt x="652" y="3052"/>
                    <a:pt x="828" y="3152"/>
                  </a:cubicBezTo>
                  <a:cubicBezTo>
                    <a:pt x="1057" y="3256"/>
                    <a:pt x="1312" y="3313"/>
                    <a:pt x="1560" y="3313"/>
                  </a:cubicBezTo>
                  <a:cubicBezTo>
                    <a:pt x="1910" y="3313"/>
                    <a:pt x="2247" y="3201"/>
                    <a:pt x="2482" y="2952"/>
                  </a:cubicBezTo>
                  <a:cubicBezTo>
                    <a:pt x="2607" y="2826"/>
                    <a:pt x="2682" y="2676"/>
                    <a:pt x="2758" y="2526"/>
                  </a:cubicBezTo>
                  <a:cubicBezTo>
                    <a:pt x="3008" y="1924"/>
                    <a:pt x="3008" y="1197"/>
                    <a:pt x="2657" y="646"/>
                  </a:cubicBezTo>
                  <a:cubicBezTo>
                    <a:pt x="2378" y="227"/>
                    <a:pt x="1885" y="0"/>
                    <a:pt x="1399" y="0"/>
                  </a:cubicBezTo>
                  <a:close/>
                </a:path>
              </a:pathLst>
            </a:custGeom>
            <a:solidFill>
              <a:srgbClr val="F275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4;p40">
              <a:extLst>
                <a:ext uri="{FF2B5EF4-FFF2-40B4-BE49-F238E27FC236}">
                  <a16:creationId xmlns:a16="http://schemas.microsoft.com/office/drawing/2014/main" id="{876E126E-2315-4B04-A71F-8541F1766902}"/>
                </a:ext>
              </a:extLst>
            </p:cNvPr>
            <p:cNvSpPr/>
            <p:nvPr/>
          </p:nvSpPr>
          <p:spPr>
            <a:xfrm>
              <a:off x="2137000" y="1804875"/>
              <a:ext cx="33600" cy="26000"/>
            </a:xfrm>
            <a:custGeom>
              <a:avLst/>
              <a:gdLst/>
              <a:ahLst/>
              <a:cxnLst/>
              <a:rect l="l" t="t" r="r" b="b"/>
              <a:pathLst>
                <a:path w="1344" h="1040" extrusionOk="0">
                  <a:moveTo>
                    <a:pt x="786" y="0"/>
                  </a:moveTo>
                  <a:cubicBezTo>
                    <a:pt x="275" y="0"/>
                    <a:pt x="1" y="827"/>
                    <a:pt x="541" y="1015"/>
                  </a:cubicBezTo>
                  <a:cubicBezTo>
                    <a:pt x="616" y="1040"/>
                    <a:pt x="667" y="1040"/>
                    <a:pt x="742" y="1040"/>
                  </a:cubicBezTo>
                  <a:cubicBezTo>
                    <a:pt x="867" y="1040"/>
                    <a:pt x="967" y="1015"/>
                    <a:pt x="1068" y="939"/>
                  </a:cubicBezTo>
                  <a:cubicBezTo>
                    <a:pt x="1243" y="839"/>
                    <a:pt x="1343" y="614"/>
                    <a:pt x="1293" y="413"/>
                  </a:cubicBezTo>
                  <a:cubicBezTo>
                    <a:pt x="1243" y="213"/>
                    <a:pt x="1093" y="37"/>
                    <a:pt x="892" y="12"/>
                  </a:cubicBezTo>
                  <a:cubicBezTo>
                    <a:pt x="856" y="4"/>
                    <a:pt x="820" y="0"/>
                    <a:pt x="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5;p40">
              <a:extLst>
                <a:ext uri="{FF2B5EF4-FFF2-40B4-BE49-F238E27FC236}">
                  <a16:creationId xmlns:a16="http://schemas.microsoft.com/office/drawing/2014/main" id="{304B0D17-D2C7-4F57-9F81-CBE2B771995F}"/>
                </a:ext>
              </a:extLst>
            </p:cNvPr>
            <p:cNvSpPr/>
            <p:nvPr/>
          </p:nvSpPr>
          <p:spPr>
            <a:xfrm>
              <a:off x="2079100" y="1723550"/>
              <a:ext cx="14425" cy="7700"/>
            </a:xfrm>
            <a:custGeom>
              <a:avLst/>
              <a:gdLst/>
              <a:ahLst/>
              <a:cxnLst/>
              <a:rect l="l" t="t" r="r" b="b"/>
              <a:pathLst>
                <a:path w="577" h="308" extrusionOk="0">
                  <a:moveTo>
                    <a:pt x="304" y="0"/>
                  </a:moveTo>
                  <a:cubicBezTo>
                    <a:pt x="286" y="0"/>
                    <a:pt x="268" y="3"/>
                    <a:pt x="251" y="7"/>
                  </a:cubicBezTo>
                  <a:cubicBezTo>
                    <a:pt x="125" y="32"/>
                    <a:pt x="25" y="132"/>
                    <a:pt x="0" y="232"/>
                  </a:cubicBezTo>
                  <a:cubicBezTo>
                    <a:pt x="0" y="283"/>
                    <a:pt x="25" y="308"/>
                    <a:pt x="50" y="308"/>
                  </a:cubicBezTo>
                  <a:lnTo>
                    <a:pt x="75" y="308"/>
                  </a:lnTo>
                  <a:cubicBezTo>
                    <a:pt x="100" y="308"/>
                    <a:pt x="125" y="308"/>
                    <a:pt x="125" y="283"/>
                  </a:cubicBezTo>
                  <a:cubicBezTo>
                    <a:pt x="150" y="207"/>
                    <a:pt x="201" y="157"/>
                    <a:pt x="276" y="132"/>
                  </a:cubicBezTo>
                  <a:cubicBezTo>
                    <a:pt x="326" y="132"/>
                    <a:pt x="401" y="157"/>
                    <a:pt x="451" y="207"/>
                  </a:cubicBezTo>
                  <a:cubicBezTo>
                    <a:pt x="464" y="220"/>
                    <a:pt x="476" y="226"/>
                    <a:pt x="489" y="226"/>
                  </a:cubicBezTo>
                  <a:cubicBezTo>
                    <a:pt x="501" y="226"/>
                    <a:pt x="514" y="220"/>
                    <a:pt x="526" y="207"/>
                  </a:cubicBezTo>
                  <a:cubicBezTo>
                    <a:pt x="551" y="207"/>
                    <a:pt x="576" y="157"/>
                    <a:pt x="551" y="132"/>
                  </a:cubicBezTo>
                  <a:cubicBezTo>
                    <a:pt x="489" y="49"/>
                    <a:pt x="392" y="0"/>
                    <a:pt x="3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6;p40">
              <a:extLst>
                <a:ext uri="{FF2B5EF4-FFF2-40B4-BE49-F238E27FC236}">
                  <a16:creationId xmlns:a16="http://schemas.microsoft.com/office/drawing/2014/main" id="{7A517F55-11E4-44B5-ACD3-E23B09C6959A}"/>
                </a:ext>
              </a:extLst>
            </p:cNvPr>
            <p:cNvSpPr/>
            <p:nvPr/>
          </p:nvSpPr>
          <p:spPr>
            <a:xfrm>
              <a:off x="2169325" y="1720700"/>
              <a:ext cx="12550" cy="8050"/>
            </a:xfrm>
            <a:custGeom>
              <a:avLst/>
              <a:gdLst/>
              <a:ahLst/>
              <a:cxnLst/>
              <a:rect l="l" t="t" r="r" b="b"/>
              <a:pathLst>
                <a:path w="502" h="322" extrusionOk="0">
                  <a:moveTo>
                    <a:pt x="223" y="0"/>
                  </a:moveTo>
                  <a:cubicBezTo>
                    <a:pt x="136" y="0"/>
                    <a:pt x="61" y="42"/>
                    <a:pt x="25" y="96"/>
                  </a:cubicBezTo>
                  <a:cubicBezTo>
                    <a:pt x="0" y="121"/>
                    <a:pt x="0" y="171"/>
                    <a:pt x="25" y="196"/>
                  </a:cubicBezTo>
                  <a:cubicBezTo>
                    <a:pt x="36" y="206"/>
                    <a:pt x="50" y="213"/>
                    <a:pt x="66" y="213"/>
                  </a:cubicBezTo>
                  <a:cubicBezTo>
                    <a:pt x="87" y="213"/>
                    <a:pt x="111" y="200"/>
                    <a:pt x="125" y="171"/>
                  </a:cubicBezTo>
                  <a:cubicBezTo>
                    <a:pt x="143" y="153"/>
                    <a:pt x="186" y="136"/>
                    <a:pt x="227" y="136"/>
                  </a:cubicBezTo>
                  <a:cubicBezTo>
                    <a:pt x="244" y="136"/>
                    <a:pt x="261" y="139"/>
                    <a:pt x="276" y="146"/>
                  </a:cubicBezTo>
                  <a:cubicBezTo>
                    <a:pt x="326" y="146"/>
                    <a:pt x="376" y="221"/>
                    <a:pt x="376" y="271"/>
                  </a:cubicBezTo>
                  <a:cubicBezTo>
                    <a:pt x="376" y="296"/>
                    <a:pt x="426" y="321"/>
                    <a:pt x="451" y="321"/>
                  </a:cubicBezTo>
                  <a:cubicBezTo>
                    <a:pt x="476" y="321"/>
                    <a:pt x="501" y="296"/>
                    <a:pt x="501" y="271"/>
                  </a:cubicBezTo>
                  <a:cubicBezTo>
                    <a:pt x="501" y="146"/>
                    <a:pt x="426" y="46"/>
                    <a:pt x="326" y="21"/>
                  </a:cubicBezTo>
                  <a:cubicBezTo>
                    <a:pt x="291" y="7"/>
                    <a:pt x="256" y="0"/>
                    <a:pt x="2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7;p40">
              <a:extLst>
                <a:ext uri="{FF2B5EF4-FFF2-40B4-BE49-F238E27FC236}">
                  <a16:creationId xmlns:a16="http://schemas.microsoft.com/office/drawing/2014/main" id="{A8285EA9-D439-4514-874A-C2CFBAAA5A88}"/>
                </a:ext>
              </a:extLst>
            </p:cNvPr>
            <p:cNvSpPr/>
            <p:nvPr/>
          </p:nvSpPr>
          <p:spPr>
            <a:xfrm>
              <a:off x="2119825" y="1738750"/>
              <a:ext cx="35100" cy="11700"/>
            </a:xfrm>
            <a:custGeom>
              <a:avLst/>
              <a:gdLst/>
              <a:ahLst/>
              <a:cxnLst/>
              <a:rect l="l" t="t" r="r" b="b"/>
              <a:pathLst>
                <a:path w="1404" h="468" extrusionOk="0">
                  <a:moveTo>
                    <a:pt x="1404" y="0"/>
                  </a:moveTo>
                  <a:lnTo>
                    <a:pt x="1404" y="0"/>
                  </a:lnTo>
                  <a:cubicBezTo>
                    <a:pt x="927" y="76"/>
                    <a:pt x="451" y="126"/>
                    <a:pt x="0" y="126"/>
                  </a:cubicBezTo>
                  <a:cubicBezTo>
                    <a:pt x="100" y="326"/>
                    <a:pt x="276" y="426"/>
                    <a:pt x="451" y="452"/>
                  </a:cubicBezTo>
                  <a:cubicBezTo>
                    <a:pt x="524" y="462"/>
                    <a:pt x="597" y="468"/>
                    <a:pt x="669" y="468"/>
                  </a:cubicBezTo>
                  <a:cubicBezTo>
                    <a:pt x="772" y="468"/>
                    <a:pt x="875" y="456"/>
                    <a:pt x="978" y="426"/>
                  </a:cubicBezTo>
                  <a:cubicBezTo>
                    <a:pt x="1128" y="351"/>
                    <a:pt x="1303" y="201"/>
                    <a:pt x="14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8;p40">
              <a:extLst>
                <a:ext uri="{FF2B5EF4-FFF2-40B4-BE49-F238E27FC236}">
                  <a16:creationId xmlns:a16="http://schemas.microsoft.com/office/drawing/2014/main" id="{6B7F3234-D556-4C0C-8B80-CA3078B3EF9A}"/>
                </a:ext>
              </a:extLst>
            </p:cNvPr>
            <p:cNvSpPr/>
            <p:nvPr/>
          </p:nvSpPr>
          <p:spPr>
            <a:xfrm>
              <a:off x="2067175" y="1672950"/>
              <a:ext cx="20075" cy="34550"/>
            </a:xfrm>
            <a:custGeom>
              <a:avLst/>
              <a:gdLst/>
              <a:ahLst/>
              <a:cxnLst/>
              <a:rect l="l" t="t" r="r" b="b"/>
              <a:pathLst>
                <a:path w="803" h="1382" extrusionOk="0">
                  <a:moveTo>
                    <a:pt x="302" y="1"/>
                  </a:moveTo>
                  <a:lnTo>
                    <a:pt x="302" y="1"/>
                  </a:lnTo>
                  <a:cubicBezTo>
                    <a:pt x="76" y="151"/>
                    <a:pt x="1" y="452"/>
                    <a:pt x="26" y="728"/>
                  </a:cubicBezTo>
                  <a:cubicBezTo>
                    <a:pt x="26" y="903"/>
                    <a:pt x="76" y="1129"/>
                    <a:pt x="201" y="1279"/>
                  </a:cubicBezTo>
                  <a:cubicBezTo>
                    <a:pt x="226" y="1304"/>
                    <a:pt x="277" y="1354"/>
                    <a:pt x="302" y="1379"/>
                  </a:cubicBezTo>
                  <a:cubicBezTo>
                    <a:pt x="318" y="1381"/>
                    <a:pt x="333" y="1382"/>
                    <a:pt x="349" y="1382"/>
                  </a:cubicBezTo>
                  <a:cubicBezTo>
                    <a:pt x="577" y="1382"/>
                    <a:pt x="756" y="1214"/>
                    <a:pt x="803" y="1003"/>
                  </a:cubicBezTo>
                  <a:cubicBezTo>
                    <a:pt x="728" y="978"/>
                    <a:pt x="678" y="928"/>
                    <a:pt x="602" y="878"/>
                  </a:cubicBezTo>
                  <a:cubicBezTo>
                    <a:pt x="552" y="828"/>
                    <a:pt x="477" y="753"/>
                    <a:pt x="427" y="677"/>
                  </a:cubicBezTo>
                  <a:cubicBezTo>
                    <a:pt x="302" y="477"/>
                    <a:pt x="251" y="226"/>
                    <a:pt x="3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9;p40">
              <a:extLst>
                <a:ext uri="{FF2B5EF4-FFF2-40B4-BE49-F238E27FC236}">
                  <a16:creationId xmlns:a16="http://schemas.microsoft.com/office/drawing/2014/main" id="{D846E0FC-B514-4062-AFC9-E89F86135CAD}"/>
                </a:ext>
              </a:extLst>
            </p:cNvPr>
            <p:cNvSpPr/>
            <p:nvPr/>
          </p:nvSpPr>
          <p:spPr>
            <a:xfrm>
              <a:off x="2160550" y="1662925"/>
              <a:ext cx="16300" cy="30375"/>
            </a:xfrm>
            <a:custGeom>
              <a:avLst/>
              <a:gdLst/>
              <a:ahLst/>
              <a:cxnLst/>
              <a:rect l="l" t="t" r="r" b="b"/>
              <a:pathLst>
                <a:path w="652" h="1215" extrusionOk="0">
                  <a:moveTo>
                    <a:pt x="301" y="1"/>
                  </a:moveTo>
                  <a:lnTo>
                    <a:pt x="301" y="1"/>
                  </a:lnTo>
                  <a:cubicBezTo>
                    <a:pt x="376" y="176"/>
                    <a:pt x="351" y="402"/>
                    <a:pt x="276" y="602"/>
                  </a:cubicBezTo>
                  <a:cubicBezTo>
                    <a:pt x="251" y="677"/>
                    <a:pt x="201" y="753"/>
                    <a:pt x="151" y="803"/>
                  </a:cubicBezTo>
                  <a:cubicBezTo>
                    <a:pt x="100" y="853"/>
                    <a:pt x="50" y="903"/>
                    <a:pt x="0" y="928"/>
                  </a:cubicBezTo>
                  <a:cubicBezTo>
                    <a:pt x="64" y="1099"/>
                    <a:pt x="219" y="1215"/>
                    <a:pt x="387" y="1215"/>
                  </a:cubicBezTo>
                  <a:cubicBezTo>
                    <a:pt x="417" y="1215"/>
                    <a:pt x="446" y="1211"/>
                    <a:pt x="476" y="1204"/>
                  </a:cubicBezTo>
                  <a:cubicBezTo>
                    <a:pt x="527" y="1154"/>
                    <a:pt x="552" y="1078"/>
                    <a:pt x="577" y="1003"/>
                  </a:cubicBezTo>
                  <a:cubicBezTo>
                    <a:pt x="627" y="878"/>
                    <a:pt x="652" y="728"/>
                    <a:pt x="627" y="577"/>
                  </a:cubicBezTo>
                  <a:cubicBezTo>
                    <a:pt x="602" y="352"/>
                    <a:pt x="501" y="101"/>
                    <a:pt x="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80;p40">
              <a:extLst>
                <a:ext uri="{FF2B5EF4-FFF2-40B4-BE49-F238E27FC236}">
                  <a16:creationId xmlns:a16="http://schemas.microsoft.com/office/drawing/2014/main" id="{90A45009-72D3-4F74-8AE9-F1D2AF74DA98}"/>
                </a:ext>
              </a:extLst>
            </p:cNvPr>
            <p:cNvSpPr/>
            <p:nvPr/>
          </p:nvSpPr>
          <p:spPr>
            <a:xfrm>
              <a:off x="2109800" y="1669200"/>
              <a:ext cx="6900" cy="15050"/>
            </a:xfrm>
            <a:custGeom>
              <a:avLst/>
              <a:gdLst/>
              <a:ahLst/>
              <a:cxnLst/>
              <a:rect l="l" t="t" r="r" b="b"/>
              <a:pathLst>
                <a:path w="276" h="602" extrusionOk="0">
                  <a:moveTo>
                    <a:pt x="75" y="0"/>
                  </a:moveTo>
                  <a:cubicBezTo>
                    <a:pt x="25" y="0"/>
                    <a:pt x="0" y="51"/>
                    <a:pt x="25" y="76"/>
                  </a:cubicBezTo>
                  <a:cubicBezTo>
                    <a:pt x="50" y="201"/>
                    <a:pt x="75" y="326"/>
                    <a:pt x="100" y="426"/>
                  </a:cubicBezTo>
                  <a:cubicBezTo>
                    <a:pt x="125" y="477"/>
                    <a:pt x="125" y="502"/>
                    <a:pt x="125" y="552"/>
                  </a:cubicBezTo>
                  <a:cubicBezTo>
                    <a:pt x="150" y="577"/>
                    <a:pt x="176" y="602"/>
                    <a:pt x="201" y="602"/>
                  </a:cubicBezTo>
                  <a:lnTo>
                    <a:pt x="226" y="602"/>
                  </a:lnTo>
                  <a:cubicBezTo>
                    <a:pt x="251" y="577"/>
                    <a:pt x="276" y="552"/>
                    <a:pt x="251" y="502"/>
                  </a:cubicBezTo>
                  <a:cubicBezTo>
                    <a:pt x="251" y="477"/>
                    <a:pt x="251" y="452"/>
                    <a:pt x="226" y="401"/>
                  </a:cubicBezTo>
                  <a:cubicBezTo>
                    <a:pt x="201" y="301"/>
                    <a:pt x="176" y="176"/>
                    <a:pt x="150" y="51"/>
                  </a:cubicBezTo>
                  <a:cubicBezTo>
                    <a:pt x="125" y="25"/>
                    <a:pt x="100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1;p40">
              <a:extLst>
                <a:ext uri="{FF2B5EF4-FFF2-40B4-BE49-F238E27FC236}">
                  <a16:creationId xmlns:a16="http://schemas.microsoft.com/office/drawing/2014/main" id="{D0E67D3D-7604-4DD8-835B-C129C2D4875E}"/>
                </a:ext>
              </a:extLst>
            </p:cNvPr>
            <p:cNvSpPr/>
            <p:nvPr/>
          </p:nvSpPr>
          <p:spPr>
            <a:xfrm>
              <a:off x="2119825" y="1665450"/>
              <a:ext cx="4400" cy="14425"/>
            </a:xfrm>
            <a:custGeom>
              <a:avLst/>
              <a:gdLst/>
              <a:ahLst/>
              <a:cxnLst/>
              <a:rect l="l" t="t" r="r" b="b"/>
              <a:pathLst>
                <a:path w="176" h="577" extrusionOk="0">
                  <a:moveTo>
                    <a:pt x="75" y="0"/>
                  </a:moveTo>
                  <a:cubicBezTo>
                    <a:pt x="50" y="0"/>
                    <a:pt x="0" y="25"/>
                    <a:pt x="0" y="75"/>
                  </a:cubicBezTo>
                  <a:cubicBezTo>
                    <a:pt x="0" y="226"/>
                    <a:pt x="25" y="376"/>
                    <a:pt x="50" y="526"/>
                  </a:cubicBezTo>
                  <a:cubicBezTo>
                    <a:pt x="50" y="551"/>
                    <a:pt x="75" y="576"/>
                    <a:pt x="100" y="576"/>
                  </a:cubicBezTo>
                  <a:lnTo>
                    <a:pt x="125" y="576"/>
                  </a:lnTo>
                  <a:cubicBezTo>
                    <a:pt x="151" y="576"/>
                    <a:pt x="176" y="551"/>
                    <a:pt x="176" y="501"/>
                  </a:cubicBezTo>
                  <a:cubicBezTo>
                    <a:pt x="151" y="351"/>
                    <a:pt x="125" y="201"/>
                    <a:pt x="125" y="75"/>
                  </a:cubicBezTo>
                  <a:cubicBezTo>
                    <a:pt x="125" y="25"/>
                    <a:pt x="100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2;p40">
              <a:extLst>
                <a:ext uri="{FF2B5EF4-FFF2-40B4-BE49-F238E27FC236}">
                  <a16:creationId xmlns:a16="http://schemas.microsoft.com/office/drawing/2014/main" id="{713059FF-929D-493D-BB57-B515C86F7492}"/>
                </a:ext>
              </a:extLst>
            </p:cNvPr>
            <p:cNvSpPr/>
            <p:nvPr/>
          </p:nvSpPr>
          <p:spPr>
            <a:xfrm>
              <a:off x="2129850" y="1663550"/>
              <a:ext cx="6275" cy="18200"/>
            </a:xfrm>
            <a:custGeom>
              <a:avLst/>
              <a:gdLst/>
              <a:ahLst/>
              <a:cxnLst/>
              <a:rect l="l" t="t" r="r" b="b"/>
              <a:pathLst>
                <a:path w="251" h="728" extrusionOk="0">
                  <a:moveTo>
                    <a:pt x="176" y="1"/>
                  </a:moveTo>
                  <a:cubicBezTo>
                    <a:pt x="151" y="1"/>
                    <a:pt x="125" y="1"/>
                    <a:pt x="100" y="51"/>
                  </a:cubicBezTo>
                  <a:cubicBezTo>
                    <a:pt x="75" y="226"/>
                    <a:pt x="50" y="377"/>
                    <a:pt x="25" y="552"/>
                  </a:cubicBezTo>
                  <a:cubicBezTo>
                    <a:pt x="25" y="602"/>
                    <a:pt x="0" y="627"/>
                    <a:pt x="0" y="652"/>
                  </a:cubicBezTo>
                  <a:cubicBezTo>
                    <a:pt x="0" y="703"/>
                    <a:pt x="25" y="728"/>
                    <a:pt x="50" y="728"/>
                  </a:cubicBezTo>
                  <a:lnTo>
                    <a:pt x="75" y="728"/>
                  </a:lnTo>
                  <a:cubicBezTo>
                    <a:pt x="100" y="728"/>
                    <a:pt x="125" y="703"/>
                    <a:pt x="125" y="678"/>
                  </a:cubicBezTo>
                  <a:cubicBezTo>
                    <a:pt x="151" y="652"/>
                    <a:pt x="151" y="602"/>
                    <a:pt x="151" y="552"/>
                  </a:cubicBezTo>
                  <a:cubicBezTo>
                    <a:pt x="176" y="402"/>
                    <a:pt x="201" y="226"/>
                    <a:pt x="226" y="76"/>
                  </a:cubicBezTo>
                  <a:cubicBezTo>
                    <a:pt x="251" y="26"/>
                    <a:pt x="226" y="1"/>
                    <a:pt x="1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3;p40">
              <a:extLst>
                <a:ext uri="{FF2B5EF4-FFF2-40B4-BE49-F238E27FC236}">
                  <a16:creationId xmlns:a16="http://schemas.microsoft.com/office/drawing/2014/main" id="{33E639AB-D06C-443E-B6C5-F5D37D59D2DF}"/>
                </a:ext>
              </a:extLst>
            </p:cNvPr>
            <p:cNvSpPr/>
            <p:nvPr/>
          </p:nvSpPr>
          <p:spPr>
            <a:xfrm>
              <a:off x="2024575" y="1679475"/>
              <a:ext cx="21950" cy="77475"/>
            </a:xfrm>
            <a:custGeom>
              <a:avLst/>
              <a:gdLst/>
              <a:ahLst/>
              <a:cxnLst/>
              <a:rect l="l" t="t" r="r" b="b"/>
              <a:pathLst>
                <a:path w="878" h="3099" extrusionOk="0">
                  <a:moveTo>
                    <a:pt x="276" y="116"/>
                  </a:moveTo>
                  <a:cubicBezTo>
                    <a:pt x="301" y="116"/>
                    <a:pt x="301" y="116"/>
                    <a:pt x="326" y="141"/>
                  </a:cubicBezTo>
                  <a:cubicBezTo>
                    <a:pt x="351" y="141"/>
                    <a:pt x="377" y="166"/>
                    <a:pt x="402" y="216"/>
                  </a:cubicBezTo>
                  <a:cubicBezTo>
                    <a:pt x="402" y="291"/>
                    <a:pt x="351" y="366"/>
                    <a:pt x="301" y="366"/>
                  </a:cubicBezTo>
                  <a:cubicBezTo>
                    <a:pt x="288" y="371"/>
                    <a:pt x="275" y="373"/>
                    <a:pt x="262" y="373"/>
                  </a:cubicBezTo>
                  <a:cubicBezTo>
                    <a:pt x="202" y="373"/>
                    <a:pt x="151" y="328"/>
                    <a:pt x="151" y="266"/>
                  </a:cubicBezTo>
                  <a:cubicBezTo>
                    <a:pt x="126" y="216"/>
                    <a:pt x="151" y="191"/>
                    <a:pt x="176" y="166"/>
                  </a:cubicBezTo>
                  <a:cubicBezTo>
                    <a:pt x="201" y="141"/>
                    <a:pt x="226" y="116"/>
                    <a:pt x="276" y="116"/>
                  </a:cubicBezTo>
                  <a:close/>
                  <a:moveTo>
                    <a:pt x="255" y="0"/>
                  </a:moveTo>
                  <a:cubicBezTo>
                    <a:pt x="195" y="0"/>
                    <a:pt x="133" y="18"/>
                    <a:pt x="101" y="66"/>
                  </a:cubicBezTo>
                  <a:cubicBezTo>
                    <a:pt x="26" y="116"/>
                    <a:pt x="1" y="216"/>
                    <a:pt x="26" y="291"/>
                  </a:cubicBezTo>
                  <a:cubicBezTo>
                    <a:pt x="26" y="391"/>
                    <a:pt x="101" y="442"/>
                    <a:pt x="176" y="467"/>
                  </a:cubicBezTo>
                  <a:cubicBezTo>
                    <a:pt x="126" y="943"/>
                    <a:pt x="151" y="1394"/>
                    <a:pt x="201" y="1845"/>
                  </a:cubicBezTo>
                  <a:cubicBezTo>
                    <a:pt x="301" y="2447"/>
                    <a:pt x="477" y="2823"/>
                    <a:pt x="752" y="3073"/>
                  </a:cubicBezTo>
                  <a:cubicBezTo>
                    <a:pt x="752" y="3073"/>
                    <a:pt x="778" y="3098"/>
                    <a:pt x="778" y="3098"/>
                  </a:cubicBezTo>
                  <a:lnTo>
                    <a:pt x="803" y="3098"/>
                  </a:lnTo>
                  <a:cubicBezTo>
                    <a:pt x="828" y="3098"/>
                    <a:pt x="853" y="3098"/>
                    <a:pt x="853" y="3073"/>
                  </a:cubicBezTo>
                  <a:cubicBezTo>
                    <a:pt x="878" y="3048"/>
                    <a:pt x="878" y="3023"/>
                    <a:pt x="853" y="2998"/>
                  </a:cubicBezTo>
                  <a:cubicBezTo>
                    <a:pt x="828" y="2973"/>
                    <a:pt x="828" y="2973"/>
                    <a:pt x="803" y="2948"/>
                  </a:cubicBezTo>
                  <a:cubicBezTo>
                    <a:pt x="552" y="2722"/>
                    <a:pt x="402" y="2371"/>
                    <a:pt x="326" y="1845"/>
                  </a:cubicBezTo>
                  <a:cubicBezTo>
                    <a:pt x="276" y="1394"/>
                    <a:pt x="251" y="943"/>
                    <a:pt x="301" y="492"/>
                  </a:cubicBezTo>
                  <a:lnTo>
                    <a:pt x="326" y="492"/>
                  </a:lnTo>
                  <a:cubicBezTo>
                    <a:pt x="452" y="467"/>
                    <a:pt x="552" y="341"/>
                    <a:pt x="527" y="191"/>
                  </a:cubicBezTo>
                  <a:cubicBezTo>
                    <a:pt x="502" y="116"/>
                    <a:pt x="452" y="41"/>
                    <a:pt x="351" y="15"/>
                  </a:cubicBezTo>
                  <a:cubicBezTo>
                    <a:pt x="324" y="6"/>
                    <a:pt x="290" y="0"/>
                    <a:pt x="2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4;p40">
              <a:extLst>
                <a:ext uri="{FF2B5EF4-FFF2-40B4-BE49-F238E27FC236}">
                  <a16:creationId xmlns:a16="http://schemas.microsoft.com/office/drawing/2014/main" id="{38C20381-714E-49AD-9F61-33D21B9F972D}"/>
                </a:ext>
              </a:extLst>
            </p:cNvPr>
            <p:cNvSpPr/>
            <p:nvPr/>
          </p:nvSpPr>
          <p:spPr>
            <a:xfrm>
              <a:off x="2220700" y="1671075"/>
              <a:ext cx="28850" cy="77100"/>
            </a:xfrm>
            <a:custGeom>
              <a:avLst/>
              <a:gdLst/>
              <a:ahLst/>
              <a:cxnLst/>
              <a:rect l="l" t="t" r="r" b="b"/>
              <a:pathLst>
                <a:path w="1154" h="3084" extrusionOk="0">
                  <a:moveTo>
                    <a:pt x="877" y="126"/>
                  </a:moveTo>
                  <a:cubicBezTo>
                    <a:pt x="928" y="126"/>
                    <a:pt x="1003" y="176"/>
                    <a:pt x="1003" y="251"/>
                  </a:cubicBezTo>
                  <a:cubicBezTo>
                    <a:pt x="1003" y="326"/>
                    <a:pt x="953" y="402"/>
                    <a:pt x="877" y="402"/>
                  </a:cubicBezTo>
                  <a:cubicBezTo>
                    <a:pt x="869" y="410"/>
                    <a:pt x="861" y="413"/>
                    <a:pt x="852" y="413"/>
                  </a:cubicBezTo>
                  <a:cubicBezTo>
                    <a:pt x="836" y="413"/>
                    <a:pt x="819" y="402"/>
                    <a:pt x="802" y="402"/>
                  </a:cubicBezTo>
                  <a:cubicBezTo>
                    <a:pt x="752" y="377"/>
                    <a:pt x="727" y="301"/>
                    <a:pt x="752" y="251"/>
                  </a:cubicBezTo>
                  <a:cubicBezTo>
                    <a:pt x="752" y="151"/>
                    <a:pt x="802" y="126"/>
                    <a:pt x="877" y="126"/>
                  </a:cubicBezTo>
                  <a:close/>
                  <a:moveTo>
                    <a:pt x="877" y="1"/>
                  </a:moveTo>
                  <a:cubicBezTo>
                    <a:pt x="752" y="1"/>
                    <a:pt x="627" y="76"/>
                    <a:pt x="627" y="226"/>
                  </a:cubicBezTo>
                  <a:cubicBezTo>
                    <a:pt x="602" y="351"/>
                    <a:pt x="652" y="477"/>
                    <a:pt x="752" y="527"/>
                  </a:cubicBezTo>
                  <a:cubicBezTo>
                    <a:pt x="727" y="1028"/>
                    <a:pt x="727" y="1580"/>
                    <a:pt x="552" y="2056"/>
                  </a:cubicBezTo>
                  <a:cubicBezTo>
                    <a:pt x="451" y="2331"/>
                    <a:pt x="301" y="2607"/>
                    <a:pt x="126" y="2833"/>
                  </a:cubicBezTo>
                  <a:cubicBezTo>
                    <a:pt x="100" y="2883"/>
                    <a:pt x="50" y="2933"/>
                    <a:pt x="25" y="2958"/>
                  </a:cubicBezTo>
                  <a:cubicBezTo>
                    <a:pt x="0" y="2983"/>
                    <a:pt x="0" y="3033"/>
                    <a:pt x="25" y="3058"/>
                  </a:cubicBezTo>
                  <a:cubicBezTo>
                    <a:pt x="50" y="3058"/>
                    <a:pt x="50" y="3083"/>
                    <a:pt x="75" y="3083"/>
                  </a:cubicBezTo>
                  <a:cubicBezTo>
                    <a:pt x="100" y="3083"/>
                    <a:pt x="100" y="3058"/>
                    <a:pt x="126" y="3058"/>
                  </a:cubicBezTo>
                  <a:cubicBezTo>
                    <a:pt x="151" y="3033"/>
                    <a:pt x="176" y="2983"/>
                    <a:pt x="201" y="2958"/>
                  </a:cubicBezTo>
                  <a:cubicBezTo>
                    <a:pt x="401" y="2707"/>
                    <a:pt x="577" y="2407"/>
                    <a:pt x="677" y="2106"/>
                  </a:cubicBezTo>
                  <a:cubicBezTo>
                    <a:pt x="852" y="1605"/>
                    <a:pt x="852" y="1053"/>
                    <a:pt x="877" y="552"/>
                  </a:cubicBezTo>
                  <a:cubicBezTo>
                    <a:pt x="1028" y="527"/>
                    <a:pt x="1153" y="402"/>
                    <a:pt x="1128" y="251"/>
                  </a:cubicBezTo>
                  <a:cubicBezTo>
                    <a:pt x="1128" y="101"/>
                    <a:pt x="1003" y="1"/>
                    <a:pt x="8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5;p40">
              <a:extLst>
                <a:ext uri="{FF2B5EF4-FFF2-40B4-BE49-F238E27FC236}">
                  <a16:creationId xmlns:a16="http://schemas.microsoft.com/office/drawing/2014/main" id="{EFBCFE7B-693F-45DD-BB9D-2FF368A2A77E}"/>
                </a:ext>
              </a:extLst>
            </p:cNvPr>
            <p:cNvSpPr/>
            <p:nvPr/>
          </p:nvSpPr>
          <p:spPr>
            <a:xfrm>
              <a:off x="2018950" y="1813300"/>
              <a:ext cx="28200" cy="80850"/>
            </a:xfrm>
            <a:custGeom>
              <a:avLst/>
              <a:gdLst/>
              <a:ahLst/>
              <a:cxnLst/>
              <a:rect l="l" t="t" r="r" b="b"/>
              <a:pathLst>
                <a:path w="1128" h="3234" extrusionOk="0">
                  <a:moveTo>
                    <a:pt x="326" y="1"/>
                  </a:moveTo>
                  <a:cubicBezTo>
                    <a:pt x="251" y="327"/>
                    <a:pt x="201" y="652"/>
                    <a:pt x="150" y="978"/>
                  </a:cubicBezTo>
                  <a:cubicBezTo>
                    <a:pt x="50" y="1730"/>
                    <a:pt x="0" y="2482"/>
                    <a:pt x="50" y="3234"/>
                  </a:cubicBezTo>
                  <a:cubicBezTo>
                    <a:pt x="627" y="2958"/>
                    <a:pt x="1053" y="2357"/>
                    <a:pt x="1128" y="1730"/>
                  </a:cubicBezTo>
                  <a:cubicBezTo>
                    <a:pt x="1128" y="1480"/>
                    <a:pt x="1103" y="1229"/>
                    <a:pt x="1028" y="978"/>
                  </a:cubicBezTo>
                  <a:cubicBezTo>
                    <a:pt x="902" y="577"/>
                    <a:pt x="652" y="226"/>
                    <a:pt x="3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6;p40">
              <a:extLst>
                <a:ext uri="{FF2B5EF4-FFF2-40B4-BE49-F238E27FC236}">
                  <a16:creationId xmlns:a16="http://schemas.microsoft.com/office/drawing/2014/main" id="{52599F43-8F3E-4FEC-A415-4F7062F16332}"/>
                </a:ext>
              </a:extLst>
            </p:cNvPr>
            <p:cNvSpPr/>
            <p:nvPr/>
          </p:nvSpPr>
          <p:spPr>
            <a:xfrm>
              <a:off x="2155525" y="1867975"/>
              <a:ext cx="75225" cy="82825"/>
            </a:xfrm>
            <a:custGeom>
              <a:avLst/>
              <a:gdLst/>
              <a:ahLst/>
              <a:cxnLst/>
              <a:rect l="l" t="t" r="r" b="b"/>
              <a:pathLst>
                <a:path w="3009" h="3313" extrusionOk="0">
                  <a:moveTo>
                    <a:pt x="1399" y="0"/>
                  </a:moveTo>
                  <a:cubicBezTo>
                    <a:pt x="927" y="0"/>
                    <a:pt x="461" y="214"/>
                    <a:pt x="201" y="671"/>
                  </a:cubicBezTo>
                  <a:cubicBezTo>
                    <a:pt x="51" y="947"/>
                    <a:pt x="1" y="1298"/>
                    <a:pt x="1" y="1648"/>
                  </a:cubicBezTo>
                  <a:cubicBezTo>
                    <a:pt x="1" y="2049"/>
                    <a:pt x="76" y="2450"/>
                    <a:pt x="352" y="2776"/>
                  </a:cubicBezTo>
                  <a:cubicBezTo>
                    <a:pt x="477" y="2927"/>
                    <a:pt x="652" y="3052"/>
                    <a:pt x="828" y="3152"/>
                  </a:cubicBezTo>
                  <a:cubicBezTo>
                    <a:pt x="1057" y="3256"/>
                    <a:pt x="1312" y="3313"/>
                    <a:pt x="1560" y="3313"/>
                  </a:cubicBezTo>
                  <a:cubicBezTo>
                    <a:pt x="1910" y="3313"/>
                    <a:pt x="2247" y="3201"/>
                    <a:pt x="2482" y="2952"/>
                  </a:cubicBezTo>
                  <a:cubicBezTo>
                    <a:pt x="2607" y="2826"/>
                    <a:pt x="2682" y="2676"/>
                    <a:pt x="2758" y="2526"/>
                  </a:cubicBezTo>
                  <a:cubicBezTo>
                    <a:pt x="3008" y="1924"/>
                    <a:pt x="3008" y="1197"/>
                    <a:pt x="2657" y="646"/>
                  </a:cubicBezTo>
                  <a:cubicBezTo>
                    <a:pt x="2378" y="227"/>
                    <a:pt x="1885" y="0"/>
                    <a:pt x="13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7;p40">
              <a:extLst>
                <a:ext uri="{FF2B5EF4-FFF2-40B4-BE49-F238E27FC236}">
                  <a16:creationId xmlns:a16="http://schemas.microsoft.com/office/drawing/2014/main" id="{F7054A4D-73BC-4B0E-8FF5-F6C6F888A14B}"/>
                </a:ext>
              </a:extLst>
            </p:cNvPr>
            <p:cNvSpPr/>
            <p:nvPr/>
          </p:nvSpPr>
          <p:spPr>
            <a:xfrm>
              <a:off x="2062175" y="1874525"/>
              <a:ext cx="58300" cy="58000"/>
            </a:xfrm>
            <a:custGeom>
              <a:avLst/>
              <a:gdLst/>
              <a:ahLst/>
              <a:cxnLst/>
              <a:rect l="l" t="t" r="r" b="b"/>
              <a:pathLst>
                <a:path w="2332" h="2320" extrusionOk="0">
                  <a:moveTo>
                    <a:pt x="1312" y="0"/>
                  </a:moveTo>
                  <a:cubicBezTo>
                    <a:pt x="928" y="0"/>
                    <a:pt x="527" y="179"/>
                    <a:pt x="301" y="484"/>
                  </a:cubicBezTo>
                  <a:cubicBezTo>
                    <a:pt x="76" y="785"/>
                    <a:pt x="0" y="1161"/>
                    <a:pt x="76" y="1537"/>
                  </a:cubicBezTo>
                  <a:cubicBezTo>
                    <a:pt x="101" y="1662"/>
                    <a:pt x="151" y="1787"/>
                    <a:pt x="201" y="1888"/>
                  </a:cubicBezTo>
                  <a:cubicBezTo>
                    <a:pt x="351" y="2113"/>
                    <a:pt x="627" y="2239"/>
                    <a:pt x="878" y="2289"/>
                  </a:cubicBezTo>
                  <a:cubicBezTo>
                    <a:pt x="965" y="2309"/>
                    <a:pt x="1054" y="2319"/>
                    <a:pt x="1142" y="2319"/>
                  </a:cubicBezTo>
                  <a:cubicBezTo>
                    <a:pt x="1489" y="2319"/>
                    <a:pt x="1831" y="2167"/>
                    <a:pt x="2030" y="1888"/>
                  </a:cubicBezTo>
                  <a:cubicBezTo>
                    <a:pt x="2131" y="1762"/>
                    <a:pt x="2206" y="1612"/>
                    <a:pt x="2231" y="1462"/>
                  </a:cubicBezTo>
                  <a:cubicBezTo>
                    <a:pt x="2331" y="1136"/>
                    <a:pt x="2306" y="760"/>
                    <a:pt x="2156" y="459"/>
                  </a:cubicBezTo>
                  <a:cubicBezTo>
                    <a:pt x="1979" y="141"/>
                    <a:pt x="1653" y="0"/>
                    <a:pt x="13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8;p40">
              <a:extLst>
                <a:ext uri="{FF2B5EF4-FFF2-40B4-BE49-F238E27FC236}">
                  <a16:creationId xmlns:a16="http://schemas.microsoft.com/office/drawing/2014/main" id="{00DE828F-8AB6-4301-A9FC-B79CCA5C0EC2}"/>
                </a:ext>
              </a:extLst>
            </p:cNvPr>
            <p:cNvSpPr/>
            <p:nvPr/>
          </p:nvSpPr>
          <p:spPr>
            <a:xfrm>
              <a:off x="2096000" y="1989375"/>
              <a:ext cx="14450" cy="22575"/>
            </a:xfrm>
            <a:custGeom>
              <a:avLst/>
              <a:gdLst/>
              <a:ahLst/>
              <a:cxnLst/>
              <a:rect l="l" t="t" r="r" b="b"/>
              <a:pathLst>
                <a:path w="578" h="903" extrusionOk="0">
                  <a:moveTo>
                    <a:pt x="352" y="1"/>
                  </a:moveTo>
                  <a:cubicBezTo>
                    <a:pt x="327" y="1"/>
                    <a:pt x="301" y="26"/>
                    <a:pt x="301" y="76"/>
                  </a:cubicBezTo>
                  <a:cubicBezTo>
                    <a:pt x="327" y="126"/>
                    <a:pt x="327" y="201"/>
                    <a:pt x="352" y="251"/>
                  </a:cubicBezTo>
                  <a:cubicBezTo>
                    <a:pt x="377" y="402"/>
                    <a:pt x="402" y="552"/>
                    <a:pt x="427" y="702"/>
                  </a:cubicBezTo>
                  <a:cubicBezTo>
                    <a:pt x="301" y="727"/>
                    <a:pt x="176" y="752"/>
                    <a:pt x="51" y="777"/>
                  </a:cubicBezTo>
                  <a:cubicBezTo>
                    <a:pt x="26" y="777"/>
                    <a:pt x="1" y="828"/>
                    <a:pt x="26" y="853"/>
                  </a:cubicBezTo>
                  <a:cubicBezTo>
                    <a:pt x="26" y="878"/>
                    <a:pt x="51" y="903"/>
                    <a:pt x="76" y="903"/>
                  </a:cubicBezTo>
                  <a:lnTo>
                    <a:pt x="101" y="903"/>
                  </a:lnTo>
                  <a:cubicBezTo>
                    <a:pt x="226" y="878"/>
                    <a:pt x="377" y="828"/>
                    <a:pt x="502" y="828"/>
                  </a:cubicBezTo>
                  <a:cubicBezTo>
                    <a:pt x="527" y="828"/>
                    <a:pt x="552" y="803"/>
                    <a:pt x="552" y="803"/>
                  </a:cubicBezTo>
                  <a:cubicBezTo>
                    <a:pt x="552" y="777"/>
                    <a:pt x="577" y="752"/>
                    <a:pt x="552" y="752"/>
                  </a:cubicBezTo>
                  <a:cubicBezTo>
                    <a:pt x="527" y="577"/>
                    <a:pt x="502" y="402"/>
                    <a:pt x="477" y="251"/>
                  </a:cubicBezTo>
                  <a:cubicBezTo>
                    <a:pt x="452" y="176"/>
                    <a:pt x="452" y="101"/>
                    <a:pt x="427" y="51"/>
                  </a:cubicBezTo>
                  <a:cubicBezTo>
                    <a:pt x="427" y="26"/>
                    <a:pt x="402" y="1"/>
                    <a:pt x="3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9;p40">
              <a:extLst>
                <a:ext uri="{FF2B5EF4-FFF2-40B4-BE49-F238E27FC236}">
                  <a16:creationId xmlns:a16="http://schemas.microsoft.com/office/drawing/2014/main" id="{BDDB2513-8CB2-42B5-9C21-A9C4F15714D9}"/>
                </a:ext>
              </a:extLst>
            </p:cNvPr>
            <p:cNvSpPr/>
            <p:nvPr/>
          </p:nvSpPr>
          <p:spPr>
            <a:xfrm>
              <a:off x="2169950" y="1983725"/>
              <a:ext cx="15050" cy="23850"/>
            </a:xfrm>
            <a:custGeom>
              <a:avLst/>
              <a:gdLst/>
              <a:ahLst/>
              <a:cxnLst/>
              <a:rect l="l" t="t" r="r" b="b"/>
              <a:pathLst>
                <a:path w="602" h="954" extrusionOk="0">
                  <a:moveTo>
                    <a:pt x="125" y="1"/>
                  </a:moveTo>
                  <a:cubicBezTo>
                    <a:pt x="100" y="1"/>
                    <a:pt x="75" y="26"/>
                    <a:pt x="75" y="51"/>
                  </a:cubicBezTo>
                  <a:cubicBezTo>
                    <a:pt x="50" y="126"/>
                    <a:pt x="50" y="176"/>
                    <a:pt x="50" y="252"/>
                  </a:cubicBezTo>
                  <a:cubicBezTo>
                    <a:pt x="25" y="427"/>
                    <a:pt x="0" y="602"/>
                    <a:pt x="0" y="753"/>
                  </a:cubicBezTo>
                  <a:cubicBezTo>
                    <a:pt x="0" y="778"/>
                    <a:pt x="0" y="828"/>
                    <a:pt x="25" y="853"/>
                  </a:cubicBezTo>
                  <a:cubicBezTo>
                    <a:pt x="50" y="878"/>
                    <a:pt x="75" y="878"/>
                    <a:pt x="100" y="878"/>
                  </a:cubicBezTo>
                  <a:lnTo>
                    <a:pt x="526" y="953"/>
                  </a:lnTo>
                  <a:cubicBezTo>
                    <a:pt x="552" y="953"/>
                    <a:pt x="577" y="928"/>
                    <a:pt x="577" y="903"/>
                  </a:cubicBezTo>
                  <a:cubicBezTo>
                    <a:pt x="602" y="853"/>
                    <a:pt x="577" y="828"/>
                    <a:pt x="526" y="828"/>
                  </a:cubicBezTo>
                  <a:lnTo>
                    <a:pt x="125" y="753"/>
                  </a:lnTo>
                  <a:cubicBezTo>
                    <a:pt x="125" y="602"/>
                    <a:pt x="151" y="427"/>
                    <a:pt x="176" y="252"/>
                  </a:cubicBezTo>
                  <a:cubicBezTo>
                    <a:pt x="176" y="201"/>
                    <a:pt x="176" y="126"/>
                    <a:pt x="201" y="76"/>
                  </a:cubicBezTo>
                  <a:cubicBezTo>
                    <a:pt x="201" y="26"/>
                    <a:pt x="176" y="1"/>
                    <a:pt x="1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75AA560A-7FCE-48B4-AEE0-1C9EFA35E094}"/>
              </a:ext>
            </a:extLst>
          </p:cNvPr>
          <p:cNvGrpSpPr/>
          <p:nvPr/>
        </p:nvGrpSpPr>
        <p:grpSpPr>
          <a:xfrm>
            <a:off x="4738312" y="648709"/>
            <a:ext cx="4497466" cy="3846081"/>
            <a:chOff x="4440936" y="1438698"/>
            <a:chExt cx="4497466" cy="3846081"/>
          </a:xfrm>
        </p:grpSpPr>
        <p:pic>
          <p:nvPicPr>
            <p:cNvPr id="48" name="صورة 47">
              <a:extLst>
                <a:ext uri="{FF2B5EF4-FFF2-40B4-BE49-F238E27FC236}">
                  <a16:creationId xmlns:a16="http://schemas.microsoft.com/office/drawing/2014/main" id="{CB912638-C8AE-4A5F-98EF-EBC7BA7DE4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12671" t="29735" r="46044" b="33087"/>
            <a:stretch/>
          </p:blipFill>
          <p:spPr>
            <a:xfrm>
              <a:off x="6622200" y="1438699"/>
              <a:ext cx="2197795" cy="1903651"/>
            </a:xfrm>
            <a:prstGeom prst="rect">
              <a:avLst/>
            </a:prstGeom>
          </p:spPr>
        </p:pic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A4A62F56-75C6-45DE-976C-69CA0C0749ED}"/>
                </a:ext>
              </a:extLst>
            </p:cNvPr>
            <p:cNvSpPr txBox="1"/>
            <p:nvPr/>
          </p:nvSpPr>
          <p:spPr>
            <a:xfrm>
              <a:off x="6549882" y="2086748"/>
              <a:ext cx="22438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تضرب العدد</a:t>
              </a:r>
            </a:p>
            <a:p>
              <a:pPr algn="ctr"/>
              <a:r>
                <a:rPr lang="ar-OM" sz="2000" b="1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في 3</a:t>
              </a:r>
              <a:endParaRPr lang="en-US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0" name="صورة 49">
              <a:extLst>
                <a:ext uri="{FF2B5EF4-FFF2-40B4-BE49-F238E27FC236}">
                  <a16:creationId xmlns:a16="http://schemas.microsoft.com/office/drawing/2014/main" id="{AA606111-315C-448B-AA3F-F1B39A64F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12671" t="29735" r="46044" b="33087"/>
            <a:stretch/>
          </p:blipFill>
          <p:spPr>
            <a:xfrm>
              <a:off x="6694518" y="3340687"/>
              <a:ext cx="2197795" cy="1903651"/>
            </a:xfrm>
            <a:prstGeom prst="rect">
              <a:avLst/>
            </a:prstGeom>
          </p:spPr>
        </p:pic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1953DB8A-FC45-43BA-B5CF-A33087CCF5AB}"/>
                </a:ext>
              </a:extLst>
            </p:cNvPr>
            <p:cNvSpPr txBox="1"/>
            <p:nvPr/>
          </p:nvSpPr>
          <p:spPr>
            <a:xfrm>
              <a:off x="4440936" y="2019762"/>
              <a:ext cx="224388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تضرب العدد</a:t>
              </a:r>
            </a:p>
            <a:p>
              <a:pPr algn="ctr"/>
              <a:r>
                <a:rPr lang="ar-OM" sz="1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في 4 ثم </a:t>
              </a:r>
              <a:r>
                <a:rPr lang="ar-OM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تضيف</a:t>
              </a:r>
              <a:r>
                <a:rPr lang="ar-OM" sz="1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en-US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2" name="صورة 51">
              <a:extLst>
                <a:ext uri="{FF2B5EF4-FFF2-40B4-BE49-F238E27FC236}">
                  <a16:creationId xmlns:a16="http://schemas.microsoft.com/office/drawing/2014/main" id="{63DC4F93-D984-498C-AA04-ACA30587BA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12671" t="29735" r="46044" b="33087"/>
            <a:stretch/>
          </p:blipFill>
          <p:spPr>
            <a:xfrm>
              <a:off x="4523827" y="1438698"/>
              <a:ext cx="2197795" cy="1903651"/>
            </a:xfrm>
            <a:prstGeom prst="rect">
              <a:avLst/>
            </a:prstGeom>
          </p:spPr>
        </p:pic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C3B0D3D0-9A8A-40E6-9BFA-B10E6008079E}"/>
                </a:ext>
              </a:extLst>
            </p:cNvPr>
            <p:cNvSpPr txBox="1"/>
            <p:nvPr/>
          </p:nvSpPr>
          <p:spPr>
            <a:xfrm>
              <a:off x="6694518" y="3949958"/>
              <a:ext cx="22438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تقسم العدد</a:t>
              </a:r>
            </a:p>
            <a:p>
              <a:pPr algn="ctr"/>
              <a:r>
                <a:rPr lang="ar-OM" sz="20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3</a:t>
              </a:r>
              <a:endPara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4" name="صورة 53">
              <a:extLst>
                <a:ext uri="{FF2B5EF4-FFF2-40B4-BE49-F238E27FC236}">
                  <a16:creationId xmlns:a16="http://schemas.microsoft.com/office/drawing/2014/main" id="{13E30EA0-8722-4BBF-86AA-4452B96E91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12671" t="29735" r="46044" b="33087"/>
            <a:stretch/>
          </p:blipFill>
          <p:spPr>
            <a:xfrm>
              <a:off x="4649945" y="3381128"/>
              <a:ext cx="2197795" cy="1903651"/>
            </a:xfrm>
            <a:prstGeom prst="rect">
              <a:avLst/>
            </a:prstGeom>
          </p:spPr>
        </p:pic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D8B50EBA-0765-46F7-BFBB-4C1B5588F1F6}"/>
                </a:ext>
              </a:extLst>
            </p:cNvPr>
            <p:cNvSpPr txBox="1"/>
            <p:nvPr/>
          </p:nvSpPr>
          <p:spPr>
            <a:xfrm>
              <a:off x="4603856" y="3830847"/>
              <a:ext cx="22438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تقسم العدد</a:t>
              </a:r>
            </a:p>
            <a:p>
              <a:pPr algn="ctr"/>
              <a:r>
                <a:rPr lang="ar-OM" sz="20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2 ثم تطرح</a:t>
              </a:r>
            </a:p>
            <a:p>
              <a:pPr algn="ctr"/>
              <a:r>
                <a:rPr lang="ar-OM" sz="20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منه 9</a:t>
              </a:r>
              <a:endPara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8B697B5C-FB63-4F8D-8AB1-2E37116C4160}"/>
              </a:ext>
            </a:extLst>
          </p:cNvPr>
          <p:cNvGrpSpPr/>
          <p:nvPr/>
        </p:nvGrpSpPr>
        <p:grpSpPr>
          <a:xfrm>
            <a:off x="317313" y="310239"/>
            <a:ext cx="4408269" cy="3232725"/>
            <a:chOff x="69639" y="-646719"/>
            <a:chExt cx="4408269" cy="3232725"/>
          </a:xfrm>
        </p:grpSpPr>
        <p:pic>
          <p:nvPicPr>
            <p:cNvPr id="58" name="صورة 57">
              <a:extLst>
                <a:ext uri="{FF2B5EF4-FFF2-40B4-BE49-F238E27FC236}">
                  <a16:creationId xmlns:a16="http://schemas.microsoft.com/office/drawing/2014/main" id="{1B180E8F-F008-48DC-B01F-CC2E621934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56775" t="29160" b="33827"/>
            <a:stretch/>
          </p:blipFill>
          <p:spPr>
            <a:xfrm>
              <a:off x="2174873" y="-625108"/>
              <a:ext cx="2270113" cy="1681001"/>
            </a:xfrm>
            <a:prstGeom prst="rect">
              <a:avLst/>
            </a:prstGeom>
          </p:spPr>
        </p:pic>
        <p:pic>
          <p:nvPicPr>
            <p:cNvPr id="59" name="صورة 58">
              <a:extLst>
                <a:ext uri="{FF2B5EF4-FFF2-40B4-BE49-F238E27FC236}">
                  <a16:creationId xmlns:a16="http://schemas.microsoft.com/office/drawing/2014/main" id="{99A1DA6F-3EDB-4E2E-B223-752F9C486F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56775" t="29160" b="33827"/>
            <a:stretch/>
          </p:blipFill>
          <p:spPr>
            <a:xfrm>
              <a:off x="89036" y="-646719"/>
              <a:ext cx="2270113" cy="1681001"/>
            </a:xfrm>
            <a:prstGeom prst="rect">
              <a:avLst/>
            </a:prstGeom>
          </p:spPr>
        </p:pic>
        <p:pic>
          <p:nvPicPr>
            <p:cNvPr id="60" name="صورة 59">
              <a:extLst>
                <a:ext uri="{FF2B5EF4-FFF2-40B4-BE49-F238E27FC236}">
                  <a16:creationId xmlns:a16="http://schemas.microsoft.com/office/drawing/2014/main" id="{CAB13888-BBC1-489F-BACD-4EB49BF990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56775" t="29160" b="33827"/>
            <a:stretch/>
          </p:blipFill>
          <p:spPr>
            <a:xfrm>
              <a:off x="132567" y="905005"/>
              <a:ext cx="2270113" cy="1681001"/>
            </a:xfrm>
            <a:prstGeom prst="rect">
              <a:avLst/>
            </a:prstGeom>
          </p:spPr>
        </p:pic>
        <p:pic>
          <p:nvPicPr>
            <p:cNvPr id="61" name="صورة 60">
              <a:extLst>
                <a:ext uri="{FF2B5EF4-FFF2-40B4-BE49-F238E27FC236}">
                  <a16:creationId xmlns:a16="http://schemas.microsoft.com/office/drawing/2014/main" id="{E06BD0EA-D110-4B43-A89E-850A04ED60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56775" t="29160" b="33827"/>
            <a:stretch/>
          </p:blipFill>
          <p:spPr>
            <a:xfrm>
              <a:off x="2191334" y="896299"/>
              <a:ext cx="2270113" cy="1681001"/>
            </a:xfrm>
            <a:prstGeom prst="rect">
              <a:avLst/>
            </a:prstGeom>
          </p:spPr>
        </p:pic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DEA8E50B-F799-4939-90FC-5FBDB6E63B90}"/>
                </a:ext>
              </a:extLst>
            </p:cNvPr>
            <p:cNvSpPr txBox="1"/>
            <p:nvPr/>
          </p:nvSpPr>
          <p:spPr>
            <a:xfrm>
              <a:off x="2234024" y="1499561"/>
              <a:ext cx="22438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4ل +1</a:t>
              </a:r>
              <a:endPara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E33DA585-C065-42C5-997B-261334ED70A8}"/>
                </a:ext>
              </a:extLst>
            </p:cNvPr>
            <p:cNvSpPr txBox="1"/>
            <p:nvPr/>
          </p:nvSpPr>
          <p:spPr>
            <a:xfrm>
              <a:off x="2214513" y="-48783"/>
              <a:ext cx="22438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 ل</a:t>
              </a:r>
              <a:endPara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ADDEDCD4-7073-490B-881D-EE771A7619A6}"/>
                </a:ext>
              </a:extLst>
            </p:cNvPr>
            <p:cNvSpPr txBox="1"/>
            <p:nvPr/>
          </p:nvSpPr>
          <p:spPr>
            <a:xfrm>
              <a:off x="192387" y="1356708"/>
              <a:ext cx="224388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b="1" u="sng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</a:t>
              </a:r>
            </a:p>
            <a:p>
              <a:pPr algn="ctr"/>
              <a:r>
                <a:rPr lang="ar-OM" sz="28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616419B0-C6C9-4C8F-81BE-262C88D9BF72}"/>
                </a:ext>
              </a:extLst>
            </p:cNvPr>
            <p:cNvSpPr txBox="1"/>
            <p:nvPr/>
          </p:nvSpPr>
          <p:spPr>
            <a:xfrm>
              <a:off x="69639" y="-117103"/>
              <a:ext cx="224388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b="1" u="sng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OM" sz="28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9 </a:t>
              </a:r>
            </a:p>
            <a:p>
              <a:pPr algn="ctr"/>
              <a:r>
                <a:rPr lang="ar-OM" sz="28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      </a:t>
              </a:r>
              <a:endPara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6" name="صورة 65">
            <a:extLst>
              <a:ext uri="{FF2B5EF4-FFF2-40B4-BE49-F238E27FC236}">
                <a16:creationId xmlns:a16="http://schemas.microsoft.com/office/drawing/2014/main" id="{DAC71517-2DEE-4BBE-8A4C-DA52419E49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56775" t="29160" b="33827"/>
          <a:stretch/>
        </p:blipFill>
        <p:spPr>
          <a:xfrm>
            <a:off x="363780" y="3403355"/>
            <a:ext cx="2270113" cy="1681001"/>
          </a:xfrm>
          <a:prstGeom prst="rect">
            <a:avLst/>
          </a:prstGeom>
        </p:spPr>
      </p:pic>
      <p:pic>
        <p:nvPicPr>
          <p:cNvPr id="67" name="صورة 66">
            <a:extLst>
              <a:ext uri="{FF2B5EF4-FFF2-40B4-BE49-F238E27FC236}">
                <a16:creationId xmlns:a16="http://schemas.microsoft.com/office/drawing/2014/main" id="{C4FDE23F-B693-4E7D-9EC5-6255137B42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56775" t="29160" b="33827"/>
          <a:stretch/>
        </p:blipFill>
        <p:spPr>
          <a:xfrm>
            <a:off x="2438623" y="3403355"/>
            <a:ext cx="2270113" cy="1681001"/>
          </a:xfrm>
          <a:prstGeom prst="rect">
            <a:avLst/>
          </a:prstGeom>
        </p:spPr>
      </p:pic>
      <p:sp>
        <p:nvSpPr>
          <p:cNvPr id="68" name="مربع نص 67">
            <a:extLst>
              <a:ext uri="{FF2B5EF4-FFF2-40B4-BE49-F238E27FC236}">
                <a16:creationId xmlns:a16="http://schemas.microsoft.com/office/drawing/2014/main" id="{23BD0B6F-07F7-49CE-BB1C-519342284999}"/>
              </a:ext>
            </a:extLst>
          </p:cNvPr>
          <p:cNvSpPr txBox="1"/>
          <p:nvPr/>
        </p:nvSpPr>
        <p:spPr>
          <a:xfrm>
            <a:off x="2549373" y="3889422"/>
            <a:ext cx="22438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algn="ctr"/>
            <a:r>
              <a:rPr lang="ar-OM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90619A5F-2701-41E0-9E70-8A32A899BDDF}"/>
              </a:ext>
            </a:extLst>
          </p:cNvPr>
          <p:cNvSpPr txBox="1"/>
          <p:nvPr/>
        </p:nvSpPr>
        <p:spPr>
          <a:xfrm>
            <a:off x="313726" y="3899542"/>
            <a:ext cx="22438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OM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9 </a:t>
            </a:r>
          </a:p>
          <a:p>
            <a:pPr algn="ctr"/>
            <a:r>
              <a:rPr lang="ar-OM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      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un Elementary Education by Slidesgo">
  <a:themeElements>
    <a:clrScheme name="Simple Light">
      <a:dk1>
        <a:srgbClr val="80B6AC"/>
      </a:dk1>
      <a:lt1>
        <a:srgbClr val="F2F2E9"/>
      </a:lt1>
      <a:dk2>
        <a:srgbClr val="6E61A7"/>
      </a:dk2>
      <a:lt2>
        <a:srgbClr val="F27573"/>
      </a:lt2>
      <a:accent1>
        <a:srgbClr val="FF9C5D"/>
      </a:accent1>
      <a:accent2>
        <a:srgbClr val="FFD966"/>
      </a:accent2>
      <a:accent3>
        <a:srgbClr val="CFE26B"/>
      </a:accent3>
      <a:accent4>
        <a:srgbClr val="97D8CC"/>
      </a:accent4>
      <a:accent5>
        <a:srgbClr val="FC5E8F"/>
      </a:accent5>
      <a:accent6>
        <a:srgbClr val="F481A2"/>
      </a:accent6>
      <a:hlink>
        <a:srgbClr val="F2757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