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1" r:id="rId5"/>
    <p:sldId id="272" r:id="rId6"/>
    <p:sldId id="275" r:id="rId7"/>
    <p:sldId id="273" r:id="rId8"/>
    <p:sldId id="27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BC7A2A"/>
    <a:srgbClr val="FF0000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03/11/1441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95835"/>
            <a:ext cx="408903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اختيار وحدات القياس المناسبة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(4-2)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اختيار وحدات القياس المناسبة للتقدير وقياس وحساب وحل المشكلات في مجموعة من السياقات، بما في ذلك وحدات الكتلة أو الطول أو المساحة أو الحجم أو السعة.</a:t>
            </a:r>
            <a:endParaRPr lang="ar-OM" sz="13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3526973" y="186612"/>
            <a:ext cx="3293704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تقدير الطول والسعة والكتلة</a:t>
            </a:r>
          </a:p>
        </p:txBody>
      </p:sp>
      <p:pic>
        <p:nvPicPr>
          <p:cNvPr id="4" name="رسم 3" descr="زجاجة ماء">
            <a:extLst>
              <a:ext uri="{FF2B5EF4-FFF2-40B4-BE49-F238E27FC236}">
                <a16:creationId xmlns:a16="http://schemas.microsoft.com/office/drawing/2014/main" id="{F8773830-DD65-4E8D-9DD0-FEB3967C1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5038" y="4336405"/>
            <a:ext cx="914400" cy="914400"/>
          </a:xfrm>
          <a:prstGeom prst="rect">
            <a:avLst/>
          </a:prstGeom>
        </p:spPr>
      </p:pic>
      <p:pic>
        <p:nvPicPr>
          <p:cNvPr id="6" name="رسم 5" descr="آبل">
            <a:extLst>
              <a:ext uri="{FF2B5EF4-FFF2-40B4-BE49-F238E27FC236}">
                <a16:creationId xmlns:a16="http://schemas.microsoft.com/office/drawing/2014/main" id="{1F98B9E5-9C75-4C6F-96ED-4E534BC7B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8068" y="2087722"/>
            <a:ext cx="914400" cy="914400"/>
          </a:xfrm>
          <a:prstGeom prst="rect">
            <a:avLst/>
          </a:prstGeom>
        </p:spPr>
      </p:pic>
      <p:pic>
        <p:nvPicPr>
          <p:cNvPr id="8" name="رسم 7" descr="بيضة">
            <a:extLst>
              <a:ext uri="{FF2B5EF4-FFF2-40B4-BE49-F238E27FC236}">
                <a16:creationId xmlns:a16="http://schemas.microsoft.com/office/drawing/2014/main" id="{723A4C98-4424-41D1-904B-D608C31042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98068" y="4336405"/>
            <a:ext cx="914400" cy="914400"/>
          </a:xfrm>
          <a:prstGeom prst="rect">
            <a:avLst/>
          </a:prstGeom>
        </p:spPr>
      </p:pic>
      <p:pic>
        <p:nvPicPr>
          <p:cNvPr id="12" name="رسم 11" descr="سيارة">
            <a:extLst>
              <a:ext uri="{FF2B5EF4-FFF2-40B4-BE49-F238E27FC236}">
                <a16:creationId xmlns:a16="http://schemas.microsoft.com/office/drawing/2014/main" id="{EA8E28B7-37FB-4F68-B81C-06A1203F9F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51099" y="4336405"/>
            <a:ext cx="914400" cy="914400"/>
          </a:xfrm>
          <a:prstGeom prst="rect">
            <a:avLst/>
          </a:prstGeom>
        </p:spPr>
      </p:pic>
      <p:pic>
        <p:nvPicPr>
          <p:cNvPr id="14" name="رسم 13" descr="رجل">
            <a:extLst>
              <a:ext uri="{FF2B5EF4-FFF2-40B4-BE49-F238E27FC236}">
                <a16:creationId xmlns:a16="http://schemas.microsoft.com/office/drawing/2014/main" id="{0D4F1001-746B-46DB-BDE2-2C6DDAB636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51099" y="2087722"/>
            <a:ext cx="914400" cy="914400"/>
          </a:xfrm>
          <a:prstGeom prst="rect">
            <a:avLst/>
          </a:prstGeom>
        </p:spPr>
      </p:pic>
      <p:pic>
        <p:nvPicPr>
          <p:cNvPr id="15" name="رسم 14" descr="ملعقة">
            <a:extLst>
              <a:ext uri="{FF2B5EF4-FFF2-40B4-BE49-F238E27FC236}">
                <a16:creationId xmlns:a16="http://schemas.microsoft.com/office/drawing/2014/main" id="{BEA0F343-A28A-4A78-A5F7-AEAF2F8E1D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45038" y="2087722"/>
            <a:ext cx="914400" cy="914400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EDDB12C-244D-435E-B019-A3413C50053C}"/>
              </a:ext>
            </a:extLst>
          </p:cNvPr>
          <p:cNvSpPr txBox="1"/>
          <p:nvPr/>
        </p:nvSpPr>
        <p:spPr>
          <a:xfrm>
            <a:off x="7609164" y="1032308"/>
            <a:ext cx="171072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قدر ما يلي :</a:t>
            </a:r>
            <a:endParaRPr lang="ar-OM" sz="36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A0E7FDF-67DC-42E5-93A5-9F7FB66F8EDA}"/>
              </a:ext>
            </a:extLst>
          </p:cNvPr>
          <p:cNvSpPr txBox="1"/>
          <p:nvPr/>
        </p:nvSpPr>
        <p:spPr>
          <a:xfrm>
            <a:off x="7994668" y="3094375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الطول =</a:t>
            </a:r>
            <a:endParaRPr lang="ar-OM" sz="2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938F2DC-A9FA-4339-8464-7DAE4B2A3F31}"/>
              </a:ext>
            </a:extLst>
          </p:cNvPr>
          <p:cNvSpPr txBox="1"/>
          <p:nvPr/>
        </p:nvSpPr>
        <p:spPr>
          <a:xfrm>
            <a:off x="5557229" y="3094375"/>
            <a:ext cx="10502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الكتلة =</a:t>
            </a:r>
            <a:endParaRPr lang="ar-OM" sz="2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51D3026-CC83-4DA4-A11C-67D39BAB6CD2}"/>
              </a:ext>
            </a:extLst>
          </p:cNvPr>
          <p:cNvSpPr txBox="1"/>
          <p:nvPr/>
        </p:nvSpPr>
        <p:spPr>
          <a:xfrm>
            <a:off x="2825861" y="3094375"/>
            <a:ext cx="102784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السعة =</a:t>
            </a:r>
            <a:endParaRPr lang="ar-OM" sz="2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9772869-E189-4673-860D-6BABD87376AA}"/>
              </a:ext>
            </a:extLst>
          </p:cNvPr>
          <p:cNvSpPr txBox="1"/>
          <p:nvPr/>
        </p:nvSpPr>
        <p:spPr>
          <a:xfrm>
            <a:off x="7994668" y="5250805"/>
            <a:ext cx="108234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الطول =</a:t>
            </a:r>
            <a:endParaRPr lang="ar-OM" sz="2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A5FBECC-D3EA-43A0-B3B3-23F7F3B68546}"/>
              </a:ext>
            </a:extLst>
          </p:cNvPr>
          <p:cNvSpPr txBox="1"/>
          <p:nvPr/>
        </p:nvSpPr>
        <p:spPr>
          <a:xfrm>
            <a:off x="5557229" y="5250805"/>
            <a:ext cx="10502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الكتلة =</a:t>
            </a:r>
            <a:endParaRPr lang="ar-OM" sz="2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53963A0-6219-44DA-B2F7-EA9A11ACE935}"/>
              </a:ext>
            </a:extLst>
          </p:cNvPr>
          <p:cNvSpPr txBox="1"/>
          <p:nvPr/>
        </p:nvSpPr>
        <p:spPr>
          <a:xfrm>
            <a:off x="2825861" y="5250805"/>
            <a:ext cx="102784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السعة =</a:t>
            </a:r>
            <a:endParaRPr lang="ar-OM" sz="2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A1D65C1-0B0A-4784-9886-700DBEF5B75C}"/>
              </a:ext>
            </a:extLst>
          </p:cNvPr>
          <p:cNvSpPr txBox="1"/>
          <p:nvPr/>
        </p:nvSpPr>
        <p:spPr>
          <a:xfrm>
            <a:off x="7251974" y="3094375"/>
            <a:ext cx="8563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1.7م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F10B871-78C1-4A4C-BEDB-499F2D62E0FB}"/>
              </a:ext>
            </a:extLst>
          </p:cNvPr>
          <p:cNvSpPr txBox="1"/>
          <p:nvPr/>
        </p:nvSpPr>
        <p:spPr>
          <a:xfrm>
            <a:off x="4608067" y="3094375"/>
            <a:ext cx="10550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150غم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7246FE54-F389-4E15-A620-3348A0DE2EDD}"/>
              </a:ext>
            </a:extLst>
          </p:cNvPr>
          <p:cNvSpPr txBox="1"/>
          <p:nvPr/>
        </p:nvSpPr>
        <p:spPr>
          <a:xfrm>
            <a:off x="2243787" y="3094375"/>
            <a:ext cx="6880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5مل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F51F227-F343-44E5-A8AA-009F0174CC6F}"/>
              </a:ext>
            </a:extLst>
          </p:cNvPr>
          <p:cNvSpPr txBox="1"/>
          <p:nvPr/>
        </p:nvSpPr>
        <p:spPr>
          <a:xfrm>
            <a:off x="7611047" y="5250805"/>
            <a:ext cx="4972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4م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4CA55DC6-2712-4F84-80E7-7FC192B8DAD0}"/>
              </a:ext>
            </a:extLst>
          </p:cNvPr>
          <p:cNvSpPr txBox="1"/>
          <p:nvPr/>
        </p:nvSpPr>
        <p:spPr>
          <a:xfrm>
            <a:off x="4787603" y="5250805"/>
            <a:ext cx="8755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60غم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9DE14C7-F7C2-44B1-92BE-7BFF5D57314B}"/>
              </a:ext>
            </a:extLst>
          </p:cNvPr>
          <p:cNvSpPr txBox="1"/>
          <p:nvPr/>
        </p:nvSpPr>
        <p:spPr>
          <a:xfrm>
            <a:off x="2274244" y="5250805"/>
            <a:ext cx="6575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2لتر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3">
            <a:extLst>
              <a:ext uri="{FF2B5EF4-FFF2-40B4-BE49-F238E27FC236}">
                <a16:creationId xmlns:a16="http://schemas.microsoft.com/office/drawing/2014/main" id="{B0D4AF96-AA0A-491F-A046-543B28F6E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15" y="0"/>
            <a:ext cx="10296370" cy="685800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80C7FCE-E387-493E-A83F-A0B7623B31B6}"/>
              </a:ext>
            </a:extLst>
          </p:cNvPr>
          <p:cNvSpPr/>
          <p:nvPr/>
        </p:nvSpPr>
        <p:spPr>
          <a:xfrm>
            <a:off x="4153256" y="999858"/>
            <a:ext cx="1187865" cy="4358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OM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273E15DF-EAEA-4625-9C9A-C60764211888}"/>
              </a:ext>
            </a:extLst>
          </p:cNvPr>
          <p:cNvSpPr/>
          <p:nvPr/>
        </p:nvSpPr>
        <p:spPr>
          <a:xfrm>
            <a:off x="1743343" y="1435693"/>
            <a:ext cx="1401126" cy="4358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OM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9CB56796-AB62-4617-9C78-0B2F5BE1BDFD}"/>
              </a:ext>
            </a:extLst>
          </p:cNvPr>
          <p:cNvSpPr/>
          <p:nvPr/>
        </p:nvSpPr>
        <p:spPr>
          <a:xfrm>
            <a:off x="6469166" y="1828797"/>
            <a:ext cx="1027960" cy="4358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OM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1ED38C3B-61E2-4EDE-83C4-4F6323F326D6}"/>
              </a:ext>
            </a:extLst>
          </p:cNvPr>
          <p:cNvSpPr/>
          <p:nvPr/>
        </p:nvSpPr>
        <p:spPr>
          <a:xfrm>
            <a:off x="2116509" y="2332999"/>
            <a:ext cx="1027960" cy="4358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OM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DF87AC93-C286-4897-8869-D7E04D1747DE}"/>
              </a:ext>
            </a:extLst>
          </p:cNvPr>
          <p:cNvSpPr/>
          <p:nvPr/>
        </p:nvSpPr>
        <p:spPr>
          <a:xfrm>
            <a:off x="2116509" y="2768834"/>
            <a:ext cx="1027960" cy="4358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OM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112CB53F-4D5E-4B74-80C2-654031D8A012}"/>
              </a:ext>
            </a:extLst>
          </p:cNvPr>
          <p:cNvSpPr/>
          <p:nvPr/>
        </p:nvSpPr>
        <p:spPr>
          <a:xfrm>
            <a:off x="6138730" y="3161941"/>
            <a:ext cx="1366752" cy="4358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endParaRPr lang="ar-OM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6A12908-EAA6-4E12-A09C-8FBAEE35C7A1}"/>
              </a:ext>
            </a:extLst>
          </p:cNvPr>
          <p:cNvSpPr txBox="1"/>
          <p:nvPr/>
        </p:nvSpPr>
        <p:spPr>
          <a:xfrm>
            <a:off x="7505482" y="4029051"/>
            <a:ext cx="3310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80C923-490B-4553-A7FD-2AA146CC9F2F}"/>
              </a:ext>
            </a:extLst>
          </p:cNvPr>
          <p:cNvSpPr txBox="1"/>
          <p:nvPr/>
        </p:nvSpPr>
        <p:spPr>
          <a:xfrm>
            <a:off x="4836346" y="4029051"/>
            <a:ext cx="670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ملم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AD254D0-4A67-4443-AB91-D83F9EABCD6D}"/>
              </a:ext>
            </a:extLst>
          </p:cNvPr>
          <p:cNvSpPr txBox="1"/>
          <p:nvPr/>
        </p:nvSpPr>
        <p:spPr>
          <a:xfrm>
            <a:off x="1743343" y="4029051"/>
            <a:ext cx="5386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غم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4251DB7-4E9D-40D4-9E22-9C99B0A27479}"/>
              </a:ext>
            </a:extLst>
          </p:cNvPr>
          <p:cNvSpPr txBox="1"/>
          <p:nvPr/>
        </p:nvSpPr>
        <p:spPr>
          <a:xfrm>
            <a:off x="8601906" y="4508114"/>
            <a:ext cx="670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كغم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113652C-FBD1-4223-9BC1-B78EC1965ADD}"/>
              </a:ext>
            </a:extLst>
          </p:cNvPr>
          <p:cNvSpPr txBox="1"/>
          <p:nvPr/>
        </p:nvSpPr>
        <p:spPr>
          <a:xfrm>
            <a:off x="4392540" y="4508114"/>
            <a:ext cx="541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لتر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9664FFA-F650-4FCB-B586-7EBF506108E1}"/>
              </a:ext>
            </a:extLst>
          </p:cNvPr>
          <p:cNvSpPr txBox="1"/>
          <p:nvPr/>
        </p:nvSpPr>
        <p:spPr>
          <a:xfrm>
            <a:off x="1743344" y="4508114"/>
            <a:ext cx="5215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مل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29AA648-8BF1-4327-B2B9-48E68DE01467}"/>
              </a:ext>
            </a:extLst>
          </p:cNvPr>
          <p:cNvSpPr txBox="1"/>
          <p:nvPr/>
        </p:nvSpPr>
        <p:spPr>
          <a:xfrm>
            <a:off x="7665763" y="6456351"/>
            <a:ext cx="41229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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5E8B7D1-BE30-46AE-AF20-6C4003FFBE4F}"/>
              </a:ext>
            </a:extLst>
          </p:cNvPr>
          <p:cNvSpPr txBox="1"/>
          <p:nvPr/>
        </p:nvSpPr>
        <p:spPr>
          <a:xfrm>
            <a:off x="7272085" y="6052771"/>
            <a:ext cx="4667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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0399818-C27B-405C-B2F3-FB9400EB55C5}"/>
              </a:ext>
            </a:extLst>
          </p:cNvPr>
          <p:cNvSpPr txBox="1"/>
          <p:nvPr/>
        </p:nvSpPr>
        <p:spPr>
          <a:xfrm>
            <a:off x="1509946" y="6052771"/>
            <a:ext cx="4667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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565B065-2DCD-4313-9479-BE4A99E34E8B}"/>
              </a:ext>
            </a:extLst>
          </p:cNvPr>
          <p:cNvSpPr txBox="1"/>
          <p:nvPr/>
        </p:nvSpPr>
        <p:spPr>
          <a:xfrm>
            <a:off x="2705974" y="6456351"/>
            <a:ext cx="46679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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1C21DD5-455E-49D6-8CE3-F393FE5FE2AA}"/>
              </a:ext>
            </a:extLst>
          </p:cNvPr>
          <p:cNvSpPr txBox="1"/>
          <p:nvPr/>
        </p:nvSpPr>
        <p:spPr>
          <a:xfrm>
            <a:off x="4347667" y="5040802"/>
            <a:ext cx="670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اللتر</a:t>
            </a:r>
          </a:p>
        </p:txBody>
      </p:sp>
    </p:spTree>
    <p:extLst>
      <p:ext uri="{BB962C8B-B14F-4D97-AF65-F5344CB8AC3E}">
        <p14:creationId xmlns:p14="http://schemas.microsoft.com/office/powerpoint/2010/main" val="686834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مستطيل 31">
            <a:extLst>
              <a:ext uri="{FF2B5EF4-FFF2-40B4-BE49-F238E27FC236}">
                <a16:creationId xmlns:a16="http://schemas.microsoft.com/office/drawing/2014/main" id="{B3843DEC-F0C6-4785-84E0-D0E646948FC7}"/>
              </a:ext>
            </a:extLst>
          </p:cNvPr>
          <p:cNvSpPr/>
          <p:nvPr/>
        </p:nvSpPr>
        <p:spPr>
          <a:xfrm>
            <a:off x="612843" y="0"/>
            <a:ext cx="10883157" cy="3723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2D">
            <a:extLst>
              <a:ext uri="{FF2B5EF4-FFF2-40B4-BE49-F238E27FC236}">
                <a16:creationId xmlns:a16="http://schemas.microsoft.com/office/drawing/2014/main" id="{6B9E8BEE-1D88-498F-8B08-169E88EF6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17" b="91898"/>
          <a:stretch/>
        </p:blipFill>
        <p:spPr>
          <a:xfrm>
            <a:off x="7134578" y="0"/>
            <a:ext cx="4361422" cy="519289"/>
          </a:xfrm>
          <a:prstGeom prst="rect">
            <a:avLst/>
          </a:prstGeom>
        </p:spPr>
      </p:pic>
      <p:pic>
        <p:nvPicPr>
          <p:cNvPr id="13" name="Snagit_SNG82D">
            <a:extLst>
              <a:ext uri="{FF2B5EF4-FFF2-40B4-BE49-F238E27FC236}">
                <a16:creationId xmlns:a16="http://schemas.microsoft.com/office/drawing/2014/main" id="{7E168864-5684-469F-BB39-EB2374F154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77" b="41900"/>
          <a:stretch/>
        </p:blipFill>
        <p:spPr>
          <a:xfrm>
            <a:off x="696000" y="2844367"/>
            <a:ext cx="10800000" cy="879552"/>
          </a:xfrm>
          <a:prstGeom prst="rect">
            <a:avLst/>
          </a:prstGeom>
        </p:spPr>
      </p:pic>
      <p:pic>
        <p:nvPicPr>
          <p:cNvPr id="15" name="Snagit_SNG82D">
            <a:extLst>
              <a:ext uri="{FF2B5EF4-FFF2-40B4-BE49-F238E27FC236}">
                <a16:creationId xmlns:a16="http://schemas.microsoft.com/office/drawing/2014/main" id="{B9F00E9B-5A69-4B81-B18C-DC7C22BA44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2" t="9794" r="32827" b="84709"/>
          <a:stretch/>
        </p:blipFill>
        <p:spPr>
          <a:xfrm>
            <a:off x="7305317" y="632430"/>
            <a:ext cx="644883" cy="352425"/>
          </a:xfrm>
          <a:prstGeom prst="rect">
            <a:avLst/>
          </a:prstGeom>
        </p:spPr>
      </p:pic>
      <p:pic>
        <p:nvPicPr>
          <p:cNvPr id="16" name="Snagit_SNG82D">
            <a:extLst>
              <a:ext uri="{FF2B5EF4-FFF2-40B4-BE49-F238E27FC236}">
                <a16:creationId xmlns:a16="http://schemas.microsoft.com/office/drawing/2014/main" id="{47133C37-960A-44CD-B7D0-B3BB9DD5BC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0" t="9794" r="39566" b="84709"/>
          <a:stretch/>
        </p:blipFill>
        <p:spPr>
          <a:xfrm>
            <a:off x="6693583" y="624682"/>
            <a:ext cx="527469" cy="352425"/>
          </a:xfrm>
          <a:prstGeom prst="rect">
            <a:avLst/>
          </a:prstGeom>
        </p:spPr>
      </p:pic>
      <p:pic>
        <p:nvPicPr>
          <p:cNvPr id="23" name="Snagit_SNG82D">
            <a:extLst>
              <a:ext uri="{FF2B5EF4-FFF2-40B4-BE49-F238E27FC236}">
                <a16:creationId xmlns:a16="http://schemas.microsoft.com/office/drawing/2014/main" id="{8C082179-1720-4BC2-9768-185C4024D2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68" t="20044" r="53561" b="74813"/>
          <a:stretch/>
        </p:blipFill>
        <p:spPr>
          <a:xfrm>
            <a:off x="5077261" y="1272690"/>
            <a:ext cx="644883" cy="329733"/>
          </a:xfrm>
          <a:prstGeom prst="rect">
            <a:avLst/>
          </a:prstGeom>
        </p:spPr>
      </p:pic>
      <p:pic>
        <p:nvPicPr>
          <p:cNvPr id="24" name="Snagit_SNG82D">
            <a:extLst>
              <a:ext uri="{FF2B5EF4-FFF2-40B4-BE49-F238E27FC236}">
                <a16:creationId xmlns:a16="http://schemas.microsoft.com/office/drawing/2014/main" id="{B23C1A94-F6BF-4909-9158-E87C45ADDD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8" t="20618" r="64434" b="74370"/>
          <a:stretch/>
        </p:blipFill>
        <p:spPr>
          <a:xfrm>
            <a:off x="3866189" y="1319949"/>
            <a:ext cx="660722" cy="321329"/>
          </a:xfrm>
          <a:prstGeom prst="rect">
            <a:avLst/>
          </a:prstGeom>
        </p:spPr>
      </p:pic>
      <p:pic>
        <p:nvPicPr>
          <p:cNvPr id="27" name="Snagit_SNG82D">
            <a:extLst>
              <a:ext uri="{FF2B5EF4-FFF2-40B4-BE49-F238E27FC236}">
                <a16:creationId xmlns:a16="http://schemas.microsoft.com/office/drawing/2014/main" id="{70257112-1364-4C53-97AD-90995AAB3E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33114" r="80231" b="61469"/>
          <a:stretch/>
        </p:blipFill>
        <p:spPr>
          <a:xfrm>
            <a:off x="2360587" y="2128418"/>
            <a:ext cx="476250" cy="347324"/>
          </a:xfrm>
          <a:prstGeom prst="rect">
            <a:avLst/>
          </a:prstGeom>
        </p:spPr>
      </p:pic>
      <p:pic>
        <p:nvPicPr>
          <p:cNvPr id="28" name="Snagit_SNG82D">
            <a:extLst>
              <a:ext uri="{FF2B5EF4-FFF2-40B4-BE49-F238E27FC236}">
                <a16:creationId xmlns:a16="http://schemas.microsoft.com/office/drawing/2014/main" id="{B2067C7E-A82F-4002-B80F-28D7C40CF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t="32029" r="87112" b="63451"/>
          <a:stretch/>
        </p:blipFill>
        <p:spPr>
          <a:xfrm>
            <a:off x="1506749" y="2052932"/>
            <a:ext cx="571500" cy="289745"/>
          </a:xfrm>
          <a:prstGeom prst="rect">
            <a:avLst/>
          </a:prstGeom>
        </p:spPr>
      </p:pic>
      <p:pic>
        <p:nvPicPr>
          <p:cNvPr id="17" name="Snagit_SNG82D">
            <a:extLst>
              <a:ext uri="{FF2B5EF4-FFF2-40B4-BE49-F238E27FC236}">
                <a16:creationId xmlns:a16="http://schemas.microsoft.com/office/drawing/2014/main" id="{4A8DAFEC-55B0-4900-AFA2-213CC27DA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6" t="17216" r="41466" b="77641"/>
          <a:stretch/>
        </p:blipFill>
        <p:spPr>
          <a:xfrm>
            <a:off x="6355050" y="1107824"/>
            <a:ext cx="660675" cy="329733"/>
          </a:xfrm>
          <a:prstGeom prst="rect">
            <a:avLst/>
          </a:prstGeom>
        </p:spPr>
      </p:pic>
      <p:pic>
        <p:nvPicPr>
          <p:cNvPr id="21" name="Snagit_SNG82D">
            <a:extLst>
              <a:ext uri="{FF2B5EF4-FFF2-40B4-BE49-F238E27FC236}">
                <a16:creationId xmlns:a16="http://schemas.microsoft.com/office/drawing/2014/main" id="{9CCA8125-83B5-4B84-94D2-9DE31715E5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6" t="36061" r="37891" b="58796"/>
          <a:stretch/>
        </p:blipFill>
        <p:spPr>
          <a:xfrm>
            <a:off x="6764269" y="2310876"/>
            <a:ext cx="642937" cy="329733"/>
          </a:xfrm>
          <a:prstGeom prst="rect">
            <a:avLst/>
          </a:prstGeom>
        </p:spPr>
      </p:pic>
      <p:pic>
        <p:nvPicPr>
          <p:cNvPr id="29" name="Snagit_SNG82D">
            <a:extLst>
              <a:ext uri="{FF2B5EF4-FFF2-40B4-BE49-F238E27FC236}">
                <a16:creationId xmlns:a16="http://schemas.microsoft.com/office/drawing/2014/main" id="{310DC796-A3E6-4365-A101-2D532CB26F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0" t="11269" r="87239" b="83672"/>
          <a:stretch/>
        </p:blipFill>
        <p:spPr>
          <a:xfrm>
            <a:off x="1538092" y="724336"/>
            <a:ext cx="540157" cy="324324"/>
          </a:xfrm>
          <a:prstGeom prst="rect">
            <a:avLst/>
          </a:prstGeom>
        </p:spPr>
      </p:pic>
      <p:pic>
        <p:nvPicPr>
          <p:cNvPr id="31" name="Snagit_SNG82D">
            <a:extLst>
              <a:ext uri="{FF2B5EF4-FFF2-40B4-BE49-F238E27FC236}">
                <a16:creationId xmlns:a16="http://schemas.microsoft.com/office/drawing/2014/main" id="{7BCDC8C0-1788-4793-A86F-E1F883FB6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7848" r="77580" b="87099"/>
          <a:stretch/>
        </p:blipFill>
        <p:spPr>
          <a:xfrm>
            <a:off x="2611192" y="505452"/>
            <a:ext cx="509588" cy="323850"/>
          </a:xfrm>
          <a:prstGeom prst="rect">
            <a:avLst/>
          </a:prstGeom>
        </p:spPr>
      </p:pic>
      <p:pic>
        <p:nvPicPr>
          <p:cNvPr id="26" name="Snagit_SNG82D">
            <a:extLst>
              <a:ext uri="{FF2B5EF4-FFF2-40B4-BE49-F238E27FC236}">
                <a16:creationId xmlns:a16="http://schemas.microsoft.com/office/drawing/2014/main" id="{F8D9877C-A713-40FD-812C-16E88657F9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2" t="29994" r="71514" b="65694"/>
          <a:stretch/>
        </p:blipFill>
        <p:spPr>
          <a:xfrm>
            <a:off x="3165185" y="1921412"/>
            <a:ext cx="597693" cy="276392"/>
          </a:xfrm>
          <a:prstGeom prst="rect">
            <a:avLst/>
          </a:prstGeom>
        </p:spPr>
      </p:pic>
      <p:pic>
        <p:nvPicPr>
          <p:cNvPr id="18" name="Snagit_SNG82D">
            <a:extLst>
              <a:ext uri="{FF2B5EF4-FFF2-40B4-BE49-F238E27FC236}">
                <a16:creationId xmlns:a16="http://schemas.microsoft.com/office/drawing/2014/main" id="{7EE8A67A-8F84-4B09-BFDE-4120CA11C8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55" t="26362" r="16927" b="68495"/>
          <a:stretch/>
        </p:blipFill>
        <p:spPr>
          <a:xfrm>
            <a:off x="9022319" y="1687364"/>
            <a:ext cx="660675" cy="329733"/>
          </a:xfrm>
          <a:prstGeom prst="rect">
            <a:avLst/>
          </a:prstGeom>
        </p:spPr>
      </p:pic>
      <p:graphicFrame>
        <p:nvGraphicFramePr>
          <p:cNvPr id="36" name="جدول 11">
            <a:extLst>
              <a:ext uri="{FF2B5EF4-FFF2-40B4-BE49-F238E27FC236}">
                <a16:creationId xmlns:a16="http://schemas.microsoft.com/office/drawing/2014/main" id="{EEF6459E-FE6C-4D60-804F-02D295A37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449231"/>
              </p:ext>
            </p:extLst>
          </p:nvPr>
        </p:nvGraphicFramePr>
        <p:xfrm>
          <a:off x="2338730" y="3309869"/>
          <a:ext cx="5073601" cy="3474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354148344"/>
                    </a:ext>
                  </a:extLst>
                </a:gridCol>
                <a:gridCol w="1206677">
                  <a:extLst>
                    <a:ext uri="{9D8B030D-6E8A-4147-A177-3AD203B41FA5}">
                      <a16:colId xmlns:a16="http://schemas.microsoft.com/office/drawing/2014/main" val="1996276966"/>
                    </a:ext>
                  </a:extLst>
                </a:gridCol>
                <a:gridCol w="1157591">
                  <a:extLst>
                    <a:ext uri="{9D8B030D-6E8A-4147-A177-3AD203B41FA5}">
                      <a16:colId xmlns:a16="http://schemas.microsoft.com/office/drawing/2014/main" val="1388319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331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96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1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377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421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OM" sz="32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383050"/>
                  </a:ext>
                </a:extLst>
              </a:tr>
            </a:tbl>
          </a:graphicData>
        </a:graphic>
      </p:graphicFrame>
      <p:pic>
        <p:nvPicPr>
          <p:cNvPr id="30" name="Snagit_SNG82D">
            <a:extLst>
              <a:ext uri="{FF2B5EF4-FFF2-40B4-BE49-F238E27FC236}">
                <a16:creationId xmlns:a16="http://schemas.microsoft.com/office/drawing/2014/main" id="{7CAFD2A9-6AAF-451D-8C31-9D11B8D78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162" r="77604" b="73968"/>
          <a:stretch/>
        </p:blipFill>
        <p:spPr>
          <a:xfrm>
            <a:off x="702105" y="1292424"/>
            <a:ext cx="2418675" cy="376378"/>
          </a:xfrm>
          <a:prstGeom prst="rect">
            <a:avLst/>
          </a:prstGeom>
        </p:spPr>
      </p:pic>
      <p:pic>
        <p:nvPicPr>
          <p:cNvPr id="25" name="Snagit_SNG82D">
            <a:extLst>
              <a:ext uri="{FF2B5EF4-FFF2-40B4-BE49-F238E27FC236}">
                <a16:creationId xmlns:a16="http://schemas.microsoft.com/office/drawing/2014/main" id="{B74702E8-09F1-44E0-B87F-597B7F8F6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9" t="34095" r="49364" b="59851"/>
          <a:stretch/>
        </p:blipFill>
        <p:spPr>
          <a:xfrm>
            <a:off x="3968789" y="2172582"/>
            <a:ext cx="2216944" cy="388143"/>
          </a:xfrm>
          <a:prstGeom prst="rect">
            <a:avLst/>
          </a:prstGeom>
        </p:spPr>
      </p:pic>
      <p:pic>
        <p:nvPicPr>
          <p:cNvPr id="22" name="Snagit_SNG82D">
            <a:extLst>
              <a:ext uri="{FF2B5EF4-FFF2-40B4-BE49-F238E27FC236}">
                <a16:creationId xmlns:a16="http://schemas.microsoft.com/office/drawing/2014/main" id="{2988EC82-16BE-40AE-B272-C0EB23D16C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4" t="9444" r="51808" b="82051"/>
          <a:stretch/>
        </p:blipFill>
        <p:spPr>
          <a:xfrm>
            <a:off x="3464032" y="603320"/>
            <a:ext cx="2426530" cy="545305"/>
          </a:xfrm>
          <a:prstGeom prst="rect">
            <a:avLst/>
          </a:prstGeom>
        </p:spPr>
      </p:pic>
      <p:pic>
        <p:nvPicPr>
          <p:cNvPr id="19" name="Snagit_SNG82D">
            <a:extLst>
              <a:ext uri="{FF2B5EF4-FFF2-40B4-BE49-F238E27FC236}">
                <a16:creationId xmlns:a16="http://schemas.microsoft.com/office/drawing/2014/main" id="{2241D97D-F197-442D-8BF7-D09D9CEB7F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2" t="27936" r="27177" b="66757"/>
          <a:stretch/>
        </p:blipFill>
        <p:spPr>
          <a:xfrm>
            <a:off x="6468235" y="1776198"/>
            <a:ext cx="2105025" cy="340239"/>
          </a:xfrm>
          <a:prstGeom prst="rect">
            <a:avLst/>
          </a:prstGeom>
        </p:spPr>
      </p:pic>
      <p:pic>
        <p:nvPicPr>
          <p:cNvPr id="20" name="Snagit_SNG82D">
            <a:extLst>
              <a:ext uri="{FF2B5EF4-FFF2-40B4-BE49-F238E27FC236}">
                <a16:creationId xmlns:a16="http://schemas.microsoft.com/office/drawing/2014/main" id="{35C58A4B-E2BE-4B4C-A2CB-C13EA8A558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74" t="36217" r="9806" b="57588"/>
          <a:stretch/>
        </p:blipFill>
        <p:spPr>
          <a:xfrm>
            <a:off x="7959928" y="2342677"/>
            <a:ext cx="2464594" cy="397185"/>
          </a:xfrm>
          <a:prstGeom prst="rect">
            <a:avLst/>
          </a:prstGeom>
        </p:spPr>
      </p:pic>
      <p:pic>
        <p:nvPicPr>
          <p:cNvPr id="14" name="Snagit_SNG82D">
            <a:extLst>
              <a:ext uri="{FF2B5EF4-FFF2-40B4-BE49-F238E27FC236}">
                <a16:creationId xmlns:a16="http://schemas.microsoft.com/office/drawing/2014/main" id="{F0AE5C53-7A45-47D6-81F0-456ADFCA0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5" t="17507" r="14943" b="76996"/>
          <a:stretch/>
        </p:blipFill>
        <p:spPr>
          <a:xfrm>
            <a:off x="7959928" y="1128189"/>
            <a:ext cx="1931194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93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L -0.23984 0.3349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1673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-0.12305 0.4930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9" y="2465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-0.25951 0.4891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2" y="2444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0.07799 0.6018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300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0.11315 0.481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240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0.33698 0.476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2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-0.10938 0.3180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69" y="1590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0.02487 0.1895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0.05105 0.3078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153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L -0.52748 0.3407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80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0.2444 0.3305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27" y="1652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-0.30951 0.5069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82" y="2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0.09935 0.6796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3398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33255 0.6613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28" y="3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0.19049 0.5407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8" y="2703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0.10651 0.6467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3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0.09271 0.8178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4088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-0.2901 0.8291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4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B3B26B5-2E1D-4BCC-92CC-067B206F40F8}"/>
              </a:ext>
            </a:extLst>
          </p:cNvPr>
          <p:cNvGrpSpPr/>
          <p:nvPr/>
        </p:nvGrpSpPr>
        <p:grpSpPr>
          <a:xfrm>
            <a:off x="622570" y="1476422"/>
            <a:ext cx="10873430" cy="3729540"/>
            <a:chOff x="622570" y="367469"/>
            <a:chExt cx="10873430" cy="3729540"/>
          </a:xfrm>
        </p:grpSpPr>
        <p:pic>
          <p:nvPicPr>
            <p:cNvPr id="3" name="Snagit_SNG82D">
              <a:extLst>
                <a:ext uri="{FF2B5EF4-FFF2-40B4-BE49-F238E27FC236}">
                  <a16:creationId xmlns:a16="http://schemas.microsoft.com/office/drawing/2014/main" id="{6B9E8BEE-1D88-498F-8B08-169E88EF65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566"/>
            <a:stretch/>
          </p:blipFill>
          <p:spPr>
            <a:xfrm>
              <a:off x="696000" y="367469"/>
              <a:ext cx="10800000" cy="2719788"/>
            </a:xfrm>
            <a:prstGeom prst="rect">
              <a:avLst/>
            </a:prstGeom>
          </p:spPr>
        </p:pic>
        <p:pic>
          <p:nvPicPr>
            <p:cNvPr id="7" name="Snagit_SNG835">
              <a:extLst>
                <a:ext uri="{FF2B5EF4-FFF2-40B4-BE49-F238E27FC236}">
                  <a16:creationId xmlns:a16="http://schemas.microsoft.com/office/drawing/2014/main" id="{E5E6ED5B-CD62-45BB-BC6D-7439B6073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" r="620" b="82807"/>
            <a:stretch/>
          </p:blipFill>
          <p:spPr>
            <a:xfrm>
              <a:off x="622570" y="3085092"/>
              <a:ext cx="10873430" cy="1011917"/>
            </a:xfrm>
            <a:prstGeom prst="rect">
              <a:avLst/>
            </a:prstGeom>
          </p:spPr>
        </p:pic>
      </p:grp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BFA7CB1-3F30-4E68-9CEA-6BC1188CFC0E}"/>
              </a:ext>
            </a:extLst>
          </p:cNvPr>
          <p:cNvSpPr txBox="1"/>
          <p:nvPr/>
        </p:nvSpPr>
        <p:spPr>
          <a:xfrm>
            <a:off x="-76981" y="1559684"/>
            <a:ext cx="546495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مناسب إذا كان لديها منزل ضخم ولكن غير منطقي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151E794-5A49-4183-B9A7-E7C92C8E9DC7}"/>
              </a:ext>
            </a:extLst>
          </p:cNvPr>
          <p:cNvSpPr txBox="1"/>
          <p:nvPr/>
        </p:nvSpPr>
        <p:spPr>
          <a:xfrm>
            <a:off x="3275993" y="2807132"/>
            <a:ext cx="4830168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نعم وزن البيضة العادية حوالي 60غم ولذلك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يمكن أن تزن البيضة الكبيرة 75غم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5C04445-0217-43D9-BCEF-82C499607ED2}"/>
              </a:ext>
            </a:extLst>
          </p:cNvPr>
          <p:cNvSpPr txBox="1"/>
          <p:nvPr/>
        </p:nvSpPr>
        <p:spPr>
          <a:xfrm>
            <a:off x="3628062" y="5265310"/>
            <a:ext cx="46490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لا لأنه لن يقود السيارة بسرعة 200كم/س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69766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5">
            <a:extLst>
              <a:ext uri="{FF2B5EF4-FFF2-40B4-BE49-F238E27FC236}">
                <a16:creationId xmlns:a16="http://schemas.microsoft.com/office/drawing/2014/main" id="{A66C5274-AA96-4AF8-AE76-179FE3AAE9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0"/>
          <a:stretch/>
        </p:blipFill>
        <p:spPr>
          <a:xfrm>
            <a:off x="605524" y="1128288"/>
            <a:ext cx="10980952" cy="4601423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79C728AF-C44B-4731-9A6F-29157A92B1DE}"/>
              </a:ext>
            </a:extLst>
          </p:cNvPr>
          <p:cNvSpPr txBox="1"/>
          <p:nvPr/>
        </p:nvSpPr>
        <p:spPr>
          <a:xfrm>
            <a:off x="3999017" y="1578527"/>
            <a:ext cx="1350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3×3كغم=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17E6093-4A64-4350-BB0D-2BC1DB54071F}"/>
              </a:ext>
            </a:extLst>
          </p:cNvPr>
          <p:cNvSpPr txBox="1"/>
          <p:nvPr/>
        </p:nvSpPr>
        <p:spPr>
          <a:xfrm>
            <a:off x="3282758" y="1578527"/>
            <a:ext cx="81144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9كغم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0DC66CA-A6EE-4C05-8A62-69F817E52155}"/>
              </a:ext>
            </a:extLst>
          </p:cNvPr>
          <p:cNvSpPr txBox="1"/>
          <p:nvPr/>
        </p:nvSpPr>
        <p:spPr>
          <a:xfrm>
            <a:off x="1555619" y="2629114"/>
            <a:ext cx="11961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0.15لتر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0EC403A-98C4-4E0D-9FAE-3187856113ED}"/>
              </a:ext>
            </a:extLst>
          </p:cNvPr>
          <p:cNvSpPr txBox="1"/>
          <p:nvPr/>
        </p:nvSpPr>
        <p:spPr>
          <a:xfrm>
            <a:off x="197161" y="2629114"/>
            <a:ext cx="12859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= 150مل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CF18C39-41AF-4AA0-B07C-3F23480308C4}"/>
              </a:ext>
            </a:extLst>
          </p:cNvPr>
          <p:cNvSpPr txBox="1"/>
          <p:nvPr/>
        </p:nvSpPr>
        <p:spPr>
          <a:xfrm>
            <a:off x="1267078" y="3182447"/>
            <a:ext cx="159370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12×150غم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72F24F4-99D7-4AEF-B9B2-7CB781FD9B61}"/>
              </a:ext>
            </a:extLst>
          </p:cNvPr>
          <p:cNvSpPr txBox="1"/>
          <p:nvPr/>
        </p:nvSpPr>
        <p:spPr>
          <a:xfrm>
            <a:off x="6956223" y="5361896"/>
            <a:ext cx="135005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65كغم×8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AC2B213-0266-430B-9EAA-E752F65E1AC4}"/>
              </a:ext>
            </a:extLst>
          </p:cNvPr>
          <p:cNvSpPr txBox="1"/>
          <p:nvPr/>
        </p:nvSpPr>
        <p:spPr>
          <a:xfrm>
            <a:off x="5651773" y="5361896"/>
            <a:ext cx="14093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= 520كغم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8D67821-661C-45AD-9818-0746DD019AF4}"/>
              </a:ext>
            </a:extLst>
          </p:cNvPr>
          <p:cNvSpPr txBox="1"/>
          <p:nvPr/>
        </p:nvSpPr>
        <p:spPr>
          <a:xfrm>
            <a:off x="5122388" y="5739321"/>
            <a:ext cx="318388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نعم المصعد ممتلئ بشكل زائد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EA2D088-8192-4D36-9976-CC90E2BB6CB2}"/>
              </a:ext>
            </a:extLst>
          </p:cNvPr>
          <p:cNvSpPr txBox="1"/>
          <p:nvPr/>
        </p:nvSpPr>
        <p:spPr>
          <a:xfrm>
            <a:off x="-11793" y="3182447"/>
            <a:ext cx="141417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=1800غم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15707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F">
            <a:extLst>
              <a:ext uri="{FF2B5EF4-FFF2-40B4-BE49-F238E27FC236}">
                <a16:creationId xmlns:a16="http://schemas.microsoft.com/office/drawing/2014/main" id="{04B5F92F-1EBD-483B-96D7-42AD9F036B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00"/>
          <a:stretch/>
        </p:blipFill>
        <p:spPr>
          <a:xfrm>
            <a:off x="605524" y="662334"/>
            <a:ext cx="10980952" cy="3004598"/>
          </a:xfrm>
          <a:prstGeom prst="rect">
            <a:avLst/>
          </a:prstGeom>
        </p:spPr>
      </p:pic>
      <p:pic>
        <p:nvPicPr>
          <p:cNvPr id="6" name="Snagit_SNG84F">
            <a:extLst>
              <a:ext uri="{FF2B5EF4-FFF2-40B4-BE49-F238E27FC236}">
                <a16:creationId xmlns:a16="http://schemas.microsoft.com/office/drawing/2014/main" id="{460E8C19-F2C9-47F0-84F1-30652763F9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60" b="52324" l="28187" r="33651">
                        <a14:foregroundMark x1="29228" y1="51635" x2="29488" y2="50775"/>
                        <a14:foregroundMark x1="32697" y1="52151" x2="32090" y2="50430"/>
                        <a14:foregroundMark x1="32958" y1="48021" x2="31917" y2="47849"/>
                        <a14:foregroundMark x1="31483" y1="47849" x2="30876" y2="47504"/>
                        <a14:foregroundMark x1="30529" y1="47849" x2="30356" y2="49570"/>
                        <a14:foregroundMark x1="29922" y1="49398" x2="30442" y2="48881"/>
                        <a14:foregroundMark x1="29748" y1="49742" x2="30442" y2="47849"/>
                        <a14:foregroundMark x1="29315" y1="49742" x2="30356" y2="48709"/>
                        <a14:foregroundMark x1="29488" y1="49742" x2="28274" y2="50947"/>
                        <a14:foregroundMark x1="33304" y1="50258" x2="33651" y2="49398"/>
                        <a14:foregroundMark x1="33304" y1="49225" x2="33218" y2="47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47204" r="66049" b="47072"/>
          <a:stretch/>
        </p:blipFill>
        <p:spPr>
          <a:xfrm>
            <a:off x="3067136" y="3275408"/>
            <a:ext cx="626184" cy="309600"/>
          </a:xfrm>
          <a:prstGeom prst="rect">
            <a:avLst/>
          </a:prstGeom>
        </p:spPr>
      </p:pic>
      <p:pic>
        <p:nvPicPr>
          <p:cNvPr id="7" name="Snagit_SNG84F">
            <a:extLst>
              <a:ext uri="{FF2B5EF4-FFF2-40B4-BE49-F238E27FC236}">
                <a16:creationId xmlns:a16="http://schemas.microsoft.com/office/drawing/2014/main" id="{0AB4D0AA-FE1F-4033-8020-A7B0C347FD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60" b="52324" l="28187" r="33651">
                        <a14:foregroundMark x1="29228" y1="51635" x2="29488" y2="50775"/>
                        <a14:foregroundMark x1="32697" y1="52151" x2="32090" y2="50430"/>
                        <a14:foregroundMark x1="32958" y1="48021" x2="31917" y2="47849"/>
                        <a14:foregroundMark x1="31483" y1="47849" x2="30876" y2="47504"/>
                        <a14:foregroundMark x1="30529" y1="47849" x2="30356" y2="49570"/>
                        <a14:foregroundMark x1="29922" y1="49398" x2="30442" y2="48881"/>
                        <a14:foregroundMark x1="29748" y1="49742" x2="30442" y2="47849"/>
                        <a14:foregroundMark x1="29315" y1="49742" x2="30356" y2="48709"/>
                        <a14:foregroundMark x1="29488" y1="49742" x2="28274" y2="50947"/>
                        <a14:foregroundMark x1="33304" y1="50258" x2="33651" y2="49398"/>
                        <a14:foregroundMark x1="33304" y1="49225" x2="33218" y2="47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47204" r="66049" b="47072"/>
          <a:stretch/>
        </p:blipFill>
        <p:spPr>
          <a:xfrm>
            <a:off x="2454760" y="3275408"/>
            <a:ext cx="611621" cy="302400"/>
          </a:xfrm>
          <a:prstGeom prst="rect">
            <a:avLst/>
          </a:prstGeom>
        </p:spPr>
      </p:pic>
      <p:pic>
        <p:nvPicPr>
          <p:cNvPr id="9" name="Snagit_SNG84F">
            <a:extLst>
              <a:ext uri="{FF2B5EF4-FFF2-40B4-BE49-F238E27FC236}">
                <a16:creationId xmlns:a16="http://schemas.microsoft.com/office/drawing/2014/main" id="{8AED26C3-8546-4CB7-968E-6949BD0D55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60" b="52324" l="28187" r="33651">
                        <a14:foregroundMark x1="29228" y1="51635" x2="29488" y2="50775"/>
                        <a14:foregroundMark x1="32697" y1="52151" x2="32090" y2="50430"/>
                        <a14:foregroundMark x1="32958" y1="48021" x2="31917" y2="47849"/>
                        <a14:foregroundMark x1="31483" y1="47849" x2="30876" y2="47504"/>
                        <a14:foregroundMark x1="30529" y1="47849" x2="30356" y2="49570"/>
                        <a14:foregroundMark x1="29922" y1="49398" x2="30442" y2="48881"/>
                        <a14:foregroundMark x1="29748" y1="49742" x2="30442" y2="47849"/>
                        <a14:foregroundMark x1="29315" y1="49742" x2="30356" y2="48709"/>
                        <a14:foregroundMark x1="29488" y1="49742" x2="28274" y2="50947"/>
                        <a14:foregroundMark x1="33304" y1="50258" x2="33651" y2="49398"/>
                        <a14:foregroundMark x1="33304" y1="49225" x2="33218" y2="47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47204" r="66049" b="47072"/>
          <a:stretch/>
        </p:blipFill>
        <p:spPr>
          <a:xfrm>
            <a:off x="1862085" y="3275408"/>
            <a:ext cx="597059" cy="295200"/>
          </a:xfrm>
          <a:prstGeom prst="rect">
            <a:avLst/>
          </a:prstGeom>
        </p:spPr>
      </p:pic>
      <p:pic>
        <p:nvPicPr>
          <p:cNvPr id="10" name="Snagit_SNG84F">
            <a:extLst>
              <a:ext uri="{FF2B5EF4-FFF2-40B4-BE49-F238E27FC236}">
                <a16:creationId xmlns:a16="http://schemas.microsoft.com/office/drawing/2014/main" id="{E5070749-DA9D-453C-8393-6907C1C64E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60" b="52324" l="28187" r="33651">
                        <a14:foregroundMark x1="29228" y1="51635" x2="29488" y2="50775"/>
                        <a14:foregroundMark x1="32697" y1="52151" x2="32090" y2="50430"/>
                        <a14:foregroundMark x1="32958" y1="48021" x2="31917" y2="47849"/>
                        <a14:foregroundMark x1="31483" y1="47849" x2="30876" y2="47504"/>
                        <a14:foregroundMark x1="30529" y1="47849" x2="30356" y2="49570"/>
                        <a14:foregroundMark x1="29922" y1="49398" x2="30442" y2="48881"/>
                        <a14:foregroundMark x1="29748" y1="49742" x2="30442" y2="47849"/>
                        <a14:foregroundMark x1="29315" y1="49742" x2="30356" y2="48709"/>
                        <a14:foregroundMark x1="29488" y1="49742" x2="28274" y2="50947"/>
                        <a14:foregroundMark x1="33304" y1="50258" x2="33651" y2="49398"/>
                        <a14:foregroundMark x1="33304" y1="49225" x2="33218" y2="47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47204" r="66049" b="47072"/>
          <a:stretch/>
        </p:blipFill>
        <p:spPr>
          <a:xfrm>
            <a:off x="1284679" y="3275408"/>
            <a:ext cx="582496" cy="288000"/>
          </a:xfrm>
          <a:prstGeom prst="rect">
            <a:avLst/>
          </a:prstGeom>
        </p:spPr>
      </p:pic>
      <p:pic>
        <p:nvPicPr>
          <p:cNvPr id="11" name="Snagit_SNG84F">
            <a:extLst>
              <a:ext uri="{FF2B5EF4-FFF2-40B4-BE49-F238E27FC236}">
                <a16:creationId xmlns:a16="http://schemas.microsoft.com/office/drawing/2014/main" id="{36A52391-13AF-4E1C-AD45-62DAC5C08B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160" b="52324" l="28187" r="33651">
                        <a14:foregroundMark x1="29228" y1="51635" x2="29488" y2="50775"/>
                        <a14:foregroundMark x1="32697" y1="52151" x2="32090" y2="50430"/>
                        <a14:foregroundMark x1="32958" y1="48021" x2="31917" y2="47849"/>
                        <a14:foregroundMark x1="31483" y1="47849" x2="30876" y2="47504"/>
                        <a14:foregroundMark x1="30529" y1="47849" x2="30356" y2="49570"/>
                        <a14:foregroundMark x1="29922" y1="49398" x2="30442" y2="48881"/>
                        <a14:foregroundMark x1="29748" y1="49742" x2="30442" y2="47849"/>
                        <a14:foregroundMark x1="29315" y1="49742" x2="30356" y2="48709"/>
                        <a14:foregroundMark x1="29488" y1="49742" x2="28274" y2="50947"/>
                        <a14:foregroundMark x1="33304" y1="50258" x2="33651" y2="49398"/>
                        <a14:foregroundMark x1="33304" y1="49225" x2="33218" y2="47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47204" r="66049" b="47072"/>
          <a:stretch/>
        </p:blipFill>
        <p:spPr>
          <a:xfrm>
            <a:off x="721130" y="3275408"/>
            <a:ext cx="567934" cy="280800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07FCFFA-9C29-488C-8255-3B79136C37EB}"/>
              </a:ext>
            </a:extLst>
          </p:cNvPr>
          <p:cNvSpPr txBox="1"/>
          <p:nvPr/>
        </p:nvSpPr>
        <p:spPr>
          <a:xfrm>
            <a:off x="9194773" y="2906988"/>
            <a:ext cx="85632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6×4م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DB8FB78-9C5A-4C5B-8D81-C30FB80C39D1}"/>
              </a:ext>
            </a:extLst>
          </p:cNvPr>
          <p:cNvSpPr txBox="1"/>
          <p:nvPr/>
        </p:nvSpPr>
        <p:spPr>
          <a:xfrm>
            <a:off x="8305276" y="2906988"/>
            <a:ext cx="91563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= 24م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7C630A3A-29B3-4F46-A7D0-0A38E98D2F74}"/>
              </a:ext>
            </a:extLst>
          </p:cNvPr>
          <p:cNvSpPr txBox="1"/>
          <p:nvPr/>
        </p:nvSpPr>
        <p:spPr>
          <a:xfrm>
            <a:off x="4892163" y="5300285"/>
            <a:ext cx="26597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اتفاع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 المبنى = 8×1.7م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65B3C91-6110-4F8F-98FF-329EFEFDE5B5}"/>
              </a:ext>
            </a:extLst>
          </p:cNvPr>
          <p:cNvSpPr txBox="1"/>
          <p:nvPr/>
        </p:nvSpPr>
        <p:spPr>
          <a:xfrm>
            <a:off x="5071699" y="5722121"/>
            <a:ext cx="248016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 err="1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اتفاع</a:t>
            </a:r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 المبنى = 13.6م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pic>
        <p:nvPicPr>
          <p:cNvPr id="27" name="Snagit_SNG84F">
            <a:extLst>
              <a:ext uri="{FF2B5EF4-FFF2-40B4-BE49-F238E27FC236}">
                <a16:creationId xmlns:a16="http://schemas.microsoft.com/office/drawing/2014/main" id="{3A1371B9-33F9-4A99-B4CF-841F85F461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5" t="56866" b="13287"/>
          <a:stretch/>
        </p:blipFill>
        <p:spPr>
          <a:xfrm>
            <a:off x="5141166" y="3666932"/>
            <a:ext cx="6445309" cy="1651520"/>
          </a:xfrm>
          <a:prstGeom prst="rect">
            <a:avLst/>
          </a:prstGeom>
        </p:spPr>
      </p:pic>
      <p:pic>
        <p:nvPicPr>
          <p:cNvPr id="28" name="Snagit_SNG84F">
            <a:extLst>
              <a:ext uri="{FF2B5EF4-FFF2-40B4-BE49-F238E27FC236}">
                <a16:creationId xmlns:a16="http://schemas.microsoft.com/office/drawing/2014/main" id="{15FFF24C-FFF7-4CE0-84D9-C121582844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A4A3A8"/>
              </a:clrFrom>
              <a:clrTo>
                <a:srgbClr val="A4A3A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49" b="98451" l="2428" r="32264">
                        <a14:foregroundMark x1="31223" y1="66781" x2="11188" y2="69019"/>
                        <a14:foregroundMark x1="17520" y1="68847" x2="16219" y2="79346"/>
                        <a14:foregroundMark x1="3469" y1="66437" x2="3816" y2="93460"/>
                        <a14:foregroundMark x1="3816" y1="93460" x2="8673" y2="96041"/>
                        <a14:foregroundMark x1="8673" y1="96041" x2="19601" y2="95009"/>
                        <a14:foregroundMark x1="19601" y1="95009" x2="24458" y2="95353"/>
                        <a14:foregroundMark x1="24458" y1="95353" x2="29141" y2="95181"/>
                        <a14:foregroundMark x1="29141" y1="95181" x2="31211" y2="91507"/>
                        <a14:foregroundMark x1="31641" y1="70052" x2="31570" y2="68330"/>
                        <a14:foregroundMark x1="31788" y1="73607" x2="31684" y2="71084"/>
                        <a14:foregroundMark x1="31779" y1="71084" x2="31679" y2="73598"/>
                        <a14:foregroundMark x1="31856" y1="69170" x2="31821" y2="70052"/>
                        <a14:foregroundMark x1="31917" y1="67642" x2="31868" y2="68881"/>
                        <a14:foregroundMark x1="31074" y1="91498" x2="29488" y2="97935"/>
                        <a14:foregroundMark x1="29488" y1="97935" x2="13183" y2="98623"/>
                        <a14:foregroundMark x1="3296" y1="66609" x2="2949" y2="94148"/>
                        <a14:foregroundMark x1="2949" y1="94148" x2="4770" y2="86231"/>
                        <a14:foregroundMark x1="4770" y1="86231" x2="4770" y2="67986"/>
                        <a14:foregroundMark x1="4770" y1="67986" x2="3122" y2="66093"/>
                        <a14:foregroundMark x1="2515" y1="67986" x2="2689" y2="68330"/>
                        <a14:foregroundMark x1="2862" y1="65749" x2="2949" y2="66781"/>
                        <a14:foregroundMark x1="3643" y1="65921" x2="8153" y2="66781"/>
                        <a14:foregroundMark x1="8153" y1="66781" x2="12489" y2="66437"/>
                        <a14:foregroundMark x1="12489" y1="66437" x2="13790" y2="66437"/>
                        <a14:foregroundMark x1="5811" y1="65921" x2="10061" y2="66437"/>
                        <a14:foregroundMark x1="30789" y1="66093" x2="30182" y2="66265"/>
                        <a14:backgroundMark x1="32437" y1="73666" x2="32264" y2="81239"/>
                        <a14:backgroundMark x1="32350" y1="80551" x2="32177" y2="91566"/>
                        <a14:backgroundMark x1="32090" y1="70052" x2="32090" y2="71084"/>
                        <a14:backgroundMark x1="32177" y1="69363" x2="32090" y2="69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2" t="65010" r="67045" b="-505"/>
          <a:stretch/>
        </p:blipFill>
        <p:spPr>
          <a:xfrm>
            <a:off x="773728" y="4205259"/>
            <a:ext cx="3402192" cy="1964023"/>
          </a:xfrm>
          <a:prstGeom prst="rect">
            <a:avLst/>
          </a:prstGeom>
        </p:spPr>
      </p:pic>
      <p:sp>
        <p:nvSpPr>
          <p:cNvPr id="29" name="مربع نص 28">
            <a:extLst>
              <a:ext uri="{FF2B5EF4-FFF2-40B4-BE49-F238E27FC236}">
                <a16:creationId xmlns:a16="http://schemas.microsoft.com/office/drawing/2014/main" id="{12839F8A-74F1-436D-9D22-97AB1DB15C61}"/>
              </a:ext>
            </a:extLst>
          </p:cNvPr>
          <p:cNvSpPr txBox="1"/>
          <p:nvPr/>
        </p:nvSpPr>
        <p:spPr>
          <a:xfrm>
            <a:off x="4789526" y="4407640"/>
            <a:ext cx="341311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  <a:sym typeface="Wingdings" panose="05000000000000000000" pitchFamily="2" charset="2"/>
              </a:rPr>
              <a:t>المبنى بطول 8 أشخاص تقريباً</a:t>
            </a:r>
            <a:endParaRPr lang="ar-OM" sz="28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pic>
        <p:nvPicPr>
          <p:cNvPr id="31" name="رسم 30" descr="رجل">
            <a:extLst>
              <a:ext uri="{FF2B5EF4-FFF2-40B4-BE49-F238E27FC236}">
                <a16:creationId xmlns:a16="http://schemas.microsoft.com/office/drawing/2014/main" id="{772385ED-C3AE-4EF7-BE4F-681C97135F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5524" y="5859362"/>
            <a:ext cx="253163" cy="253163"/>
          </a:xfrm>
          <a:prstGeom prst="rect">
            <a:avLst/>
          </a:prstGeom>
        </p:spPr>
      </p:pic>
      <p:pic>
        <p:nvPicPr>
          <p:cNvPr id="33" name="رسم 32" descr="رجل">
            <a:extLst>
              <a:ext uri="{FF2B5EF4-FFF2-40B4-BE49-F238E27FC236}">
                <a16:creationId xmlns:a16="http://schemas.microsoft.com/office/drawing/2014/main" id="{EB6CDD56-CA5C-4150-BA96-BD1C4A4021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390" y="5622056"/>
            <a:ext cx="253163" cy="253163"/>
          </a:xfrm>
          <a:prstGeom prst="rect">
            <a:avLst/>
          </a:prstGeom>
        </p:spPr>
      </p:pic>
      <p:pic>
        <p:nvPicPr>
          <p:cNvPr id="34" name="رسم 33" descr="رجل">
            <a:extLst>
              <a:ext uri="{FF2B5EF4-FFF2-40B4-BE49-F238E27FC236}">
                <a16:creationId xmlns:a16="http://schemas.microsoft.com/office/drawing/2014/main" id="{D5DD6DDD-C9CB-45AD-9F16-7F8CABC092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3256" y="5384750"/>
            <a:ext cx="253163" cy="253163"/>
          </a:xfrm>
          <a:prstGeom prst="rect">
            <a:avLst/>
          </a:prstGeom>
        </p:spPr>
      </p:pic>
      <p:pic>
        <p:nvPicPr>
          <p:cNvPr id="35" name="رسم 34" descr="رجل">
            <a:extLst>
              <a:ext uri="{FF2B5EF4-FFF2-40B4-BE49-F238E27FC236}">
                <a16:creationId xmlns:a16="http://schemas.microsoft.com/office/drawing/2014/main" id="{997F5903-A8E2-4C15-8BD9-2396F0748D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122" y="5147444"/>
            <a:ext cx="253163" cy="253163"/>
          </a:xfrm>
          <a:prstGeom prst="rect">
            <a:avLst/>
          </a:prstGeom>
        </p:spPr>
      </p:pic>
      <p:pic>
        <p:nvPicPr>
          <p:cNvPr id="36" name="رسم 35" descr="رجل">
            <a:extLst>
              <a:ext uri="{FF2B5EF4-FFF2-40B4-BE49-F238E27FC236}">
                <a16:creationId xmlns:a16="http://schemas.microsoft.com/office/drawing/2014/main" id="{18B36191-52CA-402F-938C-401369D4D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0988" y="4910138"/>
            <a:ext cx="253163" cy="253163"/>
          </a:xfrm>
          <a:prstGeom prst="rect">
            <a:avLst/>
          </a:prstGeom>
        </p:spPr>
      </p:pic>
      <p:pic>
        <p:nvPicPr>
          <p:cNvPr id="37" name="رسم 36" descr="رجل">
            <a:extLst>
              <a:ext uri="{FF2B5EF4-FFF2-40B4-BE49-F238E27FC236}">
                <a16:creationId xmlns:a16="http://schemas.microsoft.com/office/drawing/2014/main" id="{1FDA9732-66C1-4670-8D1D-A640723A8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854" y="4672832"/>
            <a:ext cx="253163" cy="253163"/>
          </a:xfrm>
          <a:prstGeom prst="rect">
            <a:avLst/>
          </a:prstGeom>
        </p:spPr>
      </p:pic>
      <p:pic>
        <p:nvPicPr>
          <p:cNvPr id="38" name="رسم 37" descr="رجل">
            <a:extLst>
              <a:ext uri="{FF2B5EF4-FFF2-40B4-BE49-F238E27FC236}">
                <a16:creationId xmlns:a16="http://schemas.microsoft.com/office/drawing/2014/main" id="{43CACAC8-B8E2-405A-931B-BC0C35E797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8720" y="4435526"/>
            <a:ext cx="253163" cy="253163"/>
          </a:xfrm>
          <a:prstGeom prst="rect">
            <a:avLst/>
          </a:prstGeom>
        </p:spPr>
      </p:pic>
      <p:pic>
        <p:nvPicPr>
          <p:cNvPr id="39" name="رسم 38" descr="رجل">
            <a:extLst>
              <a:ext uri="{FF2B5EF4-FFF2-40B4-BE49-F238E27FC236}">
                <a16:creationId xmlns:a16="http://schemas.microsoft.com/office/drawing/2014/main" id="{E37B978F-7E2D-40A2-8C81-4B160992F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7586" y="4198220"/>
            <a:ext cx="253163" cy="25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87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5" grpId="0"/>
      <p:bldP spid="26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8024</TotalTime>
  <Words>148</Words>
  <Application>Microsoft Office PowerPoint</Application>
  <PresentationFormat>شاشة عريضة</PresentationFormat>
  <Paragraphs>49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6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464</cp:revision>
  <dcterms:created xsi:type="dcterms:W3CDTF">2020-06-10T13:04:58Z</dcterms:created>
  <dcterms:modified xsi:type="dcterms:W3CDTF">2020-06-23T11:27:55Z</dcterms:modified>
</cp:coreProperties>
</file>