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3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1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5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8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4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9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7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5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98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6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00" cap="none" spc="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10/19/2022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000" cap="none" spc="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000" cap="none" spc="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0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marL="0" algn="l" defTabSz="914400" rtl="0" eaLnBrk="1" latinLnBrk="0" hangingPunct="1">
        <a:lnSpc>
          <a:spcPct val="110000"/>
        </a:lnSpc>
        <a:spcBef>
          <a:spcPct val="0"/>
        </a:spcBef>
        <a:buNone/>
        <a:defRPr lang="en-US" sz="5200" b="1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10334BF-0422-4A9A-BE46-AEB8C348B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8F2823-0279-49D8-928D-754B2225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E45E95-311C-41C7-A882-6E43F080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7299D5D-ECC5-41EB-B830-C3A35FB35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537516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8C91735-5EFE-44D1-8CC6-FDF0D11B6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3F926C-2613-475D-AEE4-CD7D87D3B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18A4C75-6732-5B05-506B-16396509E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049" y="5115718"/>
            <a:ext cx="3089530" cy="1655762"/>
          </a:xfrm>
        </p:spPr>
        <p:txBody>
          <a:bodyPr>
            <a:normAutofit/>
          </a:bodyPr>
          <a:lstStyle/>
          <a:p>
            <a:pPr algn="l"/>
            <a:r>
              <a:rPr lang="ar-OM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إعداد الأستاذة:</a:t>
            </a:r>
            <a:endParaRPr lang="en-US" sz="4400" b="1" dirty="0">
              <a:solidFill>
                <a:srgbClr val="FFFFFF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D32A06-E9FE-4F5A-88A6-84905A72C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5675" y="0"/>
            <a:ext cx="4883277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مفهوم جينيتيك تجريدي">
            <a:extLst>
              <a:ext uri="{FF2B5EF4-FFF2-40B4-BE49-F238E27FC236}">
                <a16:creationId xmlns:a16="http://schemas.microsoft.com/office/drawing/2014/main" id="{6C73EA09-B925-53B1-FF7C-A46E1FD78C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16894" r="11901"/>
          <a:stretch/>
        </p:blipFill>
        <p:spPr>
          <a:xfrm>
            <a:off x="7305675" y="-3319"/>
            <a:ext cx="4883278" cy="685800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A2C3E51A-D41A-3308-D7D4-5C8106A87A36}"/>
              </a:ext>
            </a:extLst>
          </p:cNvPr>
          <p:cNvSpPr/>
          <p:nvPr/>
        </p:nvSpPr>
        <p:spPr>
          <a:xfrm>
            <a:off x="574658" y="1562862"/>
            <a:ext cx="60178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66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كتابة النص التفسيري</a:t>
            </a:r>
            <a:endParaRPr lang="ar-SA" sz="66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950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E289BEB2-99F6-B61F-E930-3A96F844EB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89" b="37334"/>
          <a:stretch/>
        </p:blipFill>
        <p:spPr>
          <a:xfrm>
            <a:off x="487680" y="457200"/>
            <a:ext cx="11236960" cy="59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20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6EC273E5-9F34-827F-E5A0-AEB8EA17D6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41" b="37037"/>
          <a:stretch/>
        </p:blipFill>
        <p:spPr>
          <a:xfrm>
            <a:off x="487680" y="477520"/>
            <a:ext cx="1120648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12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5E1BBD51-01A6-0080-944F-F162AF9563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41" b="36000"/>
          <a:stretch/>
        </p:blipFill>
        <p:spPr>
          <a:xfrm>
            <a:off x="508000" y="518160"/>
            <a:ext cx="111760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04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9A92034-8B87-3B19-F931-842E833E3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518160"/>
            <a:ext cx="11165840" cy="581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8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28D0ADB-22F9-753C-A849-87BC8F93A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1117600"/>
            <a:ext cx="11236960" cy="5222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C1291779-4077-A33A-CAC6-5F367997D9C1}"/>
              </a:ext>
            </a:extLst>
          </p:cNvPr>
          <p:cNvSpPr/>
          <p:nvPr/>
        </p:nvSpPr>
        <p:spPr>
          <a:xfrm>
            <a:off x="3190240" y="194270"/>
            <a:ext cx="62484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استراتيجية اِحمل معي</a:t>
            </a:r>
            <a:endParaRPr lang="ar-SA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2323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175F7CD-C6D5-8A9A-B877-E16F5907CB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7" b="37037"/>
          <a:stretch/>
        </p:blipFill>
        <p:spPr>
          <a:xfrm>
            <a:off x="528320" y="477520"/>
            <a:ext cx="11145520" cy="580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0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4B56E690-44E4-A6B2-56F6-97C4140CC350}"/>
              </a:ext>
            </a:extLst>
          </p:cNvPr>
          <p:cNvSpPr/>
          <p:nvPr/>
        </p:nvSpPr>
        <p:spPr>
          <a:xfrm>
            <a:off x="3775279" y="2228671"/>
            <a:ext cx="3885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72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تم بحمد الله</a:t>
            </a:r>
            <a:endParaRPr lang="ar-SA" sz="72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8196051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AnalogousFromLightSeedLeftStep">
      <a:dk1>
        <a:srgbClr val="000000"/>
      </a:dk1>
      <a:lt1>
        <a:srgbClr val="FFFFFF"/>
      </a:lt1>
      <a:dk2>
        <a:srgbClr val="24393F"/>
      </a:dk2>
      <a:lt2>
        <a:srgbClr val="E8E8E2"/>
      </a:lt2>
      <a:accent1>
        <a:srgbClr val="8885D7"/>
      </a:accent1>
      <a:accent2>
        <a:srgbClr val="6A90CE"/>
      </a:accent2>
      <a:accent3>
        <a:srgbClr val="5AAEC3"/>
      </a:accent3>
      <a:accent4>
        <a:srgbClr val="5DB4A2"/>
      </a:accent4>
      <a:accent5>
        <a:srgbClr val="68B484"/>
      </a:accent5>
      <a:accent6>
        <a:srgbClr val="62B65E"/>
      </a:accent6>
      <a:hlink>
        <a:srgbClr val="848651"/>
      </a:hlink>
      <a:folHlink>
        <a:srgbClr val="7F7F7F"/>
      </a:folHlink>
    </a:clrScheme>
    <a:fontScheme name="Custom 5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12</Words>
  <Application>Microsoft Office PowerPoint</Application>
  <PresentationFormat>شاشة عريضة</PresentationFormat>
  <Paragraphs>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Aldhabi</vt:lpstr>
      <vt:lpstr>Arial</vt:lpstr>
      <vt:lpstr>Calibri</vt:lpstr>
      <vt:lpstr>Wingdings</vt:lpstr>
      <vt:lpstr>LuminousVTI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أم محمد</dc:creator>
  <cp:lastModifiedBy>أم محمد</cp:lastModifiedBy>
  <cp:revision>4</cp:revision>
  <dcterms:created xsi:type="dcterms:W3CDTF">2022-10-18T18:27:03Z</dcterms:created>
  <dcterms:modified xsi:type="dcterms:W3CDTF">2022-10-19T04:33:24Z</dcterms:modified>
</cp:coreProperties>
</file>