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1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</p:sldIdLst>
  <p:sldSz cy="6858000" cx="12192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1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presProps" Target="presProps1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9" Type="http://schemas.openxmlformats.org/officeDocument/2006/relationships/slide" Target="slides/slide5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1" name="Google Shape;141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7" name="Google Shape;147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4" name="Google Shape;164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Google Shape;392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3" name="Google Shape;393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4" name="Shape 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" name="Google Shape;415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6" name="Google Shape;416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2" name="Shape 4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3" name="Google Shape;443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4" name="Google Shape;444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0" name="Shape 4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" name="Google Shape;481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2" name="Google Shape;482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فارغ" type="blank">
  <p:cSld name="BLANK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9"/>
          <p:cNvSpPr txBox="1"/>
          <p:nvPr>
            <p:ph idx="10" type="dt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9"/>
          <p:cNvSpPr txBox="1"/>
          <p:nvPr>
            <p:ph idx="11" type="ftr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9"/>
          <p:cNvSpPr txBox="1"/>
          <p:nvPr>
            <p:ph idx="12"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OM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شريحة عنوان" showMasterSp="0" type="title">
  <p:cSld name="TITLE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oogle Shape;27;p10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8" name="Google Shape;28;p10"/>
            <p:cNvCxnSpPr/>
            <p:nvPr/>
          </p:nvCxnSpPr>
          <p:spPr>
            <a:xfrm>
              <a:off x="9371012" y="0"/>
              <a:ext cx="1219200" cy="6858000"/>
            </a:xfrm>
            <a:prstGeom prst="straightConnector1">
              <a:avLst/>
            </a:prstGeom>
            <a:noFill/>
            <a:ln cap="flat" cmpd="sng" w="9525">
              <a:solidFill>
                <a:srgbClr val="BFBFBF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29" name="Google Shape;29;p10"/>
            <p:cNvCxnSpPr/>
            <p:nvPr/>
          </p:nvCxnSpPr>
          <p:spPr>
            <a:xfrm flipH="1">
              <a:off x="7425267" y="3681413"/>
              <a:ext cx="4763558" cy="3176587"/>
            </a:xfrm>
            <a:prstGeom prst="straightConnector1">
              <a:avLst/>
            </a:prstGeom>
            <a:noFill/>
            <a:ln cap="flat" cmpd="sng" w="9525">
              <a:solidFill>
                <a:srgbClr val="D8D8D8"/>
              </a:solidFill>
              <a:prstDash val="solid"/>
              <a:round/>
              <a:headEnd len="sm" w="sm" type="none"/>
              <a:tailEnd len="sm" w="sm" type="none"/>
            </a:ln>
          </p:spPr>
        </p:cxnSp>
        <p:sp>
          <p:nvSpPr>
            <p:cNvPr id="30" name="Google Shape;30;p10"/>
            <p:cNvSpPr/>
            <p:nvPr/>
          </p:nvSpPr>
          <p:spPr>
            <a:xfrm>
              <a:off x="9181476" y="-8467"/>
              <a:ext cx="3007349" cy="6866467"/>
            </a:xfrm>
            <a:custGeom>
              <a:rect b="b" l="l" r="r" t="t"/>
              <a:pathLst>
                <a:path extrusionOk="0" h="6866467" w="3007349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29803"/>
              </a:schemeClr>
            </a:solidFill>
            <a:ln>
              <a:noFill/>
            </a:ln>
          </p:spPr>
        </p:sp>
        <p:sp>
          <p:nvSpPr>
            <p:cNvPr id="31" name="Google Shape;31;p10"/>
            <p:cNvSpPr/>
            <p:nvPr/>
          </p:nvSpPr>
          <p:spPr>
            <a:xfrm>
              <a:off x="9603442" y="-8467"/>
              <a:ext cx="2588558" cy="6866467"/>
            </a:xfrm>
            <a:custGeom>
              <a:rect b="b" l="l" r="r" t="t"/>
              <a:pathLst>
                <a:path extrusionOk="0" h="6866467" w="2573311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</p:spPr>
        </p:sp>
        <p:sp>
          <p:nvSpPr>
            <p:cNvPr id="32" name="Google Shape;32;p10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fmla="val 100000" name="adj"/>
              </a:avLst>
            </a:prstGeom>
            <a:solidFill>
              <a:schemeClr val="accent2">
                <a:alpha val="71764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" name="Google Shape;33;p10"/>
            <p:cNvSpPr/>
            <p:nvPr/>
          </p:nvSpPr>
          <p:spPr>
            <a:xfrm>
              <a:off x="9334500" y="-8467"/>
              <a:ext cx="2854326" cy="6866467"/>
            </a:xfrm>
            <a:custGeom>
              <a:rect b="b" l="l" r="r" t="t"/>
              <a:pathLst>
                <a:path extrusionOk="0" h="6866467" w="2858013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96F06">
                <a:alpha val="69803"/>
              </a:srgbClr>
            </a:solidFill>
            <a:ln>
              <a:noFill/>
            </a:ln>
          </p:spPr>
        </p:sp>
        <p:sp>
          <p:nvSpPr>
            <p:cNvPr id="34" name="Google Shape;34;p10"/>
            <p:cNvSpPr/>
            <p:nvPr/>
          </p:nvSpPr>
          <p:spPr>
            <a:xfrm>
              <a:off x="10898730" y="-8467"/>
              <a:ext cx="1290094" cy="6866467"/>
            </a:xfrm>
            <a:custGeom>
              <a:rect b="b" l="l" r="r" t="t"/>
              <a:pathLst>
                <a:path extrusionOk="0" h="6858000" w="1290094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rgbClr val="FFDE6A">
                <a:alpha val="69803"/>
              </a:srgbClr>
            </a:solidFill>
            <a:ln>
              <a:noFill/>
            </a:ln>
          </p:spPr>
        </p:sp>
        <p:sp>
          <p:nvSpPr>
            <p:cNvPr id="35" name="Google Shape;35;p10"/>
            <p:cNvSpPr/>
            <p:nvPr/>
          </p:nvSpPr>
          <p:spPr>
            <a:xfrm>
              <a:off x="10938999" y="-8467"/>
              <a:ext cx="1249825" cy="6866467"/>
            </a:xfrm>
            <a:custGeom>
              <a:rect b="b" l="l" r="r" t="t"/>
              <a:pathLst>
                <a:path extrusionOk="0" h="6858000" w="1249825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4705"/>
              </a:schemeClr>
            </a:solidFill>
            <a:ln>
              <a:noFill/>
            </a:ln>
          </p:spPr>
        </p:sp>
        <p:sp>
          <p:nvSpPr>
            <p:cNvPr id="36" name="Google Shape;36;p1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fmla="val 100000" name="adj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" name="Google Shape;37;p10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fmla="val 100000" name="adj"/>
              </a:avLst>
            </a:prstGeom>
            <a:solidFill>
              <a:schemeClr val="accent1">
                <a:alpha val="84705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8" name="Google Shape;38;p10"/>
          <p:cNvSpPr txBox="1"/>
          <p:nvPr>
            <p:ph type="ctrTitle"/>
          </p:nvPr>
        </p:nvSpPr>
        <p:spPr>
          <a:xfrm>
            <a:off x="1507067" y="2404534"/>
            <a:ext cx="7766936" cy="164630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Font typeface="Trebuchet MS"/>
              <a:buNone/>
              <a:defRPr sz="5400">
                <a:solidFill>
                  <a:schemeClr val="accent1"/>
                </a:solidFill>
              </a:defRPr>
            </a:lvl1pPr>
            <a:lvl2pPr lvl="1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0"/>
          <p:cNvSpPr txBox="1"/>
          <p:nvPr>
            <p:ph idx="1" type="subTitle"/>
          </p:nvPr>
        </p:nvSpPr>
        <p:spPr>
          <a:xfrm>
            <a:off x="1507067" y="4050833"/>
            <a:ext cx="7766936" cy="10968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rtl="1" algn="r">
              <a:spcBef>
                <a:spcPts val="1000"/>
              </a:spcBef>
              <a:spcAft>
                <a:spcPts val="0"/>
              </a:spcAft>
              <a:buSzPts val="1440"/>
              <a:buNone/>
              <a:defRPr>
                <a:solidFill>
                  <a:srgbClr val="7F7F7F"/>
                </a:solidFill>
              </a:defRPr>
            </a:lvl1pPr>
            <a:lvl2pPr lvl="1" rtl="1" algn="ctr">
              <a:spcBef>
                <a:spcPts val="1000"/>
              </a:spcBef>
              <a:spcAft>
                <a:spcPts val="0"/>
              </a:spcAft>
              <a:buSzPts val="1280"/>
              <a:buNone/>
              <a:defRPr>
                <a:solidFill>
                  <a:srgbClr val="888888"/>
                </a:solidFill>
              </a:defRPr>
            </a:lvl2pPr>
            <a:lvl3pPr lvl="2" rtl="1" algn="ctr">
              <a:spcBef>
                <a:spcPts val="1000"/>
              </a:spcBef>
              <a:spcAft>
                <a:spcPts val="0"/>
              </a:spcAft>
              <a:buSzPts val="1120"/>
              <a:buNone/>
              <a:defRPr>
                <a:solidFill>
                  <a:srgbClr val="888888"/>
                </a:solidFill>
              </a:defRPr>
            </a:lvl3pPr>
            <a:lvl4pPr lvl="3" rtl="1" algn="ctr">
              <a:spcBef>
                <a:spcPts val="1000"/>
              </a:spcBef>
              <a:spcAft>
                <a:spcPts val="0"/>
              </a:spcAft>
              <a:buSzPts val="960"/>
              <a:buNone/>
              <a:defRPr>
                <a:solidFill>
                  <a:srgbClr val="888888"/>
                </a:solidFill>
              </a:defRPr>
            </a:lvl4pPr>
            <a:lvl5pPr lvl="4" rtl="1" algn="ctr">
              <a:spcBef>
                <a:spcPts val="1000"/>
              </a:spcBef>
              <a:spcAft>
                <a:spcPts val="0"/>
              </a:spcAft>
              <a:buSzPts val="960"/>
              <a:buNone/>
              <a:defRPr>
                <a:solidFill>
                  <a:srgbClr val="888888"/>
                </a:solidFill>
              </a:defRPr>
            </a:lvl5pPr>
            <a:lvl6pPr lvl="5" rtl="1" algn="ctr">
              <a:spcBef>
                <a:spcPts val="1000"/>
              </a:spcBef>
              <a:spcAft>
                <a:spcPts val="0"/>
              </a:spcAft>
              <a:buSzPts val="960"/>
              <a:buNone/>
              <a:defRPr>
                <a:solidFill>
                  <a:srgbClr val="888888"/>
                </a:solidFill>
              </a:defRPr>
            </a:lvl6pPr>
            <a:lvl7pPr lvl="6" rtl="1" algn="ctr">
              <a:spcBef>
                <a:spcPts val="1000"/>
              </a:spcBef>
              <a:spcAft>
                <a:spcPts val="0"/>
              </a:spcAft>
              <a:buSzPts val="960"/>
              <a:buNone/>
              <a:defRPr>
                <a:solidFill>
                  <a:srgbClr val="888888"/>
                </a:solidFill>
              </a:defRPr>
            </a:lvl7pPr>
            <a:lvl8pPr lvl="7" rtl="1" algn="ctr">
              <a:spcBef>
                <a:spcPts val="1000"/>
              </a:spcBef>
              <a:spcAft>
                <a:spcPts val="0"/>
              </a:spcAft>
              <a:buSzPts val="960"/>
              <a:buNone/>
              <a:defRPr>
                <a:solidFill>
                  <a:srgbClr val="888888"/>
                </a:solidFill>
              </a:defRPr>
            </a:lvl8pPr>
            <a:lvl9pPr lvl="8" rtl="1" algn="ctr">
              <a:spcBef>
                <a:spcPts val="1000"/>
              </a:spcBef>
              <a:spcAft>
                <a:spcPts val="0"/>
              </a:spcAft>
              <a:buSzPts val="96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40" name="Google Shape;40;p10"/>
          <p:cNvSpPr txBox="1"/>
          <p:nvPr>
            <p:ph idx="10" type="dt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" name="Google Shape;41;p10"/>
          <p:cNvSpPr txBox="1"/>
          <p:nvPr>
            <p:ph idx="11" type="ftr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0"/>
          <p:cNvSpPr txBox="1"/>
          <p:nvPr>
            <p:ph idx="12"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OM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عنوان ومحتوى" type="obj">
  <p:cSld name="OBJECT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1"/>
          <p:cNvSpPr txBox="1"/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rtl="1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Trebuchet MS"/>
              <a:buNone/>
              <a:defRPr sz="3600"/>
            </a:lvl1pPr>
            <a:lvl2pPr lvl="1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5" name="Google Shape;45;p11"/>
          <p:cNvSpPr txBox="1"/>
          <p:nvPr>
            <p:ph idx="1" type="body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0040" lvl="0" marL="457200" rtl="1" algn="r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indent="-320040" lvl="1" marL="914400" rtl="1" algn="r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indent="-320039" lvl="2" marL="1371600" rtl="1" algn="r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indent="-320039" lvl="3" marL="1828800" rtl="1" algn="r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indent="-320039" lvl="4" marL="2286000" rtl="1" algn="r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indent="-320039" lvl="5" marL="2743200" rtl="1" algn="r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indent="-320039" lvl="6" marL="3200400" rtl="1" algn="r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indent="-320040" lvl="7" marL="3657600" rtl="1" algn="r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indent="-320040" lvl="8" marL="4114800" rtl="1" algn="r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/>
        </p:txBody>
      </p:sp>
      <p:sp>
        <p:nvSpPr>
          <p:cNvPr id="46" name="Google Shape;46;p11"/>
          <p:cNvSpPr txBox="1"/>
          <p:nvPr>
            <p:ph idx="10" type="dt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1" type="ftr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11"/>
          <p:cNvSpPr txBox="1"/>
          <p:nvPr>
            <p:ph idx="12"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OM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عنوان المقطع" type="secHead">
  <p:cSld name="SECTION_HEADER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2"/>
          <p:cNvSpPr txBox="1"/>
          <p:nvPr>
            <p:ph type="title"/>
          </p:nvPr>
        </p:nvSpPr>
        <p:spPr>
          <a:xfrm>
            <a:off x="677335" y="2700867"/>
            <a:ext cx="8596668" cy="182658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1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00"/>
              <a:buFont typeface="Trebuchet MS"/>
              <a:buNone/>
              <a:defRPr b="0" sz="4000" cap="none"/>
            </a:lvl1pPr>
            <a:lvl2pPr lvl="1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2"/>
          <p:cNvSpPr txBox="1"/>
          <p:nvPr>
            <p:ph idx="1" type="body"/>
          </p:nvPr>
        </p:nvSpPr>
        <p:spPr>
          <a:xfrm>
            <a:off x="677335" y="4527448"/>
            <a:ext cx="8596668" cy="860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1" algn="l">
              <a:spcBef>
                <a:spcPts val="1000"/>
              </a:spcBef>
              <a:spcAft>
                <a:spcPts val="0"/>
              </a:spcAft>
              <a:buSzPts val="1600"/>
              <a:buNone/>
              <a:defRPr sz="2000">
                <a:solidFill>
                  <a:srgbClr val="7F7F7F"/>
                </a:solidFill>
              </a:defRPr>
            </a:lvl1pPr>
            <a:lvl2pPr indent="-228600" lvl="1" marL="914400" rtl="1" algn="r"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rtl="1" algn="r">
              <a:spcBef>
                <a:spcPts val="1000"/>
              </a:spcBef>
              <a:spcAft>
                <a:spcPts val="0"/>
              </a:spcAft>
              <a:buSzPts val="128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rtl="1" algn="r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rtl="1" algn="r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rtl="1" algn="r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rtl="1" algn="r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rtl="1" algn="r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rtl="1" algn="r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52" name="Google Shape;52;p12"/>
          <p:cNvSpPr txBox="1"/>
          <p:nvPr>
            <p:ph idx="10" type="dt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12"/>
          <p:cNvSpPr txBox="1"/>
          <p:nvPr>
            <p:ph idx="11" type="ftr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12"/>
          <p:cNvSpPr txBox="1"/>
          <p:nvPr>
            <p:ph idx="12"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OM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محتويان" type="twoObj">
  <p:cSld name="TWO_OBJECTS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3"/>
          <p:cNvSpPr txBox="1"/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rtl="1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3"/>
          <p:cNvSpPr txBox="1"/>
          <p:nvPr>
            <p:ph idx="1" type="body"/>
          </p:nvPr>
        </p:nvSpPr>
        <p:spPr>
          <a:xfrm>
            <a:off x="677334" y="2160589"/>
            <a:ext cx="4184035" cy="388077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0040" lvl="0" marL="457200" rtl="1" algn="r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indent="-320040" lvl="1" marL="914400" rtl="1" algn="r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indent="-320039" lvl="2" marL="1371600" rtl="1" algn="r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indent="-320039" lvl="3" marL="1828800" rtl="1" algn="r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indent="-320039" lvl="4" marL="2286000" rtl="1" algn="r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indent="-320039" lvl="5" marL="2743200" rtl="1" algn="r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indent="-320039" lvl="6" marL="3200400" rtl="1" algn="r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indent="-320040" lvl="7" marL="3657600" rtl="1" algn="r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indent="-320040" lvl="8" marL="4114800" rtl="1" algn="r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/>
        </p:txBody>
      </p:sp>
      <p:sp>
        <p:nvSpPr>
          <p:cNvPr id="58" name="Google Shape;58;p13"/>
          <p:cNvSpPr txBox="1"/>
          <p:nvPr>
            <p:ph idx="2" type="body"/>
          </p:nvPr>
        </p:nvSpPr>
        <p:spPr>
          <a:xfrm>
            <a:off x="5089970" y="2160589"/>
            <a:ext cx="4184034" cy="388077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0040" lvl="0" marL="457200" rtl="1" algn="r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indent="-320040" lvl="1" marL="914400" rtl="1" algn="r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indent="-320039" lvl="2" marL="1371600" rtl="1" algn="r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indent="-320039" lvl="3" marL="1828800" rtl="1" algn="r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indent="-320039" lvl="4" marL="2286000" rtl="1" algn="r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indent="-320039" lvl="5" marL="2743200" rtl="1" algn="r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indent="-320039" lvl="6" marL="3200400" rtl="1" algn="r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indent="-320040" lvl="7" marL="3657600" rtl="1" algn="r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indent="-320040" lvl="8" marL="4114800" rtl="1" algn="r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/>
        </p:txBody>
      </p:sp>
      <p:sp>
        <p:nvSpPr>
          <p:cNvPr id="59" name="Google Shape;59;p13"/>
          <p:cNvSpPr txBox="1"/>
          <p:nvPr>
            <p:ph idx="10" type="dt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3"/>
          <p:cNvSpPr txBox="1"/>
          <p:nvPr>
            <p:ph idx="11" type="ftr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13"/>
          <p:cNvSpPr txBox="1"/>
          <p:nvPr>
            <p:ph idx="12"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OM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مقارنة" type="twoTxTwoObj">
  <p:cSld name="TWO_OBJECTS_WITH_TEXT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4"/>
          <p:cNvSpPr txBox="1"/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rtl="1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Trebuchet MS"/>
              <a:buNone/>
              <a:defRPr/>
            </a:lvl1pPr>
            <a:lvl2pPr lvl="1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4"/>
          <p:cNvSpPr txBox="1"/>
          <p:nvPr>
            <p:ph idx="1" type="body"/>
          </p:nvPr>
        </p:nvSpPr>
        <p:spPr>
          <a:xfrm>
            <a:off x="675745" y="2160983"/>
            <a:ext cx="4185623" cy="5762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rtl="1" algn="r">
              <a:spcBef>
                <a:spcPts val="1000"/>
              </a:spcBef>
              <a:spcAft>
                <a:spcPts val="0"/>
              </a:spcAft>
              <a:buSzPts val="1920"/>
              <a:buNone/>
              <a:defRPr b="0" sz="2400"/>
            </a:lvl1pPr>
            <a:lvl2pPr indent="-228600" lvl="1" marL="914400" rtl="1" algn="r">
              <a:spcBef>
                <a:spcPts val="1000"/>
              </a:spcBef>
              <a:spcAft>
                <a:spcPts val="0"/>
              </a:spcAft>
              <a:buSzPts val="1600"/>
              <a:buNone/>
              <a:defRPr b="1" sz="2000"/>
            </a:lvl2pPr>
            <a:lvl3pPr indent="-228600" lvl="2" marL="1371600" rtl="1" algn="r">
              <a:spcBef>
                <a:spcPts val="1000"/>
              </a:spcBef>
              <a:spcAft>
                <a:spcPts val="0"/>
              </a:spcAft>
              <a:buSzPts val="1440"/>
              <a:buNone/>
              <a:defRPr b="1" sz="1800"/>
            </a:lvl3pPr>
            <a:lvl4pPr indent="-228600" lvl="3" marL="1828800" rtl="1" algn="r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4pPr>
            <a:lvl5pPr indent="-228600" lvl="4" marL="2286000" rtl="1" algn="r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5pPr>
            <a:lvl6pPr indent="-228600" lvl="5" marL="2743200" rtl="1" algn="r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6pPr>
            <a:lvl7pPr indent="-228600" lvl="6" marL="3200400" rtl="1" algn="r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7pPr>
            <a:lvl8pPr indent="-228600" lvl="7" marL="3657600" rtl="1" algn="r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8pPr>
            <a:lvl9pPr indent="-228600" lvl="8" marL="4114800" rtl="1" algn="r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9pPr>
          </a:lstStyle>
          <a:p/>
        </p:txBody>
      </p:sp>
      <p:sp>
        <p:nvSpPr>
          <p:cNvPr id="65" name="Google Shape;65;p14"/>
          <p:cNvSpPr txBox="1"/>
          <p:nvPr>
            <p:ph idx="2" type="body"/>
          </p:nvPr>
        </p:nvSpPr>
        <p:spPr>
          <a:xfrm>
            <a:off x="675745" y="2737245"/>
            <a:ext cx="4185623" cy="330411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0040" lvl="0" marL="457200" rtl="1" algn="r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indent="-320040" lvl="1" marL="914400" rtl="1" algn="r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indent="-320039" lvl="2" marL="1371600" rtl="1" algn="r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indent="-320039" lvl="3" marL="1828800" rtl="1" algn="r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indent="-320039" lvl="4" marL="2286000" rtl="1" algn="r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indent="-320039" lvl="5" marL="2743200" rtl="1" algn="r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indent="-320039" lvl="6" marL="3200400" rtl="1" algn="r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indent="-320040" lvl="7" marL="3657600" rtl="1" algn="r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indent="-320040" lvl="8" marL="4114800" rtl="1" algn="r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/>
        </p:txBody>
      </p:sp>
      <p:sp>
        <p:nvSpPr>
          <p:cNvPr id="66" name="Google Shape;66;p14"/>
          <p:cNvSpPr txBox="1"/>
          <p:nvPr>
            <p:ph idx="3" type="body"/>
          </p:nvPr>
        </p:nvSpPr>
        <p:spPr>
          <a:xfrm>
            <a:off x="5088383" y="2160983"/>
            <a:ext cx="4185618" cy="5762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rtl="1" algn="r">
              <a:spcBef>
                <a:spcPts val="1000"/>
              </a:spcBef>
              <a:spcAft>
                <a:spcPts val="0"/>
              </a:spcAft>
              <a:buSzPts val="1920"/>
              <a:buNone/>
              <a:defRPr b="0" sz="2400"/>
            </a:lvl1pPr>
            <a:lvl2pPr indent="-228600" lvl="1" marL="914400" rtl="1" algn="r">
              <a:spcBef>
                <a:spcPts val="1000"/>
              </a:spcBef>
              <a:spcAft>
                <a:spcPts val="0"/>
              </a:spcAft>
              <a:buSzPts val="1600"/>
              <a:buNone/>
              <a:defRPr b="1" sz="2000"/>
            </a:lvl2pPr>
            <a:lvl3pPr indent="-228600" lvl="2" marL="1371600" rtl="1" algn="r">
              <a:spcBef>
                <a:spcPts val="1000"/>
              </a:spcBef>
              <a:spcAft>
                <a:spcPts val="0"/>
              </a:spcAft>
              <a:buSzPts val="1440"/>
              <a:buNone/>
              <a:defRPr b="1" sz="1800"/>
            </a:lvl3pPr>
            <a:lvl4pPr indent="-228600" lvl="3" marL="1828800" rtl="1" algn="r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4pPr>
            <a:lvl5pPr indent="-228600" lvl="4" marL="2286000" rtl="1" algn="r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5pPr>
            <a:lvl6pPr indent="-228600" lvl="5" marL="2743200" rtl="1" algn="r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6pPr>
            <a:lvl7pPr indent="-228600" lvl="6" marL="3200400" rtl="1" algn="r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7pPr>
            <a:lvl8pPr indent="-228600" lvl="7" marL="3657600" rtl="1" algn="r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8pPr>
            <a:lvl9pPr indent="-228600" lvl="8" marL="4114800" rtl="1" algn="r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9pPr>
          </a:lstStyle>
          <a:p/>
        </p:txBody>
      </p:sp>
      <p:sp>
        <p:nvSpPr>
          <p:cNvPr id="67" name="Google Shape;67;p14"/>
          <p:cNvSpPr txBox="1"/>
          <p:nvPr>
            <p:ph idx="4" type="body"/>
          </p:nvPr>
        </p:nvSpPr>
        <p:spPr>
          <a:xfrm>
            <a:off x="5088384" y="2737245"/>
            <a:ext cx="4185617" cy="330411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0040" lvl="0" marL="457200" rtl="1" algn="r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indent="-320040" lvl="1" marL="914400" rtl="1" algn="r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indent="-320039" lvl="2" marL="1371600" rtl="1" algn="r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indent="-320039" lvl="3" marL="1828800" rtl="1" algn="r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indent="-320039" lvl="4" marL="2286000" rtl="1" algn="r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indent="-320039" lvl="5" marL="2743200" rtl="1" algn="r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indent="-320039" lvl="6" marL="3200400" rtl="1" algn="r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indent="-320040" lvl="7" marL="3657600" rtl="1" algn="r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indent="-320040" lvl="8" marL="4114800" rtl="1" algn="r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/>
        </p:txBody>
      </p:sp>
      <p:sp>
        <p:nvSpPr>
          <p:cNvPr id="68" name="Google Shape;68;p14"/>
          <p:cNvSpPr txBox="1"/>
          <p:nvPr>
            <p:ph idx="10" type="dt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4"/>
          <p:cNvSpPr txBox="1"/>
          <p:nvPr>
            <p:ph idx="11" type="ftr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4"/>
          <p:cNvSpPr txBox="1"/>
          <p:nvPr>
            <p:ph idx="12"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OM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عنوان فقط" type="titleOnly">
  <p:cSld name="TITLE_ONLY"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5"/>
          <p:cNvSpPr txBox="1"/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rtl="1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5"/>
          <p:cNvSpPr txBox="1"/>
          <p:nvPr>
            <p:ph idx="10" type="dt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5"/>
          <p:cNvSpPr txBox="1"/>
          <p:nvPr>
            <p:ph idx="11" type="ftr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5"/>
          <p:cNvSpPr txBox="1"/>
          <p:nvPr>
            <p:ph idx="12"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OM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محتوى مع تسمية توضيحية" type="objTx">
  <p:cSld name="OBJECT_WITH_CAPTION_TEXT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6"/>
          <p:cNvSpPr txBox="1"/>
          <p:nvPr>
            <p:ph type="title"/>
          </p:nvPr>
        </p:nvSpPr>
        <p:spPr>
          <a:xfrm>
            <a:off x="677334" y="1498604"/>
            <a:ext cx="3854528" cy="127846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1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Trebuchet MS"/>
              <a:buNone/>
              <a:defRPr sz="2000"/>
            </a:lvl1pPr>
            <a:lvl2pPr lvl="1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6"/>
          <p:cNvSpPr txBox="1"/>
          <p:nvPr>
            <p:ph idx="1" type="body"/>
          </p:nvPr>
        </p:nvSpPr>
        <p:spPr>
          <a:xfrm>
            <a:off x="4760461" y="514924"/>
            <a:ext cx="4513541" cy="55264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0040" lvl="0" marL="457200" rtl="1" algn="r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indent="-320040" lvl="1" marL="914400" rtl="1" algn="r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indent="-320039" lvl="2" marL="1371600" rtl="1" algn="r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indent="-320039" lvl="3" marL="1828800" rtl="1" algn="r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indent="-320039" lvl="4" marL="2286000" rtl="1" algn="r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indent="-320039" lvl="5" marL="2743200" rtl="1" algn="r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indent="-320039" lvl="6" marL="3200400" rtl="1" algn="r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indent="-320040" lvl="7" marL="3657600" rtl="1" algn="r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indent="-320040" lvl="8" marL="4114800" rtl="1" algn="r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/>
        </p:txBody>
      </p:sp>
      <p:sp>
        <p:nvSpPr>
          <p:cNvPr id="79" name="Google Shape;79;p16"/>
          <p:cNvSpPr txBox="1"/>
          <p:nvPr>
            <p:ph idx="2" type="body"/>
          </p:nvPr>
        </p:nvSpPr>
        <p:spPr>
          <a:xfrm>
            <a:off x="677334" y="2777069"/>
            <a:ext cx="3854528" cy="25844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1" algn="r">
              <a:spcBef>
                <a:spcPts val="1000"/>
              </a:spcBef>
              <a:spcAft>
                <a:spcPts val="0"/>
              </a:spcAft>
              <a:buSzPts val="1120"/>
              <a:buNone/>
              <a:defRPr sz="1400"/>
            </a:lvl1pPr>
            <a:lvl2pPr indent="-228600" lvl="1" marL="914400" rtl="1" algn="r">
              <a:spcBef>
                <a:spcPts val="1000"/>
              </a:spcBef>
              <a:spcAft>
                <a:spcPts val="0"/>
              </a:spcAft>
              <a:buSzPts val="1120"/>
              <a:buNone/>
              <a:defRPr sz="1400"/>
            </a:lvl2pPr>
            <a:lvl3pPr indent="-228600" lvl="2" marL="1371600" rtl="1" algn="r">
              <a:spcBef>
                <a:spcPts val="1000"/>
              </a:spcBef>
              <a:spcAft>
                <a:spcPts val="0"/>
              </a:spcAft>
              <a:buSzPts val="960"/>
              <a:buNone/>
              <a:defRPr sz="1200"/>
            </a:lvl3pPr>
            <a:lvl4pPr indent="-228600" lvl="3" marL="1828800" rtl="1" algn="r"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4pPr>
            <a:lvl5pPr indent="-228600" lvl="4" marL="2286000" rtl="1" algn="r"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5pPr>
            <a:lvl6pPr indent="-228600" lvl="5" marL="2743200" rtl="1" algn="r"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6pPr>
            <a:lvl7pPr indent="-228600" lvl="6" marL="3200400" rtl="1" algn="r"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7pPr>
            <a:lvl8pPr indent="-228600" lvl="7" marL="3657600" rtl="1" algn="r"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8pPr>
            <a:lvl9pPr indent="-228600" lvl="8" marL="4114800" rtl="1" algn="r"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9pPr>
          </a:lstStyle>
          <a:p/>
        </p:txBody>
      </p:sp>
      <p:sp>
        <p:nvSpPr>
          <p:cNvPr id="80" name="Google Shape;80;p16"/>
          <p:cNvSpPr txBox="1"/>
          <p:nvPr>
            <p:ph idx="10" type="dt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6"/>
          <p:cNvSpPr txBox="1"/>
          <p:nvPr>
            <p:ph idx="11" type="ftr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6"/>
          <p:cNvSpPr txBox="1"/>
          <p:nvPr>
            <p:ph idx="12"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OM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صورة مع تسمية توضيحية" type="picTx">
  <p:cSld name="PICTURE_WITH_CAPTION_TEXT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7"/>
          <p:cNvSpPr txBox="1"/>
          <p:nvPr>
            <p:ph type="title"/>
          </p:nvPr>
        </p:nvSpPr>
        <p:spPr>
          <a:xfrm>
            <a:off x="677334" y="4800600"/>
            <a:ext cx="8596667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1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Trebuchet MS"/>
              <a:buNone/>
              <a:defRPr b="0" sz="2400"/>
            </a:lvl1pPr>
            <a:lvl2pPr lvl="1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7"/>
          <p:cNvSpPr/>
          <p:nvPr>
            <p:ph idx="2" type="pic"/>
          </p:nvPr>
        </p:nvSpPr>
        <p:spPr>
          <a:xfrm>
            <a:off x="677334" y="609600"/>
            <a:ext cx="8596668" cy="3845718"/>
          </a:xfrm>
          <a:prstGeom prst="rect">
            <a:avLst/>
          </a:prstGeom>
          <a:noFill/>
          <a:ln>
            <a:noFill/>
          </a:ln>
        </p:spPr>
      </p:sp>
      <p:sp>
        <p:nvSpPr>
          <p:cNvPr id="86" name="Google Shape;86;p17"/>
          <p:cNvSpPr txBox="1"/>
          <p:nvPr>
            <p:ph idx="1" type="body"/>
          </p:nvPr>
        </p:nvSpPr>
        <p:spPr>
          <a:xfrm>
            <a:off x="677334" y="5367338"/>
            <a:ext cx="8596667" cy="6740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1" algn="r">
              <a:spcBef>
                <a:spcPts val="1000"/>
              </a:spcBef>
              <a:spcAft>
                <a:spcPts val="0"/>
              </a:spcAft>
              <a:buSzPts val="960"/>
              <a:buNone/>
              <a:defRPr sz="1200"/>
            </a:lvl1pPr>
            <a:lvl2pPr indent="-228600" lvl="1" marL="914400" rtl="1" algn="r">
              <a:spcBef>
                <a:spcPts val="1000"/>
              </a:spcBef>
              <a:spcAft>
                <a:spcPts val="0"/>
              </a:spcAft>
              <a:buSzPts val="960"/>
              <a:buNone/>
              <a:defRPr sz="1200"/>
            </a:lvl2pPr>
            <a:lvl3pPr indent="-228600" lvl="2" marL="1371600" rtl="1" algn="r"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3pPr>
            <a:lvl4pPr indent="-228600" lvl="3" marL="1828800" rtl="1" algn="r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4pPr>
            <a:lvl5pPr indent="-228600" lvl="4" marL="2286000" rtl="1" algn="r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5pPr>
            <a:lvl6pPr indent="-228600" lvl="5" marL="2743200" rtl="1" algn="r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6pPr>
            <a:lvl7pPr indent="-228600" lvl="6" marL="3200400" rtl="1" algn="r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7pPr>
            <a:lvl8pPr indent="-228600" lvl="7" marL="3657600" rtl="1" algn="r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8pPr>
            <a:lvl9pPr indent="-228600" lvl="8" marL="4114800" rtl="1" algn="r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9pPr>
          </a:lstStyle>
          <a:p/>
        </p:txBody>
      </p:sp>
      <p:sp>
        <p:nvSpPr>
          <p:cNvPr id="87" name="Google Shape;87;p17"/>
          <p:cNvSpPr txBox="1"/>
          <p:nvPr>
            <p:ph idx="10" type="dt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8" name="Google Shape;88;p17"/>
          <p:cNvSpPr txBox="1"/>
          <p:nvPr>
            <p:ph idx="11" type="ftr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9" name="Google Shape;89;p17"/>
          <p:cNvSpPr txBox="1"/>
          <p:nvPr>
            <p:ph idx="12"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OM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العنوان والتسمية التوضيحية">
  <p:cSld name="العنوان والتسمية التوضيحية"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8"/>
          <p:cNvSpPr txBox="1"/>
          <p:nvPr>
            <p:ph type="title"/>
          </p:nvPr>
        </p:nvSpPr>
        <p:spPr>
          <a:xfrm>
            <a:off x="677335" y="609600"/>
            <a:ext cx="8596668" cy="340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Trebuchet MS"/>
              <a:buNone/>
              <a:defRPr b="0" sz="4400" cap="none"/>
            </a:lvl1pPr>
            <a:lvl2pPr lvl="1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2" name="Google Shape;92;p18"/>
          <p:cNvSpPr txBox="1"/>
          <p:nvPr>
            <p:ph idx="1" type="body"/>
          </p:nvPr>
        </p:nvSpPr>
        <p:spPr>
          <a:xfrm>
            <a:off x="677335" y="4470400"/>
            <a:ext cx="8596668" cy="15709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rtl="1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3F3F3F"/>
                </a:solidFill>
              </a:defRPr>
            </a:lvl1pPr>
            <a:lvl2pPr indent="-228600" lvl="1" marL="914400" rtl="1" algn="r"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rtl="1" algn="r">
              <a:spcBef>
                <a:spcPts val="1000"/>
              </a:spcBef>
              <a:spcAft>
                <a:spcPts val="0"/>
              </a:spcAft>
              <a:buSzPts val="128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rtl="1" algn="r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rtl="1" algn="r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rtl="1" algn="r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rtl="1" algn="r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rtl="1" algn="r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rtl="1" algn="r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93" name="Google Shape;93;p18"/>
          <p:cNvSpPr txBox="1"/>
          <p:nvPr>
            <p:ph idx="10" type="dt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18"/>
          <p:cNvSpPr txBox="1"/>
          <p:nvPr>
            <p:ph idx="11" type="ftr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18"/>
          <p:cNvSpPr txBox="1"/>
          <p:nvPr>
            <p:ph idx="12"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OM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اقتباس مع تسمية توضيحية">
  <p:cSld name="اقتباس مع تسمية توضيحية"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9"/>
          <p:cNvSpPr txBox="1"/>
          <p:nvPr>
            <p:ph type="title"/>
          </p:nvPr>
        </p:nvSpPr>
        <p:spPr>
          <a:xfrm>
            <a:off x="931334" y="609600"/>
            <a:ext cx="8094134" cy="302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Trebuchet MS"/>
              <a:buNone/>
              <a:defRPr b="0" sz="4400" cap="none"/>
            </a:lvl1pPr>
            <a:lvl2pPr lvl="1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8" name="Google Shape;98;p19"/>
          <p:cNvSpPr txBox="1"/>
          <p:nvPr>
            <p:ph idx="1" type="body"/>
          </p:nvPr>
        </p:nvSpPr>
        <p:spPr>
          <a:xfrm>
            <a:off x="1366139" y="3632200"/>
            <a:ext cx="7224524" cy="381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rtl="1" algn="r">
              <a:spcBef>
                <a:spcPts val="1000"/>
              </a:spcBef>
              <a:spcAft>
                <a:spcPts val="0"/>
              </a:spcAft>
              <a:buSzPts val="1280"/>
              <a:buFont typeface="Trebuchet MS"/>
              <a:buNone/>
              <a:defRPr sz="1600">
                <a:solidFill>
                  <a:srgbClr val="7F7F7F"/>
                </a:solidFill>
              </a:defRPr>
            </a:lvl1pPr>
            <a:lvl2pPr indent="-228600" lvl="1" marL="914400" rtl="1" algn="r">
              <a:spcBef>
                <a:spcPts val="1000"/>
              </a:spcBef>
              <a:spcAft>
                <a:spcPts val="0"/>
              </a:spcAft>
              <a:buSzPts val="1280"/>
              <a:buFont typeface="Trebuchet MS"/>
              <a:buNone/>
              <a:defRPr/>
            </a:lvl2pPr>
            <a:lvl3pPr indent="-228600" lvl="2" marL="1371600" rtl="1" algn="r">
              <a:spcBef>
                <a:spcPts val="1000"/>
              </a:spcBef>
              <a:spcAft>
                <a:spcPts val="0"/>
              </a:spcAft>
              <a:buSzPts val="1120"/>
              <a:buFont typeface="Trebuchet MS"/>
              <a:buNone/>
              <a:defRPr/>
            </a:lvl3pPr>
            <a:lvl4pPr indent="-228600" lvl="3" marL="1828800" rtl="1" algn="r">
              <a:spcBef>
                <a:spcPts val="1000"/>
              </a:spcBef>
              <a:spcAft>
                <a:spcPts val="0"/>
              </a:spcAft>
              <a:buSzPts val="960"/>
              <a:buFont typeface="Trebuchet MS"/>
              <a:buNone/>
              <a:defRPr/>
            </a:lvl4pPr>
            <a:lvl5pPr indent="-228600" lvl="4" marL="2286000" rtl="1" algn="r">
              <a:spcBef>
                <a:spcPts val="1000"/>
              </a:spcBef>
              <a:spcAft>
                <a:spcPts val="0"/>
              </a:spcAft>
              <a:buSzPts val="960"/>
              <a:buFont typeface="Trebuchet MS"/>
              <a:buNone/>
              <a:defRPr/>
            </a:lvl5pPr>
            <a:lvl6pPr indent="-320039" lvl="5" marL="2743200" rtl="1" algn="r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indent="-320039" lvl="6" marL="3200400" rtl="1" algn="r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indent="-320040" lvl="7" marL="3657600" rtl="1" algn="r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indent="-320040" lvl="8" marL="4114800" rtl="1" algn="r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/>
        </p:txBody>
      </p:sp>
      <p:sp>
        <p:nvSpPr>
          <p:cNvPr id="99" name="Google Shape;99;p19"/>
          <p:cNvSpPr txBox="1"/>
          <p:nvPr>
            <p:ph idx="2" type="body"/>
          </p:nvPr>
        </p:nvSpPr>
        <p:spPr>
          <a:xfrm>
            <a:off x="677335" y="4470400"/>
            <a:ext cx="8596668" cy="15709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rtl="1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3F3F3F"/>
                </a:solidFill>
              </a:defRPr>
            </a:lvl1pPr>
            <a:lvl2pPr indent="-228600" lvl="1" marL="914400" rtl="1" algn="r"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rtl="1" algn="r">
              <a:spcBef>
                <a:spcPts val="1000"/>
              </a:spcBef>
              <a:spcAft>
                <a:spcPts val="0"/>
              </a:spcAft>
              <a:buSzPts val="128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rtl="1" algn="r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rtl="1" algn="r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rtl="1" algn="r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rtl="1" algn="r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rtl="1" algn="r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rtl="1" algn="r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00" name="Google Shape;100;p19"/>
          <p:cNvSpPr txBox="1"/>
          <p:nvPr>
            <p:ph idx="10" type="dt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1" name="Google Shape;101;p19"/>
          <p:cNvSpPr txBox="1"/>
          <p:nvPr>
            <p:ph idx="11" type="ftr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2" name="Google Shape;102;p19"/>
          <p:cNvSpPr txBox="1"/>
          <p:nvPr>
            <p:ph idx="12"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OM"/>
              <a:t>‹#›</a:t>
            </a:fld>
            <a:endParaRPr/>
          </a:p>
        </p:txBody>
      </p:sp>
      <p:sp>
        <p:nvSpPr>
          <p:cNvPr id="103" name="Google Shape;103;p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ar-OM" sz="8000" u="none" cap="none" strike="noStrike">
                <a:solidFill>
                  <a:srgbClr val="FFDE6A"/>
                </a:solidFill>
                <a:latin typeface="Arial"/>
                <a:ea typeface="Arial"/>
                <a:cs typeface="Arial"/>
                <a:sym typeface="Arial"/>
              </a:rPr>
              <a:t>“</a:t>
            </a:r>
            <a:endParaRPr/>
          </a:p>
        </p:txBody>
      </p:sp>
      <p:sp>
        <p:nvSpPr>
          <p:cNvPr id="104" name="Google Shape;104;p19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ar-OM" sz="8000" u="none" cap="none" strike="noStrike">
                <a:solidFill>
                  <a:srgbClr val="FFDE6A"/>
                </a:solidFill>
                <a:latin typeface="Arial"/>
                <a:ea typeface="Arial"/>
                <a:cs typeface="Arial"/>
                <a:sym typeface="Arial"/>
              </a:rPr>
              <a:t>”</a:t>
            </a:r>
            <a:endParaRPr b="0" i="0" sz="1800" u="none" cap="none" strike="noStrike">
              <a:solidFill>
                <a:srgbClr val="FFDE6A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بطاقة اسم">
  <p:cSld name="بطاقة اسم"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20"/>
          <p:cNvSpPr txBox="1"/>
          <p:nvPr>
            <p:ph type="title"/>
          </p:nvPr>
        </p:nvSpPr>
        <p:spPr>
          <a:xfrm>
            <a:off x="677335" y="1931988"/>
            <a:ext cx="8596668" cy="259546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1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Trebuchet MS"/>
              <a:buNone/>
              <a:defRPr b="0" sz="4400" cap="none"/>
            </a:lvl1pPr>
            <a:lvl2pPr lvl="1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20"/>
          <p:cNvSpPr txBox="1"/>
          <p:nvPr>
            <p:ph idx="1" type="body"/>
          </p:nvPr>
        </p:nvSpPr>
        <p:spPr>
          <a:xfrm>
            <a:off x="677335" y="4527448"/>
            <a:ext cx="8596668" cy="15139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1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3F3F3F"/>
                </a:solidFill>
              </a:defRPr>
            </a:lvl1pPr>
            <a:lvl2pPr indent="-228600" lvl="1" marL="914400" rtl="1" algn="r"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rtl="1" algn="r">
              <a:spcBef>
                <a:spcPts val="1000"/>
              </a:spcBef>
              <a:spcAft>
                <a:spcPts val="0"/>
              </a:spcAft>
              <a:buSzPts val="128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rtl="1" algn="r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rtl="1" algn="r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rtl="1" algn="r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rtl="1" algn="r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rtl="1" algn="r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rtl="1" algn="r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08" name="Google Shape;108;p20"/>
          <p:cNvSpPr txBox="1"/>
          <p:nvPr>
            <p:ph idx="10" type="dt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9" name="Google Shape;109;p20"/>
          <p:cNvSpPr txBox="1"/>
          <p:nvPr>
            <p:ph idx="11" type="ftr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20"/>
          <p:cNvSpPr txBox="1"/>
          <p:nvPr>
            <p:ph idx="12"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OM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بطاقة اسم ذات اقتباس">
  <p:cSld name="بطاقة اسم ذات اقتباس"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21"/>
          <p:cNvSpPr txBox="1"/>
          <p:nvPr>
            <p:ph type="title"/>
          </p:nvPr>
        </p:nvSpPr>
        <p:spPr>
          <a:xfrm>
            <a:off x="931334" y="609600"/>
            <a:ext cx="8094134" cy="302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Trebuchet MS"/>
              <a:buNone/>
              <a:defRPr b="0" sz="4400" cap="none"/>
            </a:lvl1pPr>
            <a:lvl2pPr lvl="1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21"/>
          <p:cNvSpPr txBox="1"/>
          <p:nvPr>
            <p:ph idx="1" type="body"/>
          </p:nvPr>
        </p:nvSpPr>
        <p:spPr>
          <a:xfrm>
            <a:off x="677332" y="4013200"/>
            <a:ext cx="8596669" cy="51424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rtl="1" algn="r">
              <a:spcBef>
                <a:spcPts val="1000"/>
              </a:spcBef>
              <a:spcAft>
                <a:spcPts val="0"/>
              </a:spcAft>
              <a:buSzPts val="1920"/>
              <a:buFont typeface="Trebuchet MS"/>
              <a:buNone/>
              <a:defRPr sz="2400">
                <a:solidFill>
                  <a:srgbClr val="3F3F3F"/>
                </a:solidFill>
              </a:defRPr>
            </a:lvl1pPr>
            <a:lvl2pPr indent="-228600" lvl="1" marL="914400" rtl="1" algn="r">
              <a:spcBef>
                <a:spcPts val="1000"/>
              </a:spcBef>
              <a:spcAft>
                <a:spcPts val="0"/>
              </a:spcAft>
              <a:buSzPts val="1280"/>
              <a:buFont typeface="Trebuchet MS"/>
              <a:buNone/>
              <a:defRPr/>
            </a:lvl2pPr>
            <a:lvl3pPr indent="-228600" lvl="2" marL="1371600" rtl="1" algn="r">
              <a:spcBef>
                <a:spcPts val="1000"/>
              </a:spcBef>
              <a:spcAft>
                <a:spcPts val="0"/>
              </a:spcAft>
              <a:buSzPts val="1120"/>
              <a:buFont typeface="Trebuchet MS"/>
              <a:buNone/>
              <a:defRPr/>
            </a:lvl3pPr>
            <a:lvl4pPr indent="-228600" lvl="3" marL="1828800" rtl="1" algn="r">
              <a:spcBef>
                <a:spcPts val="1000"/>
              </a:spcBef>
              <a:spcAft>
                <a:spcPts val="0"/>
              </a:spcAft>
              <a:buSzPts val="960"/>
              <a:buFont typeface="Trebuchet MS"/>
              <a:buNone/>
              <a:defRPr/>
            </a:lvl4pPr>
            <a:lvl5pPr indent="-228600" lvl="4" marL="2286000" rtl="1" algn="r">
              <a:spcBef>
                <a:spcPts val="1000"/>
              </a:spcBef>
              <a:spcAft>
                <a:spcPts val="0"/>
              </a:spcAft>
              <a:buSzPts val="960"/>
              <a:buFont typeface="Trebuchet MS"/>
              <a:buNone/>
              <a:defRPr/>
            </a:lvl5pPr>
            <a:lvl6pPr indent="-320039" lvl="5" marL="2743200" rtl="1" algn="r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indent="-320039" lvl="6" marL="3200400" rtl="1" algn="r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indent="-320040" lvl="7" marL="3657600" rtl="1" algn="r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indent="-320040" lvl="8" marL="4114800" rtl="1" algn="r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/>
        </p:txBody>
      </p:sp>
      <p:sp>
        <p:nvSpPr>
          <p:cNvPr id="114" name="Google Shape;114;p21"/>
          <p:cNvSpPr txBox="1"/>
          <p:nvPr>
            <p:ph idx="2" type="body"/>
          </p:nvPr>
        </p:nvSpPr>
        <p:spPr>
          <a:xfrm>
            <a:off x="677335" y="4527448"/>
            <a:ext cx="8596668" cy="15139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1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7F7F7F"/>
                </a:solidFill>
              </a:defRPr>
            </a:lvl1pPr>
            <a:lvl2pPr indent="-228600" lvl="1" marL="914400" rtl="1" algn="r"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rtl="1" algn="r">
              <a:spcBef>
                <a:spcPts val="1000"/>
              </a:spcBef>
              <a:spcAft>
                <a:spcPts val="0"/>
              </a:spcAft>
              <a:buSzPts val="128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rtl="1" algn="r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rtl="1" algn="r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rtl="1" algn="r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rtl="1" algn="r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rtl="1" algn="r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rtl="1" algn="r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15" name="Google Shape;115;p21"/>
          <p:cNvSpPr txBox="1"/>
          <p:nvPr>
            <p:ph idx="10" type="dt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6" name="Google Shape;116;p21"/>
          <p:cNvSpPr txBox="1"/>
          <p:nvPr>
            <p:ph idx="11" type="ftr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21"/>
          <p:cNvSpPr txBox="1"/>
          <p:nvPr>
            <p:ph idx="12"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OM"/>
              <a:t>‹#›</a:t>
            </a:fld>
            <a:endParaRPr/>
          </a:p>
        </p:txBody>
      </p:sp>
      <p:sp>
        <p:nvSpPr>
          <p:cNvPr id="118" name="Google Shape;118;p21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ar-OM" sz="8000" u="none" cap="none" strike="noStrike">
                <a:solidFill>
                  <a:srgbClr val="FFDE6A"/>
                </a:solidFill>
                <a:latin typeface="Arial"/>
                <a:ea typeface="Arial"/>
                <a:cs typeface="Arial"/>
                <a:sym typeface="Arial"/>
              </a:rPr>
              <a:t>“</a:t>
            </a:r>
            <a:endParaRPr/>
          </a:p>
        </p:txBody>
      </p:sp>
      <p:sp>
        <p:nvSpPr>
          <p:cNvPr id="119" name="Google Shape;119;p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ar-OM" sz="8000" u="none" cap="none" strike="noStrike">
                <a:solidFill>
                  <a:srgbClr val="FFDE6A"/>
                </a:solidFill>
                <a:latin typeface="Arial"/>
                <a:ea typeface="Arial"/>
                <a:cs typeface="Arial"/>
                <a:sym typeface="Arial"/>
              </a:rPr>
              <a:t>”</a:t>
            </a:r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صواب أو خطأ">
  <p:cSld name="صواب أو خطأ"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22"/>
          <p:cNvSpPr txBox="1"/>
          <p:nvPr>
            <p:ph type="title"/>
          </p:nvPr>
        </p:nvSpPr>
        <p:spPr>
          <a:xfrm>
            <a:off x="685799" y="609600"/>
            <a:ext cx="8588203" cy="302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Trebuchet MS"/>
              <a:buNone/>
              <a:defRPr b="0" sz="4400" cap="none"/>
            </a:lvl1pPr>
            <a:lvl2pPr lvl="1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2" name="Google Shape;122;p22"/>
          <p:cNvSpPr txBox="1"/>
          <p:nvPr>
            <p:ph idx="1" type="body"/>
          </p:nvPr>
        </p:nvSpPr>
        <p:spPr>
          <a:xfrm>
            <a:off x="677332" y="4013200"/>
            <a:ext cx="8596669" cy="51424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rtl="1" algn="r">
              <a:spcBef>
                <a:spcPts val="1000"/>
              </a:spcBef>
              <a:spcAft>
                <a:spcPts val="0"/>
              </a:spcAft>
              <a:buSzPts val="1920"/>
              <a:buFont typeface="Trebuchet MS"/>
              <a:buNone/>
              <a:defRPr sz="2400">
                <a:solidFill>
                  <a:schemeClr val="accent1"/>
                </a:solidFill>
              </a:defRPr>
            </a:lvl1pPr>
            <a:lvl2pPr indent="-228600" lvl="1" marL="914400" rtl="1" algn="r">
              <a:spcBef>
                <a:spcPts val="1000"/>
              </a:spcBef>
              <a:spcAft>
                <a:spcPts val="0"/>
              </a:spcAft>
              <a:buSzPts val="1280"/>
              <a:buFont typeface="Trebuchet MS"/>
              <a:buNone/>
              <a:defRPr/>
            </a:lvl2pPr>
            <a:lvl3pPr indent="-228600" lvl="2" marL="1371600" rtl="1" algn="r">
              <a:spcBef>
                <a:spcPts val="1000"/>
              </a:spcBef>
              <a:spcAft>
                <a:spcPts val="0"/>
              </a:spcAft>
              <a:buSzPts val="1120"/>
              <a:buFont typeface="Trebuchet MS"/>
              <a:buNone/>
              <a:defRPr/>
            </a:lvl3pPr>
            <a:lvl4pPr indent="-228600" lvl="3" marL="1828800" rtl="1" algn="r">
              <a:spcBef>
                <a:spcPts val="1000"/>
              </a:spcBef>
              <a:spcAft>
                <a:spcPts val="0"/>
              </a:spcAft>
              <a:buSzPts val="960"/>
              <a:buFont typeface="Trebuchet MS"/>
              <a:buNone/>
              <a:defRPr/>
            </a:lvl4pPr>
            <a:lvl5pPr indent="-228600" lvl="4" marL="2286000" rtl="1" algn="r">
              <a:spcBef>
                <a:spcPts val="1000"/>
              </a:spcBef>
              <a:spcAft>
                <a:spcPts val="0"/>
              </a:spcAft>
              <a:buSzPts val="960"/>
              <a:buFont typeface="Trebuchet MS"/>
              <a:buNone/>
              <a:defRPr/>
            </a:lvl5pPr>
            <a:lvl6pPr indent="-320039" lvl="5" marL="2743200" rtl="1" algn="r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indent="-320039" lvl="6" marL="3200400" rtl="1" algn="r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indent="-320040" lvl="7" marL="3657600" rtl="1" algn="r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indent="-320040" lvl="8" marL="4114800" rtl="1" algn="r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/>
        </p:txBody>
      </p:sp>
      <p:sp>
        <p:nvSpPr>
          <p:cNvPr id="123" name="Google Shape;123;p22"/>
          <p:cNvSpPr txBox="1"/>
          <p:nvPr>
            <p:ph idx="2" type="body"/>
          </p:nvPr>
        </p:nvSpPr>
        <p:spPr>
          <a:xfrm>
            <a:off x="677335" y="4527448"/>
            <a:ext cx="8596668" cy="15139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1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7F7F7F"/>
                </a:solidFill>
              </a:defRPr>
            </a:lvl1pPr>
            <a:lvl2pPr indent="-228600" lvl="1" marL="914400" rtl="1" algn="r"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rtl="1" algn="r">
              <a:spcBef>
                <a:spcPts val="1000"/>
              </a:spcBef>
              <a:spcAft>
                <a:spcPts val="0"/>
              </a:spcAft>
              <a:buSzPts val="128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rtl="1" algn="r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rtl="1" algn="r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rtl="1" algn="r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rtl="1" algn="r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rtl="1" algn="r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rtl="1" algn="r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24" name="Google Shape;124;p22"/>
          <p:cNvSpPr txBox="1"/>
          <p:nvPr>
            <p:ph idx="10" type="dt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5" name="Google Shape;125;p22"/>
          <p:cNvSpPr txBox="1"/>
          <p:nvPr>
            <p:ph idx="11" type="ftr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22"/>
          <p:cNvSpPr txBox="1"/>
          <p:nvPr>
            <p:ph idx="12"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OM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عنوان ونص عمودي" type="vertTx">
  <p:cSld name="VERTICAL_TEXT"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23"/>
          <p:cNvSpPr txBox="1"/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rtl="1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9" name="Google Shape;129;p23"/>
          <p:cNvSpPr txBox="1"/>
          <p:nvPr>
            <p:ph idx="1" type="body"/>
          </p:nvPr>
        </p:nvSpPr>
        <p:spPr>
          <a:xfrm rot="5400000">
            <a:off x="3035281" y="-197358"/>
            <a:ext cx="3880773" cy="859666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0040" lvl="0" marL="457200" rtl="1" algn="r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indent="-320040" lvl="1" marL="914400" rtl="1" algn="r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indent="-320039" lvl="2" marL="1371600" rtl="1" algn="r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indent="-320039" lvl="3" marL="1828800" rtl="1" algn="r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indent="-320039" lvl="4" marL="2286000" rtl="1" algn="r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indent="-320039" lvl="5" marL="2743200" rtl="1" algn="r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indent="-320039" lvl="6" marL="3200400" rtl="1" algn="r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indent="-320040" lvl="7" marL="3657600" rtl="1" algn="r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indent="-320040" lvl="8" marL="4114800" rtl="1" algn="r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/>
        </p:txBody>
      </p:sp>
      <p:sp>
        <p:nvSpPr>
          <p:cNvPr id="130" name="Google Shape;130;p23"/>
          <p:cNvSpPr txBox="1"/>
          <p:nvPr>
            <p:ph idx="10" type="dt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1" name="Google Shape;131;p23"/>
          <p:cNvSpPr txBox="1"/>
          <p:nvPr>
            <p:ph idx="11" type="ftr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2" name="Google Shape;132;p23"/>
          <p:cNvSpPr txBox="1"/>
          <p:nvPr>
            <p:ph idx="12"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OM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عنوان ونص عموديان" type="vertTitleAndTx">
  <p:cSld name="VERTICAL_TITLE_AND_VERTICAL_TEXT"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24"/>
          <p:cNvSpPr txBox="1"/>
          <p:nvPr>
            <p:ph type="title"/>
          </p:nvPr>
        </p:nvSpPr>
        <p:spPr>
          <a:xfrm rot="5400000">
            <a:off x="5994319" y="2582953"/>
            <a:ext cx="5251451" cy="130474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5" name="Google Shape;135;p24"/>
          <p:cNvSpPr txBox="1"/>
          <p:nvPr>
            <p:ph idx="1" type="body"/>
          </p:nvPr>
        </p:nvSpPr>
        <p:spPr>
          <a:xfrm rot="5400000">
            <a:off x="1581685" y="-294750"/>
            <a:ext cx="5251450" cy="70601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0040" lvl="0" marL="457200" rtl="1" algn="r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indent="-320040" lvl="1" marL="914400" rtl="1" algn="r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indent="-320039" lvl="2" marL="1371600" rtl="1" algn="r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indent="-320039" lvl="3" marL="1828800" rtl="1" algn="r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indent="-320039" lvl="4" marL="2286000" rtl="1" algn="r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indent="-320039" lvl="5" marL="2743200" rtl="1" algn="r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indent="-320039" lvl="6" marL="3200400" rtl="1" algn="r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indent="-320040" lvl="7" marL="3657600" rtl="1" algn="r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indent="-320040" lvl="8" marL="4114800" rtl="1" algn="r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/>
        </p:txBody>
      </p:sp>
      <p:sp>
        <p:nvSpPr>
          <p:cNvPr id="136" name="Google Shape;136;p24"/>
          <p:cNvSpPr txBox="1"/>
          <p:nvPr>
            <p:ph idx="10" type="dt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7" name="Google Shape;137;p24"/>
          <p:cNvSpPr txBox="1"/>
          <p:nvPr>
            <p:ph idx="11" type="ftr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8" name="Google Shape;138;p24"/>
          <p:cNvSpPr txBox="1"/>
          <p:nvPr>
            <p:ph idx="12"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OM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theme" Target="../theme/theme2.xml"/><Relationship Id="rId16" Type="http://schemas.openxmlformats.org/officeDocument/2006/relationships/slideLayout" Target="../slideLayouts/slideLayout16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oogle Shape;6;p8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7" name="Google Shape;7;p8"/>
            <p:cNvCxnSpPr/>
            <p:nvPr/>
          </p:nvCxnSpPr>
          <p:spPr>
            <a:xfrm>
              <a:off x="9371012" y="0"/>
              <a:ext cx="1219200" cy="6858000"/>
            </a:xfrm>
            <a:prstGeom prst="straightConnector1">
              <a:avLst/>
            </a:prstGeom>
            <a:noFill/>
            <a:ln cap="flat" cmpd="sng" w="9525">
              <a:solidFill>
                <a:srgbClr val="BFBFBF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8" name="Google Shape;8;p8"/>
            <p:cNvCxnSpPr/>
            <p:nvPr/>
          </p:nvCxnSpPr>
          <p:spPr>
            <a:xfrm flipH="1">
              <a:off x="7425267" y="3681413"/>
              <a:ext cx="4763558" cy="3176587"/>
            </a:xfrm>
            <a:prstGeom prst="straightConnector1">
              <a:avLst/>
            </a:prstGeom>
            <a:noFill/>
            <a:ln cap="flat" cmpd="sng" w="9525">
              <a:solidFill>
                <a:srgbClr val="D8D8D8"/>
              </a:solidFill>
              <a:prstDash val="solid"/>
              <a:round/>
              <a:headEnd len="sm" w="sm" type="none"/>
              <a:tailEnd len="sm" w="sm" type="none"/>
            </a:ln>
          </p:spPr>
        </p:cxnSp>
        <p:sp>
          <p:nvSpPr>
            <p:cNvPr id="9" name="Google Shape;9;p8"/>
            <p:cNvSpPr/>
            <p:nvPr/>
          </p:nvSpPr>
          <p:spPr>
            <a:xfrm>
              <a:off x="9181476" y="-8467"/>
              <a:ext cx="3007349" cy="6866467"/>
            </a:xfrm>
            <a:custGeom>
              <a:rect b="b" l="l" r="r" t="t"/>
              <a:pathLst>
                <a:path extrusionOk="0" h="6866467" w="3007349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29803"/>
              </a:schemeClr>
            </a:solidFill>
            <a:ln>
              <a:noFill/>
            </a:ln>
          </p:spPr>
        </p:sp>
        <p:sp>
          <p:nvSpPr>
            <p:cNvPr id="10" name="Google Shape;10;p8"/>
            <p:cNvSpPr/>
            <p:nvPr/>
          </p:nvSpPr>
          <p:spPr>
            <a:xfrm>
              <a:off x="9603442" y="-8467"/>
              <a:ext cx="2588558" cy="6866467"/>
            </a:xfrm>
            <a:custGeom>
              <a:rect b="b" l="l" r="r" t="t"/>
              <a:pathLst>
                <a:path extrusionOk="0" h="6866467" w="2573311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</p:spPr>
        </p:sp>
        <p:sp>
          <p:nvSpPr>
            <p:cNvPr id="11" name="Google Shape;11;p8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fmla="val 100000" name="adj"/>
              </a:avLst>
            </a:prstGeom>
            <a:solidFill>
              <a:schemeClr val="accent2">
                <a:alpha val="71764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" name="Google Shape;12;p8"/>
            <p:cNvSpPr/>
            <p:nvPr/>
          </p:nvSpPr>
          <p:spPr>
            <a:xfrm>
              <a:off x="9334500" y="-8467"/>
              <a:ext cx="2854326" cy="6866467"/>
            </a:xfrm>
            <a:custGeom>
              <a:rect b="b" l="l" r="r" t="t"/>
              <a:pathLst>
                <a:path extrusionOk="0" h="6866467" w="2858013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96F06">
                <a:alpha val="69803"/>
              </a:srgbClr>
            </a:solidFill>
            <a:ln>
              <a:noFill/>
            </a:ln>
          </p:spPr>
        </p:sp>
        <p:sp>
          <p:nvSpPr>
            <p:cNvPr id="13" name="Google Shape;13;p8"/>
            <p:cNvSpPr/>
            <p:nvPr/>
          </p:nvSpPr>
          <p:spPr>
            <a:xfrm>
              <a:off x="10898730" y="-8467"/>
              <a:ext cx="1290094" cy="6866467"/>
            </a:xfrm>
            <a:custGeom>
              <a:rect b="b" l="l" r="r" t="t"/>
              <a:pathLst>
                <a:path extrusionOk="0" h="6858000" w="1290094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rgbClr val="FFDE6A">
                <a:alpha val="69803"/>
              </a:srgbClr>
            </a:solidFill>
            <a:ln>
              <a:noFill/>
            </a:ln>
          </p:spPr>
        </p:sp>
        <p:sp>
          <p:nvSpPr>
            <p:cNvPr id="14" name="Google Shape;14;p8"/>
            <p:cNvSpPr/>
            <p:nvPr/>
          </p:nvSpPr>
          <p:spPr>
            <a:xfrm>
              <a:off x="10938999" y="-8467"/>
              <a:ext cx="1249825" cy="6866467"/>
            </a:xfrm>
            <a:custGeom>
              <a:rect b="b" l="l" r="r" t="t"/>
              <a:pathLst>
                <a:path extrusionOk="0" h="6858000" w="1249825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4705"/>
              </a:schemeClr>
            </a:solidFill>
            <a:ln>
              <a:noFill/>
            </a:ln>
          </p:spPr>
        </p:sp>
        <p:sp>
          <p:nvSpPr>
            <p:cNvPr id="15" name="Google Shape;15;p8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fmla="val 100000" name="adj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" name="Google Shape;16;p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fmla="val 0" name="adj"/>
              </a:avLst>
            </a:prstGeom>
            <a:solidFill>
              <a:schemeClr val="accent1">
                <a:alpha val="84705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7" name="Google Shape;17;p8"/>
          <p:cNvSpPr txBox="1"/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marR="0" rtl="1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Trebuchet MS"/>
              <a:buNone/>
              <a:defRPr b="0" i="0" sz="36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marR="0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2pPr>
            <a:lvl3pPr lvl="2" marR="0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3pPr>
            <a:lvl4pPr lvl="3" marR="0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4pPr>
            <a:lvl5pPr lvl="4" marR="0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5pPr>
            <a:lvl6pPr lvl="5" marR="0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6pPr>
            <a:lvl7pPr lvl="6" marR="0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7pPr>
            <a:lvl8pPr lvl="7" marR="0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8pPr>
            <a:lvl9pPr lvl="8" marR="0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18" name="Google Shape;18;p8"/>
          <p:cNvSpPr txBox="1"/>
          <p:nvPr>
            <p:ph idx="1" type="body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0040" lvl="0" marL="457200" marR="0" rtl="1" algn="r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440"/>
              <a:buFont typeface="Noto Sans Symbols"/>
              <a:buChar char="►"/>
              <a:defRPr b="0" i="0" sz="18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-309880" lvl="1" marL="914400" marR="0" rtl="1" algn="r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Char char="►"/>
              <a:defRPr b="0" i="0" sz="16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-299719" lvl="2" marL="1371600" marR="0" rtl="1" algn="r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Char char="►"/>
              <a:defRPr b="0" i="0" sz="14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-289560" lvl="3" marL="1828800" marR="0" rtl="1" algn="r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-289560" lvl="4" marL="2286000" marR="0" rtl="1" algn="r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-289560" lvl="5" marL="2743200" marR="0" rtl="1" algn="r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-289560" lvl="6" marL="3200400" marR="0" rtl="1" algn="r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-289559" lvl="7" marL="3657600" marR="0" rtl="1" algn="r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-289559" lvl="8" marL="4114800" marR="0" rtl="1" algn="r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19" name="Google Shape;19;p8"/>
          <p:cNvSpPr txBox="1"/>
          <p:nvPr>
            <p:ph idx="10" type="dt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900" u="none" cap="none" strike="noStrike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20" name="Google Shape;20;p8"/>
          <p:cNvSpPr txBox="1"/>
          <p:nvPr>
            <p:ph idx="11" type="ftr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900" u="none" cap="none" strike="noStrike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21" name="Google Shape;21;p8"/>
          <p:cNvSpPr txBox="1"/>
          <p:nvPr>
            <p:ph idx="12"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OM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" name="Google Shape;143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381000"/>
            <a:ext cx="5395359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144" name="Google Shape;144;p1"/>
          <p:cNvSpPr txBox="1"/>
          <p:nvPr/>
        </p:nvSpPr>
        <p:spPr>
          <a:xfrm>
            <a:off x="5413893" y="755779"/>
            <a:ext cx="4089030" cy="5509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ar-OM" sz="8800" u="none" cap="none" strike="noStrike">
                <a:solidFill>
                  <a:srgbClr val="D98117"/>
                </a:solidFill>
                <a:latin typeface="Arial"/>
                <a:ea typeface="Arial"/>
                <a:cs typeface="Arial"/>
                <a:sym typeface="Arial"/>
              </a:rPr>
              <a:t>جمع وطرح الأعداد الصحيحة</a:t>
            </a:r>
            <a:endParaRPr/>
          </a:p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ar-OM" sz="8800" u="none" cap="none" strike="noStrike">
                <a:solidFill>
                  <a:srgbClr val="D98117"/>
                </a:solidFill>
                <a:latin typeface="Arial"/>
                <a:ea typeface="Arial"/>
                <a:cs typeface="Arial"/>
                <a:sym typeface="Arial"/>
              </a:rPr>
              <a:t>(1-1أ)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2"/>
          <p:cNvSpPr/>
          <p:nvPr/>
        </p:nvSpPr>
        <p:spPr>
          <a:xfrm>
            <a:off x="509399" y="3075057"/>
            <a:ext cx="9257886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457200" lvl="0" marL="457200" marR="0" rtl="1" algn="r">
              <a:spcBef>
                <a:spcPts val="0"/>
              </a:spcBef>
              <a:spcAft>
                <a:spcPts val="0"/>
              </a:spcAft>
              <a:buClr>
                <a:srgbClr val="D98117"/>
              </a:buClr>
              <a:buSzPts val="4000"/>
              <a:buFont typeface="Arial"/>
              <a:buChar char="•"/>
            </a:pPr>
            <a:r>
              <a:rPr b="0" i="0" lang="ar-OM" sz="4000" u="none" cap="none" strike="noStrike">
                <a:solidFill>
                  <a:srgbClr val="D98117"/>
                </a:solidFill>
                <a:latin typeface="Arial"/>
                <a:ea typeface="Arial"/>
                <a:cs typeface="Arial"/>
                <a:sym typeface="Arial"/>
              </a:rPr>
              <a:t>جمع الأعداد الصحيحة، وطرحها، وضربها، وقسمتها.</a:t>
            </a:r>
            <a:endParaRPr b="0" i="0" sz="400000" u="none" cap="none" strike="noStrike">
              <a:solidFill>
                <a:srgbClr val="D98117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0" name="Google Shape;150;p2"/>
          <p:cNvSpPr txBox="1"/>
          <p:nvPr/>
        </p:nvSpPr>
        <p:spPr>
          <a:xfrm>
            <a:off x="6137153" y="138078"/>
            <a:ext cx="2319866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OM" sz="5400" u="none" cap="none" strike="noStrike">
                <a:solidFill>
                  <a:srgbClr val="D98117"/>
                </a:solidFill>
                <a:latin typeface="Arabic Typesetting"/>
                <a:ea typeface="Arabic Typesetting"/>
                <a:cs typeface="Arabic Typesetting"/>
                <a:sym typeface="Arabic Typesetting"/>
              </a:rPr>
              <a:t>أهداف الدرس</a:t>
            </a:r>
            <a:endParaRPr/>
          </a:p>
        </p:txBody>
      </p:sp>
      <p:sp>
        <p:nvSpPr>
          <p:cNvPr id="151" name="Google Shape;151;p2"/>
          <p:cNvSpPr/>
          <p:nvPr/>
        </p:nvSpPr>
        <p:spPr>
          <a:xfrm>
            <a:off x="5010155" y="223102"/>
            <a:ext cx="3757756" cy="698391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cxnSp>
        <p:nvCxnSpPr>
          <p:cNvPr id="152" name="Google Shape;152;p2"/>
          <p:cNvCxnSpPr/>
          <p:nvPr/>
        </p:nvCxnSpPr>
        <p:spPr>
          <a:xfrm rot="10800000">
            <a:off x="5808270" y="203646"/>
            <a:ext cx="0" cy="717847"/>
          </a:xfrm>
          <a:prstGeom prst="straightConnector1">
            <a:avLst/>
          </a:prstGeom>
          <a:noFill/>
          <a:ln cap="flat" cmpd="sng" w="762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  <p:grpSp>
        <p:nvGrpSpPr>
          <p:cNvPr id="153" name="Google Shape;153;p2"/>
          <p:cNvGrpSpPr/>
          <p:nvPr/>
        </p:nvGrpSpPr>
        <p:grpSpPr>
          <a:xfrm>
            <a:off x="5591175" y="921493"/>
            <a:ext cx="3124200" cy="74090"/>
            <a:chOff x="5591175" y="776215"/>
            <a:chExt cx="3124200" cy="74090"/>
          </a:xfrm>
        </p:grpSpPr>
        <p:cxnSp>
          <p:nvCxnSpPr>
            <p:cNvPr id="154" name="Google Shape;154;p2"/>
            <p:cNvCxnSpPr/>
            <p:nvPr/>
          </p:nvCxnSpPr>
          <p:spPr>
            <a:xfrm rot="10800000">
              <a:off x="5591175" y="850305"/>
              <a:ext cx="31242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55" name="Google Shape;155;p2"/>
            <p:cNvCxnSpPr/>
            <p:nvPr/>
          </p:nvCxnSpPr>
          <p:spPr>
            <a:xfrm rot="10800000">
              <a:off x="5982056" y="776215"/>
              <a:ext cx="2733319" cy="0"/>
            </a:xfrm>
            <a:prstGeom prst="straightConnector1">
              <a:avLst/>
            </a:prstGeom>
            <a:noFill/>
            <a:ln cap="flat" cmpd="sng" w="28575">
              <a:solidFill>
                <a:schemeClr val="accent1"/>
              </a:solidFill>
              <a:prstDash val="dash"/>
              <a:round/>
              <a:headEnd len="sm" w="sm" type="none"/>
              <a:tailEnd len="sm" w="sm" type="none"/>
            </a:ln>
          </p:spPr>
        </p:cxnSp>
      </p:grpSp>
      <p:grpSp>
        <p:nvGrpSpPr>
          <p:cNvPr id="156" name="Google Shape;156;p2"/>
          <p:cNvGrpSpPr/>
          <p:nvPr/>
        </p:nvGrpSpPr>
        <p:grpSpPr>
          <a:xfrm>
            <a:off x="5896331" y="177028"/>
            <a:ext cx="76556" cy="1073152"/>
            <a:chOff x="5896331" y="31750"/>
            <a:chExt cx="76556" cy="1073152"/>
          </a:xfrm>
        </p:grpSpPr>
        <p:cxnSp>
          <p:nvCxnSpPr>
            <p:cNvPr id="157" name="Google Shape;157;p2"/>
            <p:cNvCxnSpPr/>
            <p:nvPr/>
          </p:nvCxnSpPr>
          <p:spPr>
            <a:xfrm rot="10800000">
              <a:off x="5896331" y="31750"/>
              <a:ext cx="0" cy="1073152"/>
            </a:xfrm>
            <a:prstGeom prst="straightConnector1">
              <a:avLst/>
            </a:prstGeom>
            <a:noFill/>
            <a:ln cap="flat" cmpd="sng" w="285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58" name="Google Shape;158;p2"/>
            <p:cNvCxnSpPr/>
            <p:nvPr/>
          </p:nvCxnSpPr>
          <p:spPr>
            <a:xfrm rot="10800000">
              <a:off x="5972887" y="34925"/>
              <a:ext cx="0" cy="721075"/>
            </a:xfrm>
            <a:prstGeom prst="straightConnector1">
              <a:avLst/>
            </a:prstGeom>
            <a:noFill/>
            <a:ln cap="flat" cmpd="sng" w="28575">
              <a:solidFill>
                <a:schemeClr val="accent1"/>
              </a:solidFill>
              <a:prstDash val="dash"/>
              <a:round/>
              <a:headEnd len="sm" w="sm" type="none"/>
              <a:tailEnd len="sm" w="sm" type="none"/>
            </a:ln>
          </p:spPr>
        </p:cxnSp>
      </p:grpSp>
      <p:grpSp>
        <p:nvGrpSpPr>
          <p:cNvPr id="159" name="Google Shape;159;p2"/>
          <p:cNvGrpSpPr/>
          <p:nvPr/>
        </p:nvGrpSpPr>
        <p:grpSpPr>
          <a:xfrm>
            <a:off x="5640605" y="1044574"/>
            <a:ext cx="218967" cy="227119"/>
            <a:chOff x="5640605" y="899296"/>
            <a:chExt cx="218967" cy="227119"/>
          </a:xfrm>
        </p:grpSpPr>
        <p:sp>
          <p:nvSpPr>
            <p:cNvPr id="160" name="Google Shape;160;p2"/>
            <p:cNvSpPr/>
            <p:nvPr/>
          </p:nvSpPr>
          <p:spPr>
            <a:xfrm>
              <a:off x="5685797" y="899296"/>
              <a:ext cx="173775" cy="173775"/>
            </a:xfrm>
            <a:prstGeom prst="rect">
              <a:avLst/>
            </a:prstGeom>
            <a:noFill/>
            <a:ln cap="rnd" cmpd="sng" w="19050">
              <a:solidFill>
                <a:srgbClr val="FFCA0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161" name="Google Shape;161;p2"/>
            <p:cNvSpPr/>
            <p:nvPr/>
          </p:nvSpPr>
          <p:spPr>
            <a:xfrm>
              <a:off x="5640605" y="952640"/>
              <a:ext cx="173775" cy="173775"/>
            </a:xfrm>
            <a:prstGeom prst="rect">
              <a:avLst/>
            </a:prstGeom>
            <a:noFill/>
            <a:ln cap="rnd" cmpd="sng" w="19050">
              <a:solidFill>
                <a:srgbClr val="FFCA0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</p:grp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50"/>
                            </p:stCondLst>
                            <p:childTnLst>
                              <p:par>
                                <p:cTn fill="hold" nodeType="after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750"/>
                            </p:stCondLst>
                            <p:childTnLst>
                              <p:par>
                                <p:cTn fill="hold" nodeType="after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25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25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4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3"/>
          <p:cNvSpPr/>
          <p:nvPr/>
        </p:nvSpPr>
        <p:spPr>
          <a:xfrm>
            <a:off x="3571685" y="94004"/>
            <a:ext cx="2897024" cy="581114"/>
          </a:xfrm>
          <a:prstGeom prst="roundRect">
            <a:avLst>
              <a:gd fmla="val 50000" name="adj"/>
            </a:avLst>
          </a:prstGeom>
          <a:solidFill>
            <a:srgbClr val="DA932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ar-OM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جمع الأعداد وطرحها</a:t>
            </a:r>
            <a:endParaRPr/>
          </a:p>
        </p:txBody>
      </p:sp>
      <p:sp>
        <p:nvSpPr>
          <p:cNvPr id="167" name="Google Shape;167;p3"/>
          <p:cNvSpPr txBox="1"/>
          <p:nvPr/>
        </p:nvSpPr>
        <p:spPr>
          <a:xfrm>
            <a:off x="7519733" y="1076771"/>
            <a:ext cx="2151551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ar-OM" sz="2800" u="none" cap="none" strike="noStrike">
                <a:solidFill>
                  <a:srgbClr val="D98117"/>
                </a:solidFill>
                <a:latin typeface="Arial"/>
                <a:ea typeface="Arial"/>
                <a:cs typeface="Arial"/>
                <a:sym typeface="Arial"/>
              </a:rPr>
              <a:t>ما ناتج كلا مما يلي :</a:t>
            </a:r>
            <a:endParaRPr/>
          </a:p>
        </p:txBody>
      </p:sp>
      <p:sp>
        <p:nvSpPr>
          <p:cNvPr id="168" name="Google Shape;168;p3"/>
          <p:cNvSpPr txBox="1"/>
          <p:nvPr/>
        </p:nvSpPr>
        <p:spPr>
          <a:xfrm>
            <a:off x="8050434" y="1394891"/>
            <a:ext cx="1364476" cy="504753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457200" lvl="0" marL="457200" marR="0" rtl="1" algn="r">
              <a:lnSpc>
                <a:spcPct val="300000"/>
              </a:lnSpc>
              <a:spcBef>
                <a:spcPts val="0"/>
              </a:spcBef>
              <a:spcAft>
                <a:spcPts val="0"/>
              </a:spcAft>
              <a:buClr>
                <a:srgbClr val="D98117"/>
              </a:buClr>
              <a:buSzPts val="2800"/>
              <a:buFont typeface="Arial"/>
              <a:buChar char="◘"/>
            </a:pPr>
            <a:r>
              <a:rPr b="0" i="0" lang="ar-OM" sz="2800" u="none" cap="none" strike="noStrike">
                <a:solidFill>
                  <a:srgbClr val="D98117"/>
                </a:solidFill>
                <a:latin typeface="Arial"/>
                <a:ea typeface="Arial"/>
                <a:cs typeface="Arial"/>
                <a:sym typeface="Arial"/>
              </a:rPr>
              <a:t>3+4</a:t>
            </a:r>
            <a:endParaRPr/>
          </a:p>
          <a:p>
            <a:pPr indent="-457200" lvl="0" marL="457200" marR="0" rtl="1" algn="r">
              <a:lnSpc>
                <a:spcPct val="300000"/>
              </a:lnSpc>
              <a:spcBef>
                <a:spcPts val="0"/>
              </a:spcBef>
              <a:spcAft>
                <a:spcPts val="0"/>
              </a:spcAft>
              <a:buClr>
                <a:srgbClr val="D98117"/>
              </a:buClr>
              <a:buSzPts val="2800"/>
              <a:buFont typeface="Arial"/>
              <a:buChar char="◘"/>
            </a:pPr>
            <a:r>
              <a:rPr b="0" i="0" lang="ar-OM" sz="2800" u="none" cap="none" strike="noStrike">
                <a:solidFill>
                  <a:srgbClr val="D98117"/>
                </a:solidFill>
                <a:latin typeface="Arial"/>
                <a:ea typeface="Arial"/>
                <a:cs typeface="Arial"/>
                <a:sym typeface="Arial"/>
              </a:rPr>
              <a:t>3-5</a:t>
            </a:r>
            <a:endParaRPr/>
          </a:p>
          <a:p>
            <a:pPr indent="-457200" lvl="0" marL="457200" marR="0" rtl="1" algn="r">
              <a:lnSpc>
                <a:spcPct val="300000"/>
              </a:lnSpc>
              <a:spcBef>
                <a:spcPts val="0"/>
              </a:spcBef>
              <a:spcAft>
                <a:spcPts val="0"/>
              </a:spcAft>
              <a:buClr>
                <a:srgbClr val="D98117"/>
              </a:buClr>
              <a:buSzPts val="2800"/>
              <a:buFont typeface="Arial"/>
              <a:buChar char="◘"/>
            </a:pPr>
            <a:r>
              <a:rPr b="0" i="0" lang="ar-OM" sz="2800" u="none" cap="none" strike="noStrike">
                <a:solidFill>
                  <a:srgbClr val="D98117"/>
                </a:solidFill>
                <a:latin typeface="Arial"/>
                <a:ea typeface="Arial"/>
                <a:cs typeface="Arial"/>
                <a:sym typeface="Arial"/>
              </a:rPr>
              <a:t>-2+6</a:t>
            </a:r>
            <a:endParaRPr/>
          </a:p>
          <a:p>
            <a:pPr indent="-457200" lvl="0" marL="457200" marR="0" rtl="1" algn="r">
              <a:lnSpc>
                <a:spcPct val="300000"/>
              </a:lnSpc>
              <a:spcBef>
                <a:spcPts val="0"/>
              </a:spcBef>
              <a:spcAft>
                <a:spcPts val="0"/>
              </a:spcAft>
              <a:buClr>
                <a:srgbClr val="D98117"/>
              </a:buClr>
              <a:buSzPts val="2800"/>
              <a:buFont typeface="Arial"/>
              <a:buChar char="◘"/>
            </a:pPr>
            <a:r>
              <a:rPr b="0" i="0" lang="ar-OM" sz="2800" u="none" cap="none" strike="noStrike">
                <a:solidFill>
                  <a:srgbClr val="D98117"/>
                </a:solidFill>
                <a:latin typeface="Arial"/>
                <a:ea typeface="Arial"/>
                <a:cs typeface="Arial"/>
                <a:sym typeface="Arial"/>
              </a:rPr>
              <a:t>-1-3</a:t>
            </a:r>
            <a:endParaRPr/>
          </a:p>
        </p:txBody>
      </p:sp>
      <p:sp>
        <p:nvSpPr>
          <p:cNvPr id="169" name="Google Shape;169;p3"/>
          <p:cNvSpPr txBox="1"/>
          <p:nvPr/>
        </p:nvSpPr>
        <p:spPr>
          <a:xfrm>
            <a:off x="3224027" y="1076771"/>
            <a:ext cx="1460656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ar-OM" sz="2800" u="none" cap="none" strike="noStrike">
                <a:solidFill>
                  <a:srgbClr val="D98117"/>
                </a:solidFill>
                <a:latin typeface="Arial"/>
                <a:ea typeface="Arial"/>
                <a:cs typeface="Arial"/>
                <a:sym typeface="Arial"/>
              </a:rPr>
              <a:t>خط الأعداد</a:t>
            </a:r>
            <a:endParaRPr/>
          </a:p>
        </p:txBody>
      </p:sp>
      <p:sp>
        <p:nvSpPr>
          <p:cNvPr id="170" name="Google Shape;170;p3"/>
          <p:cNvSpPr txBox="1"/>
          <p:nvPr/>
        </p:nvSpPr>
        <p:spPr>
          <a:xfrm>
            <a:off x="5395870" y="1076771"/>
            <a:ext cx="1519968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ar-OM" sz="2800" u="none" cap="none" strike="noStrike">
                <a:solidFill>
                  <a:srgbClr val="D98117"/>
                </a:solidFill>
                <a:latin typeface="Arial"/>
                <a:ea typeface="Arial"/>
                <a:cs typeface="Arial"/>
                <a:sym typeface="Arial"/>
              </a:rPr>
              <a:t>المحسوسات</a:t>
            </a:r>
            <a:endParaRPr/>
          </a:p>
        </p:txBody>
      </p:sp>
      <p:sp>
        <p:nvSpPr>
          <p:cNvPr id="171" name="Google Shape;171;p3"/>
          <p:cNvSpPr txBox="1"/>
          <p:nvPr/>
        </p:nvSpPr>
        <p:spPr>
          <a:xfrm>
            <a:off x="898295" y="1076771"/>
            <a:ext cx="1614545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ar-OM" sz="2800" u="none" cap="none" strike="noStrike">
                <a:solidFill>
                  <a:srgbClr val="D98117"/>
                </a:solidFill>
                <a:latin typeface="Arial"/>
                <a:ea typeface="Arial"/>
                <a:cs typeface="Arial"/>
                <a:sym typeface="Arial"/>
              </a:rPr>
              <a:t>قاعدة حسابية</a:t>
            </a:r>
            <a:endParaRPr/>
          </a:p>
        </p:txBody>
      </p:sp>
      <p:sp>
        <p:nvSpPr>
          <p:cNvPr id="172" name="Google Shape;172;p3"/>
          <p:cNvSpPr/>
          <p:nvPr/>
        </p:nvSpPr>
        <p:spPr>
          <a:xfrm>
            <a:off x="6503422" y="1941823"/>
            <a:ext cx="256373" cy="256373"/>
          </a:xfrm>
          <a:prstGeom prst="ellipse">
            <a:avLst/>
          </a:prstGeom>
          <a:solidFill>
            <a:srgbClr val="D98117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73" name="Google Shape;173;p3"/>
          <p:cNvSpPr/>
          <p:nvPr/>
        </p:nvSpPr>
        <p:spPr>
          <a:xfrm>
            <a:off x="6247048" y="1941823"/>
            <a:ext cx="256373" cy="256373"/>
          </a:xfrm>
          <a:prstGeom prst="ellipse">
            <a:avLst/>
          </a:prstGeom>
          <a:solidFill>
            <a:srgbClr val="D98117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74" name="Google Shape;174;p3"/>
          <p:cNvSpPr/>
          <p:nvPr/>
        </p:nvSpPr>
        <p:spPr>
          <a:xfrm>
            <a:off x="5990675" y="1941823"/>
            <a:ext cx="256373" cy="256373"/>
          </a:xfrm>
          <a:prstGeom prst="ellipse">
            <a:avLst/>
          </a:prstGeom>
          <a:solidFill>
            <a:srgbClr val="D98117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75" name="Google Shape;175;p3"/>
          <p:cNvSpPr/>
          <p:nvPr/>
        </p:nvSpPr>
        <p:spPr>
          <a:xfrm>
            <a:off x="6503422" y="2198196"/>
            <a:ext cx="256373" cy="256373"/>
          </a:xfrm>
          <a:prstGeom prst="ellipse">
            <a:avLst/>
          </a:prstGeom>
          <a:solidFill>
            <a:srgbClr val="D98117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76" name="Google Shape;176;p3"/>
          <p:cNvSpPr/>
          <p:nvPr/>
        </p:nvSpPr>
        <p:spPr>
          <a:xfrm>
            <a:off x="6247049" y="2198196"/>
            <a:ext cx="256373" cy="256373"/>
          </a:xfrm>
          <a:prstGeom prst="ellipse">
            <a:avLst/>
          </a:prstGeom>
          <a:solidFill>
            <a:srgbClr val="D98117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77" name="Google Shape;177;p3"/>
          <p:cNvSpPr/>
          <p:nvPr/>
        </p:nvSpPr>
        <p:spPr>
          <a:xfrm>
            <a:off x="5990675" y="2198196"/>
            <a:ext cx="256373" cy="256373"/>
          </a:xfrm>
          <a:prstGeom prst="ellipse">
            <a:avLst/>
          </a:prstGeom>
          <a:solidFill>
            <a:srgbClr val="D98117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78" name="Google Shape;178;p3"/>
          <p:cNvSpPr/>
          <p:nvPr/>
        </p:nvSpPr>
        <p:spPr>
          <a:xfrm>
            <a:off x="5734301" y="2198196"/>
            <a:ext cx="256373" cy="256373"/>
          </a:xfrm>
          <a:prstGeom prst="ellipse">
            <a:avLst/>
          </a:prstGeom>
          <a:solidFill>
            <a:srgbClr val="D98117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79" name="Google Shape;179;p3"/>
          <p:cNvSpPr txBox="1"/>
          <p:nvPr/>
        </p:nvSpPr>
        <p:spPr>
          <a:xfrm>
            <a:off x="7761946" y="2044372"/>
            <a:ext cx="603050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ar-OM" sz="2800" u="none" cap="none" strike="noStrike">
                <a:solidFill>
                  <a:srgbClr val="D98117"/>
                </a:solidFill>
                <a:latin typeface="Arial"/>
                <a:ea typeface="Arial"/>
                <a:cs typeface="Arial"/>
                <a:sym typeface="Arial"/>
              </a:rPr>
              <a:t>= 7</a:t>
            </a:r>
            <a:endParaRPr/>
          </a:p>
        </p:txBody>
      </p:sp>
      <p:sp>
        <p:nvSpPr>
          <p:cNvPr id="180" name="Google Shape;180;p3"/>
          <p:cNvSpPr txBox="1"/>
          <p:nvPr/>
        </p:nvSpPr>
        <p:spPr>
          <a:xfrm>
            <a:off x="7569372" y="3311908"/>
            <a:ext cx="782587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ar-OM" sz="2800" u="none" cap="none" strike="noStrike">
                <a:solidFill>
                  <a:srgbClr val="D98117"/>
                </a:solidFill>
                <a:latin typeface="Arial"/>
                <a:ea typeface="Arial"/>
                <a:cs typeface="Arial"/>
                <a:sym typeface="Arial"/>
              </a:rPr>
              <a:t>= -2</a:t>
            </a:r>
            <a:endParaRPr/>
          </a:p>
        </p:txBody>
      </p:sp>
      <p:sp>
        <p:nvSpPr>
          <p:cNvPr id="181" name="Google Shape;181;p3"/>
          <p:cNvSpPr txBox="1"/>
          <p:nvPr/>
        </p:nvSpPr>
        <p:spPr>
          <a:xfrm>
            <a:off x="7554992" y="4584130"/>
            <a:ext cx="603050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ar-OM" sz="2800" u="none" cap="none" strike="noStrike">
                <a:solidFill>
                  <a:srgbClr val="D98117"/>
                </a:solidFill>
                <a:latin typeface="Arial"/>
                <a:ea typeface="Arial"/>
                <a:cs typeface="Arial"/>
                <a:sym typeface="Arial"/>
              </a:rPr>
              <a:t>= 4</a:t>
            </a:r>
            <a:endParaRPr/>
          </a:p>
        </p:txBody>
      </p:sp>
      <p:sp>
        <p:nvSpPr>
          <p:cNvPr id="182" name="Google Shape;182;p3"/>
          <p:cNvSpPr txBox="1"/>
          <p:nvPr/>
        </p:nvSpPr>
        <p:spPr>
          <a:xfrm>
            <a:off x="7340196" y="5855250"/>
            <a:ext cx="782587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ar-OM" sz="2800" u="none" cap="none" strike="noStrike">
                <a:solidFill>
                  <a:srgbClr val="D98117"/>
                </a:solidFill>
                <a:latin typeface="Arial"/>
                <a:ea typeface="Arial"/>
                <a:cs typeface="Arial"/>
                <a:sym typeface="Arial"/>
              </a:rPr>
              <a:t>= -4</a:t>
            </a:r>
            <a:endParaRPr/>
          </a:p>
        </p:txBody>
      </p:sp>
      <p:sp>
        <p:nvSpPr>
          <p:cNvPr id="183" name="Google Shape;183;p3"/>
          <p:cNvSpPr/>
          <p:nvPr/>
        </p:nvSpPr>
        <p:spPr>
          <a:xfrm>
            <a:off x="6371810" y="3183721"/>
            <a:ext cx="256373" cy="256373"/>
          </a:xfrm>
          <a:prstGeom prst="ellipse">
            <a:avLst/>
          </a:prstGeom>
          <a:solidFill>
            <a:srgbClr val="D98117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84" name="Google Shape;184;p3"/>
          <p:cNvSpPr/>
          <p:nvPr/>
        </p:nvSpPr>
        <p:spPr>
          <a:xfrm>
            <a:off x="6115436" y="3183721"/>
            <a:ext cx="256373" cy="256373"/>
          </a:xfrm>
          <a:prstGeom prst="ellipse">
            <a:avLst/>
          </a:prstGeom>
          <a:solidFill>
            <a:srgbClr val="D98117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85" name="Google Shape;185;p3"/>
          <p:cNvSpPr/>
          <p:nvPr/>
        </p:nvSpPr>
        <p:spPr>
          <a:xfrm>
            <a:off x="5859063" y="3183721"/>
            <a:ext cx="256373" cy="256373"/>
          </a:xfrm>
          <a:prstGeom prst="ellipse">
            <a:avLst/>
          </a:prstGeom>
          <a:solidFill>
            <a:srgbClr val="D98117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86" name="Google Shape;186;p3"/>
          <p:cNvSpPr/>
          <p:nvPr/>
        </p:nvSpPr>
        <p:spPr>
          <a:xfrm>
            <a:off x="6371810" y="3440094"/>
            <a:ext cx="256373" cy="256373"/>
          </a:xfrm>
          <a:prstGeom prst="ellipse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87" name="Google Shape;187;p3"/>
          <p:cNvSpPr/>
          <p:nvPr/>
        </p:nvSpPr>
        <p:spPr>
          <a:xfrm>
            <a:off x="6115437" y="3440094"/>
            <a:ext cx="256373" cy="256373"/>
          </a:xfrm>
          <a:prstGeom prst="ellipse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88" name="Google Shape;188;p3"/>
          <p:cNvSpPr/>
          <p:nvPr/>
        </p:nvSpPr>
        <p:spPr>
          <a:xfrm>
            <a:off x="5859063" y="3440094"/>
            <a:ext cx="256373" cy="256373"/>
          </a:xfrm>
          <a:prstGeom prst="ellipse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89" name="Google Shape;189;p3"/>
          <p:cNvSpPr/>
          <p:nvPr/>
        </p:nvSpPr>
        <p:spPr>
          <a:xfrm>
            <a:off x="5602689" y="3440094"/>
            <a:ext cx="256373" cy="256373"/>
          </a:xfrm>
          <a:prstGeom prst="ellipse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90" name="Google Shape;190;p3"/>
          <p:cNvSpPr/>
          <p:nvPr/>
        </p:nvSpPr>
        <p:spPr>
          <a:xfrm>
            <a:off x="6628183" y="3440094"/>
            <a:ext cx="256373" cy="256373"/>
          </a:xfrm>
          <a:prstGeom prst="ellipse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91" name="Google Shape;191;p3"/>
          <p:cNvSpPr/>
          <p:nvPr/>
        </p:nvSpPr>
        <p:spPr>
          <a:xfrm>
            <a:off x="6247049" y="4504458"/>
            <a:ext cx="256373" cy="256373"/>
          </a:xfrm>
          <a:prstGeom prst="ellipse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92" name="Google Shape;192;p3"/>
          <p:cNvSpPr/>
          <p:nvPr/>
        </p:nvSpPr>
        <p:spPr>
          <a:xfrm>
            <a:off x="5990676" y="4504458"/>
            <a:ext cx="256373" cy="256373"/>
          </a:xfrm>
          <a:prstGeom prst="ellipse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93" name="Google Shape;193;p3"/>
          <p:cNvSpPr/>
          <p:nvPr/>
        </p:nvSpPr>
        <p:spPr>
          <a:xfrm>
            <a:off x="6503423" y="4760831"/>
            <a:ext cx="256373" cy="256373"/>
          </a:xfrm>
          <a:prstGeom prst="ellipse">
            <a:avLst/>
          </a:prstGeom>
          <a:solidFill>
            <a:srgbClr val="D98117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94" name="Google Shape;194;p3"/>
          <p:cNvSpPr/>
          <p:nvPr/>
        </p:nvSpPr>
        <p:spPr>
          <a:xfrm>
            <a:off x="6247050" y="4760831"/>
            <a:ext cx="256373" cy="256373"/>
          </a:xfrm>
          <a:prstGeom prst="ellipse">
            <a:avLst/>
          </a:prstGeom>
          <a:solidFill>
            <a:srgbClr val="D98117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95" name="Google Shape;195;p3"/>
          <p:cNvSpPr/>
          <p:nvPr/>
        </p:nvSpPr>
        <p:spPr>
          <a:xfrm>
            <a:off x="5990676" y="4760831"/>
            <a:ext cx="256373" cy="256373"/>
          </a:xfrm>
          <a:prstGeom prst="ellipse">
            <a:avLst/>
          </a:prstGeom>
          <a:solidFill>
            <a:srgbClr val="D98117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96" name="Google Shape;196;p3"/>
          <p:cNvSpPr/>
          <p:nvPr/>
        </p:nvSpPr>
        <p:spPr>
          <a:xfrm>
            <a:off x="5734302" y="4760831"/>
            <a:ext cx="256373" cy="256373"/>
          </a:xfrm>
          <a:prstGeom prst="ellipse">
            <a:avLst/>
          </a:prstGeom>
          <a:solidFill>
            <a:srgbClr val="D98117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97" name="Google Shape;197;p3"/>
          <p:cNvSpPr/>
          <p:nvPr/>
        </p:nvSpPr>
        <p:spPr>
          <a:xfrm>
            <a:off x="6760943" y="4760831"/>
            <a:ext cx="256373" cy="256373"/>
          </a:xfrm>
          <a:prstGeom prst="ellipse">
            <a:avLst/>
          </a:prstGeom>
          <a:solidFill>
            <a:srgbClr val="D98117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98" name="Google Shape;198;p3"/>
          <p:cNvSpPr/>
          <p:nvPr/>
        </p:nvSpPr>
        <p:spPr>
          <a:xfrm>
            <a:off x="5477355" y="4760831"/>
            <a:ext cx="256373" cy="256373"/>
          </a:xfrm>
          <a:prstGeom prst="ellipse">
            <a:avLst/>
          </a:prstGeom>
          <a:solidFill>
            <a:srgbClr val="D98117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99" name="Google Shape;199;p3"/>
          <p:cNvSpPr/>
          <p:nvPr/>
        </p:nvSpPr>
        <p:spPr>
          <a:xfrm>
            <a:off x="6130558" y="5825195"/>
            <a:ext cx="256373" cy="256373"/>
          </a:xfrm>
          <a:prstGeom prst="ellipse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00" name="Google Shape;200;p3"/>
          <p:cNvSpPr/>
          <p:nvPr/>
        </p:nvSpPr>
        <p:spPr>
          <a:xfrm>
            <a:off x="6386932" y="6081568"/>
            <a:ext cx="256373" cy="256373"/>
          </a:xfrm>
          <a:prstGeom prst="ellipse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01" name="Google Shape;201;p3"/>
          <p:cNvSpPr/>
          <p:nvPr/>
        </p:nvSpPr>
        <p:spPr>
          <a:xfrm>
            <a:off x="6130558" y="6081568"/>
            <a:ext cx="256373" cy="256373"/>
          </a:xfrm>
          <a:prstGeom prst="ellipse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02" name="Google Shape;202;p3"/>
          <p:cNvSpPr/>
          <p:nvPr/>
        </p:nvSpPr>
        <p:spPr>
          <a:xfrm>
            <a:off x="5874184" y="6081568"/>
            <a:ext cx="256373" cy="256373"/>
          </a:xfrm>
          <a:prstGeom prst="ellipse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grpSp>
        <p:nvGrpSpPr>
          <p:cNvPr id="203" name="Google Shape;203;p3"/>
          <p:cNvGrpSpPr/>
          <p:nvPr/>
        </p:nvGrpSpPr>
        <p:grpSpPr>
          <a:xfrm>
            <a:off x="2932722" y="2129830"/>
            <a:ext cx="2211846" cy="376144"/>
            <a:chOff x="2932722" y="2129830"/>
            <a:chExt cx="2211846" cy="376144"/>
          </a:xfrm>
        </p:grpSpPr>
        <p:cxnSp>
          <p:nvCxnSpPr>
            <p:cNvPr id="204" name="Google Shape;204;p3"/>
            <p:cNvCxnSpPr/>
            <p:nvPr/>
          </p:nvCxnSpPr>
          <p:spPr>
            <a:xfrm rot="10800000">
              <a:off x="2939753" y="2198196"/>
              <a:ext cx="2204815" cy="0"/>
            </a:xfrm>
            <a:prstGeom prst="straightConnector1">
              <a:avLst/>
            </a:prstGeom>
            <a:noFill/>
            <a:ln cap="flat" cmpd="sng" w="38100">
              <a:solidFill>
                <a:srgbClr val="D98117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cxnSp>
          <p:nvCxnSpPr>
            <p:cNvPr id="205" name="Google Shape;205;p3"/>
            <p:cNvCxnSpPr/>
            <p:nvPr/>
          </p:nvCxnSpPr>
          <p:spPr>
            <a:xfrm>
              <a:off x="4036390" y="2129830"/>
              <a:ext cx="0" cy="68366"/>
            </a:xfrm>
            <a:prstGeom prst="straightConnector1">
              <a:avLst/>
            </a:prstGeom>
            <a:noFill/>
            <a:ln cap="flat" cmpd="sng" w="19050">
              <a:solidFill>
                <a:srgbClr val="D98117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206" name="Google Shape;206;p3"/>
            <p:cNvCxnSpPr/>
            <p:nvPr/>
          </p:nvCxnSpPr>
          <p:spPr>
            <a:xfrm>
              <a:off x="4170874" y="2129830"/>
              <a:ext cx="0" cy="68366"/>
            </a:xfrm>
            <a:prstGeom prst="straightConnector1">
              <a:avLst/>
            </a:prstGeom>
            <a:noFill/>
            <a:ln cap="flat" cmpd="sng" w="19050">
              <a:solidFill>
                <a:srgbClr val="D98117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207" name="Google Shape;207;p3"/>
            <p:cNvCxnSpPr/>
            <p:nvPr/>
          </p:nvCxnSpPr>
          <p:spPr>
            <a:xfrm>
              <a:off x="4305358" y="2129830"/>
              <a:ext cx="0" cy="68366"/>
            </a:xfrm>
            <a:prstGeom prst="straightConnector1">
              <a:avLst/>
            </a:prstGeom>
            <a:noFill/>
            <a:ln cap="flat" cmpd="sng" w="19050">
              <a:solidFill>
                <a:srgbClr val="D98117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208" name="Google Shape;208;p3"/>
            <p:cNvCxnSpPr/>
            <p:nvPr/>
          </p:nvCxnSpPr>
          <p:spPr>
            <a:xfrm>
              <a:off x="4439842" y="2129830"/>
              <a:ext cx="0" cy="68366"/>
            </a:xfrm>
            <a:prstGeom prst="straightConnector1">
              <a:avLst/>
            </a:prstGeom>
            <a:noFill/>
            <a:ln cap="flat" cmpd="sng" w="19050">
              <a:solidFill>
                <a:srgbClr val="D98117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209" name="Google Shape;209;p3"/>
            <p:cNvCxnSpPr/>
            <p:nvPr/>
          </p:nvCxnSpPr>
          <p:spPr>
            <a:xfrm>
              <a:off x="4574326" y="2129830"/>
              <a:ext cx="0" cy="68366"/>
            </a:xfrm>
            <a:prstGeom prst="straightConnector1">
              <a:avLst/>
            </a:prstGeom>
            <a:noFill/>
            <a:ln cap="flat" cmpd="sng" w="19050">
              <a:solidFill>
                <a:srgbClr val="D98117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210" name="Google Shape;210;p3"/>
            <p:cNvCxnSpPr/>
            <p:nvPr/>
          </p:nvCxnSpPr>
          <p:spPr>
            <a:xfrm>
              <a:off x="3632938" y="2129830"/>
              <a:ext cx="0" cy="68366"/>
            </a:xfrm>
            <a:prstGeom prst="straightConnector1">
              <a:avLst/>
            </a:prstGeom>
            <a:noFill/>
            <a:ln cap="flat" cmpd="sng" w="19050">
              <a:solidFill>
                <a:srgbClr val="D98117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211" name="Google Shape;211;p3"/>
            <p:cNvCxnSpPr/>
            <p:nvPr/>
          </p:nvCxnSpPr>
          <p:spPr>
            <a:xfrm>
              <a:off x="3767422" y="2129830"/>
              <a:ext cx="0" cy="68366"/>
            </a:xfrm>
            <a:prstGeom prst="straightConnector1">
              <a:avLst/>
            </a:prstGeom>
            <a:noFill/>
            <a:ln cap="flat" cmpd="sng" w="19050">
              <a:solidFill>
                <a:srgbClr val="D98117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212" name="Google Shape;212;p3"/>
            <p:cNvCxnSpPr/>
            <p:nvPr/>
          </p:nvCxnSpPr>
          <p:spPr>
            <a:xfrm>
              <a:off x="4977777" y="2129830"/>
              <a:ext cx="0" cy="68366"/>
            </a:xfrm>
            <a:prstGeom prst="straightConnector1">
              <a:avLst/>
            </a:prstGeom>
            <a:noFill/>
            <a:ln cap="flat" cmpd="sng" w="19050">
              <a:solidFill>
                <a:srgbClr val="D98117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213" name="Google Shape;213;p3"/>
            <p:cNvCxnSpPr/>
            <p:nvPr/>
          </p:nvCxnSpPr>
          <p:spPr>
            <a:xfrm>
              <a:off x="3095002" y="2129830"/>
              <a:ext cx="0" cy="68366"/>
            </a:xfrm>
            <a:prstGeom prst="straightConnector1">
              <a:avLst/>
            </a:prstGeom>
            <a:noFill/>
            <a:ln cap="flat" cmpd="sng" w="19050">
              <a:solidFill>
                <a:srgbClr val="D98117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214" name="Google Shape;214;p3"/>
            <p:cNvCxnSpPr/>
            <p:nvPr/>
          </p:nvCxnSpPr>
          <p:spPr>
            <a:xfrm>
              <a:off x="3229486" y="2129830"/>
              <a:ext cx="0" cy="68366"/>
            </a:xfrm>
            <a:prstGeom prst="straightConnector1">
              <a:avLst/>
            </a:prstGeom>
            <a:noFill/>
            <a:ln cap="flat" cmpd="sng" w="19050">
              <a:solidFill>
                <a:srgbClr val="D98117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215" name="Google Shape;215;p3"/>
            <p:cNvCxnSpPr/>
            <p:nvPr/>
          </p:nvCxnSpPr>
          <p:spPr>
            <a:xfrm>
              <a:off x="3363970" y="2129830"/>
              <a:ext cx="0" cy="68366"/>
            </a:xfrm>
            <a:prstGeom prst="straightConnector1">
              <a:avLst/>
            </a:prstGeom>
            <a:noFill/>
            <a:ln cap="flat" cmpd="sng" w="19050">
              <a:solidFill>
                <a:srgbClr val="D98117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216" name="Google Shape;216;p3"/>
            <p:cNvCxnSpPr/>
            <p:nvPr/>
          </p:nvCxnSpPr>
          <p:spPr>
            <a:xfrm>
              <a:off x="3498454" y="2129830"/>
              <a:ext cx="0" cy="68366"/>
            </a:xfrm>
            <a:prstGeom prst="straightConnector1">
              <a:avLst/>
            </a:prstGeom>
            <a:noFill/>
            <a:ln cap="flat" cmpd="sng" w="19050">
              <a:solidFill>
                <a:srgbClr val="D98117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217" name="Google Shape;217;p3"/>
            <p:cNvCxnSpPr/>
            <p:nvPr/>
          </p:nvCxnSpPr>
          <p:spPr>
            <a:xfrm>
              <a:off x="3901906" y="2129830"/>
              <a:ext cx="0" cy="68366"/>
            </a:xfrm>
            <a:prstGeom prst="straightConnector1">
              <a:avLst/>
            </a:prstGeom>
            <a:noFill/>
            <a:ln cap="flat" cmpd="sng" w="19050">
              <a:solidFill>
                <a:srgbClr val="D98117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218" name="Google Shape;218;p3"/>
            <p:cNvCxnSpPr/>
            <p:nvPr/>
          </p:nvCxnSpPr>
          <p:spPr>
            <a:xfrm>
              <a:off x="4708810" y="2129830"/>
              <a:ext cx="0" cy="68366"/>
            </a:xfrm>
            <a:prstGeom prst="straightConnector1">
              <a:avLst/>
            </a:prstGeom>
            <a:noFill/>
            <a:ln cap="flat" cmpd="sng" w="19050">
              <a:solidFill>
                <a:srgbClr val="D98117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219" name="Google Shape;219;p3"/>
            <p:cNvCxnSpPr/>
            <p:nvPr/>
          </p:nvCxnSpPr>
          <p:spPr>
            <a:xfrm>
              <a:off x="4843294" y="2129830"/>
              <a:ext cx="0" cy="68366"/>
            </a:xfrm>
            <a:prstGeom prst="straightConnector1">
              <a:avLst/>
            </a:prstGeom>
            <a:noFill/>
            <a:ln cap="flat" cmpd="sng" w="19050">
              <a:solidFill>
                <a:srgbClr val="D98117"/>
              </a:solidFill>
              <a:prstDash val="solid"/>
              <a:round/>
              <a:headEnd len="sm" w="sm" type="none"/>
              <a:tailEnd len="sm" w="sm" type="none"/>
            </a:ln>
          </p:spPr>
        </p:cxnSp>
        <p:sp>
          <p:nvSpPr>
            <p:cNvPr id="220" name="Google Shape;220;p3"/>
            <p:cNvSpPr txBox="1"/>
            <p:nvPr/>
          </p:nvSpPr>
          <p:spPr>
            <a:xfrm>
              <a:off x="2932722" y="2198196"/>
              <a:ext cx="341760" cy="3077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1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ar-OM" sz="900" u="none" cap="none" strike="noStrike">
                  <a:solidFill>
                    <a:srgbClr val="D98117"/>
                  </a:solidFill>
                  <a:latin typeface="Arial"/>
                  <a:ea typeface="Arial"/>
                  <a:cs typeface="Arial"/>
                  <a:sym typeface="Arial"/>
                </a:rPr>
                <a:t>-</a:t>
              </a:r>
              <a:r>
                <a:rPr b="1" i="0" lang="ar-OM" sz="1400" u="none" cap="none" strike="noStrike">
                  <a:solidFill>
                    <a:srgbClr val="D98117"/>
                  </a:solidFill>
                  <a:latin typeface="Arial"/>
                  <a:ea typeface="Arial"/>
                  <a:cs typeface="Arial"/>
                  <a:sym typeface="Arial"/>
                </a:rPr>
                <a:t>7</a:t>
              </a:r>
              <a:endParaRPr/>
            </a:p>
          </p:txBody>
        </p:sp>
        <p:sp>
          <p:nvSpPr>
            <p:cNvPr id="221" name="Google Shape;221;p3"/>
            <p:cNvSpPr txBox="1"/>
            <p:nvPr/>
          </p:nvSpPr>
          <p:spPr>
            <a:xfrm>
              <a:off x="3067472" y="2198196"/>
              <a:ext cx="341760" cy="3077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1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ar-OM" sz="900" u="none" cap="none" strike="noStrike">
                  <a:solidFill>
                    <a:srgbClr val="D98117"/>
                  </a:solidFill>
                  <a:latin typeface="Arial"/>
                  <a:ea typeface="Arial"/>
                  <a:cs typeface="Arial"/>
                  <a:sym typeface="Arial"/>
                </a:rPr>
                <a:t>-</a:t>
              </a:r>
              <a:r>
                <a:rPr b="1" i="0" lang="ar-OM" sz="1400" u="none" cap="none" strike="noStrike">
                  <a:solidFill>
                    <a:srgbClr val="D98117"/>
                  </a:solidFill>
                  <a:latin typeface="Arial"/>
                  <a:ea typeface="Arial"/>
                  <a:cs typeface="Arial"/>
                  <a:sym typeface="Arial"/>
                </a:rPr>
                <a:t>6</a:t>
              </a:r>
              <a:endParaRPr/>
            </a:p>
          </p:txBody>
        </p:sp>
        <p:sp>
          <p:nvSpPr>
            <p:cNvPr id="222" name="Google Shape;222;p3"/>
            <p:cNvSpPr txBox="1"/>
            <p:nvPr/>
          </p:nvSpPr>
          <p:spPr>
            <a:xfrm>
              <a:off x="3195670" y="2198196"/>
              <a:ext cx="341760" cy="3077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1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ar-OM" sz="900" u="none" cap="none" strike="noStrike">
                  <a:solidFill>
                    <a:srgbClr val="D98117"/>
                  </a:solidFill>
                  <a:latin typeface="Arial"/>
                  <a:ea typeface="Arial"/>
                  <a:cs typeface="Arial"/>
                  <a:sym typeface="Arial"/>
                </a:rPr>
                <a:t>-</a:t>
              </a:r>
              <a:r>
                <a:rPr b="1" i="0" lang="ar-OM" sz="1400" u="none" cap="none" strike="noStrike">
                  <a:solidFill>
                    <a:srgbClr val="D98117"/>
                  </a:solidFill>
                  <a:latin typeface="Arial"/>
                  <a:ea typeface="Arial"/>
                  <a:cs typeface="Arial"/>
                  <a:sym typeface="Arial"/>
                </a:rPr>
                <a:t>5</a:t>
              </a:r>
              <a:endParaRPr/>
            </a:p>
          </p:txBody>
        </p:sp>
        <p:sp>
          <p:nvSpPr>
            <p:cNvPr id="223" name="Google Shape;223;p3"/>
            <p:cNvSpPr txBox="1"/>
            <p:nvPr/>
          </p:nvSpPr>
          <p:spPr>
            <a:xfrm>
              <a:off x="3333918" y="2198196"/>
              <a:ext cx="341760" cy="3077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1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ar-OM" sz="900" u="none" cap="none" strike="noStrike">
                  <a:solidFill>
                    <a:srgbClr val="D98117"/>
                  </a:solidFill>
                  <a:latin typeface="Arial"/>
                  <a:ea typeface="Arial"/>
                  <a:cs typeface="Arial"/>
                  <a:sym typeface="Arial"/>
                </a:rPr>
                <a:t>-</a:t>
              </a:r>
              <a:r>
                <a:rPr b="1" i="0" lang="ar-OM" sz="1400" u="none" cap="none" strike="noStrike">
                  <a:solidFill>
                    <a:srgbClr val="D98117"/>
                  </a:solidFill>
                  <a:latin typeface="Arial"/>
                  <a:ea typeface="Arial"/>
                  <a:cs typeface="Arial"/>
                  <a:sym typeface="Arial"/>
                </a:rPr>
                <a:t>4</a:t>
              </a:r>
              <a:endParaRPr/>
            </a:p>
          </p:txBody>
        </p:sp>
        <p:sp>
          <p:nvSpPr>
            <p:cNvPr id="224" name="Google Shape;224;p3"/>
            <p:cNvSpPr txBox="1"/>
            <p:nvPr/>
          </p:nvSpPr>
          <p:spPr>
            <a:xfrm>
              <a:off x="3462623" y="2198196"/>
              <a:ext cx="341760" cy="3077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1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ar-OM" sz="900" u="none" cap="none" strike="noStrike">
                  <a:solidFill>
                    <a:srgbClr val="D98117"/>
                  </a:solidFill>
                  <a:latin typeface="Arial"/>
                  <a:ea typeface="Arial"/>
                  <a:cs typeface="Arial"/>
                  <a:sym typeface="Arial"/>
                </a:rPr>
                <a:t>-</a:t>
              </a:r>
              <a:r>
                <a:rPr b="1" i="0" lang="ar-OM" sz="1400" u="none" cap="none" strike="noStrike">
                  <a:solidFill>
                    <a:srgbClr val="D98117"/>
                  </a:solidFill>
                  <a:latin typeface="Arial"/>
                  <a:ea typeface="Arial"/>
                  <a:cs typeface="Arial"/>
                  <a:sym typeface="Arial"/>
                </a:rPr>
                <a:t>3</a:t>
              </a:r>
              <a:endParaRPr/>
            </a:p>
          </p:txBody>
        </p:sp>
        <p:sp>
          <p:nvSpPr>
            <p:cNvPr id="225" name="Google Shape;225;p3"/>
            <p:cNvSpPr txBox="1"/>
            <p:nvPr/>
          </p:nvSpPr>
          <p:spPr>
            <a:xfrm>
              <a:off x="3605408" y="2198196"/>
              <a:ext cx="341760" cy="3077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1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ar-OM" sz="900" u="none" cap="none" strike="noStrike">
                  <a:solidFill>
                    <a:srgbClr val="D98117"/>
                  </a:solidFill>
                  <a:latin typeface="Arial"/>
                  <a:ea typeface="Arial"/>
                  <a:cs typeface="Arial"/>
                  <a:sym typeface="Arial"/>
                </a:rPr>
                <a:t>-</a:t>
              </a:r>
              <a:r>
                <a:rPr b="1" i="0" lang="ar-OM" sz="1400" u="none" cap="none" strike="noStrike">
                  <a:solidFill>
                    <a:srgbClr val="D98117"/>
                  </a:solidFill>
                  <a:latin typeface="Arial"/>
                  <a:ea typeface="Arial"/>
                  <a:cs typeface="Arial"/>
                  <a:sym typeface="Arial"/>
                </a:rPr>
                <a:t>2</a:t>
              </a:r>
              <a:endParaRPr/>
            </a:p>
          </p:txBody>
        </p:sp>
        <p:sp>
          <p:nvSpPr>
            <p:cNvPr id="226" name="Google Shape;226;p3"/>
            <p:cNvSpPr txBox="1"/>
            <p:nvPr/>
          </p:nvSpPr>
          <p:spPr>
            <a:xfrm>
              <a:off x="3739281" y="2198196"/>
              <a:ext cx="341760" cy="3077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1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ar-OM" sz="900" u="none" cap="none" strike="noStrike">
                  <a:solidFill>
                    <a:srgbClr val="D98117"/>
                  </a:solidFill>
                  <a:latin typeface="Arial"/>
                  <a:ea typeface="Arial"/>
                  <a:cs typeface="Arial"/>
                  <a:sym typeface="Arial"/>
                </a:rPr>
                <a:t>-</a:t>
              </a:r>
              <a:r>
                <a:rPr b="1" i="0" lang="ar-OM" sz="1400" u="none" cap="none" strike="noStrike">
                  <a:solidFill>
                    <a:srgbClr val="D98117"/>
                  </a:solidFill>
                  <a:latin typeface="Arial"/>
                  <a:ea typeface="Arial"/>
                  <a:cs typeface="Arial"/>
                  <a:sym typeface="Arial"/>
                </a:rPr>
                <a:t>1</a:t>
              </a:r>
              <a:endParaRPr/>
            </a:p>
          </p:txBody>
        </p:sp>
        <p:sp>
          <p:nvSpPr>
            <p:cNvPr id="227" name="Google Shape;227;p3"/>
            <p:cNvSpPr txBox="1"/>
            <p:nvPr/>
          </p:nvSpPr>
          <p:spPr>
            <a:xfrm>
              <a:off x="3895118" y="2198197"/>
              <a:ext cx="272831" cy="3077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1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ar-OM" sz="1400" u="none" cap="none" strike="noStrike">
                  <a:solidFill>
                    <a:srgbClr val="D98117"/>
                  </a:solidFill>
                  <a:latin typeface="Arial"/>
                  <a:ea typeface="Arial"/>
                  <a:cs typeface="Arial"/>
                  <a:sym typeface="Arial"/>
                </a:rPr>
                <a:t>0</a:t>
              </a:r>
              <a:endParaRPr/>
            </a:p>
          </p:txBody>
        </p:sp>
        <p:sp>
          <p:nvSpPr>
            <p:cNvPr id="228" name="Google Shape;228;p3"/>
            <p:cNvSpPr txBox="1"/>
            <p:nvPr/>
          </p:nvSpPr>
          <p:spPr>
            <a:xfrm>
              <a:off x="4037336" y="2198197"/>
              <a:ext cx="272831" cy="3077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1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ar-OM" sz="1400" u="none" cap="none" strike="noStrike">
                  <a:solidFill>
                    <a:srgbClr val="D98117"/>
                  </a:solidFill>
                  <a:latin typeface="Arial"/>
                  <a:ea typeface="Arial"/>
                  <a:cs typeface="Arial"/>
                  <a:sym typeface="Arial"/>
                </a:rPr>
                <a:t>1</a:t>
              </a:r>
              <a:endParaRPr/>
            </a:p>
          </p:txBody>
        </p:sp>
        <p:sp>
          <p:nvSpPr>
            <p:cNvPr id="229" name="Google Shape;229;p3"/>
            <p:cNvSpPr txBox="1"/>
            <p:nvPr/>
          </p:nvSpPr>
          <p:spPr>
            <a:xfrm>
              <a:off x="4165555" y="2198197"/>
              <a:ext cx="272831" cy="3077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1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ar-OM" sz="1400" u="none" cap="none" strike="noStrike">
                  <a:solidFill>
                    <a:srgbClr val="D98117"/>
                  </a:solidFill>
                  <a:latin typeface="Arial"/>
                  <a:ea typeface="Arial"/>
                  <a:cs typeface="Arial"/>
                  <a:sym typeface="Arial"/>
                </a:rPr>
                <a:t>2</a:t>
              </a:r>
              <a:endParaRPr/>
            </a:p>
          </p:txBody>
        </p:sp>
        <p:sp>
          <p:nvSpPr>
            <p:cNvPr id="230" name="Google Shape;230;p3"/>
            <p:cNvSpPr txBox="1"/>
            <p:nvPr/>
          </p:nvSpPr>
          <p:spPr>
            <a:xfrm>
              <a:off x="4308531" y="2198197"/>
              <a:ext cx="272832" cy="3077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ar-OM" sz="1400" u="none" cap="none" strike="noStrike">
                  <a:solidFill>
                    <a:srgbClr val="D98117"/>
                  </a:solidFill>
                  <a:latin typeface="Arial"/>
                  <a:ea typeface="Arial"/>
                  <a:cs typeface="Arial"/>
                  <a:sym typeface="Arial"/>
                </a:rPr>
                <a:t>3</a:t>
              </a:r>
              <a:endParaRPr/>
            </a:p>
          </p:txBody>
        </p:sp>
        <p:sp>
          <p:nvSpPr>
            <p:cNvPr id="231" name="Google Shape;231;p3"/>
            <p:cNvSpPr txBox="1"/>
            <p:nvPr/>
          </p:nvSpPr>
          <p:spPr>
            <a:xfrm>
              <a:off x="4436821" y="2198197"/>
              <a:ext cx="272832" cy="3077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ar-OM" sz="1400" u="none" cap="none" strike="noStrike">
                  <a:solidFill>
                    <a:srgbClr val="D98117"/>
                  </a:solidFill>
                  <a:latin typeface="Arial"/>
                  <a:ea typeface="Arial"/>
                  <a:cs typeface="Arial"/>
                  <a:sym typeface="Arial"/>
                </a:rPr>
                <a:t>4</a:t>
              </a:r>
              <a:endParaRPr/>
            </a:p>
          </p:txBody>
        </p:sp>
        <p:sp>
          <p:nvSpPr>
            <p:cNvPr id="232" name="Google Shape;232;p3"/>
            <p:cNvSpPr txBox="1"/>
            <p:nvPr/>
          </p:nvSpPr>
          <p:spPr>
            <a:xfrm>
              <a:off x="4575563" y="2198197"/>
              <a:ext cx="272832" cy="3077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ar-OM" sz="1400" u="none" cap="none" strike="noStrike">
                  <a:solidFill>
                    <a:srgbClr val="D98117"/>
                  </a:solidFill>
                  <a:latin typeface="Arial"/>
                  <a:ea typeface="Arial"/>
                  <a:cs typeface="Arial"/>
                  <a:sym typeface="Arial"/>
                </a:rPr>
                <a:t>5</a:t>
              </a:r>
              <a:endParaRPr/>
            </a:p>
          </p:txBody>
        </p:sp>
        <p:sp>
          <p:nvSpPr>
            <p:cNvPr id="233" name="Google Shape;233;p3"/>
            <p:cNvSpPr txBox="1"/>
            <p:nvPr/>
          </p:nvSpPr>
          <p:spPr>
            <a:xfrm>
              <a:off x="4699932" y="2198197"/>
              <a:ext cx="272832" cy="3077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ar-OM" sz="1400" u="none" cap="none" strike="noStrike">
                  <a:solidFill>
                    <a:srgbClr val="D98117"/>
                  </a:solidFill>
                  <a:latin typeface="Arial"/>
                  <a:ea typeface="Arial"/>
                  <a:cs typeface="Arial"/>
                  <a:sym typeface="Arial"/>
                </a:rPr>
                <a:t>6</a:t>
              </a:r>
              <a:endParaRPr/>
            </a:p>
          </p:txBody>
        </p:sp>
        <p:sp>
          <p:nvSpPr>
            <p:cNvPr id="234" name="Google Shape;234;p3"/>
            <p:cNvSpPr txBox="1"/>
            <p:nvPr/>
          </p:nvSpPr>
          <p:spPr>
            <a:xfrm>
              <a:off x="4833488" y="2198197"/>
              <a:ext cx="272832" cy="3077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ar-OM" sz="1400" u="none" cap="none" strike="noStrike">
                  <a:solidFill>
                    <a:srgbClr val="D98117"/>
                  </a:solidFill>
                  <a:latin typeface="Arial"/>
                  <a:ea typeface="Arial"/>
                  <a:cs typeface="Arial"/>
                  <a:sym typeface="Arial"/>
                </a:rPr>
                <a:t>7</a:t>
              </a:r>
              <a:endParaRPr/>
            </a:p>
          </p:txBody>
        </p:sp>
      </p:grpSp>
      <p:grpSp>
        <p:nvGrpSpPr>
          <p:cNvPr id="235" name="Google Shape;235;p3"/>
          <p:cNvGrpSpPr/>
          <p:nvPr/>
        </p:nvGrpSpPr>
        <p:grpSpPr>
          <a:xfrm>
            <a:off x="2932722" y="3380208"/>
            <a:ext cx="2211846" cy="376144"/>
            <a:chOff x="2932722" y="2129830"/>
            <a:chExt cx="2211846" cy="376144"/>
          </a:xfrm>
        </p:grpSpPr>
        <p:cxnSp>
          <p:nvCxnSpPr>
            <p:cNvPr id="236" name="Google Shape;236;p3"/>
            <p:cNvCxnSpPr/>
            <p:nvPr/>
          </p:nvCxnSpPr>
          <p:spPr>
            <a:xfrm rot="10800000">
              <a:off x="2939753" y="2198196"/>
              <a:ext cx="2204815" cy="0"/>
            </a:xfrm>
            <a:prstGeom prst="straightConnector1">
              <a:avLst/>
            </a:prstGeom>
            <a:noFill/>
            <a:ln cap="flat" cmpd="sng" w="38100">
              <a:solidFill>
                <a:srgbClr val="D98117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cxnSp>
          <p:nvCxnSpPr>
            <p:cNvPr id="237" name="Google Shape;237;p3"/>
            <p:cNvCxnSpPr/>
            <p:nvPr/>
          </p:nvCxnSpPr>
          <p:spPr>
            <a:xfrm>
              <a:off x="4036390" y="2129830"/>
              <a:ext cx="0" cy="68366"/>
            </a:xfrm>
            <a:prstGeom prst="straightConnector1">
              <a:avLst/>
            </a:prstGeom>
            <a:noFill/>
            <a:ln cap="flat" cmpd="sng" w="19050">
              <a:solidFill>
                <a:srgbClr val="D98117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238" name="Google Shape;238;p3"/>
            <p:cNvCxnSpPr/>
            <p:nvPr/>
          </p:nvCxnSpPr>
          <p:spPr>
            <a:xfrm>
              <a:off x="4170874" y="2129830"/>
              <a:ext cx="0" cy="68366"/>
            </a:xfrm>
            <a:prstGeom prst="straightConnector1">
              <a:avLst/>
            </a:prstGeom>
            <a:noFill/>
            <a:ln cap="flat" cmpd="sng" w="19050">
              <a:solidFill>
                <a:srgbClr val="D98117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239" name="Google Shape;239;p3"/>
            <p:cNvCxnSpPr/>
            <p:nvPr/>
          </p:nvCxnSpPr>
          <p:spPr>
            <a:xfrm>
              <a:off x="4305358" y="2129830"/>
              <a:ext cx="0" cy="68366"/>
            </a:xfrm>
            <a:prstGeom prst="straightConnector1">
              <a:avLst/>
            </a:prstGeom>
            <a:noFill/>
            <a:ln cap="flat" cmpd="sng" w="19050">
              <a:solidFill>
                <a:srgbClr val="D98117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240" name="Google Shape;240;p3"/>
            <p:cNvCxnSpPr/>
            <p:nvPr/>
          </p:nvCxnSpPr>
          <p:spPr>
            <a:xfrm>
              <a:off x="4439842" y="2129830"/>
              <a:ext cx="0" cy="68366"/>
            </a:xfrm>
            <a:prstGeom prst="straightConnector1">
              <a:avLst/>
            </a:prstGeom>
            <a:noFill/>
            <a:ln cap="flat" cmpd="sng" w="19050">
              <a:solidFill>
                <a:srgbClr val="D98117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241" name="Google Shape;241;p3"/>
            <p:cNvCxnSpPr/>
            <p:nvPr/>
          </p:nvCxnSpPr>
          <p:spPr>
            <a:xfrm>
              <a:off x="4574326" y="2129830"/>
              <a:ext cx="0" cy="68366"/>
            </a:xfrm>
            <a:prstGeom prst="straightConnector1">
              <a:avLst/>
            </a:prstGeom>
            <a:noFill/>
            <a:ln cap="flat" cmpd="sng" w="19050">
              <a:solidFill>
                <a:srgbClr val="D98117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242" name="Google Shape;242;p3"/>
            <p:cNvCxnSpPr/>
            <p:nvPr/>
          </p:nvCxnSpPr>
          <p:spPr>
            <a:xfrm>
              <a:off x="3632938" y="2129830"/>
              <a:ext cx="0" cy="68366"/>
            </a:xfrm>
            <a:prstGeom prst="straightConnector1">
              <a:avLst/>
            </a:prstGeom>
            <a:noFill/>
            <a:ln cap="flat" cmpd="sng" w="19050">
              <a:solidFill>
                <a:srgbClr val="D98117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243" name="Google Shape;243;p3"/>
            <p:cNvCxnSpPr/>
            <p:nvPr/>
          </p:nvCxnSpPr>
          <p:spPr>
            <a:xfrm>
              <a:off x="3767422" y="2129830"/>
              <a:ext cx="0" cy="68366"/>
            </a:xfrm>
            <a:prstGeom prst="straightConnector1">
              <a:avLst/>
            </a:prstGeom>
            <a:noFill/>
            <a:ln cap="flat" cmpd="sng" w="19050">
              <a:solidFill>
                <a:srgbClr val="D98117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244" name="Google Shape;244;p3"/>
            <p:cNvCxnSpPr/>
            <p:nvPr/>
          </p:nvCxnSpPr>
          <p:spPr>
            <a:xfrm>
              <a:off x="4977777" y="2129830"/>
              <a:ext cx="0" cy="68366"/>
            </a:xfrm>
            <a:prstGeom prst="straightConnector1">
              <a:avLst/>
            </a:prstGeom>
            <a:noFill/>
            <a:ln cap="flat" cmpd="sng" w="19050">
              <a:solidFill>
                <a:srgbClr val="D98117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245" name="Google Shape;245;p3"/>
            <p:cNvCxnSpPr/>
            <p:nvPr/>
          </p:nvCxnSpPr>
          <p:spPr>
            <a:xfrm>
              <a:off x="3095002" y="2129830"/>
              <a:ext cx="0" cy="68366"/>
            </a:xfrm>
            <a:prstGeom prst="straightConnector1">
              <a:avLst/>
            </a:prstGeom>
            <a:noFill/>
            <a:ln cap="flat" cmpd="sng" w="19050">
              <a:solidFill>
                <a:srgbClr val="D98117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246" name="Google Shape;246;p3"/>
            <p:cNvCxnSpPr/>
            <p:nvPr/>
          </p:nvCxnSpPr>
          <p:spPr>
            <a:xfrm>
              <a:off x="3229486" y="2129830"/>
              <a:ext cx="0" cy="68366"/>
            </a:xfrm>
            <a:prstGeom prst="straightConnector1">
              <a:avLst/>
            </a:prstGeom>
            <a:noFill/>
            <a:ln cap="flat" cmpd="sng" w="19050">
              <a:solidFill>
                <a:srgbClr val="D98117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247" name="Google Shape;247;p3"/>
            <p:cNvCxnSpPr/>
            <p:nvPr/>
          </p:nvCxnSpPr>
          <p:spPr>
            <a:xfrm>
              <a:off x="3363970" y="2129830"/>
              <a:ext cx="0" cy="68366"/>
            </a:xfrm>
            <a:prstGeom prst="straightConnector1">
              <a:avLst/>
            </a:prstGeom>
            <a:noFill/>
            <a:ln cap="flat" cmpd="sng" w="19050">
              <a:solidFill>
                <a:srgbClr val="D98117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248" name="Google Shape;248;p3"/>
            <p:cNvCxnSpPr/>
            <p:nvPr/>
          </p:nvCxnSpPr>
          <p:spPr>
            <a:xfrm>
              <a:off x="3498454" y="2129830"/>
              <a:ext cx="0" cy="68366"/>
            </a:xfrm>
            <a:prstGeom prst="straightConnector1">
              <a:avLst/>
            </a:prstGeom>
            <a:noFill/>
            <a:ln cap="flat" cmpd="sng" w="19050">
              <a:solidFill>
                <a:srgbClr val="D98117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249" name="Google Shape;249;p3"/>
            <p:cNvCxnSpPr/>
            <p:nvPr/>
          </p:nvCxnSpPr>
          <p:spPr>
            <a:xfrm>
              <a:off x="3901906" y="2129830"/>
              <a:ext cx="0" cy="68366"/>
            </a:xfrm>
            <a:prstGeom prst="straightConnector1">
              <a:avLst/>
            </a:prstGeom>
            <a:noFill/>
            <a:ln cap="flat" cmpd="sng" w="19050">
              <a:solidFill>
                <a:srgbClr val="D98117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250" name="Google Shape;250;p3"/>
            <p:cNvCxnSpPr/>
            <p:nvPr/>
          </p:nvCxnSpPr>
          <p:spPr>
            <a:xfrm>
              <a:off x="4708810" y="2129830"/>
              <a:ext cx="0" cy="68366"/>
            </a:xfrm>
            <a:prstGeom prst="straightConnector1">
              <a:avLst/>
            </a:prstGeom>
            <a:noFill/>
            <a:ln cap="flat" cmpd="sng" w="19050">
              <a:solidFill>
                <a:srgbClr val="D98117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251" name="Google Shape;251;p3"/>
            <p:cNvCxnSpPr/>
            <p:nvPr/>
          </p:nvCxnSpPr>
          <p:spPr>
            <a:xfrm>
              <a:off x="4843294" y="2129830"/>
              <a:ext cx="0" cy="68366"/>
            </a:xfrm>
            <a:prstGeom prst="straightConnector1">
              <a:avLst/>
            </a:prstGeom>
            <a:noFill/>
            <a:ln cap="flat" cmpd="sng" w="19050">
              <a:solidFill>
                <a:srgbClr val="D98117"/>
              </a:solidFill>
              <a:prstDash val="solid"/>
              <a:round/>
              <a:headEnd len="sm" w="sm" type="none"/>
              <a:tailEnd len="sm" w="sm" type="none"/>
            </a:ln>
          </p:spPr>
        </p:cxnSp>
        <p:sp>
          <p:nvSpPr>
            <p:cNvPr id="252" name="Google Shape;252;p3"/>
            <p:cNvSpPr txBox="1"/>
            <p:nvPr/>
          </p:nvSpPr>
          <p:spPr>
            <a:xfrm>
              <a:off x="2932722" y="2198196"/>
              <a:ext cx="341760" cy="3077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1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ar-OM" sz="900" u="none" cap="none" strike="noStrike">
                  <a:solidFill>
                    <a:srgbClr val="D98117"/>
                  </a:solidFill>
                  <a:latin typeface="Arial"/>
                  <a:ea typeface="Arial"/>
                  <a:cs typeface="Arial"/>
                  <a:sym typeface="Arial"/>
                </a:rPr>
                <a:t>-</a:t>
              </a:r>
              <a:r>
                <a:rPr b="1" i="0" lang="ar-OM" sz="1400" u="none" cap="none" strike="noStrike">
                  <a:solidFill>
                    <a:srgbClr val="D98117"/>
                  </a:solidFill>
                  <a:latin typeface="Arial"/>
                  <a:ea typeface="Arial"/>
                  <a:cs typeface="Arial"/>
                  <a:sym typeface="Arial"/>
                </a:rPr>
                <a:t>7</a:t>
              </a:r>
              <a:endParaRPr/>
            </a:p>
          </p:txBody>
        </p:sp>
        <p:sp>
          <p:nvSpPr>
            <p:cNvPr id="253" name="Google Shape;253;p3"/>
            <p:cNvSpPr txBox="1"/>
            <p:nvPr/>
          </p:nvSpPr>
          <p:spPr>
            <a:xfrm>
              <a:off x="3067472" y="2198196"/>
              <a:ext cx="341760" cy="3077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1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ar-OM" sz="900" u="none" cap="none" strike="noStrike">
                  <a:solidFill>
                    <a:srgbClr val="D98117"/>
                  </a:solidFill>
                  <a:latin typeface="Arial"/>
                  <a:ea typeface="Arial"/>
                  <a:cs typeface="Arial"/>
                  <a:sym typeface="Arial"/>
                </a:rPr>
                <a:t>-</a:t>
              </a:r>
              <a:r>
                <a:rPr b="1" i="0" lang="ar-OM" sz="1400" u="none" cap="none" strike="noStrike">
                  <a:solidFill>
                    <a:srgbClr val="D98117"/>
                  </a:solidFill>
                  <a:latin typeface="Arial"/>
                  <a:ea typeface="Arial"/>
                  <a:cs typeface="Arial"/>
                  <a:sym typeface="Arial"/>
                </a:rPr>
                <a:t>6</a:t>
              </a:r>
              <a:endParaRPr/>
            </a:p>
          </p:txBody>
        </p:sp>
        <p:sp>
          <p:nvSpPr>
            <p:cNvPr id="254" name="Google Shape;254;p3"/>
            <p:cNvSpPr txBox="1"/>
            <p:nvPr/>
          </p:nvSpPr>
          <p:spPr>
            <a:xfrm>
              <a:off x="3195670" y="2198196"/>
              <a:ext cx="341760" cy="3077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1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ar-OM" sz="900" u="none" cap="none" strike="noStrike">
                  <a:solidFill>
                    <a:srgbClr val="D98117"/>
                  </a:solidFill>
                  <a:latin typeface="Arial"/>
                  <a:ea typeface="Arial"/>
                  <a:cs typeface="Arial"/>
                  <a:sym typeface="Arial"/>
                </a:rPr>
                <a:t>-</a:t>
              </a:r>
              <a:r>
                <a:rPr b="1" i="0" lang="ar-OM" sz="1400" u="none" cap="none" strike="noStrike">
                  <a:solidFill>
                    <a:srgbClr val="D98117"/>
                  </a:solidFill>
                  <a:latin typeface="Arial"/>
                  <a:ea typeface="Arial"/>
                  <a:cs typeface="Arial"/>
                  <a:sym typeface="Arial"/>
                </a:rPr>
                <a:t>5</a:t>
              </a:r>
              <a:endParaRPr/>
            </a:p>
          </p:txBody>
        </p:sp>
        <p:sp>
          <p:nvSpPr>
            <p:cNvPr id="255" name="Google Shape;255;p3"/>
            <p:cNvSpPr txBox="1"/>
            <p:nvPr/>
          </p:nvSpPr>
          <p:spPr>
            <a:xfrm>
              <a:off x="3333918" y="2198196"/>
              <a:ext cx="341760" cy="3077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1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ar-OM" sz="900" u="none" cap="none" strike="noStrike">
                  <a:solidFill>
                    <a:srgbClr val="D98117"/>
                  </a:solidFill>
                  <a:latin typeface="Arial"/>
                  <a:ea typeface="Arial"/>
                  <a:cs typeface="Arial"/>
                  <a:sym typeface="Arial"/>
                </a:rPr>
                <a:t>-</a:t>
              </a:r>
              <a:r>
                <a:rPr b="1" i="0" lang="ar-OM" sz="1400" u="none" cap="none" strike="noStrike">
                  <a:solidFill>
                    <a:srgbClr val="D98117"/>
                  </a:solidFill>
                  <a:latin typeface="Arial"/>
                  <a:ea typeface="Arial"/>
                  <a:cs typeface="Arial"/>
                  <a:sym typeface="Arial"/>
                </a:rPr>
                <a:t>4</a:t>
              </a:r>
              <a:endParaRPr/>
            </a:p>
          </p:txBody>
        </p:sp>
        <p:sp>
          <p:nvSpPr>
            <p:cNvPr id="256" name="Google Shape;256;p3"/>
            <p:cNvSpPr txBox="1"/>
            <p:nvPr/>
          </p:nvSpPr>
          <p:spPr>
            <a:xfrm>
              <a:off x="3462623" y="2198196"/>
              <a:ext cx="341760" cy="3077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1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ar-OM" sz="900" u="none" cap="none" strike="noStrike">
                  <a:solidFill>
                    <a:srgbClr val="D98117"/>
                  </a:solidFill>
                  <a:latin typeface="Arial"/>
                  <a:ea typeface="Arial"/>
                  <a:cs typeface="Arial"/>
                  <a:sym typeface="Arial"/>
                </a:rPr>
                <a:t>-</a:t>
              </a:r>
              <a:r>
                <a:rPr b="1" i="0" lang="ar-OM" sz="1400" u="none" cap="none" strike="noStrike">
                  <a:solidFill>
                    <a:srgbClr val="D98117"/>
                  </a:solidFill>
                  <a:latin typeface="Arial"/>
                  <a:ea typeface="Arial"/>
                  <a:cs typeface="Arial"/>
                  <a:sym typeface="Arial"/>
                </a:rPr>
                <a:t>3</a:t>
              </a:r>
              <a:endParaRPr/>
            </a:p>
          </p:txBody>
        </p:sp>
        <p:sp>
          <p:nvSpPr>
            <p:cNvPr id="257" name="Google Shape;257;p3"/>
            <p:cNvSpPr txBox="1"/>
            <p:nvPr/>
          </p:nvSpPr>
          <p:spPr>
            <a:xfrm>
              <a:off x="3605408" y="2198196"/>
              <a:ext cx="341760" cy="3077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1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ar-OM" sz="900" u="none" cap="none" strike="noStrike">
                  <a:solidFill>
                    <a:srgbClr val="D98117"/>
                  </a:solidFill>
                  <a:latin typeface="Arial"/>
                  <a:ea typeface="Arial"/>
                  <a:cs typeface="Arial"/>
                  <a:sym typeface="Arial"/>
                </a:rPr>
                <a:t>-</a:t>
              </a:r>
              <a:r>
                <a:rPr b="1" i="0" lang="ar-OM" sz="1400" u="none" cap="none" strike="noStrike">
                  <a:solidFill>
                    <a:srgbClr val="D98117"/>
                  </a:solidFill>
                  <a:latin typeface="Arial"/>
                  <a:ea typeface="Arial"/>
                  <a:cs typeface="Arial"/>
                  <a:sym typeface="Arial"/>
                </a:rPr>
                <a:t>2</a:t>
              </a:r>
              <a:endParaRPr/>
            </a:p>
          </p:txBody>
        </p:sp>
        <p:sp>
          <p:nvSpPr>
            <p:cNvPr id="258" name="Google Shape;258;p3"/>
            <p:cNvSpPr txBox="1"/>
            <p:nvPr/>
          </p:nvSpPr>
          <p:spPr>
            <a:xfrm>
              <a:off x="3739281" y="2198196"/>
              <a:ext cx="341760" cy="3077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1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ar-OM" sz="900" u="none" cap="none" strike="noStrike">
                  <a:solidFill>
                    <a:srgbClr val="D98117"/>
                  </a:solidFill>
                  <a:latin typeface="Arial"/>
                  <a:ea typeface="Arial"/>
                  <a:cs typeface="Arial"/>
                  <a:sym typeface="Arial"/>
                </a:rPr>
                <a:t>-</a:t>
              </a:r>
              <a:r>
                <a:rPr b="1" i="0" lang="ar-OM" sz="1400" u="none" cap="none" strike="noStrike">
                  <a:solidFill>
                    <a:srgbClr val="D98117"/>
                  </a:solidFill>
                  <a:latin typeface="Arial"/>
                  <a:ea typeface="Arial"/>
                  <a:cs typeface="Arial"/>
                  <a:sym typeface="Arial"/>
                </a:rPr>
                <a:t>1</a:t>
              </a:r>
              <a:endParaRPr/>
            </a:p>
          </p:txBody>
        </p:sp>
        <p:sp>
          <p:nvSpPr>
            <p:cNvPr id="259" name="Google Shape;259;p3"/>
            <p:cNvSpPr txBox="1"/>
            <p:nvPr/>
          </p:nvSpPr>
          <p:spPr>
            <a:xfrm>
              <a:off x="3895118" y="2198197"/>
              <a:ext cx="272831" cy="3077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1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ar-OM" sz="1400" u="none" cap="none" strike="noStrike">
                  <a:solidFill>
                    <a:srgbClr val="D98117"/>
                  </a:solidFill>
                  <a:latin typeface="Arial"/>
                  <a:ea typeface="Arial"/>
                  <a:cs typeface="Arial"/>
                  <a:sym typeface="Arial"/>
                </a:rPr>
                <a:t>0</a:t>
              </a:r>
              <a:endParaRPr/>
            </a:p>
          </p:txBody>
        </p:sp>
        <p:sp>
          <p:nvSpPr>
            <p:cNvPr id="260" name="Google Shape;260;p3"/>
            <p:cNvSpPr txBox="1"/>
            <p:nvPr/>
          </p:nvSpPr>
          <p:spPr>
            <a:xfrm>
              <a:off x="4037336" y="2198197"/>
              <a:ext cx="272831" cy="3077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1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ar-OM" sz="1400" u="none" cap="none" strike="noStrike">
                  <a:solidFill>
                    <a:srgbClr val="D98117"/>
                  </a:solidFill>
                  <a:latin typeface="Arial"/>
                  <a:ea typeface="Arial"/>
                  <a:cs typeface="Arial"/>
                  <a:sym typeface="Arial"/>
                </a:rPr>
                <a:t>1</a:t>
              </a:r>
              <a:endParaRPr/>
            </a:p>
          </p:txBody>
        </p:sp>
        <p:sp>
          <p:nvSpPr>
            <p:cNvPr id="261" name="Google Shape;261;p3"/>
            <p:cNvSpPr txBox="1"/>
            <p:nvPr/>
          </p:nvSpPr>
          <p:spPr>
            <a:xfrm>
              <a:off x="4165555" y="2198197"/>
              <a:ext cx="272831" cy="3077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1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ar-OM" sz="1400" u="none" cap="none" strike="noStrike">
                  <a:solidFill>
                    <a:srgbClr val="D98117"/>
                  </a:solidFill>
                  <a:latin typeface="Arial"/>
                  <a:ea typeface="Arial"/>
                  <a:cs typeface="Arial"/>
                  <a:sym typeface="Arial"/>
                </a:rPr>
                <a:t>2</a:t>
              </a:r>
              <a:endParaRPr/>
            </a:p>
          </p:txBody>
        </p:sp>
        <p:sp>
          <p:nvSpPr>
            <p:cNvPr id="262" name="Google Shape;262;p3"/>
            <p:cNvSpPr txBox="1"/>
            <p:nvPr/>
          </p:nvSpPr>
          <p:spPr>
            <a:xfrm>
              <a:off x="4308531" y="2198197"/>
              <a:ext cx="272832" cy="3077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ar-OM" sz="1400" u="none" cap="none" strike="noStrike">
                  <a:solidFill>
                    <a:srgbClr val="D98117"/>
                  </a:solidFill>
                  <a:latin typeface="Arial"/>
                  <a:ea typeface="Arial"/>
                  <a:cs typeface="Arial"/>
                  <a:sym typeface="Arial"/>
                </a:rPr>
                <a:t>3</a:t>
              </a:r>
              <a:endParaRPr/>
            </a:p>
          </p:txBody>
        </p:sp>
        <p:sp>
          <p:nvSpPr>
            <p:cNvPr id="263" name="Google Shape;263;p3"/>
            <p:cNvSpPr txBox="1"/>
            <p:nvPr/>
          </p:nvSpPr>
          <p:spPr>
            <a:xfrm>
              <a:off x="4436821" y="2198197"/>
              <a:ext cx="272832" cy="3077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ar-OM" sz="1400" u="none" cap="none" strike="noStrike">
                  <a:solidFill>
                    <a:srgbClr val="D98117"/>
                  </a:solidFill>
                  <a:latin typeface="Arial"/>
                  <a:ea typeface="Arial"/>
                  <a:cs typeface="Arial"/>
                  <a:sym typeface="Arial"/>
                </a:rPr>
                <a:t>4</a:t>
              </a:r>
              <a:endParaRPr/>
            </a:p>
          </p:txBody>
        </p:sp>
        <p:sp>
          <p:nvSpPr>
            <p:cNvPr id="264" name="Google Shape;264;p3"/>
            <p:cNvSpPr txBox="1"/>
            <p:nvPr/>
          </p:nvSpPr>
          <p:spPr>
            <a:xfrm>
              <a:off x="4575563" y="2198197"/>
              <a:ext cx="272832" cy="3077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ar-OM" sz="1400" u="none" cap="none" strike="noStrike">
                  <a:solidFill>
                    <a:srgbClr val="D98117"/>
                  </a:solidFill>
                  <a:latin typeface="Arial"/>
                  <a:ea typeface="Arial"/>
                  <a:cs typeface="Arial"/>
                  <a:sym typeface="Arial"/>
                </a:rPr>
                <a:t>5</a:t>
              </a:r>
              <a:endParaRPr/>
            </a:p>
          </p:txBody>
        </p:sp>
        <p:sp>
          <p:nvSpPr>
            <p:cNvPr id="265" name="Google Shape;265;p3"/>
            <p:cNvSpPr txBox="1"/>
            <p:nvPr/>
          </p:nvSpPr>
          <p:spPr>
            <a:xfrm>
              <a:off x="4699932" y="2198197"/>
              <a:ext cx="272832" cy="3077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ar-OM" sz="1400" u="none" cap="none" strike="noStrike">
                  <a:solidFill>
                    <a:srgbClr val="D98117"/>
                  </a:solidFill>
                  <a:latin typeface="Arial"/>
                  <a:ea typeface="Arial"/>
                  <a:cs typeface="Arial"/>
                  <a:sym typeface="Arial"/>
                </a:rPr>
                <a:t>6</a:t>
              </a:r>
              <a:endParaRPr/>
            </a:p>
          </p:txBody>
        </p:sp>
        <p:sp>
          <p:nvSpPr>
            <p:cNvPr id="266" name="Google Shape;266;p3"/>
            <p:cNvSpPr txBox="1"/>
            <p:nvPr/>
          </p:nvSpPr>
          <p:spPr>
            <a:xfrm>
              <a:off x="4833488" y="2198197"/>
              <a:ext cx="272832" cy="3077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ar-OM" sz="1400" u="none" cap="none" strike="noStrike">
                  <a:solidFill>
                    <a:srgbClr val="D98117"/>
                  </a:solidFill>
                  <a:latin typeface="Arial"/>
                  <a:ea typeface="Arial"/>
                  <a:cs typeface="Arial"/>
                  <a:sym typeface="Arial"/>
                </a:rPr>
                <a:t>7</a:t>
              </a:r>
              <a:endParaRPr/>
            </a:p>
          </p:txBody>
        </p:sp>
      </p:grpSp>
      <p:grpSp>
        <p:nvGrpSpPr>
          <p:cNvPr id="267" name="Google Shape;267;p3"/>
          <p:cNvGrpSpPr/>
          <p:nvPr/>
        </p:nvGrpSpPr>
        <p:grpSpPr>
          <a:xfrm>
            <a:off x="2932722" y="4731206"/>
            <a:ext cx="2211846" cy="376144"/>
            <a:chOff x="2932722" y="2129830"/>
            <a:chExt cx="2211846" cy="376144"/>
          </a:xfrm>
        </p:grpSpPr>
        <p:cxnSp>
          <p:nvCxnSpPr>
            <p:cNvPr id="268" name="Google Shape;268;p3"/>
            <p:cNvCxnSpPr/>
            <p:nvPr/>
          </p:nvCxnSpPr>
          <p:spPr>
            <a:xfrm rot="10800000">
              <a:off x="2939753" y="2198196"/>
              <a:ext cx="2204815" cy="0"/>
            </a:xfrm>
            <a:prstGeom prst="straightConnector1">
              <a:avLst/>
            </a:prstGeom>
            <a:noFill/>
            <a:ln cap="flat" cmpd="sng" w="38100">
              <a:solidFill>
                <a:srgbClr val="D98117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cxnSp>
          <p:nvCxnSpPr>
            <p:cNvPr id="269" name="Google Shape;269;p3"/>
            <p:cNvCxnSpPr/>
            <p:nvPr/>
          </p:nvCxnSpPr>
          <p:spPr>
            <a:xfrm>
              <a:off x="4036390" y="2129830"/>
              <a:ext cx="0" cy="68366"/>
            </a:xfrm>
            <a:prstGeom prst="straightConnector1">
              <a:avLst/>
            </a:prstGeom>
            <a:noFill/>
            <a:ln cap="flat" cmpd="sng" w="19050">
              <a:solidFill>
                <a:srgbClr val="D98117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270" name="Google Shape;270;p3"/>
            <p:cNvCxnSpPr/>
            <p:nvPr/>
          </p:nvCxnSpPr>
          <p:spPr>
            <a:xfrm>
              <a:off x="4170874" y="2129830"/>
              <a:ext cx="0" cy="68366"/>
            </a:xfrm>
            <a:prstGeom prst="straightConnector1">
              <a:avLst/>
            </a:prstGeom>
            <a:noFill/>
            <a:ln cap="flat" cmpd="sng" w="19050">
              <a:solidFill>
                <a:srgbClr val="D98117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271" name="Google Shape;271;p3"/>
            <p:cNvCxnSpPr/>
            <p:nvPr/>
          </p:nvCxnSpPr>
          <p:spPr>
            <a:xfrm>
              <a:off x="4305358" y="2129830"/>
              <a:ext cx="0" cy="68366"/>
            </a:xfrm>
            <a:prstGeom prst="straightConnector1">
              <a:avLst/>
            </a:prstGeom>
            <a:noFill/>
            <a:ln cap="flat" cmpd="sng" w="19050">
              <a:solidFill>
                <a:srgbClr val="D98117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272" name="Google Shape;272;p3"/>
            <p:cNvCxnSpPr/>
            <p:nvPr/>
          </p:nvCxnSpPr>
          <p:spPr>
            <a:xfrm>
              <a:off x="4439842" y="2129830"/>
              <a:ext cx="0" cy="68366"/>
            </a:xfrm>
            <a:prstGeom prst="straightConnector1">
              <a:avLst/>
            </a:prstGeom>
            <a:noFill/>
            <a:ln cap="flat" cmpd="sng" w="19050">
              <a:solidFill>
                <a:srgbClr val="D98117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273" name="Google Shape;273;p3"/>
            <p:cNvCxnSpPr/>
            <p:nvPr/>
          </p:nvCxnSpPr>
          <p:spPr>
            <a:xfrm>
              <a:off x="4574326" y="2129830"/>
              <a:ext cx="0" cy="68366"/>
            </a:xfrm>
            <a:prstGeom prst="straightConnector1">
              <a:avLst/>
            </a:prstGeom>
            <a:noFill/>
            <a:ln cap="flat" cmpd="sng" w="19050">
              <a:solidFill>
                <a:srgbClr val="D98117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274" name="Google Shape;274;p3"/>
            <p:cNvCxnSpPr/>
            <p:nvPr/>
          </p:nvCxnSpPr>
          <p:spPr>
            <a:xfrm>
              <a:off x="3632938" y="2129830"/>
              <a:ext cx="0" cy="68366"/>
            </a:xfrm>
            <a:prstGeom prst="straightConnector1">
              <a:avLst/>
            </a:prstGeom>
            <a:noFill/>
            <a:ln cap="flat" cmpd="sng" w="19050">
              <a:solidFill>
                <a:srgbClr val="D98117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275" name="Google Shape;275;p3"/>
            <p:cNvCxnSpPr/>
            <p:nvPr/>
          </p:nvCxnSpPr>
          <p:spPr>
            <a:xfrm>
              <a:off x="3767422" y="2129830"/>
              <a:ext cx="0" cy="68366"/>
            </a:xfrm>
            <a:prstGeom prst="straightConnector1">
              <a:avLst/>
            </a:prstGeom>
            <a:noFill/>
            <a:ln cap="flat" cmpd="sng" w="19050">
              <a:solidFill>
                <a:srgbClr val="D98117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276" name="Google Shape;276;p3"/>
            <p:cNvCxnSpPr/>
            <p:nvPr/>
          </p:nvCxnSpPr>
          <p:spPr>
            <a:xfrm>
              <a:off x="4977777" y="2129830"/>
              <a:ext cx="0" cy="68366"/>
            </a:xfrm>
            <a:prstGeom prst="straightConnector1">
              <a:avLst/>
            </a:prstGeom>
            <a:noFill/>
            <a:ln cap="flat" cmpd="sng" w="19050">
              <a:solidFill>
                <a:srgbClr val="D98117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277" name="Google Shape;277;p3"/>
            <p:cNvCxnSpPr/>
            <p:nvPr/>
          </p:nvCxnSpPr>
          <p:spPr>
            <a:xfrm>
              <a:off x="3095002" y="2129830"/>
              <a:ext cx="0" cy="68366"/>
            </a:xfrm>
            <a:prstGeom prst="straightConnector1">
              <a:avLst/>
            </a:prstGeom>
            <a:noFill/>
            <a:ln cap="flat" cmpd="sng" w="19050">
              <a:solidFill>
                <a:srgbClr val="D98117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278" name="Google Shape;278;p3"/>
            <p:cNvCxnSpPr/>
            <p:nvPr/>
          </p:nvCxnSpPr>
          <p:spPr>
            <a:xfrm>
              <a:off x="3229486" y="2129830"/>
              <a:ext cx="0" cy="68366"/>
            </a:xfrm>
            <a:prstGeom prst="straightConnector1">
              <a:avLst/>
            </a:prstGeom>
            <a:noFill/>
            <a:ln cap="flat" cmpd="sng" w="19050">
              <a:solidFill>
                <a:srgbClr val="D98117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279" name="Google Shape;279;p3"/>
            <p:cNvCxnSpPr/>
            <p:nvPr/>
          </p:nvCxnSpPr>
          <p:spPr>
            <a:xfrm>
              <a:off x="3363970" y="2129830"/>
              <a:ext cx="0" cy="68366"/>
            </a:xfrm>
            <a:prstGeom prst="straightConnector1">
              <a:avLst/>
            </a:prstGeom>
            <a:noFill/>
            <a:ln cap="flat" cmpd="sng" w="19050">
              <a:solidFill>
                <a:srgbClr val="D98117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280" name="Google Shape;280;p3"/>
            <p:cNvCxnSpPr/>
            <p:nvPr/>
          </p:nvCxnSpPr>
          <p:spPr>
            <a:xfrm>
              <a:off x="3498454" y="2129830"/>
              <a:ext cx="0" cy="68366"/>
            </a:xfrm>
            <a:prstGeom prst="straightConnector1">
              <a:avLst/>
            </a:prstGeom>
            <a:noFill/>
            <a:ln cap="flat" cmpd="sng" w="19050">
              <a:solidFill>
                <a:srgbClr val="D98117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281" name="Google Shape;281;p3"/>
            <p:cNvCxnSpPr/>
            <p:nvPr/>
          </p:nvCxnSpPr>
          <p:spPr>
            <a:xfrm>
              <a:off x="3901906" y="2129830"/>
              <a:ext cx="0" cy="68366"/>
            </a:xfrm>
            <a:prstGeom prst="straightConnector1">
              <a:avLst/>
            </a:prstGeom>
            <a:noFill/>
            <a:ln cap="flat" cmpd="sng" w="19050">
              <a:solidFill>
                <a:srgbClr val="D98117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282" name="Google Shape;282;p3"/>
            <p:cNvCxnSpPr/>
            <p:nvPr/>
          </p:nvCxnSpPr>
          <p:spPr>
            <a:xfrm>
              <a:off x="4708810" y="2129830"/>
              <a:ext cx="0" cy="68366"/>
            </a:xfrm>
            <a:prstGeom prst="straightConnector1">
              <a:avLst/>
            </a:prstGeom>
            <a:noFill/>
            <a:ln cap="flat" cmpd="sng" w="19050">
              <a:solidFill>
                <a:srgbClr val="D98117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283" name="Google Shape;283;p3"/>
            <p:cNvCxnSpPr/>
            <p:nvPr/>
          </p:nvCxnSpPr>
          <p:spPr>
            <a:xfrm>
              <a:off x="4843294" y="2129830"/>
              <a:ext cx="0" cy="68366"/>
            </a:xfrm>
            <a:prstGeom prst="straightConnector1">
              <a:avLst/>
            </a:prstGeom>
            <a:noFill/>
            <a:ln cap="flat" cmpd="sng" w="19050">
              <a:solidFill>
                <a:srgbClr val="D98117"/>
              </a:solidFill>
              <a:prstDash val="solid"/>
              <a:round/>
              <a:headEnd len="sm" w="sm" type="none"/>
              <a:tailEnd len="sm" w="sm" type="none"/>
            </a:ln>
          </p:spPr>
        </p:cxnSp>
        <p:sp>
          <p:nvSpPr>
            <p:cNvPr id="284" name="Google Shape;284;p3"/>
            <p:cNvSpPr txBox="1"/>
            <p:nvPr/>
          </p:nvSpPr>
          <p:spPr>
            <a:xfrm>
              <a:off x="2932722" y="2198196"/>
              <a:ext cx="341760" cy="3077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1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ar-OM" sz="900" u="none" cap="none" strike="noStrike">
                  <a:solidFill>
                    <a:srgbClr val="D98117"/>
                  </a:solidFill>
                  <a:latin typeface="Arial"/>
                  <a:ea typeface="Arial"/>
                  <a:cs typeface="Arial"/>
                  <a:sym typeface="Arial"/>
                </a:rPr>
                <a:t>-</a:t>
              </a:r>
              <a:r>
                <a:rPr b="1" i="0" lang="ar-OM" sz="1400" u="none" cap="none" strike="noStrike">
                  <a:solidFill>
                    <a:srgbClr val="D98117"/>
                  </a:solidFill>
                  <a:latin typeface="Arial"/>
                  <a:ea typeface="Arial"/>
                  <a:cs typeface="Arial"/>
                  <a:sym typeface="Arial"/>
                </a:rPr>
                <a:t>7</a:t>
              </a:r>
              <a:endParaRPr/>
            </a:p>
          </p:txBody>
        </p:sp>
        <p:sp>
          <p:nvSpPr>
            <p:cNvPr id="285" name="Google Shape;285;p3"/>
            <p:cNvSpPr txBox="1"/>
            <p:nvPr/>
          </p:nvSpPr>
          <p:spPr>
            <a:xfrm>
              <a:off x="3067472" y="2198196"/>
              <a:ext cx="341760" cy="3077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1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ar-OM" sz="900" u="none" cap="none" strike="noStrike">
                  <a:solidFill>
                    <a:srgbClr val="D98117"/>
                  </a:solidFill>
                  <a:latin typeface="Arial"/>
                  <a:ea typeface="Arial"/>
                  <a:cs typeface="Arial"/>
                  <a:sym typeface="Arial"/>
                </a:rPr>
                <a:t>-</a:t>
              </a:r>
              <a:r>
                <a:rPr b="1" i="0" lang="ar-OM" sz="1400" u="none" cap="none" strike="noStrike">
                  <a:solidFill>
                    <a:srgbClr val="D98117"/>
                  </a:solidFill>
                  <a:latin typeface="Arial"/>
                  <a:ea typeface="Arial"/>
                  <a:cs typeface="Arial"/>
                  <a:sym typeface="Arial"/>
                </a:rPr>
                <a:t>6</a:t>
              </a:r>
              <a:endParaRPr/>
            </a:p>
          </p:txBody>
        </p:sp>
        <p:sp>
          <p:nvSpPr>
            <p:cNvPr id="286" name="Google Shape;286;p3"/>
            <p:cNvSpPr txBox="1"/>
            <p:nvPr/>
          </p:nvSpPr>
          <p:spPr>
            <a:xfrm>
              <a:off x="3195670" y="2198196"/>
              <a:ext cx="341760" cy="3077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1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ar-OM" sz="900" u="none" cap="none" strike="noStrike">
                  <a:solidFill>
                    <a:srgbClr val="D98117"/>
                  </a:solidFill>
                  <a:latin typeface="Arial"/>
                  <a:ea typeface="Arial"/>
                  <a:cs typeface="Arial"/>
                  <a:sym typeface="Arial"/>
                </a:rPr>
                <a:t>-</a:t>
              </a:r>
              <a:r>
                <a:rPr b="1" i="0" lang="ar-OM" sz="1400" u="none" cap="none" strike="noStrike">
                  <a:solidFill>
                    <a:srgbClr val="D98117"/>
                  </a:solidFill>
                  <a:latin typeface="Arial"/>
                  <a:ea typeface="Arial"/>
                  <a:cs typeface="Arial"/>
                  <a:sym typeface="Arial"/>
                </a:rPr>
                <a:t>5</a:t>
              </a:r>
              <a:endParaRPr/>
            </a:p>
          </p:txBody>
        </p:sp>
        <p:sp>
          <p:nvSpPr>
            <p:cNvPr id="287" name="Google Shape;287;p3"/>
            <p:cNvSpPr txBox="1"/>
            <p:nvPr/>
          </p:nvSpPr>
          <p:spPr>
            <a:xfrm>
              <a:off x="3333918" y="2198196"/>
              <a:ext cx="341760" cy="3077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1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ar-OM" sz="900" u="none" cap="none" strike="noStrike">
                  <a:solidFill>
                    <a:srgbClr val="D98117"/>
                  </a:solidFill>
                  <a:latin typeface="Arial"/>
                  <a:ea typeface="Arial"/>
                  <a:cs typeface="Arial"/>
                  <a:sym typeface="Arial"/>
                </a:rPr>
                <a:t>-</a:t>
              </a:r>
              <a:r>
                <a:rPr b="1" i="0" lang="ar-OM" sz="1400" u="none" cap="none" strike="noStrike">
                  <a:solidFill>
                    <a:srgbClr val="D98117"/>
                  </a:solidFill>
                  <a:latin typeface="Arial"/>
                  <a:ea typeface="Arial"/>
                  <a:cs typeface="Arial"/>
                  <a:sym typeface="Arial"/>
                </a:rPr>
                <a:t>4</a:t>
              </a:r>
              <a:endParaRPr/>
            </a:p>
          </p:txBody>
        </p:sp>
        <p:sp>
          <p:nvSpPr>
            <p:cNvPr id="288" name="Google Shape;288;p3"/>
            <p:cNvSpPr txBox="1"/>
            <p:nvPr/>
          </p:nvSpPr>
          <p:spPr>
            <a:xfrm>
              <a:off x="3462623" y="2198196"/>
              <a:ext cx="341760" cy="3077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1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ar-OM" sz="900" u="none" cap="none" strike="noStrike">
                  <a:solidFill>
                    <a:srgbClr val="D98117"/>
                  </a:solidFill>
                  <a:latin typeface="Arial"/>
                  <a:ea typeface="Arial"/>
                  <a:cs typeface="Arial"/>
                  <a:sym typeface="Arial"/>
                </a:rPr>
                <a:t>-</a:t>
              </a:r>
              <a:r>
                <a:rPr b="1" i="0" lang="ar-OM" sz="1400" u="none" cap="none" strike="noStrike">
                  <a:solidFill>
                    <a:srgbClr val="D98117"/>
                  </a:solidFill>
                  <a:latin typeface="Arial"/>
                  <a:ea typeface="Arial"/>
                  <a:cs typeface="Arial"/>
                  <a:sym typeface="Arial"/>
                </a:rPr>
                <a:t>3</a:t>
              </a:r>
              <a:endParaRPr/>
            </a:p>
          </p:txBody>
        </p:sp>
        <p:sp>
          <p:nvSpPr>
            <p:cNvPr id="289" name="Google Shape;289;p3"/>
            <p:cNvSpPr txBox="1"/>
            <p:nvPr/>
          </p:nvSpPr>
          <p:spPr>
            <a:xfrm>
              <a:off x="3605408" y="2198196"/>
              <a:ext cx="341760" cy="3077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1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ar-OM" sz="900" u="none" cap="none" strike="noStrike">
                  <a:solidFill>
                    <a:srgbClr val="D98117"/>
                  </a:solidFill>
                  <a:latin typeface="Arial"/>
                  <a:ea typeface="Arial"/>
                  <a:cs typeface="Arial"/>
                  <a:sym typeface="Arial"/>
                </a:rPr>
                <a:t>-</a:t>
              </a:r>
              <a:r>
                <a:rPr b="1" i="0" lang="ar-OM" sz="1400" u="none" cap="none" strike="noStrike">
                  <a:solidFill>
                    <a:srgbClr val="D98117"/>
                  </a:solidFill>
                  <a:latin typeface="Arial"/>
                  <a:ea typeface="Arial"/>
                  <a:cs typeface="Arial"/>
                  <a:sym typeface="Arial"/>
                </a:rPr>
                <a:t>2</a:t>
              </a:r>
              <a:endParaRPr/>
            </a:p>
          </p:txBody>
        </p:sp>
        <p:sp>
          <p:nvSpPr>
            <p:cNvPr id="290" name="Google Shape;290;p3"/>
            <p:cNvSpPr txBox="1"/>
            <p:nvPr/>
          </p:nvSpPr>
          <p:spPr>
            <a:xfrm>
              <a:off x="3739281" y="2198196"/>
              <a:ext cx="341760" cy="3077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1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ar-OM" sz="900" u="none" cap="none" strike="noStrike">
                  <a:solidFill>
                    <a:srgbClr val="D98117"/>
                  </a:solidFill>
                  <a:latin typeface="Arial"/>
                  <a:ea typeface="Arial"/>
                  <a:cs typeface="Arial"/>
                  <a:sym typeface="Arial"/>
                </a:rPr>
                <a:t>-</a:t>
              </a:r>
              <a:r>
                <a:rPr b="1" i="0" lang="ar-OM" sz="1400" u="none" cap="none" strike="noStrike">
                  <a:solidFill>
                    <a:srgbClr val="D98117"/>
                  </a:solidFill>
                  <a:latin typeface="Arial"/>
                  <a:ea typeface="Arial"/>
                  <a:cs typeface="Arial"/>
                  <a:sym typeface="Arial"/>
                </a:rPr>
                <a:t>1</a:t>
              </a:r>
              <a:endParaRPr/>
            </a:p>
          </p:txBody>
        </p:sp>
        <p:sp>
          <p:nvSpPr>
            <p:cNvPr id="291" name="Google Shape;291;p3"/>
            <p:cNvSpPr txBox="1"/>
            <p:nvPr/>
          </p:nvSpPr>
          <p:spPr>
            <a:xfrm>
              <a:off x="3895118" y="2198197"/>
              <a:ext cx="272831" cy="3077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1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ar-OM" sz="1400" u="none" cap="none" strike="noStrike">
                  <a:solidFill>
                    <a:srgbClr val="D98117"/>
                  </a:solidFill>
                  <a:latin typeface="Arial"/>
                  <a:ea typeface="Arial"/>
                  <a:cs typeface="Arial"/>
                  <a:sym typeface="Arial"/>
                </a:rPr>
                <a:t>0</a:t>
              </a:r>
              <a:endParaRPr/>
            </a:p>
          </p:txBody>
        </p:sp>
        <p:sp>
          <p:nvSpPr>
            <p:cNvPr id="292" name="Google Shape;292;p3"/>
            <p:cNvSpPr txBox="1"/>
            <p:nvPr/>
          </p:nvSpPr>
          <p:spPr>
            <a:xfrm>
              <a:off x="4037336" y="2198197"/>
              <a:ext cx="272831" cy="3077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1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ar-OM" sz="1400" u="none" cap="none" strike="noStrike">
                  <a:solidFill>
                    <a:srgbClr val="D98117"/>
                  </a:solidFill>
                  <a:latin typeface="Arial"/>
                  <a:ea typeface="Arial"/>
                  <a:cs typeface="Arial"/>
                  <a:sym typeface="Arial"/>
                </a:rPr>
                <a:t>1</a:t>
              </a:r>
              <a:endParaRPr/>
            </a:p>
          </p:txBody>
        </p:sp>
        <p:sp>
          <p:nvSpPr>
            <p:cNvPr id="293" name="Google Shape;293;p3"/>
            <p:cNvSpPr txBox="1"/>
            <p:nvPr/>
          </p:nvSpPr>
          <p:spPr>
            <a:xfrm>
              <a:off x="4165555" y="2198197"/>
              <a:ext cx="272831" cy="3077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1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ar-OM" sz="1400" u="none" cap="none" strike="noStrike">
                  <a:solidFill>
                    <a:srgbClr val="D98117"/>
                  </a:solidFill>
                  <a:latin typeface="Arial"/>
                  <a:ea typeface="Arial"/>
                  <a:cs typeface="Arial"/>
                  <a:sym typeface="Arial"/>
                </a:rPr>
                <a:t>2</a:t>
              </a:r>
              <a:endParaRPr/>
            </a:p>
          </p:txBody>
        </p:sp>
        <p:sp>
          <p:nvSpPr>
            <p:cNvPr id="294" name="Google Shape;294;p3"/>
            <p:cNvSpPr txBox="1"/>
            <p:nvPr/>
          </p:nvSpPr>
          <p:spPr>
            <a:xfrm>
              <a:off x="4308531" y="2198197"/>
              <a:ext cx="272832" cy="3077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ar-OM" sz="1400" u="none" cap="none" strike="noStrike">
                  <a:solidFill>
                    <a:srgbClr val="D98117"/>
                  </a:solidFill>
                  <a:latin typeface="Arial"/>
                  <a:ea typeface="Arial"/>
                  <a:cs typeface="Arial"/>
                  <a:sym typeface="Arial"/>
                </a:rPr>
                <a:t>3</a:t>
              </a:r>
              <a:endParaRPr/>
            </a:p>
          </p:txBody>
        </p:sp>
        <p:sp>
          <p:nvSpPr>
            <p:cNvPr id="295" name="Google Shape;295;p3"/>
            <p:cNvSpPr txBox="1"/>
            <p:nvPr/>
          </p:nvSpPr>
          <p:spPr>
            <a:xfrm>
              <a:off x="4436821" y="2198197"/>
              <a:ext cx="272832" cy="3077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ar-OM" sz="1400" u="none" cap="none" strike="noStrike">
                  <a:solidFill>
                    <a:srgbClr val="D98117"/>
                  </a:solidFill>
                  <a:latin typeface="Arial"/>
                  <a:ea typeface="Arial"/>
                  <a:cs typeface="Arial"/>
                  <a:sym typeface="Arial"/>
                </a:rPr>
                <a:t>4</a:t>
              </a:r>
              <a:endParaRPr/>
            </a:p>
          </p:txBody>
        </p:sp>
        <p:sp>
          <p:nvSpPr>
            <p:cNvPr id="296" name="Google Shape;296;p3"/>
            <p:cNvSpPr txBox="1"/>
            <p:nvPr/>
          </p:nvSpPr>
          <p:spPr>
            <a:xfrm>
              <a:off x="4575563" y="2198197"/>
              <a:ext cx="272832" cy="3077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ar-OM" sz="1400" u="none" cap="none" strike="noStrike">
                  <a:solidFill>
                    <a:srgbClr val="D98117"/>
                  </a:solidFill>
                  <a:latin typeface="Arial"/>
                  <a:ea typeface="Arial"/>
                  <a:cs typeface="Arial"/>
                  <a:sym typeface="Arial"/>
                </a:rPr>
                <a:t>5</a:t>
              </a:r>
              <a:endParaRPr/>
            </a:p>
          </p:txBody>
        </p:sp>
        <p:sp>
          <p:nvSpPr>
            <p:cNvPr id="297" name="Google Shape;297;p3"/>
            <p:cNvSpPr txBox="1"/>
            <p:nvPr/>
          </p:nvSpPr>
          <p:spPr>
            <a:xfrm>
              <a:off x="4699932" y="2198197"/>
              <a:ext cx="272832" cy="3077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ar-OM" sz="1400" u="none" cap="none" strike="noStrike">
                  <a:solidFill>
                    <a:srgbClr val="D98117"/>
                  </a:solidFill>
                  <a:latin typeface="Arial"/>
                  <a:ea typeface="Arial"/>
                  <a:cs typeface="Arial"/>
                  <a:sym typeface="Arial"/>
                </a:rPr>
                <a:t>6</a:t>
              </a:r>
              <a:endParaRPr/>
            </a:p>
          </p:txBody>
        </p:sp>
        <p:sp>
          <p:nvSpPr>
            <p:cNvPr id="298" name="Google Shape;298;p3"/>
            <p:cNvSpPr txBox="1"/>
            <p:nvPr/>
          </p:nvSpPr>
          <p:spPr>
            <a:xfrm>
              <a:off x="4833488" y="2198197"/>
              <a:ext cx="272832" cy="3077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ar-OM" sz="1400" u="none" cap="none" strike="noStrike">
                  <a:solidFill>
                    <a:srgbClr val="D98117"/>
                  </a:solidFill>
                  <a:latin typeface="Arial"/>
                  <a:ea typeface="Arial"/>
                  <a:cs typeface="Arial"/>
                  <a:sym typeface="Arial"/>
                </a:rPr>
                <a:t>7</a:t>
              </a:r>
              <a:endParaRPr/>
            </a:p>
          </p:txBody>
        </p:sp>
      </p:grpSp>
      <p:grpSp>
        <p:nvGrpSpPr>
          <p:cNvPr id="299" name="Google Shape;299;p3"/>
          <p:cNvGrpSpPr/>
          <p:nvPr/>
        </p:nvGrpSpPr>
        <p:grpSpPr>
          <a:xfrm>
            <a:off x="2932722" y="5928788"/>
            <a:ext cx="2211846" cy="376144"/>
            <a:chOff x="2932722" y="2129830"/>
            <a:chExt cx="2211846" cy="376144"/>
          </a:xfrm>
        </p:grpSpPr>
        <p:cxnSp>
          <p:nvCxnSpPr>
            <p:cNvPr id="300" name="Google Shape;300;p3"/>
            <p:cNvCxnSpPr/>
            <p:nvPr/>
          </p:nvCxnSpPr>
          <p:spPr>
            <a:xfrm rot="10800000">
              <a:off x="2939753" y="2198196"/>
              <a:ext cx="2204815" cy="0"/>
            </a:xfrm>
            <a:prstGeom prst="straightConnector1">
              <a:avLst/>
            </a:prstGeom>
            <a:noFill/>
            <a:ln cap="flat" cmpd="sng" w="38100">
              <a:solidFill>
                <a:srgbClr val="D98117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cxnSp>
          <p:nvCxnSpPr>
            <p:cNvPr id="301" name="Google Shape;301;p3"/>
            <p:cNvCxnSpPr/>
            <p:nvPr/>
          </p:nvCxnSpPr>
          <p:spPr>
            <a:xfrm>
              <a:off x="4036390" y="2129830"/>
              <a:ext cx="0" cy="68366"/>
            </a:xfrm>
            <a:prstGeom prst="straightConnector1">
              <a:avLst/>
            </a:prstGeom>
            <a:noFill/>
            <a:ln cap="flat" cmpd="sng" w="19050">
              <a:solidFill>
                <a:srgbClr val="D98117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302" name="Google Shape;302;p3"/>
            <p:cNvCxnSpPr/>
            <p:nvPr/>
          </p:nvCxnSpPr>
          <p:spPr>
            <a:xfrm>
              <a:off x="4170874" y="2129830"/>
              <a:ext cx="0" cy="68366"/>
            </a:xfrm>
            <a:prstGeom prst="straightConnector1">
              <a:avLst/>
            </a:prstGeom>
            <a:noFill/>
            <a:ln cap="flat" cmpd="sng" w="19050">
              <a:solidFill>
                <a:srgbClr val="D98117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303" name="Google Shape;303;p3"/>
            <p:cNvCxnSpPr/>
            <p:nvPr/>
          </p:nvCxnSpPr>
          <p:spPr>
            <a:xfrm>
              <a:off x="4305358" y="2129830"/>
              <a:ext cx="0" cy="68366"/>
            </a:xfrm>
            <a:prstGeom prst="straightConnector1">
              <a:avLst/>
            </a:prstGeom>
            <a:noFill/>
            <a:ln cap="flat" cmpd="sng" w="19050">
              <a:solidFill>
                <a:srgbClr val="D98117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304" name="Google Shape;304;p3"/>
            <p:cNvCxnSpPr/>
            <p:nvPr/>
          </p:nvCxnSpPr>
          <p:spPr>
            <a:xfrm>
              <a:off x="4439842" y="2129830"/>
              <a:ext cx="0" cy="68366"/>
            </a:xfrm>
            <a:prstGeom prst="straightConnector1">
              <a:avLst/>
            </a:prstGeom>
            <a:noFill/>
            <a:ln cap="flat" cmpd="sng" w="19050">
              <a:solidFill>
                <a:srgbClr val="D98117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305" name="Google Shape;305;p3"/>
            <p:cNvCxnSpPr/>
            <p:nvPr/>
          </p:nvCxnSpPr>
          <p:spPr>
            <a:xfrm>
              <a:off x="4574326" y="2129830"/>
              <a:ext cx="0" cy="68366"/>
            </a:xfrm>
            <a:prstGeom prst="straightConnector1">
              <a:avLst/>
            </a:prstGeom>
            <a:noFill/>
            <a:ln cap="flat" cmpd="sng" w="19050">
              <a:solidFill>
                <a:srgbClr val="D98117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306" name="Google Shape;306;p3"/>
            <p:cNvCxnSpPr/>
            <p:nvPr/>
          </p:nvCxnSpPr>
          <p:spPr>
            <a:xfrm>
              <a:off x="3632938" y="2129830"/>
              <a:ext cx="0" cy="68366"/>
            </a:xfrm>
            <a:prstGeom prst="straightConnector1">
              <a:avLst/>
            </a:prstGeom>
            <a:noFill/>
            <a:ln cap="flat" cmpd="sng" w="19050">
              <a:solidFill>
                <a:srgbClr val="D98117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307" name="Google Shape;307;p3"/>
            <p:cNvCxnSpPr/>
            <p:nvPr/>
          </p:nvCxnSpPr>
          <p:spPr>
            <a:xfrm>
              <a:off x="3767422" y="2129830"/>
              <a:ext cx="0" cy="68366"/>
            </a:xfrm>
            <a:prstGeom prst="straightConnector1">
              <a:avLst/>
            </a:prstGeom>
            <a:noFill/>
            <a:ln cap="flat" cmpd="sng" w="19050">
              <a:solidFill>
                <a:srgbClr val="D98117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308" name="Google Shape;308;p3"/>
            <p:cNvCxnSpPr/>
            <p:nvPr/>
          </p:nvCxnSpPr>
          <p:spPr>
            <a:xfrm>
              <a:off x="4977777" y="2129830"/>
              <a:ext cx="0" cy="68366"/>
            </a:xfrm>
            <a:prstGeom prst="straightConnector1">
              <a:avLst/>
            </a:prstGeom>
            <a:noFill/>
            <a:ln cap="flat" cmpd="sng" w="19050">
              <a:solidFill>
                <a:srgbClr val="D98117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309" name="Google Shape;309;p3"/>
            <p:cNvCxnSpPr/>
            <p:nvPr/>
          </p:nvCxnSpPr>
          <p:spPr>
            <a:xfrm>
              <a:off x="3095002" y="2129830"/>
              <a:ext cx="0" cy="68366"/>
            </a:xfrm>
            <a:prstGeom prst="straightConnector1">
              <a:avLst/>
            </a:prstGeom>
            <a:noFill/>
            <a:ln cap="flat" cmpd="sng" w="19050">
              <a:solidFill>
                <a:srgbClr val="D98117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310" name="Google Shape;310;p3"/>
            <p:cNvCxnSpPr/>
            <p:nvPr/>
          </p:nvCxnSpPr>
          <p:spPr>
            <a:xfrm>
              <a:off x="3229486" y="2129830"/>
              <a:ext cx="0" cy="68366"/>
            </a:xfrm>
            <a:prstGeom prst="straightConnector1">
              <a:avLst/>
            </a:prstGeom>
            <a:noFill/>
            <a:ln cap="flat" cmpd="sng" w="19050">
              <a:solidFill>
                <a:srgbClr val="D98117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311" name="Google Shape;311;p3"/>
            <p:cNvCxnSpPr/>
            <p:nvPr/>
          </p:nvCxnSpPr>
          <p:spPr>
            <a:xfrm>
              <a:off x="3363970" y="2129830"/>
              <a:ext cx="0" cy="68366"/>
            </a:xfrm>
            <a:prstGeom prst="straightConnector1">
              <a:avLst/>
            </a:prstGeom>
            <a:noFill/>
            <a:ln cap="flat" cmpd="sng" w="19050">
              <a:solidFill>
                <a:srgbClr val="D98117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312" name="Google Shape;312;p3"/>
            <p:cNvCxnSpPr/>
            <p:nvPr/>
          </p:nvCxnSpPr>
          <p:spPr>
            <a:xfrm>
              <a:off x="3498454" y="2129830"/>
              <a:ext cx="0" cy="68366"/>
            </a:xfrm>
            <a:prstGeom prst="straightConnector1">
              <a:avLst/>
            </a:prstGeom>
            <a:noFill/>
            <a:ln cap="flat" cmpd="sng" w="19050">
              <a:solidFill>
                <a:srgbClr val="D98117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313" name="Google Shape;313;p3"/>
            <p:cNvCxnSpPr/>
            <p:nvPr/>
          </p:nvCxnSpPr>
          <p:spPr>
            <a:xfrm>
              <a:off x="3901906" y="2129830"/>
              <a:ext cx="0" cy="68366"/>
            </a:xfrm>
            <a:prstGeom prst="straightConnector1">
              <a:avLst/>
            </a:prstGeom>
            <a:noFill/>
            <a:ln cap="flat" cmpd="sng" w="19050">
              <a:solidFill>
                <a:srgbClr val="D98117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314" name="Google Shape;314;p3"/>
            <p:cNvCxnSpPr/>
            <p:nvPr/>
          </p:nvCxnSpPr>
          <p:spPr>
            <a:xfrm>
              <a:off x="4708810" y="2129830"/>
              <a:ext cx="0" cy="68366"/>
            </a:xfrm>
            <a:prstGeom prst="straightConnector1">
              <a:avLst/>
            </a:prstGeom>
            <a:noFill/>
            <a:ln cap="flat" cmpd="sng" w="19050">
              <a:solidFill>
                <a:srgbClr val="D98117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315" name="Google Shape;315;p3"/>
            <p:cNvCxnSpPr/>
            <p:nvPr/>
          </p:nvCxnSpPr>
          <p:spPr>
            <a:xfrm>
              <a:off x="4843294" y="2129830"/>
              <a:ext cx="0" cy="68366"/>
            </a:xfrm>
            <a:prstGeom prst="straightConnector1">
              <a:avLst/>
            </a:prstGeom>
            <a:noFill/>
            <a:ln cap="flat" cmpd="sng" w="19050">
              <a:solidFill>
                <a:srgbClr val="D98117"/>
              </a:solidFill>
              <a:prstDash val="solid"/>
              <a:round/>
              <a:headEnd len="sm" w="sm" type="none"/>
              <a:tailEnd len="sm" w="sm" type="none"/>
            </a:ln>
          </p:spPr>
        </p:cxnSp>
        <p:sp>
          <p:nvSpPr>
            <p:cNvPr id="316" name="Google Shape;316;p3"/>
            <p:cNvSpPr txBox="1"/>
            <p:nvPr/>
          </p:nvSpPr>
          <p:spPr>
            <a:xfrm>
              <a:off x="2932722" y="2198196"/>
              <a:ext cx="341760" cy="3077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ar-OM" sz="900" u="none" cap="none" strike="noStrike">
                  <a:solidFill>
                    <a:srgbClr val="D98117"/>
                  </a:solidFill>
                  <a:latin typeface="Arial"/>
                  <a:ea typeface="Arial"/>
                  <a:cs typeface="Arial"/>
                  <a:sym typeface="Arial"/>
                </a:rPr>
                <a:t>-</a:t>
              </a:r>
              <a:r>
                <a:rPr b="1" i="0" lang="ar-OM" sz="1400" u="none" cap="none" strike="noStrike">
                  <a:solidFill>
                    <a:srgbClr val="D98117"/>
                  </a:solidFill>
                  <a:latin typeface="Arial"/>
                  <a:ea typeface="Arial"/>
                  <a:cs typeface="Arial"/>
                  <a:sym typeface="Arial"/>
                </a:rPr>
                <a:t>7</a:t>
              </a:r>
              <a:endParaRPr/>
            </a:p>
          </p:txBody>
        </p:sp>
        <p:sp>
          <p:nvSpPr>
            <p:cNvPr id="317" name="Google Shape;317;p3"/>
            <p:cNvSpPr txBox="1"/>
            <p:nvPr/>
          </p:nvSpPr>
          <p:spPr>
            <a:xfrm>
              <a:off x="3067472" y="2198196"/>
              <a:ext cx="341760" cy="3077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ar-OM" sz="900" u="none" cap="none" strike="noStrike">
                  <a:solidFill>
                    <a:srgbClr val="D98117"/>
                  </a:solidFill>
                  <a:latin typeface="Arial"/>
                  <a:ea typeface="Arial"/>
                  <a:cs typeface="Arial"/>
                  <a:sym typeface="Arial"/>
                </a:rPr>
                <a:t>-</a:t>
              </a:r>
              <a:r>
                <a:rPr b="1" i="0" lang="ar-OM" sz="1400" u="none" cap="none" strike="noStrike">
                  <a:solidFill>
                    <a:srgbClr val="D98117"/>
                  </a:solidFill>
                  <a:latin typeface="Arial"/>
                  <a:ea typeface="Arial"/>
                  <a:cs typeface="Arial"/>
                  <a:sym typeface="Arial"/>
                </a:rPr>
                <a:t>6</a:t>
              </a:r>
              <a:endParaRPr/>
            </a:p>
          </p:txBody>
        </p:sp>
        <p:sp>
          <p:nvSpPr>
            <p:cNvPr id="318" name="Google Shape;318;p3"/>
            <p:cNvSpPr txBox="1"/>
            <p:nvPr/>
          </p:nvSpPr>
          <p:spPr>
            <a:xfrm>
              <a:off x="3195670" y="2198196"/>
              <a:ext cx="341760" cy="3077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ar-OM" sz="900" u="none" cap="none" strike="noStrike">
                  <a:solidFill>
                    <a:srgbClr val="D98117"/>
                  </a:solidFill>
                  <a:latin typeface="Arial"/>
                  <a:ea typeface="Arial"/>
                  <a:cs typeface="Arial"/>
                  <a:sym typeface="Arial"/>
                </a:rPr>
                <a:t>-</a:t>
              </a:r>
              <a:r>
                <a:rPr b="1" i="0" lang="ar-OM" sz="1400" u="none" cap="none" strike="noStrike">
                  <a:solidFill>
                    <a:srgbClr val="D98117"/>
                  </a:solidFill>
                  <a:latin typeface="Arial"/>
                  <a:ea typeface="Arial"/>
                  <a:cs typeface="Arial"/>
                  <a:sym typeface="Arial"/>
                </a:rPr>
                <a:t>5</a:t>
              </a:r>
              <a:endParaRPr/>
            </a:p>
          </p:txBody>
        </p:sp>
        <p:sp>
          <p:nvSpPr>
            <p:cNvPr id="319" name="Google Shape;319;p3"/>
            <p:cNvSpPr txBox="1"/>
            <p:nvPr/>
          </p:nvSpPr>
          <p:spPr>
            <a:xfrm>
              <a:off x="3333918" y="2198196"/>
              <a:ext cx="341760" cy="3077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ar-OM" sz="900" u="none" cap="none" strike="noStrike">
                  <a:solidFill>
                    <a:srgbClr val="D98117"/>
                  </a:solidFill>
                  <a:latin typeface="Arial"/>
                  <a:ea typeface="Arial"/>
                  <a:cs typeface="Arial"/>
                  <a:sym typeface="Arial"/>
                </a:rPr>
                <a:t>-</a:t>
              </a:r>
              <a:r>
                <a:rPr b="1" i="0" lang="ar-OM" sz="1400" u="none" cap="none" strike="noStrike">
                  <a:solidFill>
                    <a:srgbClr val="D98117"/>
                  </a:solidFill>
                  <a:latin typeface="Arial"/>
                  <a:ea typeface="Arial"/>
                  <a:cs typeface="Arial"/>
                  <a:sym typeface="Arial"/>
                </a:rPr>
                <a:t>4</a:t>
              </a:r>
              <a:endParaRPr/>
            </a:p>
          </p:txBody>
        </p:sp>
        <p:sp>
          <p:nvSpPr>
            <p:cNvPr id="320" name="Google Shape;320;p3"/>
            <p:cNvSpPr txBox="1"/>
            <p:nvPr/>
          </p:nvSpPr>
          <p:spPr>
            <a:xfrm>
              <a:off x="3462623" y="2198196"/>
              <a:ext cx="341760" cy="3077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ar-OM" sz="900" u="none" cap="none" strike="noStrike">
                  <a:solidFill>
                    <a:srgbClr val="D98117"/>
                  </a:solidFill>
                  <a:latin typeface="Arial"/>
                  <a:ea typeface="Arial"/>
                  <a:cs typeface="Arial"/>
                  <a:sym typeface="Arial"/>
                </a:rPr>
                <a:t>-</a:t>
              </a:r>
              <a:r>
                <a:rPr b="1" i="0" lang="ar-OM" sz="1400" u="none" cap="none" strike="noStrike">
                  <a:solidFill>
                    <a:srgbClr val="D98117"/>
                  </a:solidFill>
                  <a:latin typeface="Arial"/>
                  <a:ea typeface="Arial"/>
                  <a:cs typeface="Arial"/>
                  <a:sym typeface="Arial"/>
                </a:rPr>
                <a:t>3</a:t>
              </a:r>
              <a:endParaRPr/>
            </a:p>
          </p:txBody>
        </p:sp>
        <p:sp>
          <p:nvSpPr>
            <p:cNvPr id="321" name="Google Shape;321;p3"/>
            <p:cNvSpPr txBox="1"/>
            <p:nvPr/>
          </p:nvSpPr>
          <p:spPr>
            <a:xfrm>
              <a:off x="3605408" y="2198196"/>
              <a:ext cx="341760" cy="3077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ar-OM" sz="900" u="none" cap="none" strike="noStrike">
                  <a:solidFill>
                    <a:srgbClr val="D98117"/>
                  </a:solidFill>
                  <a:latin typeface="Arial"/>
                  <a:ea typeface="Arial"/>
                  <a:cs typeface="Arial"/>
                  <a:sym typeface="Arial"/>
                </a:rPr>
                <a:t>-</a:t>
              </a:r>
              <a:r>
                <a:rPr b="1" i="0" lang="ar-OM" sz="1400" u="none" cap="none" strike="noStrike">
                  <a:solidFill>
                    <a:srgbClr val="D98117"/>
                  </a:solidFill>
                  <a:latin typeface="Arial"/>
                  <a:ea typeface="Arial"/>
                  <a:cs typeface="Arial"/>
                  <a:sym typeface="Arial"/>
                </a:rPr>
                <a:t>2</a:t>
              </a:r>
              <a:endParaRPr/>
            </a:p>
          </p:txBody>
        </p:sp>
        <p:sp>
          <p:nvSpPr>
            <p:cNvPr id="322" name="Google Shape;322;p3"/>
            <p:cNvSpPr txBox="1"/>
            <p:nvPr/>
          </p:nvSpPr>
          <p:spPr>
            <a:xfrm>
              <a:off x="3739281" y="2198196"/>
              <a:ext cx="341760" cy="3077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ar-OM" sz="900" u="none" cap="none" strike="noStrike">
                  <a:solidFill>
                    <a:srgbClr val="D98117"/>
                  </a:solidFill>
                  <a:latin typeface="Arial"/>
                  <a:ea typeface="Arial"/>
                  <a:cs typeface="Arial"/>
                  <a:sym typeface="Arial"/>
                </a:rPr>
                <a:t>-</a:t>
              </a:r>
              <a:r>
                <a:rPr b="1" i="0" lang="ar-OM" sz="1400" u="none" cap="none" strike="noStrike">
                  <a:solidFill>
                    <a:srgbClr val="D98117"/>
                  </a:solidFill>
                  <a:latin typeface="Arial"/>
                  <a:ea typeface="Arial"/>
                  <a:cs typeface="Arial"/>
                  <a:sym typeface="Arial"/>
                </a:rPr>
                <a:t>1</a:t>
              </a:r>
              <a:endParaRPr/>
            </a:p>
          </p:txBody>
        </p:sp>
        <p:sp>
          <p:nvSpPr>
            <p:cNvPr id="323" name="Google Shape;323;p3"/>
            <p:cNvSpPr txBox="1"/>
            <p:nvPr/>
          </p:nvSpPr>
          <p:spPr>
            <a:xfrm>
              <a:off x="3895118" y="2198197"/>
              <a:ext cx="272831" cy="3077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ar-OM" sz="1400" u="none" cap="none" strike="noStrike">
                  <a:solidFill>
                    <a:srgbClr val="D98117"/>
                  </a:solidFill>
                  <a:latin typeface="Arial"/>
                  <a:ea typeface="Arial"/>
                  <a:cs typeface="Arial"/>
                  <a:sym typeface="Arial"/>
                </a:rPr>
                <a:t>0</a:t>
              </a:r>
              <a:endParaRPr/>
            </a:p>
          </p:txBody>
        </p:sp>
        <p:sp>
          <p:nvSpPr>
            <p:cNvPr id="324" name="Google Shape;324;p3"/>
            <p:cNvSpPr txBox="1"/>
            <p:nvPr/>
          </p:nvSpPr>
          <p:spPr>
            <a:xfrm>
              <a:off x="4037336" y="2198197"/>
              <a:ext cx="272831" cy="3077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ar-OM" sz="1400" u="none" cap="none" strike="noStrike">
                  <a:solidFill>
                    <a:srgbClr val="D98117"/>
                  </a:solidFill>
                  <a:latin typeface="Arial"/>
                  <a:ea typeface="Arial"/>
                  <a:cs typeface="Arial"/>
                  <a:sym typeface="Arial"/>
                </a:rPr>
                <a:t>1</a:t>
              </a:r>
              <a:endParaRPr/>
            </a:p>
          </p:txBody>
        </p:sp>
        <p:sp>
          <p:nvSpPr>
            <p:cNvPr id="325" name="Google Shape;325;p3"/>
            <p:cNvSpPr txBox="1"/>
            <p:nvPr/>
          </p:nvSpPr>
          <p:spPr>
            <a:xfrm>
              <a:off x="4165555" y="2198197"/>
              <a:ext cx="272831" cy="3077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ar-OM" sz="1400" u="none" cap="none" strike="noStrike">
                  <a:solidFill>
                    <a:srgbClr val="D98117"/>
                  </a:solidFill>
                  <a:latin typeface="Arial"/>
                  <a:ea typeface="Arial"/>
                  <a:cs typeface="Arial"/>
                  <a:sym typeface="Arial"/>
                </a:rPr>
                <a:t>2</a:t>
              </a:r>
              <a:endParaRPr/>
            </a:p>
          </p:txBody>
        </p:sp>
        <p:sp>
          <p:nvSpPr>
            <p:cNvPr id="326" name="Google Shape;326;p3"/>
            <p:cNvSpPr txBox="1"/>
            <p:nvPr/>
          </p:nvSpPr>
          <p:spPr>
            <a:xfrm>
              <a:off x="4308531" y="2198197"/>
              <a:ext cx="272832" cy="3077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ar-OM" sz="1400" u="none" cap="none" strike="noStrike">
                  <a:solidFill>
                    <a:srgbClr val="D98117"/>
                  </a:solidFill>
                  <a:latin typeface="Arial"/>
                  <a:ea typeface="Arial"/>
                  <a:cs typeface="Arial"/>
                  <a:sym typeface="Arial"/>
                </a:rPr>
                <a:t>3</a:t>
              </a:r>
              <a:endParaRPr/>
            </a:p>
          </p:txBody>
        </p:sp>
        <p:sp>
          <p:nvSpPr>
            <p:cNvPr id="327" name="Google Shape;327;p3"/>
            <p:cNvSpPr txBox="1"/>
            <p:nvPr/>
          </p:nvSpPr>
          <p:spPr>
            <a:xfrm>
              <a:off x="4436821" y="2198197"/>
              <a:ext cx="272832" cy="3077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ar-OM" sz="1400" u="none" cap="none" strike="noStrike">
                  <a:solidFill>
                    <a:srgbClr val="D98117"/>
                  </a:solidFill>
                  <a:latin typeface="Arial"/>
                  <a:ea typeface="Arial"/>
                  <a:cs typeface="Arial"/>
                  <a:sym typeface="Arial"/>
                </a:rPr>
                <a:t>4</a:t>
              </a:r>
              <a:endParaRPr/>
            </a:p>
          </p:txBody>
        </p:sp>
        <p:sp>
          <p:nvSpPr>
            <p:cNvPr id="328" name="Google Shape;328;p3"/>
            <p:cNvSpPr txBox="1"/>
            <p:nvPr/>
          </p:nvSpPr>
          <p:spPr>
            <a:xfrm>
              <a:off x="4575563" y="2198197"/>
              <a:ext cx="272832" cy="3077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ar-OM" sz="1400" u="none" cap="none" strike="noStrike">
                  <a:solidFill>
                    <a:srgbClr val="D98117"/>
                  </a:solidFill>
                  <a:latin typeface="Arial"/>
                  <a:ea typeface="Arial"/>
                  <a:cs typeface="Arial"/>
                  <a:sym typeface="Arial"/>
                </a:rPr>
                <a:t>5</a:t>
              </a:r>
              <a:endParaRPr/>
            </a:p>
          </p:txBody>
        </p:sp>
        <p:sp>
          <p:nvSpPr>
            <p:cNvPr id="329" name="Google Shape;329;p3"/>
            <p:cNvSpPr txBox="1"/>
            <p:nvPr/>
          </p:nvSpPr>
          <p:spPr>
            <a:xfrm>
              <a:off x="4699932" y="2198197"/>
              <a:ext cx="272832" cy="3077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ar-OM" sz="1400" u="none" cap="none" strike="noStrike">
                  <a:solidFill>
                    <a:srgbClr val="D98117"/>
                  </a:solidFill>
                  <a:latin typeface="Arial"/>
                  <a:ea typeface="Arial"/>
                  <a:cs typeface="Arial"/>
                  <a:sym typeface="Arial"/>
                </a:rPr>
                <a:t>6</a:t>
              </a:r>
              <a:endParaRPr/>
            </a:p>
          </p:txBody>
        </p:sp>
        <p:sp>
          <p:nvSpPr>
            <p:cNvPr id="330" name="Google Shape;330;p3"/>
            <p:cNvSpPr txBox="1"/>
            <p:nvPr/>
          </p:nvSpPr>
          <p:spPr>
            <a:xfrm>
              <a:off x="4833488" y="2198197"/>
              <a:ext cx="272832" cy="3077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ar-OM" sz="1400" u="none" cap="none" strike="noStrike">
                  <a:solidFill>
                    <a:srgbClr val="D98117"/>
                  </a:solidFill>
                  <a:latin typeface="Arial"/>
                  <a:ea typeface="Arial"/>
                  <a:cs typeface="Arial"/>
                  <a:sym typeface="Arial"/>
                </a:rPr>
                <a:t>7</a:t>
              </a:r>
              <a:endParaRPr/>
            </a:p>
          </p:txBody>
        </p:sp>
      </p:grpSp>
      <p:sp>
        <p:nvSpPr>
          <p:cNvPr id="331" name="Google Shape;331;p3"/>
          <p:cNvSpPr txBox="1"/>
          <p:nvPr/>
        </p:nvSpPr>
        <p:spPr>
          <a:xfrm>
            <a:off x="382847" y="2044372"/>
            <a:ext cx="2153155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ar-OM" sz="2800" u="none" cap="none" strike="noStrike">
                <a:solidFill>
                  <a:srgbClr val="D98117"/>
                </a:solidFill>
                <a:latin typeface="Arial"/>
                <a:ea typeface="Arial"/>
                <a:cs typeface="Arial"/>
                <a:sym typeface="Arial"/>
              </a:rPr>
              <a:t>+ ( 3 + 4 ) = + 7</a:t>
            </a:r>
            <a:endParaRPr/>
          </a:p>
        </p:txBody>
      </p:sp>
      <p:sp>
        <p:nvSpPr>
          <p:cNvPr id="332" name="Google Shape;332;p3"/>
          <p:cNvSpPr txBox="1"/>
          <p:nvPr/>
        </p:nvSpPr>
        <p:spPr>
          <a:xfrm>
            <a:off x="382847" y="3306670"/>
            <a:ext cx="2153155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ar-OM" sz="2800" u="none" cap="none" strike="noStrike">
                <a:solidFill>
                  <a:srgbClr val="D98117"/>
                </a:solidFill>
                <a:latin typeface="Arial"/>
                <a:ea typeface="Arial"/>
                <a:cs typeface="Arial"/>
                <a:sym typeface="Arial"/>
              </a:rPr>
              <a:t>- ( 5 - 3 ) = - 2</a:t>
            </a:r>
            <a:endParaRPr/>
          </a:p>
        </p:txBody>
      </p:sp>
      <p:sp>
        <p:nvSpPr>
          <p:cNvPr id="333" name="Google Shape;333;p3"/>
          <p:cNvSpPr txBox="1"/>
          <p:nvPr/>
        </p:nvSpPr>
        <p:spPr>
          <a:xfrm>
            <a:off x="382847" y="4632644"/>
            <a:ext cx="2153155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ar-OM" sz="2800" u="none" cap="none" strike="noStrike">
                <a:solidFill>
                  <a:srgbClr val="D98117"/>
                </a:solidFill>
                <a:latin typeface="Arial"/>
                <a:ea typeface="Arial"/>
                <a:cs typeface="Arial"/>
                <a:sym typeface="Arial"/>
              </a:rPr>
              <a:t>+ ( 6 - 2 ) = + 4</a:t>
            </a:r>
            <a:endParaRPr/>
          </a:p>
        </p:txBody>
      </p:sp>
      <p:sp>
        <p:nvSpPr>
          <p:cNvPr id="334" name="Google Shape;334;p3"/>
          <p:cNvSpPr txBox="1"/>
          <p:nvPr/>
        </p:nvSpPr>
        <p:spPr>
          <a:xfrm>
            <a:off x="382847" y="5855250"/>
            <a:ext cx="2153155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ar-OM" sz="2800" u="none" cap="none" strike="noStrike">
                <a:solidFill>
                  <a:srgbClr val="D98117"/>
                </a:solidFill>
                <a:latin typeface="Arial"/>
                <a:ea typeface="Arial"/>
                <a:cs typeface="Arial"/>
                <a:sym typeface="Arial"/>
              </a:rPr>
              <a:t>- ( 1 + 3 ) = - 4</a:t>
            </a:r>
            <a:endParaRPr/>
          </a:p>
        </p:txBody>
      </p:sp>
      <p:sp>
        <p:nvSpPr>
          <p:cNvPr id="335" name="Google Shape;335;p3"/>
          <p:cNvSpPr/>
          <p:nvPr/>
        </p:nvSpPr>
        <p:spPr>
          <a:xfrm>
            <a:off x="4436821" y="1968558"/>
            <a:ext cx="155375" cy="128186"/>
          </a:xfrm>
          <a:prstGeom prst="curvedDownArrow">
            <a:avLst>
              <a:gd fmla="val 0" name="adj1"/>
              <a:gd fmla="val 28884" name="adj2"/>
              <a:gd fmla="val 49149" name="adj3"/>
            </a:avLst>
          </a:prstGeom>
          <a:solidFill>
            <a:schemeClr val="accent1"/>
          </a:solidFill>
          <a:ln cap="rnd" cmpd="sng" w="19050">
            <a:solidFill>
              <a:srgbClr val="D9811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336" name="Google Shape;336;p3"/>
          <p:cNvSpPr/>
          <p:nvPr/>
        </p:nvSpPr>
        <p:spPr>
          <a:xfrm>
            <a:off x="4569945" y="1968558"/>
            <a:ext cx="155375" cy="128186"/>
          </a:xfrm>
          <a:prstGeom prst="curvedDownArrow">
            <a:avLst>
              <a:gd fmla="val 0" name="adj1"/>
              <a:gd fmla="val 28884" name="adj2"/>
              <a:gd fmla="val 49149" name="adj3"/>
            </a:avLst>
          </a:prstGeom>
          <a:solidFill>
            <a:schemeClr val="accent1"/>
          </a:solidFill>
          <a:ln cap="rnd" cmpd="sng" w="19050">
            <a:solidFill>
              <a:srgbClr val="D9811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337" name="Google Shape;337;p3"/>
          <p:cNvSpPr/>
          <p:nvPr/>
        </p:nvSpPr>
        <p:spPr>
          <a:xfrm>
            <a:off x="4703798" y="1968558"/>
            <a:ext cx="155375" cy="128186"/>
          </a:xfrm>
          <a:prstGeom prst="curvedDownArrow">
            <a:avLst>
              <a:gd fmla="val 0" name="adj1"/>
              <a:gd fmla="val 28884" name="adj2"/>
              <a:gd fmla="val 49149" name="adj3"/>
            </a:avLst>
          </a:prstGeom>
          <a:solidFill>
            <a:schemeClr val="accent1"/>
          </a:solidFill>
          <a:ln cap="rnd" cmpd="sng" w="19050">
            <a:solidFill>
              <a:srgbClr val="D9811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338" name="Google Shape;338;p3"/>
          <p:cNvSpPr/>
          <p:nvPr/>
        </p:nvSpPr>
        <p:spPr>
          <a:xfrm>
            <a:off x="4838842" y="1968558"/>
            <a:ext cx="155375" cy="128186"/>
          </a:xfrm>
          <a:prstGeom prst="curvedDownArrow">
            <a:avLst>
              <a:gd fmla="val 0" name="adj1"/>
              <a:gd fmla="val 28884" name="adj2"/>
              <a:gd fmla="val 49149" name="adj3"/>
            </a:avLst>
          </a:prstGeom>
          <a:solidFill>
            <a:schemeClr val="accent1"/>
          </a:solidFill>
          <a:ln cap="rnd" cmpd="sng" w="19050">
            <a:solidFill>
              <a:srgbClr val="D9811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339" name="Google Shape;339;p3"/>
          <p:cNvSpPr/>
          <p:nvPr/>
        </p:nvSpPr>
        <p:spPr>
          <a:xfrm flipH="1">
            <a:off x="4287299" y="3226753"/>
            <a:ext cx="155375" cy="128186"/>
          </a:xfrm>
          <a:prstGeom prst="curvedDownArrow">
            <a:avLst>
              <a:gd fmla="val 0" name="adj1"/>
              <a:gd fmla="val 28884" name="adj2"/>
              <a:gd fmla="val 49149" name="adj3"/>
            </a:avLst>
          </a:prstGeom>
          <a:solidFill>
            <a:schemeClr val="accent1"/>
          </a:solidFill>
          <a:ln cap="rnd" cmpd="sng" w="19050">
            <a:solidFill>
              <a:srgbClr val="D9811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340" name="Google Shape;340;p3"/>
          <p:cNvSpPr/>
          <p:nvPr/>
        </p:nvSpPr>
        <p:spPr>
          <a:xfrm flipH="1">
            <a:off x="4152858" y="3226753"/>
            <a:ext cx="155375" cy="128186"/>
          </a:xfrm>
          <a:prstGeom prst="curvedDownArrow">
            <a:avLst>
              <a:gd fmla="val 0" name="adj1"/>
              <a:gd fmla="val 28884" name="adj2"/>
              <a:gd fmla="val 49149" name="adj3"/>
            </a:avLst>
          </a:prstGeom>
          <a:solidFill>
            <a:schemeClr val="accent1"/>
          </a:solidFill>
          <a:ln cap="rnd" cmpd="sng" w="19050">
            <a:solidFill>
              <a:srgbClr val="D9811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341" name="Google Shape;341;p3"/>
          <p:cNvSpPr/>
          <p:nvPr/>
        </p:nvSpPr>
        <p:spPr>
          <a:xfrm flipH="1">
            <a:off x="4019579" y="3226753"/>
            <a:ext cx="155375" cy="128186"/>
          </a:xfrm>
          <a:prstGeom prst="curvedDownArrow">
            <a:avLst>
              <a:gd fmla="val 0" name="adj1"/>
              <a:gd fmla="val 28884" name="adj2"/>
              <a:gd fmla="val 49149" name="adj3"/>
            </a:avLst>
          </a:prstGeom>
          <a:solidFill>
            <a:schemeClr val="accent1"/>
          </a:solidFill>
          <a:ln cap="rnd" cmpd="sng" w="19050">
            <a:solidFill>
              <a:srgbClr val="D9811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342" name="Google Shape;342;p3"/>
          <p:cNvSpPr/>
          <p:nvPr/>
        </p:nvSpPr>
        <p:spPr>
          <a:xfrm flipH="1">
            <a:off x="3885719" y="3226753"/>
            <a:ext cx="155375" cy="128186"/>
          </a:xfrm>
          <a:prstGeom prst="curvedDownArrow">
            <a:avLst>
              <a:gd fmla="val 0" name="adj1"/>
              <a:gd fmla="val 28884" name="adj2"/>
              <a:gd fmla="val 49149" name="adj3"/>
            </a:avLst>
          </a:prstGeom>
          <a:solidFill>
            <a:schemeClr val="accent1"/>
          </a:solidFill>
          <a:ln cap="rnd" cmpd="sng" w="19050">
            <a:solidFill>
              <a:srgbClr val="D9811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343" name="Google Shape;343;p3"/>
          <p:cNvSpPr/>
          <p:nvPr/>
        </p:nvSpPr>
        <p:spPr>
          <a:xfrm flipH="1">
            <a:off x="3753021" y="3226753"/>
            <a:ext cx="155375" cy="128186"/>
          </a:xfrm>
          <a:prstGeom prst="curvedDownArrow">
            <a:avLst>
              <a:gd fmla="val 0" name="adj1"/>
              <a:gd fmla="val 28884" name="adj2"/>
              <a:gd fmla="val 49149" name="adj3"/>
            </a:avLst>
          </a:prstGeom>
          <a:solidFill>
            <a:schemeClr val="accent1"/>
          </a:solidFill>
          <a:ln cap="rnd" cmpd="sng" w="19050">
            <a:solidFill>
              <a:srgbClr val="D9811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344" name="Google Shape;344;p3"/>
          <p:cNvSpPr/>
          <p:nvPr/>
        </p:nvSpPr>
        <p:spPr>
          <a:xfrm>
            <a:off x="3767848" y="4575712"/>
            <a:ext cx="155375" cy="128186"/>
          </a:xfrm>
          <a:prstGeom prst="curvedDownArrow">
            <a:avLst>
              <a:gd fmla="val 0" name="adj1"/>
              <a:gd fmla="val 28884" name="adj2"/>
              <a:gd fmla="val 49149" name="adj3"/>
            </a:avLst>
          </a:prstGeom>
          <a:solidFill>
            <a:schemeClr val="accent1"/>
          </a:solidFill>
          <a:ln cap="rnd" cmpd="sng" w="19050">
            <a:solidFill>
              <a:srgbClr val="D9811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345" name="Google Shape;345;p3"/>
          <p:cNvSpPr/>
          <p:nvPr/>
        </p:nvSpPr>
        <p:spPr>
          <a:xfrm>
            <a:off x="3900972" y="4575712"/>
            <a:ext cx="155375" cy="128186"/>
          </a:xfrm>
          <a:prstGeom prst="curvedDownArrow">
            <a:avLst>
              <a:gd fmla="val 0" name="adj1"/>
              <a:gd fmla="val 28884" name="adj2"/>
              <a:gd fmla="val 49149" name="adj3"/>
            </a:avLst>
          </a:prstGeom>
          <a:solidFill>
            <a:schemeClr val="accent1"/>
          </a:solidFill>
          <a:ln cap="rnd" cmpd="sng" w="19050">
            <a:solidFill>
              <a:srgbClr val="D9811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346" name="Google Shape;346;p3"/>
          <p:cNvSpPr/>
          <p:nvPr/>
        </p:nvSpPr>
        <p:spPr>
          <a:xfrm>
            <a:off x="4034825" y="4575712"/>
            <a:ext cx="155375" cy="128186"/>
          </a:xfrm>
          <a:prstGeom prst="curvedDownArrow">
            <a:avLst>
              <a:gd fmla="val 0" name="adj1"/>
              <a:gd fmla="val 28884" name="adj2"/>
              <a:gd fmla="val 49149" name="adj3"/>
            </a:avLst>
          </a:prstGeom>
          <a:solidFill>
            <a:schemeClr val="accent1"/>
          </a:solidFill>
          <a:ln cap="rnd" cmpd="sng" w="19050">
            <a:solidFill>
              <a:srgbClr val="D9811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347" name="Google Shape;347;p3"/>
          <p:cNvSpPr/>
          <p:nvPr/>
        </p:nvSpPr>
        <p:spPr>
          <a:xfrm>
            <a:off x="4169869" y="4575712"/>
            <a:ext cx="155375" cy="128186"/>
          </a:xfrm>
          <a:prstGeom prst="curvedDownArrow">
            <a:avLst>
              <a:gd fmla="val 0" name="adj1"/>
              <a:gd fmla="val 28884" name="adj2"/>
              <a:gd fmla="val 49149" name="adj3"/>
            </a:avLst>
          </a:prstGeom>
          <a:solidFill>
            <a:schemeClr val="accent1"/>
          </a:solidFill>
          <a:ln cap="rnd" cmpd="sng" w="19050">
            <a:solidFill>
              <a:srgbClr val="D9811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348" name="Google Shape;348;p3"/>
          <p:cNvSpPr/>
          <p:nvPr/>
        </p:nvSpPr>
        <p:spPr>
          <a:xfrm>
            <a:off x="4303632" y="4575712"/>
            <a:ext cx="155375" cy="128186"/>
          </a:xfrm>
          <a:prstGeom prst="curvedDownArrow">
            <a:avLst>
              <a:gd fmla="val 0" name="adj1"/>
              <a:gd fmla="val 28884" name="adj2"/>
              <a:gd fmla="val 49149" name="adj3"/>
            </a:avLst>
          </a:prstGeom>
          <a:solidFill>
            <a:schemeClr val="accent1"/>
          </a:solidFill>
          <a:ln cap="rnd" cmpd="sng" w="19050">
            <a:solidFill>
              <a:srgbClr val="D9811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349" name="Google Shape;349;p3"/>
          <p:cNvSpPr/>
          <p:nvPr/>
        </p:nvSpPr>
        <p:spPr>
          <a:xfrm>
            <a:off x="4438676" y="4575712"/>
            <a:ext cx="155375" cy="128186"/>
          </a:xfrm>
          <a:prstGeom prst="curvedDownArrow">
            <a:avLst>
              <a:gd fmla="val 0" name="adj1"/>
              <a:gd fmla="val 28884" name="adj2"/>
              <a:gd fmla="val 49149" name="adj3"/>
            </a:avLst>
          </a:prstGeom>
          <a:solidFill>
            <a:schemeClr val="accent1"/>
          </a:solidFill>
          <a:ln cap="rnd" cmpd="sng" w="19050">
            <a:solidFill>
              <a:srgbClr val="D9811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350" name="Google Shape;350;p3"/>
          <p:cNvSpPr/>
          <p:nvPr/>
        </p:nvSpPr>
        <p:spPr>
          <a:xfrm flipH="1">
            <a:off x="3746531" y="5773369"/>
            <a:ext cx="155375" cy="128186"/>
          </a:xfrm>
          <a:prstGeom prst="curvedDownArrow">
            <a:avLst>
              <a:gd fmla="val 0" name="adj1"/>
              <a:gd fmla="val 28884" name="adj2"/>
              <a:gd fmla="val 49149" name="adj3"/>
            </a:avLst>
          </a:prstGeom>
          <a:solidFill>
            <a:schemeClr val="accent1"/>
          </a:solidFill>
          <a:ln cap="rnd" cmpd="sng" w="19050">
            <a:solidFill>
              <a:srgbClr val="D9811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351" name="Google Shape;351;p3"/>
          <p:cNvSpPr/>
          <p:nvPr/>
        </p:nvSpPr>
        <p:spPr>
          <a:xfrm flipH="1">
            <a:off x="3612671" y="5773369"/>
            <a:ext cx="155375" cy="128186"/>
          </a:xfrm>
          <a:prstGeom prst="curvedDownArrow">
            <a:avLst>
              <a:gd fmla="val 0" name="adj1"/>
              <a:gd fmla="val 28884" name="adj2"/>
              <a:gd fmla="val 49149" name="adj3"/>
            </a:avLst>
          </a:prstGeom>
          <a:solidFill>
            <a:schemeClr val="accent1"/>
          </a:solidFill>
          <a:ln cap="rnd" cmpd="sng" w="19050">
            <a:solidFill>
              <a:srgbClr val="D9811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352" name="Google Shape;352;p3"/>
          <p:cNvSpPr/>
          <p:nvPr/>
        </p:nvSpPr>
        <p:spPr>
          <a:xfrm flipH="1">
            <a:off x="3479973" y="5773369"/>
            <a:ext cx="155375" cy="128186"/>
          </a:xfrm>
          <a:prstGeom prst="curvedDownArrow">
            <a:avLst>
              <a:gd fmla="val 0" name="adj1"/>
              <a:gd fmla="val 28884" name="adj2"/>
              <a:gd fmla="val 49149" name="adj3"/>
            </a:avLst>
          </a:prstGeom>
          <a:solidFill>
            <a:schemeClr val="accent1"/>
          </a:solidFill>
          <a:ln cap="rnd" cmpd="sng" w="19050">
            <a:solidFill>
              <a:srgbClr val="D9811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cxnSp>
        <p:nvCxnSpPr>
          <p:cNvPr id="353" name="Google Shape;353;p3"/>
          <p:cNvCxnSpPr/>
          <p:nvPr/>
        </p:nvCxnSpPr>
        <p:spPr>
          <a:xfrm>
            <a:off x="6503421" y="3041780"/>
            <a:ext cx="0" cy="858416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354" name="Google Shape;354;p3"/>
          <p:cNvCxnSpPr/>
          <p:nvPr/>
        </p:nvCxnSpPr>
        <p:spPr>
          <a:xfrm>
            <a:off x="6237702" y="3041780"/>
            <a:ext cx="0" cy="858416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355" name="Google Shape;355;p3"/>
          <p:cNvCxnSpPr/>
          <p:nvPr/>
        </p:nvCxnSpPr>
        <p:spPr>
          <a:xfrm>
            <a:off x="5990674" y="3041780"/>
            <a:ext cx="0" cy="858416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356" name="Google Shape;356;p3"/>
          <p:cNvCxnSpPr/>
          <p:nvPr/>
        </p:nvCxnSpPr>
        <p:spPr>
          <a:xfrm>
            <a:off x="6382123" y="4331623"/>
            <a:ext cx="0" cy="858416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357" name="Google Shape;357;p3"/>
          <p:cNvCxnSpPr/>
          <p:nvPr/>
        </p:nvCxnSpPr>
        <p:spPr>
          <a:xfrm>
            <a:off x="6116404" y="4331623"/>
            <a:ext cx="0" cy="858416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58" name="Google Shape;358;p3"/>
          <p:cNvSpPr/>
          <p:nvPr/>
        </p:nvSpPr>
        <p:spPr>
          <a:xfrm>
            <a:off x="4896546" y="2247900"/>
            <a:ext cx="148529" cy="157454"/>
          </a:xfrm>
          <a:prstGeom prst="roundRect">
            <a:avLst>
              <a:gd fmla="val 16667" name="adj"/>
            </a:avLst>
          </a:prstGeom>
          <a:noFill/>
          <a:ln cap="flat" cmpd="sng" w="127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359" name="Google Shape;359;p3"/>
          <p:cNvSpPr/>
          <p:nvPr/>
        </p:nvSpPr>
        <p:spPr>
          <a:xfrm>
            <a:off x="3715109" y="3489553"/>
            <a:ext cx="148529" cy="157454"/>
          </a:xfrm>
          <a:prstGeom prst="roundRect">
            <a:avLst>
              <a:gd fmla="val 16667" name="adj"/>
            </a:avLst>
          </a:prstGeom>
          <a:noFill/>
          <a:ln cap="flat" cmpd="sng" w="127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360" name="Google Shape;360;p3"/>
          <p:cNvSpPr/>
          <p:nvPr/>
        </p:nvSpPr>
        <p:spPr>
          <a:xfrm>
            <a:off x="4508788" y="4845740"/>
            <a:ext cx="148529" cy="157454"/>
          </a:xfrm>
          <a:prstGeom prst="roundRect">
            <a:avLst>
              <a:gd fmla="val 16667" name="adj"/>
            </a:avLst>
          </a:prstGeom>
          <a:noFill/>
          <a:ln cap="flat" cmpd="sng" w="127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361" name="Google Shape;361;p3"/>
          <p:cNvSpPr/>
          <p:nvPr/>
        </p:nvSpPr>
        <p:spPr>
          <a:xfrm>
            <a:off x="3425423" y="6038133"/>
            <a:ext cx="148529" cy="157454"/>
          </a:xfrm>
          <a:prstGeom prst="roundRect">
            <a:avLst>
              <a:gd fmla="val 16667" name="adj"/>
            </a:avLst>
          </a:prstGeom>
          <a:noFill/>
          <a:ln cap="flat" cmpd="sng" w="127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362" name="Google Shape;362;p3"/>
          <p:cNvSpPr/>
          <p:nvPr/>
        </p:nvSpPr>
        <p:spPr>
          <a:xfrm>
            <a:off x="2233028" y="2044372"/>
            <a:ext cx="279812" cy="459544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363" name="Google Shape;363;p3"/>
          <p:cNvSpPr/>
          <p:nvPr/>
        </p:nvSpPr>
        <p:spPr>
          <a:xfrm>
            <a:off x="2061223" y="2044372"/>
            <a:ext cx="163631" cy="459544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364" name="Google Shape;364;p3"/>
          <p:cNvSpPr/>
          <p:nvPr/>
        </p:nvSpPr>
        <p:spPr>
          <a:xfrm>
            <a:off x="1176954" y="2044372"/>
            <a:ext cx="163631" cy="459544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365" name="Google Shape;365;p3"/>
          <p:cNvSpPr/>
          <p:nvPr/>
        </p:nvSpPr>
        <p:spPr>
          <a:xfrm>
            <a:off x="1350392" y="2044372"/>
            <a:ext cx="707888" cy="459544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366" name="Google Shape;366;p3"/>
          <p:cNvSpPr/>
          <p:nvPr/>
        </p:nvSpPr>
        <p:spPr>
          <a:xfrm>
            <a:off x="913002" y="2044372"/>
            <a:ext cx="222722" cy="459544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367" name="Google Shape;367;p3"/>
          <p:cNvSpPr/>
          <p:nvPr/>
        </p:nvSpPr>
        <p:spPr>
          <a:xfrm>
            <a:off x="716134" y="2044372"/>
            <a:ext cx="192196" cy="459544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368" name="Google Shape;368;p3"/>
          <p:cNvSpPr/>
          <p:nvPr/>
        </p:nvSpPr>
        <p:spPr>
          <a:xfrm>
            <a:off x="459760" y="2044372"/>
            <a:ext cx="253223" cy="459544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369" name="Google Shape;369;p3"/>
          <p:cNvSpPr/>
          <p:nvPr/>
        </p:nvSpPr>
        <p:spPr>
          <a:xfrm>
            <a:off x="2233028" y="3296807"/>
            <a:ext cx="279812" cy="459544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370" name="Google Shape;370;p3"/>
          <p:cNvSpPr/>
          <p:nvPr/>
        </p:nvSpPr>
        <p:spPr>
          <a:xfrm>
            <a:off x="2061223" y="3296807"/>
            <a:ext cx="163631" cy="459544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371" name="Google Shape;371;p3"/>
          <p:cNvSpPr/>
          <p:nvPr/>
        </p:nvSpPr>
        <p:spPr>
          <a:xfrm>
            <a:off x="1176954" y="3296807"/>
            <a:ext cx="163631" cy="459544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372" name="Google Shape;372;p3"/>
          <p:cNvSpPr/>
          <p:nvPr/>
        </p:nvSpPr>
        <p:spPr>
          <a:xfrm>
            <a:off x="1350392" y="3296807"/>
            <a:ext cx="707888" cy="459544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373" name="Google Shape;373;p3"/>
          <p:cNvSpPr/>
          <p:nvPr/>
        </p:nvSpPr>
        <p:spPr>
          <a:xfrm>
            <a:off x="913002" y="3296807"/>
            <a:ext cx="222722" cy="459544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374" name="Google Shape;374;p3"/>
          <p:cNvSpPr/>
          <p:nvPr/>
        </p:nvSpPr>
        <p:spPr>
          <a:xfrm>
            <a:off x="716134" y="3296807"/>
            <a:ext cx="192196" cy="459544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375" name="Google Shape;375;p3"/>
          <p:cNvSpPr/>
          <p:nvPr/>
        </p:nvSpPr>
        <p:spPr>
          <a:xfrm>
            <a:off x="459760" y="3296807"/>
            <a:ext cx="253223" cy="459544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376" name="Google Shape;376;p3"/>
          <p:cNvSpPr/>
          <p:nvPr/>
        </p:nvSpPr>
        <p:spPr>
          <a:xfrm>
            <a:off x="2233028" y="4592175"/>
            <a:ext cx="279812" cy="459544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377" name="Google Shape;377;p3"/>
          <p:cNvSpPr/>
          <p:nvPr/>
        </p:nvSpPr>
        <p:spPr>
          <a:xfrm>
            <a:off x="2061223" y="4592175"/>
            <a:ext cx="163631" cy="459544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378" name="Google Shape;378;p3"/>
          <p:cNvSpPr/>
          <p:nvPr/>
        </p:nvSpPr>
        <p:spPr>
          <a:xfrm>
            <a:off x="1176954" y="4592175"/>
            <a:ext cx="163631" cy="459544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379" name="Google Shape;379;p3"/>
          <p:cNvSpPr/>
          <p:nvPr/>
        </p:nvSpPr>
        <p:spPr>
          <a:xfrm>
            <a:off x="1350392" y="4592175"/>
            <a:ext cx="707888" cy="459544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380" name="Google Shape;380;p3"/>
          <p:cNvSpPr/>
          <p:nvPr/>
        </p:nvSpPr>
        <p:spPr>
          <a:xfrm>
            <a:off x="913002" y="4592175"/>
            <a:ext cx="222722" cy="459544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381" name="Google Shape;381;p3"/>
          <p:cNvSpPr/>
          <p:nvPr/>
        </p:nvSpPr>
        <p:spPr>
          <a:xfrm>
            <a:off x="716134" y="4592175"/>
            <a:ext cx="192196" cy="459544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382" name="Google Shape;382;p3"/>
          <p:cNvSpPr/>
          <p:nvPr/>
        </p:nvSpPr>
        <p:spPr>
          <a:xfrm>
            <a:off x="459760" y="4592175"/>
            <a:ext cx="253223" cy="459544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383" name="Google Shape;383;p3"/>
          <p:cNvSpPr/>
          <p:nvPr/>
        </p:nvSpPr>
        <p:spPr>
          <a:xfrm>
            <a:off x="2233028" y="5825195"/>
            <a:ext cx="279812" cy="459544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384" name="Google Shape;384;p3"/>
          <p:cNvSpPr/>
          <p:nvPr/>
        </p:nvSpPr>
        <p:spPr>
          <a:xfrm>
            <a:off x="2061223" y="5825195"/>
            <a:ext cx="163631" cy="459544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385" name="Google Shape;385;p3"/>
          <p:cNvSpPr/>
          <p:nvPr/>
        </p:nvSpPr>
        <p:spPr>
          <a:xfrm>
            <a:off x="1176954" y="5825195"/>
            <a:ext cx="163631" cy="459544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386" name="Google Shape;386;p3"/>
          <p:cNvSpPr/>
          <p:nvPr/>
        </p:nvSpPr>
        <p:spPr>
          <a:xfrm>
            <a:off x="1350392" y="5825195"/>
            <a:ext cx="707888" cy="459544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387" name="Google Shape;387;p3"/>
          <p:cNvSpPr/>
          <p:nvPr/>
        </p:nvSpPr>
        <p:spPr>
          <a:xfrm>
            <a:off x="913002" y="5825195"/>
            <a:ext cx="222722" cy="459544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388" name="Google Shape;388;p3"/>
          <p:cNvSpPr/>
          <p:nvPr/>
        </p:nvSpPr>
        <p:spPr>
          <a:xfrm>
            <a:off x="716134" y="5825195"/>
            <a:ext cx="192196" cy="459544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389" name="Google Shape;389;p3"/>
          <p:cNvSpPr/>
          <p:nvPr/>
        </p:nvSpPr>
        <p:spPr>
          <a:xfrm>
            <a:off x="459760" y="5825195"/>
            <a:ext cx="253223" cy="459544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390" name="Google Shape;390;p3"/>
          <p:cNvSpPr txBox="1"/>
          <p:nvPr/>
        </p:nvSpPr>
        <p:spPr>
          <a:xfrm>
            <a:off x="243142" y="1452667"/>
            <a:ext cx="2678938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ar-OM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التشابه نجمع والناتج إشارة العددين</a:t>
            </a:r>
            <a:endParaRPr/>
          </a:p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ar-OM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الاختلاف نطرح والناتج إشارة الكبير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500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500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500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822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822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822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822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822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822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822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822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822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822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822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822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822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822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822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822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822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822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822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822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822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822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822"/>
                                        <p:tgtEl>
                                          <p:spTgt spid="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822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822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822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822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3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3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3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3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3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3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3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3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3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3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3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3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3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3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3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3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3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3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3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3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3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3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38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3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3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38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38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3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4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5" name="Google Shape;395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84167" y="0"/>
            <a:ext cx="11023665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96" name="Google Shape;396;p4"/>
          <p:cNvSpPr txBox="1"/>
          <p:nvPr/>
        </p:nvSpPr>
        <p:spPr>
          <a:xfrm>
            <a:off x="8444316" y="1212554"/>
            <a:ext cx="782587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ar-OM" sz="28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= -3</a:t>
            </a:r>
            <a:endParaRPr/>
          </a:p>
        </p:txBody>
      </p:sp>
      <p:sp>
        <p:nvSpPr>
          <p:cNvPr id="397" name="Google Shape;397;p4"/>
          <p:cNvSpPr txBox="1"/>
          <p:nvPr/>
        </p:nvSpPr>
        <p:spPr>
          <a:xfrm>
            <a:off x="4427719" y="1212554"/>
            <a:ext cx="962123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ar-OM" sz="28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= -11</a:t>
            </a:r>
            <a:endParaRPr/>
          </a:p>
        </p:txBody>
      </p:sp>
      <p:sp>
        <p:nvSpPr>
          <p:cNvPr id="398" name="Google Shape;398;p4"/>
          <p:cNvSpPr txBox="1"/>
          <p:nvPr/>
        </p:nvSpPr>
        <p:spPr>
          <a:xfrm>
            <a:off x="360736" y="1212554"/>
            <a:ext cx="782587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ar-OM" sz="28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= -6</a:t>
            </a:r>
            <a:endParaRPr/>
          </a:p>
        </p:txBody>
      </p:sp>
      <p:sp>
        <p:nvSpPr>
          <p:cNvPr id="399" name="Google Shape;399;p4"/>
          <p:cNvSpPr txBox="1"/>
          <p:nvPr/>
        </p:nvSpPr>
        <p:spPr>
          <a:xfrm>
            <a:off x="7928007" y="1785122"/>
            <a:ext cx="962123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ar-OM" sz="28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= -17</a:t>
            </a:r>
            <a:endParaRPr/>
          </a:p>
        </p:txBody>
      </p:sp>
      <p:sp>
        <p:nvSpPr>
          <p:cNvPr id="400" name="Google Shape;400;p4"/>
          <p:cNvSpPr txBox="1"/>
          <p:nvPr/>
        </p:nvSpPr>
        <p:spPr>
          <a:xfrm>
            <a:off x="4786792" y="1785122"/>
            <a:ext cx="603050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ar-OM" sz="28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= 8</a:t>
            </a:r>
            <a:endParaRPr/>
          </a:p>
        </p:txBody>
      </p:sp>
      <p:sp>
        <p:nvSpPr>
          <p:cNvPr id="401" name="Google Shape;401;p4"/>
          <p:cNvSpPr txBox="1"/>
          <p:nvPr/>
        </p:nvSpPr>
        <p:spPr>
          <a:xfrm>
            <a:off x="8107543" y="2931418"/>
            <a:ext cx="782587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ar-OM" sz="28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= 10</a:t>
            </a:r>
            <a:endParaRPr/>
          </a:p>
        </p:txBody>
      </p:sp>
      <p:sp>
        <p:nvSpPr>
          <p:cNvPr id="402" name="Google Shape;402;p4"/>
          <p:cNvSpPr txBox="1"/>
          <p:nvPr/>
        </p:nvSpPr>
        <p:spPr>
          <a:xfrm>
            <a:off x="3732134" y="2931418"/>
            <a:ext cx="1141659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ar-OM" sz="28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= -180</a:t>
            </a:r>
            <a:endParaRPr/>
          </a:p>
        </p:txBody>
      </p:sp>
      <p:sp>
        <p:nvSpPr>
          <p:cNvPr id="403" name="Google Shape;403;p4"/>
          <p:cNvSpPr txBox="1"/>
          <p:nvPr/>
        </p:nvSpPr>
        <p:spPr>
          <a:xfrm>
            <a:off x="260988" y="2931418"/>
            <a:ext cx="962123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ar-OM" sz="28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= -15</a:t>
            </a:r>
            <a:endParaRPr/>
          </a:p>
        </p:txBody>
      </p:sp>
      <p:sp>
        <p:nvSpPr>
          <p:cNvPr id="404" name="Google Shape;404;p4"/>
          <p:cNvSpPr txBox="1"/>
          <p:nvPr/>
        </p:nvSpPr>
        <p:spPr>
          <a:xfrm>
            <a:off x="7543374" y="3497102"/>
            <a:ext cx="1141659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ar-OM" sz="28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= -100</a:t>
            </a:r>
            <a:endParaRPr/>
          </a:p>
        </p:txBody>
      </p:sp>
      <p:sp>
        <p:nvSpPr>
          <p:cNvPr id="405" name="Google Shape;405;p4"/>
          <p:cNvSpPr txBox="1"/>
          <p:nvPr/>
        </p:nvSpPr>
        <p:spPr>
          <a:xfrm>
            <a:off x="4646760" y="3497102"/>
            <a:ext cx="603050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ar-OM" sz="28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= 5</a:t>
            </a:r>
            <a:endParaRPr/>
          </a:p>
        </p:txBody>
      </p:sp>
      <p:sp>
        <p:nvSpPr>
          <p:cNvPr id="406" name="Google Shape;406;p4"/>
          <p:cNvSpPr txBox="1"/>
          <p:nvPr/>
        </p:nvSpPr>
        <p:spPr>
          <a:xfrm>
            <a:off x="2253452" y="4086762"/>
            <a:ext cx="1321196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ar-OM" sz="28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= -1604</a:t>
            </a:r>
            <a:endParaRPr/>
          </a:p>
        </p:txBody>
      </p:sp>
      <p:sp>
        <p:nvSpPr>
          <p:cNvPr id="407" name="Google Shape;407;p4"/>
          <p:cNvSpPr txBox="1"/>
          <p:nvPr/>
        </p:nvSpPr>
        <p:spPr>
          <a:xfrm>
            <a:off x="8768140" y="5245220"/>
            <a:ext cx="782587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ar-OM" sz="28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= -2</a:t>
            </a:r>
            <a:endParaRPr/>
          </a:p>
        </p:txBody>
      </p:sp>
      <p:sp>
        <p:nvSpPr>
          <p:cNvPr id="408" name="Google Shape;408;p4"/>
          <p:cNvSpPr txBox="1"/>
          <p:nvPr/>
        </p:nvSpPr>
        <p:spPr>
          <a:xfrm>
            <a:off x="4786791" y="5245220"/>
            <a:ext cx="962123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ar-OM" sz="28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= -10</a:t>
            </a:r>
            <a:endParaRPr/>
          </a:p>
        </p:txBody>
      </p:sp>
      <p:sp>
        <p:nvSpPr>
          <p:cNvPr id="409" name="Google Shape;409;p4"/>
          <p:cNvSpPr txBox="1"/>
          <p:nvPr/>
        </p:nvSpPr>
        <p:spPr>
          <a:xfrm>
            <a:off x="921586" y="5245220"/>
            <a:ext cx="603050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ar-OM" sz="28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= 2</a:t>
            </a:r>
            <a:endParaRPr/>
          </a:p>
        </p:txBody>
      </p:sp>
      <p:sp>
        <p:nvSpPr>
          <p:cNvPr id="410" name="Google Shape;410;p4"/>
          <p:cNvSpPr txBox="1"/>
          <p:nvPr/>
        </p:nvSpPr>
        <p:spPr>
          <a:xfrm>
            <a:off x="8444315" y="5817788"/>
            <a:ext cx="962123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ar-OM" sz="28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= -12</a:t>
            </a:r>
            <a:endParaRPr/>
          </a:p>
        </p:txBody>
      </p:sp>
      <p:sp>
        <p:nvSpPr>
          <p:cNvPr id="411" name="Google Shape;411;p4"/>
          <p:cNvSpPr txBox="1"/>
          <p:nvPr/>
        </p:nvSpPr>
        <p:spPr>
          <a:xfrm>
            <a:off x="4786791" y="5817788"/>
            <a:ext cx="962123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ar-OM" sz="28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= -12</a:t>
            </a:r>
            <a:endParaRPr/>
          </a:p>
        </p:txBody>
      </p:sp>
      <p:sp>
        <p:nvSpPr>
          <p:cNvPr id="412" name="Google Shape;412;p4"/>
          <p:cNvSpPr txBox="1"/>
          <p:nvPr/>
        </p:nvSpPr>
        <p:spPr>
          <a:xfrm>
            <a:off x="3645132" y="6414442"/>
            <a:ext cx="962123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ar-OM" sz="28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= 703</a:t>
            </a:r>
            <a:endParaRPr/>
          </a:p>
        </p:txBody>
      </p:sp>
      <p:sp>
        <p:nvSpPr>
          <p:cNvPr id="413" name="Google Shape;413;p4"/>
          <p:cNvSpPr txBox="1"/>
          <p:nvPr/>
        </p:nvSpPr>
        <p:spPr>
          <a:xfrm>
            <a:off x="-744125" y="3861400"/>
            <a:ext cx="97821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7" name="Shape 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8" name="Google Shape;418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411741" y="0"/>
            <a:ext cx="9368518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19" name="Google Shape;419;p5"/>
          <p:cNvSpPr txBox="1"/>
          <p:nvPr/>
        </p:nvSpPr>
        <p:spPr>
          <a:xfrm>
            <a:off x="8165932" y="470101"/>
            <a:ext cx="782587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ar-OM" sz="28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= 10</a:t>
            </a:r>
            <a:endParaRPr/>
          </a:p>
        </p:txBody>
      </p:sp>
      <p:sp>
        <p:nvSpPr>
          <p:cNvPr id="420" name="Google Shape;420;p5"/>
          <p:cNvSpPr txBox="1"/>
          <p:nvPr/>
        </p:nvSpPr>
        <p:spPr>
          <a:xfrm>
            <a:off x="5115159" y="470101"/>
            <a:ext cx="603050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ar-OM" sz="28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= 2</a:t>
            </a:r>
            <a:endParaRPr/>
          </a:p>
        </p:txBody>
      </p:sp>
      <p:sp>
        <p:nvSpPr>
          <p:cNvPr id="421" name="Google Shape;421;p5"/>
          <p:cNvSpPr txBox="1"/>
          <p:nvPr/>
        </p:nvSpPr>
        <p:spPr>
          <a:xfrm>
            <a:off x="8165932" y="940202"/>
            <a:ext cx="782587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ar-OM" sz="28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= 10</a:t>
            </a:r>
            <a:endParaRPr/>
          </a:p>
        </p:txBody>
      </p:sp>
      <p:sp>
        <p:nvSpPr>
          <p:cNvPr id="422" name="Google Shape;422;p5"/>
          <p:cNvSpPr txBox="1"/>
          <p:nvPr/>
        </p:nvSpPr>
        <p:spPr>
          <a:xfrm>
            <a:off x="4833073" y="940202"/>
            <a:ext cx="782587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ar-OM" sz="28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= 22</a:t>
            </a:r>
            <a:endParaRPr/>
          </a:p>
        </p:txBody>
      </p:sp>
      <p:sp>
        <p:nvSpPr>
          <p:cNvPr id="423" name="Google Shape;423;p5"/>
          <p:cNvSpPr txBox="1"/>
          <p:nvPr/>
        </p:nvSpPr>
        <p:spPr>
          <a:xfrm>
            <a:off x="8345468" y="1907885"/>
            <a:ext cx="603050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ar-OM" sz="28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= 9</a:t>
            </a:r>
            <a:endParaRPr/>
          </a:p>
        </p:txBody>
      </p:sp>
      <p:sp>
        <p:nvSpPr>
          <p:cNvPr id="424" name="Google Shape;424;p5"/>
          <p:cNvSpPr txBox="1"/>
          <p:nvPr/>
        </p:nvSpPr>
        <p:spPr>
          <a:xfrm>
            <a:off x="4935622" y="1907885"/>
            <a:ext cx="782587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ar-OM" sz="28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= -2</a:t>
            </a:r>
            <a:endParaRPr/>
          </a:p>
        </p:txBody>
      </p:sp>
      <p:sp>
        <p:nvSpPr>
          <p:cNvPr id="425" name="Google Shape;425;p5"/>
          <p:cNvSpPr txBox="1"/>
          <p:nvPr/>
        </p:nvSpPr>
        <p:spPr>
          <a:xfrm>
            <a:off x="1218202" y="1907885"/>
            <a:ext cx="782587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ar-OM" sz="28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= 16</a:t>
            </a:r>
            <a:endParaRPr/>
          </a:p>
        </p:txBody>
      </p:sp>
      <p:sp>
        <p:nvSpPr>
          <p:cNvPr id="426" name="Google Shape;426;p5"/>
          <p:cNvSpPr txBox="1"/>
          <p:nvPr/>
        </p:nvSpPr>
        <p:spPr>
          <a:xfrm>
            <a:off x="8245803" y="2390632"/>
            <a:ext cx="603050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ar-OM" sz="28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= 0</a:t>
            </a:r>
            <a:endParaRPr/>
          </a:p>
        </p:txBody>
      </p:sp>
      <p:sp>
        <p:nvSpPr>
          <p:cNvPr id="427" name="Google Shape;427;p5"/>
          <p:cNvSpPr txBox="1"/>
          <p:nvPr/>
        </p:nvSpPr>
        <p:spPr>
          <a:xfrm>
            <a:off x="5015494" y="2390632"/>
            <a:ext cx="603050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ar-OM" sz="28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= 8</a:t>
            </a:r>
            <a:endParaRPr/>
          </a:p>
        </p:txBody>
      </p:sp>
      <p:sp>
        <p:nvSpPr>
          <p:cNvPr id="428" name="Google Shape;428;p5"/>
          <p:cNvSpPr txBox="1"/>
          <p:nvPr/>
        </p:nvSpPr>
        <p:spPr>
          <a:xfrm>
            <a:off x="8646993" y="4443988"/>
            <a:ext cx="492443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ar-OM" sz="24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-4</a:t>
            </a:r>
            <a:endParaRPr/>
          </a:p>
        </p:txBody>
      </p:sp>
      <p:sp>
        <p:nvSpPr>
          <p:cNvPr id="429" name="Google Shape;429;p5"/>
          <p:cNvSpPr txBox="1"/>
          <p:nvPr/>
        </p:nvSpPr>
        <p:spPr>
          <a:xfrm>
            <a:off x="8860520" y="3973887"/>
            <a:ext cx="492443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ar-OM" sz="24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-6</a:t>
            </a:r>
            <a:endParaRPr/>
          </a:p>
        </p:txBody>
      </p:sp>
      <p:sp>
        <p:nvSpPr>
          <p:cNvPr id="430" name="Google Shape;430;p5"/>
          <p:cNvSpPr txBox="1"/>
          <p:nvPr/>
        </p:nvSpPr>
        <p:spPr>
          <a:xfrm>
            <a:off x="5650947" y="4443988"/>
            <a:ext cx="338554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ar-OM" sz="24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/>
          </a:p>
        </p:txBody>
      </p:sp>
      <p:sp>
        <p:nvSpPr>
          <p:cNvPr id="431" name="Google Shape;431;p5"/>
          <p:cNvSpPr txBox="1"/>
          <p:nvPr/>
        </p:nvSpPr>
        <p:spPr>
          <a:xfrm>
            <a:off x="5787530" y="3973887"/>
            <a:ext cx="492443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ar-OM" sz="24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-3</a:t>
            </a:r>
            <a:endParaRPr/>
          </a:p>
        </p:txBody>
      </p:sp>
      <p:sp>
        <p:nvSpPr>
          <p:cNvPr id="432" name="Google Shape;432;p5"/>
          <p:cNvSpPr txBox="1"/>
          <p:nvPr/>
        </p:nvSpPr>
        <p:spPr>
          <a:xfrm>
            <a:off x="6013763" y="4443988"/>
            <a:ext cx="492443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ar-OM" sz="24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-5</a:t>
            </a:r>
            <a:endParaRPr/>
          </a:p>
        </p:txBody>
      </p:sp>
      <p:sp>
        <p:nvSpPr>
          <p:cNvPr id="433" name="Google Shape;433;p5"/>
          <p:cNvSpPr txBox="1"/>
          <p:nvPr/>
        </p:nvSpPr>
        <p:spPr>
          <a:xfrm>
            <a:off x="1762546" y="4443988"/>
            <a:ext cx="646332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ar-OM" sz="24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-10</a:t>
            </a:r>
            <a:endParaRPr/>
          </a:p>
        </p:txBody>
      </p:sp>
      <p:sp>
        <p:nvSpPr>
          <p:cNvPr id="434" name="Google Shape;434;p5"/>
          <p:cNvSpPr txBox="1"/>
          <p:nvPr/>
        </p:nvSpPr>
        <p:spPr>
          <a:xfrm>
            <a:off x="1976074" y="3973887"/>
            <a:ext cx="646332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ar-OM" sz="24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-12</a:t>
            </a:r>
            <a:endParaRPr/>
          </a:p>
        </p:txBody>
      </p:sp>
      <p:sp>
        <p:nvSpPr>
          <p:cNvPr id="435" name="Google Shape;435;p5"/>
          <p:cNvSpPr txBox="1"/>
          <p:nvPr/>
        </p:nvSpPr>
        <p:spPr>
          <a:xfrm>
            <a:off x="2279251" y="4443988"/>
            <a:ext cx="492443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ar-OM" sz="24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-2</a:t>
            </a:r>
            <a:endParaRPr/>
          </a:p>
        </p:txBody>
      </p:sp>
      <p:sp>
        <p:nvSpPr>
          <p:cNvPr id="436" name="Google Shape;436;p5"/>
          <p:cNvSpPr txBox="1"/>
          <p:nvPr/>
        </p:nvSpPr>
        <p:spPr>
          <a:xfrm>
            <a:off x="8946009" y="6451829"/>
            <a:ext cx="338554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ar-OM" sz="24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5</a:t>
            </a:r>
            <a:endParaRPr/>
          </a:p>
        </p:txBody>
      </p:sp>
      <p:sp>
        <p:nvSpPr>
          <p:cNvPr id="437" name="Google Shape;437;p5"/>
          <p:cNvSpPr txBox="1"/>
          <p:nvPr/>
        </p:nvSpPr>
        <p:spPr>
          <a:xfrm>
            <a:off x="8456076" y="6451829"/>
            <a:ext cx="492443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ar-OM" sz="24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-4</a:t>
            </a:r>
            <a:endParaRPr/>
          </a:p>
        </p:txBody>
      </p:sp>
      <p:sp>
        <p:nvSpPr>
          <p:cNvPr id="438" name="Google Shape;438;p5"/>
          <p:cNvSpPr txBox="1"/>
          <p:nvPr/>
        </p:nvSpPr>
        <p:spPr>
          <a:xfrm>
            <a:off x="8736768" y="6038046"/>
            <a:ext cx="338554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ar-OM" sz="24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/>
          </a:p>
        </p:txBody>
      </p:sp>
      <p:sp>
        <p:nvSpPr>
          <p:cNvPr id="439" name="Google Shape;439;p5"/>
          <p:cNvSpPr txBox="1"/>
          <p:nvPr/>
        </p:nvSpPr>
        <p:spPr>
          <a:xfrm>
            <a:off x="6033751" y="6029500"/>
            <a:ext cx="492443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ar-OM" sz="24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-1</a:t>
            </a:r>
            <a:endParaRPr/>
          </a:p>
        </p:txBody>
      </p:sp>
      <p:sp>
        <p:nvSpPr>
          <p:cNvPr id="440" name="Google Shape;440;p5"/>
          <p:cNvSpPr txBox="1"/>
          <p:nvPr/>
        </p:nvSpPr>
        <p:spPr>
          <a:xfrm>
            <a:off x="6322620" y="6443283"/>
            <a:ext cx="338554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ar-OM" sz="24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7</a:t>
            </a:r>
            <a:endParaRPr/>
          </a:p>
        </p:txBody>
      </p:sp>
      <p:sp>
        <p:nvSpPr>
          <p:cNvPr id="441" name="Google Shape;441;p5"/>
          <p:cNvSpPr txBox="1"/>
          <p:nvPr/>
        </p:nvSpPr>
        <p:spPr>
          <a:xfrm>
            <a:off x="5832686" y="6443283"/>
            <a:ext cx="492443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ar-OM" sz="24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-8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5" name="Shape 4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6" name="Google Shape;446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57905" y="76619"/>
            <a:ext cx="11676190" cy="6704762"/>
          </a:xfrm>
          <a:prstGeom prst="rect">
            <a:avLst/>
          </a:prstGeom>
          <a:noFill/>
          <a:ln>
            <a:noFill/>
          </a:ln>
        </p:spPr>
      </p:pic>
      <p:sp>
        <p:nvSpPr>
          <p:cNvPr id="447" name="Google Shape;447;p6"/>
          <p:cNvSpPr txBox="1"/>
          <p:nvPr/>
        </p:nvSpPr>
        <p:spPr>
          <a:xfrm>
            <a:off x="8994948" y="3978058"/>
            <a:ext cx="603050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ar-OM" sz="28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= 2</a:t>
            </a:r>
            <a:endParaRPr/>
          </a:p>
        </p:txBody>
      </p:sp>
      <p:sp>
        <p:nvSpPr>
          <p:cNvPr id="448" name="Google Shape;448;p6"/>
          <p:cNvSpPr txBox="1"/>
          <p:nvPr/>
        </p:nvSpPr>
        <p:spPr>
          <a:xfrm>
            <a:off x="4944242" y="3978058"/>
            <a:ext cx="603050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ar-OM" sz="28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= 1</a:t>
            </a:r>
            <a:endParaRPr/>
          </a:p>
        </p:txBody>
      </p:sp>
      <p:sp>
        <p:nvSpPr>
          <p:cNvPr id="449" name="Google Shape;449;p6"/>
          <p:cNvSpPr txBox="1"/>
          <p:nvPr/>
        </p:nvSpPr>
        <p:spPr>
          <a:xfrm>
            <a:off x="8815411" y="4544008"/>
            <a:ext cx="782587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ar-OM" sz="28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= 16</a:t>
            </a:r>
            <a:endParaRPr/>
          </a:p>
        </p:txBody>
      </p:sp>
      <p:sp>
        <p:nvSpPr>
          <p:cNvPr id="450" name="Google Shape;450;p6"/>
          <p:cNvSpPr txBox="1"/>
          <p:nvPr/>
        </p:nvSpPr>
        <p:spPr>
          <a:xfrm>
            <a:off x="4585169" y="4544008"/>
            <a:ext cx="962123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ar-OM" sz="28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= -14</a:t>
            </a:r>
            <a:endParaRPr/>
          </a:p>
        </p:txBody>
      </p:sp>
      <p:sp>
        <p:nvSpPr>
          <p:cNvPr id="451" name="Google Shape;451;p6"/>
          <p:cNvSpPr/>
          <p:nvPr/>
        </p:nvSpPr>
        <p:spPr>
          <a:xfrm>
            <a:off x="10383140" y="5725490"/>
            <a:ext cx="307649" cy="376400"/>
          </a:xfrm>
          <a:prstGeom prst="rect">
            <a:avLst/>
          </a:prstGeom>
          <a:solidFill>
            <a:schemeClr val="lt1"/>
          </a:solidFill>
          <a:ln cap="rnd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452" name="Google Shape;452;p6"/>
          <p:cNvSpPr/>
          <p:nvPr/>
        </p:nvSpPr>
        <p:spPr>
          <a:xfrm>
            <a:off x="5942175" y="5725490"/>
            <a:ext cx="307649" cy="376400"/>
          </a:xfrm>
          <a:prstGeom prst="rect">
            <a:avLst/>
          </a:prstGeom>
          <a:solidFill>
            <a:schemeClr val="lt1"/>
          </a:solidFill>
          <a:ln cap="rnd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453" name="Google Shape;453;p6"/>
          <p:cNvSpPr/>
          <p:nvPr/>
        </p:nvSpPr>
        <p:spPr>
          <a:xfrm>
            <a:off x="10377443" y="6306604"/>
            <a:ext cx="307649" cy="376400"/>
          </a:xfrm>
          <a:prstGeom prst="rect">
            <a:avLst/>
          </a:prstGeom>
          <a:solidFill>
            <a:schemeClr val="lt1"/>
          </a:solidFill>
          <a:ln cap="rnd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454" name="Google Shape;454;p6"/>
          <p:cNvSpPr txBox="1"/>
          <p:nvPr/>
        </p:nvSpPr>
        <p:spPr>
          <a:xfrm>
            <a:off x="10293591" y="5725490"/>
            <a:ext cx="492443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ar-OM" sz="24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-7</a:t>
            </a:r>
            <a:endParaRPr/>
          </a:p>
        </p:txBody>
      </p:sp>
      <p:sp>
        <p:nvSpPr>
          <p:cNvPr id="455" name="Google Shape;455;p6"/>
          <p:cNvSpPr txBox="1"/>
          <p:nvPr/>
        </p:nvSpPr>
        <p:spPr>
          <a:xfrm>
            <a:off x="5926752" y="5725490"/>
            <a:ext cx="338554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ar-OM" sz="24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endParaRPr/>
          </a:p>
        </p:txBody>
      </p:sp>
      <p:sp>
        <p:nvSpPr>
          <p:cNvPr id="456" name="Google Shape;456;p6"/>
          <p:cNvSpPr txBox="1"/>
          <p:nvPr/>
        </p:nvSpPr>
        <p:spPr>
          <a:xfrm>
            <a:off x="10336384" y="6306797"/>
            <a:ext cx="338554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ar-OM" sz="24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/>
          </a:p>
        </p:txBody>
      </p:sp>
      <p:sp>
        <p:nvSpPr>
          <p:cNvPr id="457" name="Google Shape;457;p6"/>
          <p:cNvSpPr txBox="1"/>
          <p:nvPr/>
        </p:nvSpPr>
        <p:spPr>
          <a:xfrm>
            <a:off x="3239633" y="1268613"/>
            <a:ext cx="389851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ar-OM" sz="32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6</a:t>
            </a:r>
            <a:endParaRPr/>
          </a:p>
        </p:txBody>
      </p:sp>
      <p:sp>
        <p:nvSpPr>
          <p:cNvPr id="458" name="Google Shape;458;p6"/>
          <p:cNvSpPr txBox="1"/>
          <p:nvPr/>
        </p:nvSpPr>
        <p:spPr>
          <a:xfrm>
            <a:off x="2325233" y="1268613"/>
            <a:ext cx="389851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ar-OM" sz="32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endParaRPr/>
          </a:p>
        </p:txBody>
      </p:sp>
      <p:sp>
        <p:nvSpPr>
          <p:cNvPr id="459" name="Google Shape;459;p6"/>
          <p:cNvSpPr txBox="1"/>
          <p:nvPr/>
        </p:nvSpPr>
        <p:spPr>
          <a:xfrm>
            <a:off x="1450067" y="1268613"/>
            <a:ext cx="389851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ar-OM" sz="32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/>
          </a:p>
        </p:txBody>
      </p:sp>
      <p:sp>
        <p:nvSpPr>
          <p:cNvPr id="460" name="Google Shape;460;p6"/>
          <p:cNvSpPr txBox="1"/>
          <p:nvPr/>
        </p:nvSpPr>
        <p:spPr>
          <a:xfrm>
            <a:off x="569392" y="1268613"/>
            <a:ext cx="389851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ar-OM" sz="32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0</a:t>
            </a:r>
            <a:endParaRPr/>
          </a:p>
        </p:txBody>
      </p:sp>
      <p:sp>
        <p:nvSpPr>
          <p:cNvPr id="461" name="Google Shape;461;p6"/>
          <p:cNvSpPr txBox="1"/>
          <p:nvPr/>
        </p:nvSpPr>
        <p:spPr>
          <a:xfrm>
            <a:off x="3239633" y="1729218"/>
            <a:ext cx="389851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ar-OM" sz="32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endParaRPr/>
          </a:p>
        </p:txBody>
      </p:sp>
      <p:sp>
        <p:nvSpPr>
          <p:cNvPr id="462" name="Google Shape;462;p6"/>
          <p:cNvSpPr txBox="1"/>
          <p:nvPr/>
        </p:nvSpPr>
        <p:spPr>
          <a:xfrm>
            <a:off x="2325233" y="1729218"/>
            <a:ext cx="389851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ar-OM" sz="32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/>
          </a:p>
        </p:txBody>
      </p:sp>
      <p:sp>
        <p:nvSpPr>
          <p:cNvPr id="463" name="Google Shape;463;p6"/>
          <p:cNvSpPr txBox="1"/>
          <p:nvPr/>
        </p:nvSpPr>
        <p:spPr>
          <a:xfrm>
            <a:off x="1450067" y="1729218"/>
            <a:ext cx="389851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ar-OM" sz="32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0</a:t>
            </a:r>
            <a:endParaRPr/>
          </a:p>
        </p:txBody>
      </p:sp>
      <p:sp>
        <p:nvSpPr>
          <p:cNvPr id="464" name="Google Shape;464;p6"/>
          <p:cNvSpPr txBox="1"/>
          <p:nvPr/>
        </p:nvSpPr>
        <p:spPr>
          <a:xfrm>
            <a:off x="466800" y="1729218"/>
            <a:ext cx="595036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ar-OM" sz="32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-2</a:t>
            </a:r>
            <a:endParaRPr/>
          </a:p>
        </p:txBody>
      </p:sp>
      <p:sp>
        <p:nvSpPr>
          <p:cNvPr id="465" name="Google Shape;465;p6"/>
          <p:cNvSpPr txBox="1"/>
          <p:nvPr/>
        </p:nvSpPr>
        <p:spPr>
          <a:xfrm>
            <a:off x="3239634" y="2189823"/>
            <a:ext cx="389850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ar-OM" sz="32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/>
          </a:p>
        </p:txBody>
      </p:sp>
      <p:sp>
        <p:nvSpPr>
          <p:cNvPr id="466" name="Google Shape;466;p6"/>
          <p:cNvSpPr txBox="1"/>
          <p:nvPr/>
        </p:nvSpPr>
        <p:spPr>
          <a:xfrm>
            <a:off x="2325233" y="2189823"/>
            <a:ext cx="389851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ar-OM" sz="32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0</a:t>
            </a:r>
            <a:endParaRPr/>
          </a:p>
        </p:txBody>
      </p:sp>
      <p:sp>
        <p:nvSpPr>
          <p:cNvPr id="467" name="Google Shape;467;p6"/>
          <p:cNvSpPr txBox="1"/>
          <p:nvPr/>
        </p:nvSpPr>
        <p:spPr>
          <a:xfrm>
            <a:off x="1347475" y="2189823"/>
            <a:ext cx="595036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ar-OM" sz="32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-2</a:t>
            </a:r>
            <a:endParaRPr/>
          </a:p>
        </p:txBody>
      </p:sp>
      <p:sp>
        <p:nvSpPr>
          <p:cNvPr id="468" name="Google Shape;468;p6"/>
          <p:cNvSpPr txBox="1"/>
          <p:nvPr/>
        </p:nvSpPr>
        <p:spPr>
          <a:xfrm>
            <a:off x="466800" y="2189823"/>
            <a:ext cx="595036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ar-OM" sz="32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-4</a:t>
            </a:r>
            <a:endParaRPr/>
          </a:p>
        </p:txBody>
      </p:sp>
      <p:sp>
        <p:nvSpPr>
          <p:cNvPr id="469" name="Google Shape;469;p6"/>
          <p:cNvSpPr txBox="1"/>
          <p:nvPr/>
        </p:nvSpPr>
        <p:spPr>
          <a:xfrm>
            <a:off x="3239633" y="2687752"/>
            <a:ext cx="389851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ar-OM" sz="32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0</a:t>
            </a:r>
            <a:endParaRPr/>
          </a:p>
        </p:txBody>
      </p:sp>
      <p:sp>
        <p:nvSpPr>
          <p:cNvPr id="470" name="Google Shape;470;p6"/>
          <p:cNvSpPr txBox="1"/>
          <p:nvPr/>
        </p:nvSpPr>
        <p:spPr>
          <a:xfrm>
            <a:off x="2325233" y="2687752"/>
            <a:ext cx="389851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ar-OM" sz="32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0</a:t>
            </a:r>
            <a:endParaRPr/>
          </a:p>
        </p:txBody>
      </p:sp>
      <p:sp>
        <p:nvSpPr>
          <p:cNvPr id="471" name="Google Shape;471;p6"/>
          <p:cNvSpPr txBox="1"/>
          <p:nvPr/>
        </p:nvSpPr>
        <p:spPr>
          <a:xfrm>
            <a:off x="1347475" y="2687752"/>
            <a:ext cx="595036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ar-OM" sz="32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-4</a:t>
            </a:r>
            <a:endParaRPr/>
          </a:p>
        </p:txBody>
      </p:sp>
      <p:sp>
        <p:nvSpPr>
          <p:cNvPr id="472" name="Google Shape;472;p6"/>
          <p:cNvSpPr txBox="1"/>
          <p:nvPr/>
        </p:nvSpPr>
        <p:spPr>
          <a:xfrm>
            <a:off x="466800" y="2687752"/>
            <a:ext cx="595036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ar-OM" sz="32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-6</a:t>
            </a:r>
            <a:endParaRPr/>
          </a:p>
        </p:txBody>
      </p:sp>
      <p:sp>
        <p:nvSpPr>
          <p:cNvPr id="473" name="Google Shape;473;p6"/>
          <p:cNvSpPr txBox="1"/>
          <p:nvPr/>
        </p:nvSpPr>
        <p:spPr>
          <a:xfrm>
            <a:off x="3137041" y="3151959"/>
            <a:ext cx="595036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ar-OM" sz="32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-2</a:t>
            </a:r>
            <a:endParaRPr/>
          </a:p>
        </p:txBody>
      </p:sp>
      <p:sp>
        <p:nvSpPr>
          <p:cNvPr id="474" name="Google Shape;474;p6"/>
          <p:cNvSpPr txBox="1"/>
          <p:nvPr/>
        </p:nvSpPr>
        <p:spPr>
          <a:xfrm>
            <a:off x="2222641" y="3151959"/>
            <a:ext cx="595036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ar-OM" sz="32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-4</a:t>
            </a:r>
            <a:endParaRPr/>
          </a:p>
        </p:txBody>
      </p:sp>
      <p:sp>
        <p:nvSpPr>
          <p:cNvPr id="475" name="Google Shape;475;p6"/>
          <p:cNvSpPr txBox="1"/>
          <p:nvPr/>
        </p:nvSpPr>
        <p:spPr>
          <a:xfrm>
            <a:off x="466800" y="3151959"/>
            <a:ext cx="595036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ar-OM" sz="32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-8</a:t>
            </a:r>
            <a:endParaRPr/>
          </a:p>
        </p:txBody>
      </p:sp>
      <p:sp>
        <p:nvSpPr>
          <p:cNvPr id="476" name="Google Shape;476;p6"/>
          <p:cNvSpPr txBox="1"/>
          <p:nvPr/>
        </p:nvSpPr>
        <p:spPr>
          <a:xfrm>
            <a:off x="4144578" y="1729218"/>
            <a:ext cx="389851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ar-OM" sz="32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6</a:t>
            </a:r>
            <a:endParaRPr/>
          </a:p>
        </p:txBody>
      </p:sp>
      <p:sp>
        <p:nvSpPr>
          <p:cNvPr id="477" name="Google Shape;477;p6"/>
          <p:cNvSpPr txBox="1"/>
          <p:nvPr/>
        </p:nvSpPr>
        <p:spPr>
          <a:xfrm>
            <a:off x="4144579" y="2189823"/>
            <a:ext cx="389850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ar-OM" sz="32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endParaRPr/>
          </a:p>
        </p:txBody>
      </p:sp>
      <p:sp>
        <p:nvSpPr>
          <p:cNvPr id="478" name="Google Shape;478;p6"/>
          <p:cNvSpPr txBox="1"/>
          <p:nvPr/>
        </p:nvSpPr>
        <p:spPr>
          <a:xfrm>
            <a:off x="4144578" y="2687752"/>
            <a:ext cx="389851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ar-OM" sz="32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/>
          </a:p>
        </p:txBody>
      </p:sp>
      <p:sp>
        <p:nvSpPr>
          <p:cNvPr id="479" name="Google Shape;479;p6"/>
          <p:cNvSpPr txBox="1"/>
          <p:nvPr/>
        </p:nvSpPr>
        <p:spPr>
          <a:xfrm>
            <a:off x="4144578" y="3151959"/>
            <a:ext cx="389851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ar-OM" sz="32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0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3" name="Shape 4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4" name="Google Shape;484;p7"/>
          <p:cNvSpPr txBox="1"/>
          <p:nvPr/>
        </p:nvSpPr>
        <p:spPr>
          <a:xfrm>
            <a:off x="561544" y="2321004"/>
            <a:ext cx="9161483" cy="22159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ar-OM" sz="13800" u="none" cap="none" strike="noStrike">
                <a:solidFill>
                  <a:srgbClr val="D98117"/>
                </a:solidFill>
                <a:latin typeface="Amiri"/>
                <a:ea typeface="Amiri"/>
                <a:cs typeface="Amiri"/>
                <a:sym typeface="Amiri"/>
              </a:rPr>
              <a:t>شكراً على المتابعة</a:t>
            </a:r>
            <a:endParaRPr/>
          </a:p>
        </p:txBody>
      </p:sp>
      <p:sp>
        <p:nvSpPr>
          <p:cNvPr id="485" name="Google Shape;485;p7"/>
          <p:cNvSpPr txBox="1"/>
          <p:nvPr/>
        </p:nvSpPr>
        <p:spPr>
          <a:xfrm>
            <a:off x="357263" y="6001489"/>
            <a:ext cx="4984057" cy="769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ar-OM" sz="4400" u="none" cap="none" strike="noStrike">
                <a:solidFill>
                  <a:srgbClr val="DA932F"/>
                </a:solidFill>
                <a:latin typeface="Amiri"/>
                <a:ea typeface="Amiri"/>
                <a:cs typeface="Amiri"/>
                <a:sym typeface="Amiri"/>
              </a:rPr>
              <a:t>كان معكم / أحمد الصباري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واجهة">
  <a:themeElements>
    <a:clrScheme name="أصفر">
      <a:dk1>
        <a:srgbClr val="000000"/>
      </a:dk1>
      <a:lt1>
        <a:srgbClr val="FFFFFF"/>
      </a:lt1>
      <a:dk2>
        <a:srgbClr val="39302A"/>
      </a:dk2>
      <a:lt2>
        <a:srgbClr val="E5DEDB"/>
      </a:lt2>
      <a:accent1>
        <a:srgbClr val="FFCA08"/>
      </a:accent1>
      <a:accent2>
        <a:srgbClr val="F8931D"/>
      </a:accent2>
      <a:accent3>
        <a:srgbClr val="CE8D3E"/>
      </a:accent3>
      <a:accent4>
        <a:srgbClr val="EC7016"/>
      </a:accent4>
      <a:accent5>
        <a:srgbClr val="E64823"/>
      </a:accent5>
      <a:accent6>
        <a:srgbClr val="9C6A6A"/>
      </a:accent6>
      <a:hlink>
        <a:srgbClr val="2998E3"/>
      </a:hlink>
      <a:folHlink>
        <a:srgbClr val="7F723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