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70" r:id="rId3"/>
    <p:sldId id="277" r:id="rId4"/>
    <p:sldId id="278" r:id="rId5"/>
    <p:sldId id="279" r:id="rId6"/>
    <p:sldId id="280" r:id="rId7"/>
    <p:sldId id="265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6C13"/>
    <a:srgbClr val="BC7A2A"/>
    <a:srgbClr val="FF0000"/>
    <a:srgbClr val="DA9742"/>
    <a:srgbClr val="25C6FF"/>
    <a:srgbClr val="FFDF6B"/>
    <a:srgbClr val="FFCA08"/>
    <a:srgbClr val="DA932F"/>
    <a:srgbClr val="D981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013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14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9" d="100"/>
        <a:sy n="8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28/10/1441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663666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28/10/1441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86177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28/10/1441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574356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28/10/1441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009854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28/10/1441</a:t>
            </a:fld>
            <a:endParaRPr lang="ar-OM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16551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28/10/1441</a:t>
            </a:fld>
            <a:endParaRPr lang="ar-OM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43691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28/10/1441</a:t>
            </a:fld>
            <a:endParaRPr lang="ar-OM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53107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28/10/1441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20682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28/10/1441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900215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28/10/1441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812533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28/10/1441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786512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28/10/1441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8856249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28/10/1441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552360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28/10/1441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462726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28/10/1441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357178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28/10/1441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912452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334686-7D61-4071-A145-C016BAF75ACB}" type="datetimeFigureOut">
              <a:rPr lang="ar-OM" smtClean="0"/>
              <a:t>28/10/1441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992638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nagit_SNG836">
            <a:extLst>
              <a:ext uri="{FF2B5EF4-FFF2-40B4-BE49-F238E27FC236}">
                <a16:creationId xmlns:a16="http://schemas.microsoft.com/office/drawing/2014/main" id="{0705E70F-0323-4796-A78D-523640BB35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95358" cy="6858000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1DB9A0C9-0C65-4D1E-A13D-A17C6DFE4732}"/>
              </a:ext>
            </a:extLst>
          </p:cNvPr>
          <p:cNvSpPr txBox="1"/>
          <p:nvPr/>
        </p:nvSpPr>
        <p:spPr>
          <a:xfrm>
            <a:off x="5486272" y="612844"/>
            <a:ext cx="4089030" cy="563231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72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ترتيب الأعداد العشرية والكسور العشرية</a:t>
            </a:r>
          </a:p>
          <a:p>
            <a:pPr algn="ctr" rtl="1"/>
            <a:r>
              <a:rPr lang="ar-OM" sz="72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(3-1)</a:t>
            </a:r>
          </a:p>
        </p:txBody>
      </p:sp>
    </p:spTree>
    <p:extLst>
      <p:ext uri="{BB962C8B-B14F-4D97-AF65-F5344CB8AC3E}">
        <p14:creationId xmlns:p14="http://schemas.microsoft.com/office/powerpoint/2010/main" val="433199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107B2811-CC09-40B8-80B7-AF0D7457841A}"/>
              </a:ext>
            </a:extLst>
          </p:cNvPr>
          <p:cNvSpPr/>
          <p:nvPr/>
        </p:nvSpPr>
        <p:spPr>
          <a:xfrm>
            <a:off x="509399" y="2586239"/>
            <a:ext cx="92578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OM" sz="36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ترتيب الأعداد العشرية، بما في ذلك القياسات، واستخدام العلامات =، ≠، &lt;، &gt;.</a:t>
            </a:r>
            <a:endParaRPr lang="ar-OM" sz="400000" dirty="0">
              <a:solidFill>
                <a:srgbClr val="B56C13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58F00CF9-918A-42EF-BEB8-1238B91C45FE}"/>
              </a:ext>
            </a:extLst>
          </p:cNvPr>
          <p:cNvSpPr txBox="1"/>
          <p:nvPr/>
        </p:nvSpPr>
        <p:spPr>
          <a:xfrm>
            <a:off x="6137153" y="138078"/>
            <a:ext cx="2319866" cy="92333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5400" b="1" dirty="0">
                <a:solidFill>
                  <a:srgbClr val="D98117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أهداف الدرس</a:t>
            </a: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45803613-5BAA-4CFB-B7E3-000D517337E4}"/>
              </a:ext>
            </a:extLst>
          </p:cNvPr>
          <p:cNvSpPr/>
          <p:nvPr/>
        </p:nvSpPr>
        <p:spPr>
          <a:xfrm>
            <a:off x="5010155" y="223102"/>
            <a:ext cx="3757756" cy="6983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cxnSp>
        <p:nvCxnSpPr>
          <p:cNvPr id="6" name="رابط مستقيم 5">
            <a:extLst>
              <a:ext uri="{FF2B5EF4-FFF2-40B4-BE49-F238E27FC236}">
                <a16:creationId xmlns:a16="http://schemas.microsoft.com/office/drawing/2014/main" id="{9561BF1D-28DB-4078-9FCF-89FB3687B6E3}"/>
              </a:ext>
            </a:extLst>
          </p:cNvPr>
          <p:cNvCxnSpPr/>
          <p:nvPr/>
        </p:nvCxnSpPr>
        <p:spPr>
          <a:xfrm flipV="1">
            <a:off x="5808270" y="203646"/>
            <a:ext cx="0" cy="717847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مجموعة 24">
            <a:extLst>
              <a:ext uri="{FF2B5EF4-FFF2-40B4-BE49-F238E27FC236}">
                <a16:creationId xmlns:a16="http://schemas.microsoft.com/office/drawing/2014/main" id="{6152DF39-81AA-43FC-8755-FD4A7152E875}"/>
              </a:ext>
            </a:extLst>
          </p:cNvPr>
          <p:cNvGrpSpPr/>
          <p:nvPr/>
        </p:nvGrpSpPr>
        <p:grpSpPr>
          <a:xfrm>
            <a:off x="5591175" y="921493"/>
            <a:ext cx="3124200" cy="74090"/>
            <a:chOff x="5591175" y="776215"/>
            <a:chExt cx="3124200" cy="74090"/>
          </a:xfrm>
        </p:grpSpPr>
        <p:cxnSp>
          <p:nvCxnSpPr>
            <p:cNvPr id="15" name="رابط مستقيم 14">
              <a:extLst>
                <a:ext uri="{FF2B5EF4-FFF2-40B4-BE49-F238E27FC236}">
                  <a16:creationId xmlns:a16="http://schemas.microsoft.com/office/drawing/2014/main" id="{9A328530-B518-4F90-81D3-2F3874E5C834}"/>
                </a:ext>
              </a:extLst>
            </p:cNvPr>
            <p:cNvCxnSpPr/>
            <p:nvPr/>
          </p:nvCxnSpPr>
          <p:spPr>
            <a:xfrm flipH="1">
              <a:off x="5591175" y="850305"/>
              <a:ext cx="31242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رابط مستقيم 15">
              <a:extLst>
                <a:ext uri="{FF2B5EF4-FFF2-40B4-BE49-F238E27FC236}">
                  <a16:creationId xmlns:a16="http://schemas.microsoft.com/office/drawing/2014/main" id="{330443D8-191B-4569-AF2C-B29F3FCA41E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82056" y="776215"/>
              <a:ext cx="2733319" cy="0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مجموعة 25">
            <a:extLst>
              <a:ext uri="{FF2B5EF4-FFF2-40B4-BE49-F238E27FC236}">
                <a16:creationId xmlns:a16="http://schemas.microsoft.com/office/drawing/2014/main" id="{62934DAA-306C-40DD-A2F5-4B72AFDD26DA}"/>
              </a:ext>
            </a:extLst>
          </p:cNvPr>
          <p:cNvGrpSpPr/>
          <p:nvPr/>
        </p:nvGrpSpPr>
        <p:grpSpPr>
          <a:xfrm>
            <a:off x="5896331" y="177028"/>
            <a:ext cx="76556" cy="1073152"/>
            <a:chOff x="5896331" y="31750"/>
            <a:chExt cx="76556" cy="1073152"/>
          </a:xfrm>
        </p:grpSpPr>
        <p:cxnSp>
          <p:nvCxnSpPr>
            <p:cNvPr id="19" name="رابط مستقيم 18">
              <a:extLst>
                <a:ext uri="{FF2B5EF4-FFF2-40B4-BE49-F238E27FC236}">
                  <a16:creationId xmlns:a16="http://schemas.microsoft.com/office/drawing/2014/main" id="{FB6B400F-9872-4F14-889C-4DE31F4B13C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96331" y="31750"/>
              <a:ext cx="0" cy="107315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رابط مستقيم 20">
              <a:extLst>
                <a:ext uri="{FF2B5EF4-FFF2-40B4-BE49-F238E27FC236}">
                  <a16:creationId xmlns:a16="http://schemas.microsoft.com/office/drawing/2014/main" id="{C71650E4-6D61-434C-8883-87010B60521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72887" y="34925"/>
              <a:ext cx="0" cy="721075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مجموعة 26">
            <a:extLst>
              <a:ext uri="{FF2B5EF4-FFF2-40B4-BE49-F238E27FC236}">
                <a16:creationId xmlns:a16="http://schemas.microsoft.com/office/drawing/2014/main" id="{3CC972D2-3EFF-4D54-B5FB-FA5D73E18A01}"/>
              </a:ext>
            </a:extLst>
          </p:cNvPr>
          <p:cNvGrpSpPr/>
          <p:nvPr/>
        </p:nvGrpSpPr>
        <p:grpSpPr>
          <a:xfrm>
            <a:off x="5640605" y="1044574"/>
            <a:ext cx="218967" cy="227119"/>
            <a:chOff x="5640605" y="899296"/>
            <a:chExt cx="218967" cy="227119"/>
          </a:xfrm>
          <a:noFill/>
        </p:grpSpPr>
        <p:sp>
          <p:nvSpPr>
            <p:cNvPr id="23" name="مستطيل 22">
              <a:extLst>
                <a:ext uri="{FF2B5EF4-FFF2-40B4-BE49-F238E27FC236}">
                  <a16:creationId xmlns:a16="http://schemas.microsoft.com/office/drawing/2014/main" id="{39DE18C3-95EC-453A-80C4-0F5C09D2FCAE}"/>
                </a:ext>
              </a:extLst>
            </p:cNvPr>
            <p:cNvSpPr/>
            <p:nvPr/>
          </p:nvSpPr>
          <p:spPr>
            <a:xfrm>
              <a:off x="5685797" y="899296"/>
              <a:ext cx="173775" cy="173775"/>
            </a:xfrm>
            <a:prstGeom prst="rect">
              <a:avLst/>
            </a:prstGeom>
            <a:grpFill/>
            <a:ln>
              <a:solidFill>
                <a:srgbClr val="FFCA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24" name="مستطيل 23">
              <a:extLst>
                <a:ext uri="{FF2B5EF4-FFF2-40B4-BE49-F238E27FC236}">
                  <a16:creationId xmlns:a16="http://schemas.microsoft.com/office/drawing/2014/main" id="{1DFEE409-B256-4055-94AB-82C944B96C5E}"/>
                </a:ext>
              </a:extLst>
            </p:cNvPr>
            <p:cNvSpPr/>
            <p:nvPr/>
          </p:nvSpPr>
          <p:spPr>
            <a:xfrm>
              <a:off x="5640605" y="952640"/>
              <a:ext cx="173775" cy="173775"/>
            </a:xfrm>
            <a:prstGeom prst="rect">
              <a:avLst/>
            </a:prstGeom>
            <a:grpFill/>
            <a:ln>
              <a:solidFill>
                <a:srgbClr val="FFCA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1458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828">
        <p:fade/>
      </p:transition>
    </mc:Choice>
    <mc:Fallback xmlns="">
      <p:transition spd="med" advTm="782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4.44444E-6 L 0.2543 0.00024 " pathEditMode="relative" rAng="0" ptsTypes="AA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08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42">
            <a:extLst>
              <a:ext uri="{FF2B5EF4-FFF2-40B4-BE49-F238E27FC236}">
                <a16:creationId xmlns:a16="http://schemas.microsoft.com/office/drawing/2014/main" id="{6350DA4F-BB74-4C9F-9699-7CEB9CB572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561"/>
          <a:stretch/>
        </p:blipFill>
        <p:spPr>
          <a:xfrm>
            <a:off x="1629891" y="0"/>
            <a:ext cx="8932218" cy="1333144"/>
          </a:xfrm>
          <a:prstGeom prst="rect">
            <a:avLst/>
          </a:prstGeom>
        </p:spPr>
      </p:pic>
      <p:pic>
        <p:nvPicPr>
          <p:cNvPr id="6" name="Snagit_SNG842">
            <a:extLst>
              <a:ext uri="{FF2B5EF4-FFF2-40B4-BE49-F238E27FC236}">
                <a16:creationId xmlns:a16="http://schemas.microsoft.com/office/drawing/2014/main" id="{018541E6-DCBD-4BBC-B2DF-4989802675E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59" b="74081"/>
          <a:stretch/>
        </p:blipFill>
        <p:spPr>
          <a:xfrm>
            <a:off x="1629891" y="1710748"/>
            <a:ext cx="8932218" cy="333286"/>
          </a:xfrm>
          <a:prstGeom prst="rect">
            <a:avLst/>
          </a:prstGeom>
        </p:spPr>
      </p:pic>
      <p:pic>
        <p:nvPicPr>
          <p:cNvPr id="7" name="Snagit_SNG842">
            <a:extLst>
              <a:ext uri="{FF2B5EF4-FFF2-40B4-BE49-F238E27FC236}">
                <a16:creationId xmlns:a16="http://schemas.microsoft.com/office/drawing/2014/main" id="{6ED8D393-8842-4938-BE45-5BB52386281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16" b="66957"/>
          <a:stretch/>
        </p:blipFill>
        <p:spPr>
          <a:xfrm>
            <a:off x="1629891" y="2421638"/>
            <a:ext cx="8932218" cy="420187"/>
          </a:xfrm>
          <a:prstGeom prst="rect">
            <a:avLst/>
          </a:prstGeom>
        </p:spPr>
      </p:pic>
      <p:pic>
        <p:nvPicPr>
          <p:cNvPr id="8" name="Snagit_SNG842">
            <a:extLst>
              <a:ext uri="{FF2B5EF4-FFF2-40B4-BE49-F238E27FC236}">
                <a16:creationId xmlns:a16="http://schemas.microsoft.com/office/drawing/2014/main" id="{1325F583-A0C1-4B92-AE9B-6D030194F78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71" b="61578"/>
          <a:stretch/>
        </p:blipFill>
        <p:spPr>
          <a:xfrm>
            <a:off x="1629891" y="3219429"/>
            <a:ext cx="8932218" cy="353236"/>
          </a:xfrm>
          <a:prstGeom prst="rect">
            <a:avLst/>
          </a:prstGeom>
        </p:spPr>
      </p:pic>
      <p:pic>
        <p:nvPicPr>
          <p:cNvPr id="9" name="Snagit_SNG842">
            <a:extLst>
              <a:ext uri="{FF2B5EF4-FFF2-40B4-BE49-F238E27FC236}">
                <a16:creationId xmlns:a16="http://schemas.microsoft.com/office/drawing/2014/main" id="{A5A4184B-9EBD-4D2F-A9FE-D92D2398681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876" b="55679"/>
          <a:stretch/>
        </p:blipFill>
        <p:spPr>
          <a:xfrm>
            <a:off x="1629891" y="3950269"/>
            <a:ext cx="8932218" cy="304849"/>
          </a:xfrm>
          <a:prstGeom prst="rect">
            <a:avLst/>
          </a:prstGeom>
        </p:spPr>
      </p:pic>
      <p:pic>
        <p:nvPicPr>
          <p:cNvPr id="10" name="Snagit_SNG842">
            <a:extLst>
              <a:ext uri="{FF2B5EF4-FFF2-40B4-BE49-F238E27FC236}">
                <a16:creationId xmlns:a16="http://schemas.microsoft.com/office/drawing/2014/main" id="{78599068-DAFB-48FB-ADA9-2C46A4CD57B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498" b="49057"/>
          <a:stretch/>
        </p:blipFill>
        <p:spPr>
          <a:xfrm>
            <a:off x="1629891" y="4632722"/>
            <a:ext cx="8932218" cy="304849"/>
          </a:xfrm>
          <a:prstGeom prst="rect">
            <a:avLst/>
          </a:prstGeom>
        </p:spPr>
      </p:pic>
      <p:pic>
        <p:nvPicPr>
          <p:cNvPr id="11" name="Snagit_SNG842">
            <a:extLst>
              <a:ext uri="{FF2B5EF4-FFF2-40B4-BE49-F238E27FC236}">
                <a16:creationId xmlns:a16="http://schemas.microsoft.com/office/drawing/2014/main" id="{FABCB364-F5C0-42EE-9A71-61841A8027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728" b="42827"/>
          <a:stretch/>
        </p:blipFill>
        <p:spPr>
          <a:xfrm>
            <a:off x="1629891" y="5315175"/>
            <a:ext cx="8932218" cy="304849"/>
          </a:xfrm>
          <a:prstGeom prst="rect">
            <a:avLst/>
          </a:prstGeom>
        </p:spPr>
      </p:pic>
      <p:pic>
        <p:nvPicPr>
          <p:cNvPr id="12" name="Snagit_SNG842">
            <a:extLst>
              <a:ext uri="{FF2B5EF4-FFF2-40B4-BE49-F238E27FC236}">
                <a16:creationId xmlns:a16="http://schemas.microsoft.com/office/drawing/2014/main" id="{2445FA03-36A7-4241-8479-1096297C06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854" b="35309"/>
          <a:stretch/>
        </p:blipFill>
        <p:spPr>
          <a:xfrm>
            <a:off x="1629891" y="5997630"/>
            <a:ext cx="8932218" cy="400287"/>
          </a:xfrm>
          <a:prstGeom prst="rect">
            <a:avLst/>
          </a:prstGeom>
        </p:spPr>
      </p:pic>
      <p:sp>
        <p:nvSpPr>
          <p:cNvPr id="15" name="مربع نص 14">
            <a:extLst>
              <a:ext uri="{FF2B5EF4-FFF2-40B4-BE49-F238E27FC236}">
                <a16:creationId xmlns:a16="http://schemas.microsoft.com/office/drawing/2014/main" id="{489AE156-CC93-49FD-A6F6-EDFAD559BA6B}"/>
              </a:ext>
            </a:extLst>
          </p:cNvPr>
          <p:cNvSpPr txBox="1"/>
          <p:nvPr/>
        </p:nvSpPr>
        <p:spPr>
          <a:xfrm>
            <a:off x="8294261" y="1225815"/>
            <a:ext cx="80021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2.06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A5E84BE7-E21B-48DB-976A-F3D264A75E98}"/>
              </a:ext>
            </a:extLst>
          </p:cNvPr>
          <p:cNvSpPr txBox="1"/>
          <p:nvPr/>
        </p:nvSpPr>
        <p:spPr>
          <a:xfrm>
            <a:off x="7046812" y="1225815"/>
            <a:ext cx="80022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5.49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84BEAF8F-B1EF-4078-96C0-02AE4E91AC4D}"/>
              </a:ext>
            </a:extLst>
          </p:cNvPr>
          <p:cNvSpPr txBox="1"/>
          <p:nvPr/>
        </p:nvSpPr>
        <p:spPr>
          <a:xfrm>
            <a:off x="5799363" y="1225815"/>
            <a:ext cx="80022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5.91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72F59BA9-9EA5-49F9-BFBC-D1797973938A}"/>
              </a:ext>
            </a:extLst>
          </p:cNvPr>
          <p:cNvSpPr txBox="1"/>
          <p:nvPr/>
        </p:nvSpPr>
        <p:spPr>
          <a:xfrm>
            <a:off x="4551914" y="1225815"/>
            <a:ext cx="80022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7.99</a:t>
            </a: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9940A118-9E7D-45A5-AF0E-0FC76FFC9BAF}"/>
              </a:ext>
            </a:extLst>
          </p:cNvPr>
          <p:cNvSpPr txBox="1"/>
          <p:nvPr/>
        </p:nvSpPr>
        <p:spPr>
          <a:xfrm>
            <a:off x="8379721" y="1986825"/>
            <a:ext cx="80022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2.55</a:t>
            </a: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C40EED6F-30B9-4112-A1B2-02E24F7E04B7}"/>
              </a:ext>
            </a:extLst>
          </p:cNvPr>
          <p:cNvSpPr txBox="1"/>
          <p:nvPr/>
        </p:nvSpPr>
        <p:spPr>
          <a:xfrm>
            <a:off x="7132273" y="1986825"/>
            <a:ext cx="80022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2.87</a:t>
            </a: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D2652D8E-C6DF-43E5-8780-4B4B792186ED}"/>
              </a:ext>
            </a:extLst>
          </p:cNvPr>
          <p:cNvSpPr txBox="1"/>
          <p:nvPr/>
        </p:nvSpPr>
        <p:spPr>
          <a:xfrm>
            <a:off x="5884824" y="1986825"/>
            <a:ext cx="80022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3.09</a:t>
            </a:r>
          </a:p>
        </p:txBody>
      </p: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158C06E9-C7D8-41AD-9890-190D251C920C}"/>
              </a:ext>
            </a:extLst>
          </p:cNvPr>
          <p:cNvSpPr txBox="1"/>
          <p:nvPr/>
        </p:nvSpPr>
        <p:spPr>
          <a:xfrm>
            <a:off x="4637375" y="1986825"/>
            <a:ext cx="80022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3.11</a:t>
            </a:r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9AD55FEE-5B92-4C8F-A612-2CE47A280C45}"/>
              </a:ext>
            </a:extLst>
          </p:cNvPr>
          <p:cNvSpPr txBox="1"/>
          <p:nvPr/>
        </p:nvSpPr>
        <p:spPr>
          <a:xfrm>
            <a:off x="8302778" y="2729925"/>
            <a:ext cx="954107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11.82</a:t>
            </a:r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11A7AFDD-225A-4A97-B81B-2BCC0591383D}"/>
              </a:ext>
            </a:extLst>
          </p:cNvPr>
          <p:cNvSpPr txBox="1"/>
          <p:nvPr/>
        </p:nvSpPr>
        <p:spPr>
          <a:xfrm>
            <a:off x="6969868" y="2729925"/>
            <a:ext cx="954107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11.88</a:t>
            </a: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D9CA91EA-A2A4-46E8-B707-B5706CB782D9}"/>
              </a:ext>
            </a:extLst>
          </p:cNvPr>
          <p:cNvSpPr txBox="1"/>
          <p:nvPr/>
        </p:nvSpPr>
        <p:spPr>
          <a:xfrm>
            <a:off x="5566781" y="2729925"/>
            <a:ext cx="954107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12.01</a:t>
            </a:r>
          </a:p>
        </p:txBody>
      </p: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706FCF7D-A51B-49B5-A2D4-D1410B3073F5}"/>
              </a:ext>
            </a:extLst>
          </p:cNvPr>
          <p:cNvSpPr txBox="1"/>
          <p:nvPr/>
        </p:nvSpPr>
        <p:spPr>
          <a:xfrm>
            <a:off x="4253993" y="2729925"/>
            <a:ext cx="80022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12.1</a:t>
            </a: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0DB1E67F-E7FF-4828-BEAA-A3ACEA2C2888}"/>
              </a:ext>
            </a:extLst>
          </p:cNvPr>
          <p:cNvSpPr txBox="1"/>
          <p:nvPr/>
        </p:nvSpPr>
        <p:spPr>
          <a:xfrm>
            <a:off x="8533609" y="3487063"/>
            <a:ext cx="646331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8.9</a:t>
            </a:r>
          </a:p>
        </p:txBody>
      </p: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4D0FD211-4E2C-42A4-94F6-4F5E55EE7F48}"/>
              </a:ext>
            </a:extLst>
          </p:cNvPr>
          <p:cNvSpPr txBox="1"/>
          <p:nvPr/>
        </p:nvSpPr>
        <p:spPr>
          <a:xfrm>
            <a:off x="7257318" y="3487063"/>
            <a:ext cx="80022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9.09</a:t>
            </a:r>
          </a:p>
        </p:txBody>
      </p:sp>
      <p:sp>
        <p:nvSpPr>
          <p:cNvPr id="29" name="مربع نص 28">
            <a:extLst>
              <a:ext uri="{FF2B5EF4-FFF2-40B4-BE49-F238E27FC236}">
                <a16:creationId xmlns:a16="http://schemas.microsoft.com/office/drawing/2014/main" id="{D8A81745-CA20-4179-A6FE-F2B7D101F6B8}"/>
              </a:ext>
            </a:extLst>
          </p:cNvPr>
          <p:cNvSpPr txBox="1"/>
          <p:nvPr/>
        </p:nvSpPr>
        <p:spPr>
          <a:xfrm>
            <a:off x="6158527" y="3487063"/>
            <a:ext cx="646331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9.4</a:t>
            </a:r>
          </a:p>
        </p:txBody>
      </p:sp>
      <p:sp>
        <p:nvSpPr>
          <p:cNvPr id="30" name="مربع نص 29">
            <a:extLst>
              <a:ext uri="{FF2B5EF4-FFF2-40B4-BE49-F238E27FC236}">
                <a16:creationId xmlns:a16="http://schemas.microsoft.com/office/drawing/2014/main" id="{738CCD5D-FF8A-4A39-8AAF-EC34F88D35AC}"/>
              </a:ext>
            </a:extLst>
          </p:cNvPr>
          <p:cNvSpPr txBox="1"/>
          <p:nvPr/>
        </p:nvSpPr>
        <p:spPr>
          <a:xfrm>
            <a:off x="4968707" y="3487063"/>
            <a:ext cx="80022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9.53</a:t>
            </a:r>
          </a:p>
        </p:txBody>
      </p:sp>
      <p:sp>
        <p:nvSpPr>
          <p:cNvPr id="31" name="مربع نص 30">
            <a:extLst>
              <a:ext uri="{FF2B5EF4-FFF2-40B4-BE49-F238E27FC236}">
                <a16:creationId xmlns:a16="http://schemas.microsoft.com/office/drawing/2014/main" id="{CEAA3E0B-93A0-4DB5-A6C3-0EB0F650C3CB}"/>
              </a:ext>
            </a:extLst>
          </p:cNvPr>
          <p:cNvSpPr txBox="1"/>
          <p:nvPr/>
        </p:nvSpPr>
        <p:spPr>
          <a:xfrm>
            <a:off x="7979611" y="4213087"/>
            <a:ext cx="1107996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23.592</a:t>
            </a:r>
          </a:p>
        </p:txBody>
      </p:sp>
      <p:sp>
        <p:nvSpPr>
          <p:cNvPr id="32" name="مربع نص 31">
            <a:extLst>
              <a:ext uri="{FF2B5EF4-FFF2-40B4-BE49-F238E27FC236}">
                <a16:creationId xmlns:a16="http://schemas.microsoft.com/office/drawing/2014/main" id="{FED07610-2693-45D9-A1AD-2ED64EDB41C5}"/>
              </a:ext>
            </a:extLst>
          </p:cNvPr>
          <p:cNvSpPr txBox="1"/>
          <p:nvPr/>
        </p:nvSpPr>
        <p:spPr>
          <a:xfrm>
            <a:off x="6386529" y="4213087"/>
            <a:ext cx="1107996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23.659</a:t>
            </a:r>
          </a:p>
        </p:txBody>
      </p:sp>
      <p:sp>
        <p:nvSpPr>
          <p:cNvPr id="33" name="مربع نص 32">
            <a:extLst>
              <a:ext uri="{FF2B5EF4-FFF2-40B4-BE49-F238E27FC236}">
                <a16:creationId xmlns:a16="http://schemas.microsoft.com/office/drawing/2014/main" id="{F9310B29-BAF0-4D8E-80A0-FFB0A1A7417D}"/>
              </a:ext>
            </a:extLst>
          </p:cNvPr>
          <p:cNvSpPr txBox="1"/>
          <p:nvPr/>
        </p:nvSpPr>
        <p:spPr>
          <a:xfrm>
            <a:off x="4853773" y="4213087"/>
            <a:ext cx="1107996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23.661</a:t>
            </a:r>
          </a:p>
        </p:txBody>
      </p:sp>
      <p:sp>
        <p:nvSpPr>
          <p:cNvPr id="34" name="مربع نص 33">
            <a:extLst>
              <a:ext uri="{FF2B5EF4-FFF2-40B4-BE49-F238E27FC236}">
                <a16:creationId xmlns:a16="http://schemas.microsoft.com/office/drawing/2014/main" id="{618F7971-A6E7-4559-BEC5-9C802B4061AA}"/>
              </a:ext>
            </a:extLst>
          </p:cNvPr>
          <p:cNvSpPr txBox="1"/>
          <p:nvPr/>
        </p:nvSpPr>
        <p:spPr>
          <a:xfrm>
            <a:off x="3222942" y="4213087"/>
            <a:ext cx="1107996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23.665</a:t>
            </a:r>
          </a:p>
        </p:txBody>
      </p:sp>
      <p:sp>
        <p:nvSpPr>
          <p:cNvPr id="35" name="مربع نص 34">
            <a:extLst>
              <a:ext uri="{FF2B5EF4-FFF2-40B4-BE49-F238E27FC236}">
                <a16:creationId xmlns:a16="http://schemas.microsoft.com/office/drawing/2014/main" id="{EC0C2A24-4DC0-4C22-A489-111A8BDA2DA6}"/>
              </a:ext>
            </a:extLst>
          </p:cNvPr>
          <p:cNvSpPr txBox="1"/>
          <p:nvPr/>
        </p:nvSpPr>
        <p:spPr>
          <a:xfrm>
            <a:off x="8234411" y="4881439"/>
            <a:ext cx="954107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0.009</a:t>
            </a:r>
          </a:p>
        </p:txBody>
      </p:sp>
      <p:sp>
        <p:nvSpPr>
          <p:cNvPr id="36" name="مربع نص 35">
            <a:extLst>
              <a:ext uri="{FF2B5EF4-FFF2-40B4-BE49-F238E27FC236}">
                <a16:creationId xmlns:a16="http://schemas.microsoft.com/office/drawing/2014/main" id="{A44E1A95-EEAC-4022-A879-DF1E57AC03A0}"/>
              </a:ext>
            </a:extLst>
          </p:cNvPr>
          <p:cNvSpPr txBox="1"/>
          <p:nvPr/>
        </p:nvSpPr>
        <p:spPr>
          <a:xfrm>
            <a:off x="6850225" y="4881439"/>
            <a:ext cx="954107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0.084</a:t>
            </a:r>
          </a:p>
        </p:txBody>
      </p:sp>
      <p:sp>
        <p:nvSpPr>
          <p:cNvPr id="37" name="مربع نص 36">
            <a:extLst>
              <a:ext uri="{FF2B5EF4-FFF2-40B4-BE49-F238E27FC236}">
                <a16:creationId xmlns:a16="http://schemas.microsoft.com/office/drawing/2014/main" id="{95C1F87A-B431-43FE-A235-5C1C39D57680}"/>
              </a:ext>
            </a:extLst>
          </p:cNvPr>
          <p:cNvSpPr txBox="1"/>
          <p:nvPr/>
        </p:nvSpPr>
        <p:spPr>
          <a:xfrm>
            <a:off x="5447138" y="4881439"/>
            <a:ext cx="954107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0.102</a:t>
            </a:r>
          </a:p>
        </p:txBody>
      </p:sp>
      <p:sp>
        <p:nvSpPr>
          <p:cNvPr id="38" name="مربع نص 37">
            <a:extLst>
              <a:ext uri="{FF2B5EF4-FFF2-40B4-BE49-F238E27FC236}">
                <a16:creationId xmlns:a16="http://schemas.microsoft.com/office/drawing/2014/main" id="{62C067D6-BEE4-4750-BFD6-BEC2294205FB}"/>
              </a:ext>
            </a:extLst>
          </p:cNvPr>
          <p:cNvSpPr txBox="1"/>
          <p:nvPr/>
        </p:nvSpPr>
        <p:spPr>
          <a:xfrm>
            <a:off x="4057407" y="4881439"/>
            <a:ext cx="954107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0.107</a:t>
            </a:r>
          </a:p>
        </p:txBody>
      </p:sp>
      <p:sp>
        <p:nvSpPr>
          <p:cNvPr id="39" name="مربع نص 38">
            <a:extLst>
              <a:ext uri="{FF2B5EF4-FFF2-40B4-BE49-F238E27FC236}">
                <a16:creationId xmlns:a16="http://schemas.microsoft.com/office/drawing/2014/main" id="{361637BF-928E-4C74-9ECD-7B23D9831365}"/>
              </a:ext>
            </a:extLst>
          </p:cNvPr>
          <p:cNvSpPr txBox="1"/>
          <p:nvPr/>
        </p:nvSpPr>
        <p:spPr>
          <a:xfrm>
            <a:off x="8251533" y="5577995"/>
            <a:ext cx="80022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6.17</a:t>
            </a:r>
          </a:p>
        </p:txBody>
      </p:sp>
      <p:sp>
        <p:nvSpPr>
          <p:cNvPr id="40" name="مربع نص 39">
            <a:extLst>
              <a:ext uri="{FF2B5EF4-FFF2-40B4-BE49-F238E27FC236}">
                <a16:creationId xmlns:a16="http://schemas.microsoft.com/office/drawing/2014/main" id="{E6C2E32B-E820-4683-8179-64D2423866CF}"/>
              </a:ext>
            </a:extLst>
          </p:cNvPr>
          <p:cNvSpPr txBox="1"/>
          <p:nvPr/>
        </p:nvSpPr>
        <p:spPr>
          <a:xfrm>
            <a:off x="6790404" y="5577995"/>
            <a:ext cx="954107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6.178</a:t>
            </a:r>
          </a:p>
        </p:txBody>
      </p:sp>
      <p:sp>
        <p:nvSpPr>
          <p:cNvPr id="41" name="مربع نص 40">
            <a:extLst>
              <a:ext uri="{FF2B5EF4-FFF2-40B4-BE49-F238E27FC236}">
                <a16:creationId xmlns:a16="http://schemas.microsoft.com/office/drawing/2014/main" id="{FD5E9D92-727F-4F80-8794-884BBCA81FE9}"/>
              </a:ext>
            </a:extLst>
          </p:cNvPr>
          <p:cNvSpPr txBox="1"/>
          <p:nvPr/>
        </p:nvSpPr>
        <p:spPr>
          <a:xfrm>
            <a:off x="5484714" y="5577995"/>
            <a:ext cx="80022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6.71</a:t>
            </a:r>
          </a:p>
        </p:txBody>
      </p:sp>
      <p:sp>
        <p:nvSpPr>
          <p:cNvPr id="42" name="مربع نص 41">
            <a:extLst>
              <a:ext uri="{FF2B5EF4-FFF2-40B4-BE49-F238E27FC236}">
                <a16:creationId xmlns:a16="http://schemas.microsoft.com/office/drawing/2014/main" id="{3A5EAE2B-F956-4689-B58C-F572C626E512}"/>
              </a:ext>
            </a:extLst>
          </p:cNvPr>
          <p:cNvSpPr txBox="1"/>
          <p:nvPr/>
        </p:nvSpPr>
        <p:spPr>
          <a:xfrm>
            <a:off x="4160321" y="5577995"/>
            <a:ext cx="954107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6.725</a:t>
            </a:r>
          </a:p>
        </p:txBody>
      </p:sp>
      <p:sp>
        <p:nvSpPr>
          <p:cNvPr id="43" name="مربع نص 42">
            <a:extLst>
              <a:ext uri="{FF2B5EF4-FFF2-40B4-BE49-F238E27FC236}">
                <a16:creationId xmlns:a16="http://schemas.microsoft.com/office/drawing/2014/main" id="{BA4620E3-0E17-4F07-AB65-E61998AA7B7C}"/>
              </a:ext>
            </a:extLst>
          </p:cNvPr>
          <p:cNvSpPr txBox="1"/>
          <p:nvPr/>
        </p:nvSpPr>
        <p:spPr>
          <a:xfrm>
            <a:off x="8247833" y="6280688"/>
            <a:ext cx="954107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11.02</a:t>
            </a:r>
          </a:p>
        </p:txBody>
      </p:sp>
      <p:sp>
        <p:nvSpPr>
          <p:cNvPr id="44" name="مربع نص 43">
            <a:extLst>
              <a:ext uri="{FF2B5EF4-FFF2-40B4-BE49-F238E27FC236}">
                <a16:creationId xmlns:a16="http://schemas.microsoft.com/office/drawing/2014/main" id="{952C8E63-88D3-4F88-80A0-E4A847A6E7E3}"/>
              </a:ext>
            </a:extLst>
          </p:cNvPr>
          <p:cNvSpPr txBox="1"/>
          <p:nvPr/>
        </p:nvSpPr>
        <p:spPr>
          <a:xfrm>
            <a:off x="6594992" y="6280688"/>
            <a:ext cx="1107996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11.032</a:t>
            </a:r>
          </a:p>
        </p:txBody>
      </p:sp>
      <p:sp>
        <p:nvSpPr>
          <p:cNvPr id="45" name="مربع نص 44">
            <a:extLst>
              <a:ext uri="{FF2B5EF4-FFF2-40B4-BE49-F238E27FC236}">
                <a16:creationId xmlns:a16="http://schemas.microsoft.com/office/drawing/2014/main" id="{52FDB8E7-48EF-423D-9D00-2139E9C279FC}"/>
              </a:ext>
            </a:extLst>
          </p:cNvPr>
          <p:cNvSpPr txBox="1"/>
          <p:nvPr/>
        </p:nvSpPr>
        <p:spPr>
          <a:xfrm>
            <a:off x="5243614" y="6280688"/>
            <a:ext cx="80022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11.1</a:t>
            </a:r>
          </a:p>
        </p:txBody>
      </p:sp>
      <p:sp>
        <p:nvSpPr>
          <p:cNvPr id="46" name="مربع نص 45">
            <a:extLst>
              <a:ext uri="{FF2B5EF4-FFF2-40B4-BE49-F238E27FC236}">
                <a16:creationId xmlns:a16="http://schemas.microsoft.com/office/drawing/2014/main" id="{0121862A-F737-4440-9E86-5F9E8F4D3DCD}"/>
              </a:ext>
            </a:extLst>
          </p:cNvPr>
          <p:cNvSpPr txBox="1"/>
          <p:nvPr/>
        </p:nvSpPr>
        <p:spPr>
          <a:xfrm>
            <a:off x="3776941" y="6280688"/>
            <a:ext cx="1107996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11.302</a:t>
            </a:r>
          </a:p>
        </p:txBody>
      </p:sp>
      <p:cxnSp>
        <p:nvCxnSpPr>
          <p:cNvPr id="48" name="رابط مستقيم 47">
            <a:extLst>
              <a:ext uri="{FF2B5EF4-FFF2-40B4-BE49-F238E27FC236}">
                <a16:creationId xmlns:a16="http://schemas.microsoft.com/office/drawing/2014/main" id="{39A8AAD2-26D6-44BE-A70B-A5A9CCDC0092}"/>
              </a:ext>
            </a:extLst>
          </p:cNvPr>
          <p:cNvCxnSpPr/>
          <p:nvPr/>
        </p:nvCxnSpPr>
        <p:spPr>
          <a:xfrm>
            <a:off x="5011514" y="1268545"/>
            <a:ext cx="144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رابط مستقيم 48">
            <a:extLst>
              <a:ext uri="{FF2B5EF4-FFF2-40B4-BE49-F238E27FC236}">
                <a16:creationId xmlns:a16="http://schemas.microsoft.com/office/drawing/2014/main" id="{8C38EE90-DA54-4DEF-BAB2-B813036F2BDC}"/>
              </a:ext>
            </a:extLst>
          </p:cNvPr>
          <p:cNvCxnSpPr/>
          <p:nvPr/>
        </p:nvCxnSpPr>
        <p:spPr>
          <a:xfrm>
            <a:off x="8728935" y="1268545"/>
            <a:ext cx="144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رابط مستقيم 51">
            <a:extLst>
              <a:ext uri="{FF2B5EF4-FFF2-40B4-BE49-F238E27FC236}">
                <a16:creationId xmlns:a16="http://schemas.microsoft.com/office/drawing/2014/main" id="{A4B23B16-D4FA-4919-9819-6C82A365A61A}"/>
              </a:ext>
            </a:extLst>
          </p:cNvPr>
          <p:cNvCxnSpPr/>
          <p:nvPr/>
        </p:nvCxnSpPr>
        <p:spPr>
          <a:xfrm>
            <a:off x="6329245" y="1986825"/>
            <a:ext cx="144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رابط مستقيم 52">
            <a:extLst>
              <a:ext uri="{FF2B5EF4-FFF2-40B4-BE49-F238E27FC236}">
                <a16:creationId xmlns:a16="http://schemas.microsoft.com/office/drawing/2014/main" id="{E947BCEF-7F69-4407-9345-AA992A059710}"/>
              </a:ext>
            </a:extLst>
          </p:cNvPr>
          <p:cNvCxnSpPr/>
          <p:nvPr/>
        </p:nvCxnSpPr>
        <p:spPr>
          <a:xfrm>
            <a:off x="8800935" y="1986825"/>
            <a:ext cx="144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رابط مستقيم 53">
            <a:extLst>
              <a:ext uri="{FF2B5EF4-FFF2-40B4-BE49-F238E27FC236}">
                <a16:creationId xmlns:a16="http://schemas.microsoft.com/office/drawing/2014/main" id="{6956A2B9-CDC9-4E42-88F9-02ACE1503C62}"/>
              </a:ext>
            </a:extLst>
          </p:cNvPr>
          <p:cNvCxnSpPr/>
          <p:nvPr/>
        </p:nvCxnSpPr>
        <p:spPr>
          <a:xfrm>
            <a:off x="3802579" y="4225833"/>
            <a:ext cx="144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رابط مستقيم 54">
            <a:extLst>
              <a:ext uri="{FF2B5EF4-FFF2-40B4-BE49-F238E27FC236}">
                <a16:creationId xmlns:a16="http://schemas.microsoft.com/office/drawing/2014/main" id="{AA9343C4-CA75-4C03-BB34-D0F6E9BD3F29}"/>
              </a:ext>
            </a:extLst>
          </p:cNvPr>
          <p:cNvCxnSpPr/>
          <p:nvPr/>
        </p:nvCxnSpPr>
        <p:spPr>
          <a:xfrm>
            <a:off x="5378530" y="4225833"/>
            <a:ext cx="144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رابط مستقيم 55">
            <a:extLst>
              <a:ext uri="{FF2B5EF4-FFF2-40B4-BE49-F238E27FC236}">
                <a16:creationId xmlns:a16="http://schemas.microsoft.com/office/drawing/2014/main" id="{AB77F409-5041-47CC-AD29-F9D671263AB7}"/>
              </a:ext>
            </a:extLst>
          </p:cNvPr>
          <p:cNvCxnSpPr/>
          <p:nvPr/>
        </p:nvCxnSpPr>
        <p:spPr>
          <a:xfrm>
            <a:off x="6969868" y="4225833"/>
            <a:ext cx="144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رابط مستقيم 56">
            <a:extLst>
              <a:ext uri="{FF2B5EF4-FFF2-40B4-BE49-F238E27FC236}">
                <a16:creationId xmlns:a16="http://schemas.microsoft.com/office/drawing/2014/main" id="{5A98419A-E60C-4365-89FF-80B0EB84D4D7}"/>
              </a:ext>
            </a:extLst>
          </p:cNvPr>
          <p:cNvCxnSpPr/>
          <p:nvPr/>
        </p:nvCxnSpPr>
        <p:spPr>
          <a:xfrm>
            <a:off x="8559247" y="4225833"/>
            <a:ext cx="144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رابط مستقيم 57">
            <a:extLst>
              <a:ext uri="{FF2B5EF4-FFF2-40B4-BE49-F238E27FC236}">
                <a16:creationId xmlns:a16="http://schemas.microsoft.com/office/drawing/2014/main" id="{DC4C2E74-1B1B-49C4-B835-D4C08E70C96C}"/>
              </a:ext>
            </a:extLst>
          </p:cNvPr>
          <p:cNvCxnSpPr/>
          <p:nvPr/>
        </p:nvCxnSpPr>
        <p:spPr>
          <a:xfrm>
            <a:off x="3985407" y="4225833"/>
            <a:ext cx="144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رابط مستقيم 58">
            <a:extLst>
              <a:ext uri="{FF2B5EF4-FFF2-40B4-BE49-F238E27FC236}">
                <a16:creationId xmlns:a16="http://schemas.microsoft.com/office/drawing/2014/main" id="{A8DFFE22-23A3-40C8-B266-94EEC0D92156}"/>
              </a:ext>
            </a:extLst>
          </p:cNvPr>
          <p:cNvCxnSpPr/>
          <p:nvPr/>
        </p:nvCxnSpPr>
        <p:spPr>
          <a:xfrm>
            <a:off x="5556714" y="4225833"/>
            <a:ext cx="144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رابط مستقيم 59">
            <a:extLst>
              <a:ext uri="{FF2B5EF4-FFF2-40B4-BE49-F238E27FC236}">
                <a16:creationId xmlns:a16="http://schemas.microsoft.com/office/drawing/2014/main" id="{8A893BDC-168C-437F-A614-170D076946EB}"/>
              </a:ext>
            </a:extLst>
          </p:cNvPr>
          <p:cNvCxnSpPr/>
          <p:nvPr/>
        </p:nvCxnSpPr>
        <p:spPr>
          <a:xfrm>
            <a:off x="8755240" y="4225833"/>
            <a:ext cx="144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رابط مستقيم 60">
            <a:extLst>
              <a:ext uri="{FF2B5EF4-FFF2-40B4-BE49-F238E27FC236}">
                <a16:creationId xmlns:a16="http://schemas.microsoft.com/office/drawing/2014/main" id="{980D6D5E-ECE0-422F-8879-C169A9444E52}"/>
              </a:ext>
            </a:extLst>
          </p:cNvPr>
          <p:cNvCxnSpPr/>
          <p:nvPr/>
        </p:nvCxnSpPr>
        <p:spPr>
          <a:xfrm>
            <a:off x="4160321" y="4225833"/>
            <a:ext cx="144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رابط مستقيم 61">
            <a:extLst>
              <a:ext uri="{FF2B5EF4-FFF2-40B4-BE49-F238E27FC236}">
                <a16:creationId xmlns:a16="http://schemas.microsoft.com/office/drawing/2014/main" id="{661C62EA-1055-4EF3-9146-2BA2F64F7C42}"/>
              </a:ext>
            </a:extLst>
          </p:cNvPr>
          <p:cNvCxnSpPr/>
          <p:nvPr/>
        </p:nvCxnSpPr>
        <p:spPr>
          <a:xfrm>
            <a:off x="8944935" y="4225833"/>
            <a:ext cx="144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32037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  <p:bldP spid="21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nagit_SNG842">
            <a:extLst>
              <a:ext uri="{FF2B5EF4-FFF2-40B4-BE49-F238E27FC236}">
                <a16:creationId xmlns:a16="http://schemas.microsoft.com/office/drawing/2014/main" id="{3584BAA6-F0F0-4E80-929D-01EC6A0F6C8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25" t="67222" r="2440" b="18948"/>
          <a:stretch/>
        </p:blipFill>
        <p:spPr>
          <a:xfrm>
            <a:off x="3213099" y="333375"/>
            <a:ext cx="7131051" cy="948494"/>
          </a:xfrm>
          <a:prstGeom prst="rect">
            <a:avLst/>
          </a:prstGeom>
        </p:spPr>
      </p:pic>
      <p:pic>
        <p:nvPicPr>
          <p:cNvPr id="4" name="Snagit_SNG869">
            <a:extLst>
              <a:ext uri="{FF2B5EF4-FFF2-40B4-BE49-F238E27FC236}">
                <a16:creationId xmlns:a16="http://schemas.microsoft.com/office/drawing/2014/main" id="{CEA4957B-BCE2-4E4B-9D3E-9B7261ADC05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85" t="6331" b="64395"/>
          <a:stretch/>
        </p:blipFill>
        <p:spPr>
          <a:xfrm>
            <a:off x="3907568" y="4162824"/>
            <a:ext cx="5904384" cy="393107"/>
          </a:xfrm>
          <a:prstGeom prst="rect">
            <a:avLst/>
          </a:prstGeom>
        </p:spPr>
      </p:pic>
      <p:pic>
        <p:nvPicPr>
          <p:cNvPr id="6" name="Snagit_SNG842">
            <a:extLst>
              <a:ext uri="{FF2B5EF4-FFF2-40B4-BE49-F238E27FC236}">
                <a16:creationId xmlns:a16="http://schemas.microsoft.com/office/drawing/2014/main" id="{13530F19-61D2-4F10-A3E6-19C60C33B4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42" t="81780" r="9372" b="12527"/>
          <a:stretch/>
        </p:blipFill>
        <p:spPr>
          <a:xfrm>
            <a:off x="4241800" y="1711140"/>
            <a:ext cx="5483226" cy="390479"/>
          </a:xfrm>
          <a:prstGeom prst="rect">
            <a:avLst/>
          </a:prstGeom>
        </p:spPr>
      </p:pic>
      <p:pic>
        <p:nvPicPr>
          <p:cNvPr id="7" name="Snagit_SNG842">
            <a:extLst>
              <a:ext uri="{FF2B5EF4-FFF2-40B4-BE49-F238E27FC236}">
                <a16:creationId xmlns:a16="http://schemas.microsoft.com/office/drawing/2014/main" id="{68DFA730-963F-4AA2-9325-F117EB8FADC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98" t="87885" r="9371" b="6238"/>
          <a:stretch/>
        </p:blipFill>
        <p:spPr>
          <a:xfrm>
            <a:off x="4657725" y="2530890"/>
            <a:ext cx="5067300" cy="403075"/>
          </a:xfrm>
          <a:prstGeom prst="rect">
            <a:avLst/>
          </a:prstGeom>
        </p:spPr>
      </p:pic>
      <p:pic>
        <p:nvPicPr>
          <p:cNvPr id="8" name="Snagit_SNG842">
            <a:extLst>
              <a:ext uri="{FF2B5EF4-FFF2-40B4-BE49-F238E27FC236}">
                <a16:creationId xmlns:a16="http://schemas.microsoft.com/office/drawing/2014/main" id="{63320E3E-4E91-43B5-9ACD-5DBE500D41B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44" t="93697" r="9371" b="904"/>
          <a:stretch/>
        </p:blipFill>
        <p:spPr>
          <a:xfrm>
            <a:off x="4054475" y="3363236"/>
            <a:ext cx="5670550" cy="370317"/>
          </a:xfrm>
          <a:prstGeom prst="rect">
            <a:avLst/>
          </a:prstGeom>
        </p:spPr>
      </p:pic>
      <p:pic>
        <p:nvPicPr>
          <p:cNvPr id="9" name="Snagit_SNG869">
            <a:extLst>
              <a:ext uri="{FF2B5EF4-FFF2-40B4-BE49-F238E27FC236}">
                <a16:creationId xmlns:a16="http://schemas.microsoft.com/office/drawing/2014/main" id="{7B4BC772-762F-4684-9D72-94FB0BADE5D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89" t="37760" b="33603"/>
          <a:stretch/>
        </p:blipFill>
        <p:spPr>
          <a:xfrm>
            <a:off x="3378200" y="4985202"/>
            <a:ext cx="6433752" cy="384560"/>
          </a:xfrm>
          <a:prstGeom prst="rect">
            <a:avLst/>
          </a:prstGeom>
        </p:spPr>
      </p:pic>
      <p:pic>
        <p:nvPicPr>
          <p:cNvPr id="10" name="Snagit_SNG869">
            <a:extLst>
              <a:ext uri="{FF2B5EF4-FFF2-40B4-BE49-F238E27FC236}">
                <a16:creationId xmlns:a16="http://schemas.microsoft.com/office/drawing/2014/main" id="{493A9527-5FF4-479D-A5CA-4A4C1DCFBDC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933" b="407"/>
          <a:stretch/>
        </p:blipFill>
        <p:spPr>
          <a:xfrm>
            <a:off x="1269095" y="5799035"/>
            <a:ext cx="8542857" cy="425153"/>
          </a:xfrm>
          <a:prstGeom prst="rect">
            <a:avLst/>
          </a:prstGeom>
        </p:spPr>
      </p:pic>
      <p:sp>
        <p:nvSpPr>
          <p:cNvPr id="11" name="مربع نص 10">
            <a:extLst>
              <a:ext uri="{FF2B5EF4-FFF2-40B4-BE49-F238E27FC236}">
                <a16:creationId xmlns:a16="http://schemas.microsoft.com/office/drawing/2014/main" id="{085E152C-6F6B-4E74-8993-2A0E048F2C4D}"/>
              </a:ext>
            </a:extLst>
          </p:cNvPr>
          <p:cNvSpPr txBox="1"/>
          <p:nvPr/>
        </p:nvSpPr>
        <p:spPr>
          <a:xfrm>
            <a:off x="8078706" y="1190677"/>
            <a:ext cx="102944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2.3كغم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554FDD3E-534D-42BE-B0B8-301048FFDE52}"/>
              </a:ext>
            </a:extLst>
          </p:cNvPr>
          <p:cNvSpPr txBox="1"/>
          <p:nvPr/>
        </p:nvSpPr>
        <p:spPr>
          <a:xfrm>
            <a:off x="6408681" y="1190677"/>
            <a:ext cx="1183337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2.18كغم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67C71939-904E-4B5E-B966-FA13D43DD97D}"/>
              </a:ext>
            </a:extLst>
          </p:cNvPr>
          <p:cNvSpPr txBox="1"/>
          <p:nvPr/>
        </p:nvSpPr>
        <p:spPr>
          <a:xfrm>
            <a:off x="4959801" y="1190677"/>
            <a:ext cx="1083951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1950غم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E91CA339-70FA-4B59-A866-56BE35E3E7B3}"/>
              </a:ext>
            </a:extLst>
          </p:cNvPr>
          <p:cNvSpPr txBox="1"/>
          <p:nvPr/>
        </p:nvSpPr>
        <p:spPr>
          <a:xfrm>
            <a:off x="3302066" y="1190677"/>
            <a:ext cx="93006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780غم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5E778116-0B5A-4AB5-AA53-F2F64AFA38CB}"/>
              </a:ext>
            </a:extLst>
          </p:cNvPr>
          <p:cNvSpPr txBox="1"/>
          <p:nvPr/>
        </p:nvSpPr>
        <p:spPr>
          <a:xfrm>
            <a:off x="8282483" y="1961481"/>
            <a:ext cx="96372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5.4سم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775ABE11-E140-4629-BD23-AA427D20EC21}"/>
              </a:ext>
            </a:extLst>
          </p:cNvPr>
          <p:cNvSpPr txBox="1"/>
          <p:nvPr/>
        </p:nvSpPr>
        <p:spPr>
          <a:xfrm>
            <a:off x="6923296" y="1961481"/>
            <a:ext cx="830677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12ملم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A0C13668-2EAF-4DC5-85D4-B1C344E57550}"/>
              </a:ext>
            </a:extLst>
          </p:cNvPr>
          <p:cNvSpPr txBox="1"/>
          <p:nvPr/>
        </p:nvSpPr>
        <p:spPr>
          <a:xfrm>
            <a:off x="5628414" y="1961481"/>
            <a:ext cx="676788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9ملم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A7BD6D1E-0C81-4DAC-8F97-AAB7B52CE8F1}"/>
              </a:ext>
            </a:extLst>
          </p:cNvPr>
          <p:cNvSpPr txBox="1"/>
          <p:nvPr/>
        </p:nvSpPr>
        <p:spPr>
          <a:xfrm>
            <a:off x="4113119" y="1961481"/>
            <a:ext cx="96372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0.8سم</a:t>
            </a: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42C29256-2F61-4667-A510-51EFFDFED2AE}"/>
              </a:ext>
            </a:extLst>
          </p:cNvPr>
          <p:cNvSpPr txBox="1"/>
          <p:nvPr/>
        </p:nvSpPr>
        <p:spPr>
          <a:xfrm>
            <a:off x="8594005" y="2788132"/>
            <a:ext cx="60786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12م</a:t>
            </a: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9D041997-E712-4BEA-BD88-9177C9F770A6}"/>
              </a:ext>
            </a:extLst>
          </p:cNvPr>
          <p:cNvSpPr txBox="1"/>
          <p:nvPr/>
        </p:nvSpPr>
        <p:spPr>
          <a:xfrm>
            <a:off x="7156646" y="2788132"/>
            <a:ext cx="96372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650سم</a:t>
            </a:r>
          </a:p>
        </p:txBody>
      </p: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4BEA374C-8D8A-477D-9F95-878DD5439CDE}"/>
              </a:ext>
            </a:extLst>
          </p:cNvPr>
          <p:cNvSpPr txBox="1"/>
          <p:nvPr/>
        </p:nvSpPr>
        <p:spPr>
          <a:xfrm>
            <a:off x="5932729" y="2788132"/>
            <a:ext cx="809838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53سم</a:t>
            </a:r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C8118E0D-AD77-4E0C-8D7F-D0CDB5426EDC}"/>
              </a:ext>
            </a:extLst>
          </p:cNvPr>
          <p:cNvSpPr txBox="1"/>
          <p:nvPr/>
        </p:nvSpPr>
        <p:spPr>
          <a:xfrm>
            <a:off x="4651930" y="2788132"/>
            <a:ext cx="761748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0.5م</a:t>
            </a:r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7D168AB2-37D1-4C42-A3ED-7073B1A07B06}"/>
              </a:ext>
            </a:extLst>
          </p:cNvPr>
          <p:cNvSpPr txBox="1"/>
          <p:nvPr/>
        </p:nvSpPr>
        <p:spPr>
          <a:xfrm>
            <a:off x="8174174" y="4414026"/>
            <a:ext cx="106471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6.55كم</a:t>
            </a: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4140CF15-F690-4B06-8B6A-8EFF87C03B96}"/>
              </a:ext>
            </a:extLst>
          </p:cNvPr>
          <p:cNvSpPr txBox="1"/>
          <p:nvPr/>
        </p:nvSpPr>
        <p:spPr>
          <a:xfrm>
            <a:off x="6796424" y="4414026"/>
            <a:ext cx="910827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6.4كم</a:t>
            </a:r>
          </a:p>
        </p:txBody>
      </p: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CB3F1CB2-C205-40D1-9E53-8F54EF3BA77C}"/>
              </a:ext>
            </a:extLst>
          </p:cNvPr>
          <p:cNvSpPr txBox="1"/>
          <p:nvPr/>
        </p:nvSpPr>
        <p:spPr>
          <a:xfrm>
            <a:off x="5484613" y="4414026"/>
            <a:ext cx="91563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1450م</a:t>
            </a: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7EAD81D1-BA1E-4210-85BA-15953CAAF28D}"/>
              </a:ext>
            </a:extLst>
          </p:cNvPr>
          <p:cNvSpPr txBox="1"/>
          <p:nvPr/>
        </p:nvSpPr>
        <p:spPr>
          <a:xfrm>
            <a:off x="4123957" y="4414026"/>
            <a:ext cx="761748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780م</a:t>
            </a:r>
          </a:p>
        </p:txBody>
      </p: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E413CD8E-A7E7-4E1D-90E5-AB8E3D9E715F}"/>
              </a:ext>
            </a:extLst>
          </p:cNvPr>
          <p:cNvSpPr txBox="1"/>
          <p:nvPr/>
        </p:nvSpPr>
        <p:spPr>
          <a:xfrm>
            <a:off x="8191806" y="5264326"/>
            <a:ext cx="102944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920كغم</a:t>
            </a:r>
          </a:p>
        </p:txBody>
      </p:sp>
      <p:sp>
        <p:nvSpPr>
          <p:cNvPr id="29" name="مربع نص 28">
            <a:extLst>
              <a:ext uri="{FF2B5EF4-FFF2-40B4-BE49-F238E27FC236}">
                <a16:creationId xmlns:a16="http://schemas.microsoft.com/office/drawing/2014/main" id="{58C8315A-5050-4C27-B96E-BCCC06FC3EFE}"/>
              </a:ext>
            </a:extLst>
          </p:cNvPr>
          <p:cNvSpPr txBox="1"/>
          <p:nvPr/>
        </p:nvSpPr>
        <p:spPr>
          <a:xfrm>
            <a:off x="6437427" y="5264326"/>
            <a:ext cx="112562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0.15طن</a:t>
            </a:r>
          </a:p>
        </p:txBody>
      </p:sp>
      <p:sp>
        <p:nvSpPr>
          <p:cNvPr id="30" name="مربع نص 29">
            <a:extLst>
              <a:ext uri="{FF2B5EF4-FFF2-40B4-BE49-F238E27FC236}">
                <a16:creationId xmlns:a16="http://schemas.microsoft.com/office/drawing/2014/main" id="{9E95A728-E135-4295-90C1-790A6DF4FAC0}"/>
              </a:ext>
            </a:extLst>
          </p:cNvPr>
          <p:cNvSpPr txBox="1"/>
          <p:nvPr/>
        </p:nvSpPr>
        <p:spPr>
          <a:xfrm>
            <a:off x="4842671" y="5264326"/>
            <a:ext cx="112562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0.08طن</a:t>
            </a:r>
          </a:p>
        </p:txBody>
      </p:sp>
      <p:sp>
        <p:nvSpPr>
          <p:cNvPr id="31" name="مربع نص 30">
            <a:extLst>
              <a:ext uri="{FF2B5EF4-FFF2-40B4-BE49-F238E27FC236}">
                <a16:creationId xmlns:a16="http://schemas.microsoft.com/office/drawing/2014/main" id="{15E248DF-7E41-4E6D-ACE6-1A7ACAF2B85C}"/>
              </a:ext>
            </a:extLst>
          </p:cNvPr>
          <p:cNvSpPr txBox="1"/>
          <p:nvPr/>
        </p:nvSpPr>
        <p:spPr>
          <a:xfrm>
            <a:off x="3346950" y="5264326"/>
            <a:ext cx="875561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50كغم</a:t>
            </a:r>
          </a:p>
        </p:txBody>
      </p:sp>
      <p:sp>
        <p:nvSpPr>
          <p:cNvPr id="32" name="مربع نص 31">
            <a:extLst>
              <a:ext uri="{FF2B5EF4-FFF2-40B4-BE49-F238E27FC236}">
                <a16:creationId xmlns:a16="http://schemas.microsoft.com/office/drawing/2014/main" id="{10FCD042-CB1D-4459-89B1-6C0170E41A13}"/>
              </a:ext>
            </a:extLst>
          </p:cNvPr>
          <p:cNvSpPr txBox="1"/>
          <p:nvPr/>
        </p:nvSpPr>
        <p:spPr>
          <a:xfrm>
            <a:off x="7881310" y="6045868"/>
            <a:ext cx="127150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95000سم</a:t>
            </a:r>
          </a:p>
        </p:txBody>
      </p:sp>
      <p:sp>
        <p:nvSpPr>
          <p:cNvPr id="33" name="مربع نص 32">
            <a:extLst>
              <a:ext uri="{FF2B5EF4-FFF2-40B4-BE49-F238E27FC236}">
                <a16:creationId xmlns:a16="http://schemas.microsoft.com/office/drawing/2014/main" id="{EC1A101C-DE80-426B-82F0-BBCCBE07EE38}"/>
              </a:ext>
            </a:extLst>
          </p:cNvPr>
          <p:cNvSpPr txBox="1"/>
          <p:nvPr/>
        </p:nvSpPr>
        <p:spPr>
          <a:xfrm>
            <a:off x="6467087" y="6045868"/>
            <a:ext cx="761748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920م</a:t>
            </a:r>
          </a:p>
        </p:txBody>
      </p:sp>
      <p:sp>
        <p:nvSpPr>
          <p:cNvPr id="34" name="مربع نص 33">
            <a:extLst>
              <a:ext uri="{FF2B5EF4-FFF2-40B4-BE49-F238E27FC236}">
                <a16:creationId xmlns:a16="http://schemas.microsoft.com/office/drawing/2014/main" id="{02DB289A-C315-4A2E-BED6-B910E1BA0739}"/>
              </a:ext>
            </a:extLst>
          </p:cNvPr>
          <p:cNvSpPr txBox="1"/>
          <p:nvPr/>
        </p:nvSpPr>
        <p:spPr>
          <a:xfrm>
            <a:off x="4816045" y="6045868"/>
            <a:ext cx="106471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0.85كم</a:t>
            </a:r>
          </a:p>
        </p:txBody>
      </p:sp>
      <p:sp>
        <p:nvSpPr>
          <p:cNvPr id="35" name="مربع نص 34">
            <a:extLst>
              <a:ext uri="{FF2B5EF4-FFF2-40B4-BE49-F238E27FC236}">
                <a16:creationId xmlns:a16="http://schemas.microsoft.com/office/drawing/2014/main" id="{71261787-3BC3-46E6-9F12-D5B51B249601}"/>
              </a:ext>
            </a:extLst>
          </p:cNvPr>
          <p:cNvSpPr txBox="1"/>
          <p:nvPr/>
        </p:nvSpPr>
        <p:spPr>
          <a:xfrm>
            <a:off x="3091078" y="6045868"/>
            <a:ext cx="113845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9800ملم</a:t>
            </a:r>
          </a:p>
        </p:txBody>
      </p:sp>
      <p:sp>
        <p:nvSpPr>
          <p:cNvPr id="36" name="مربع نص 35">
            <a:extLst>
              <a:ext uri="{FF2B5EF4-FFF2-40B4-BE49-F238E27FC236}">
                <a16:creationId xmlns:a16="http://schemas.microsoft.com/office/drawing/2014/main" id="{6EA8D205-6055-44BD-962E-AD687B1B6C69}"/>
              </a:ext>
            </a:extLst>
          </p:cNvPr>
          <p:cNvSpPr txBox="1"/>
          <p:nvPr/>
        </p:nvSpPr>
        <p:spPr>
          <a:xfrm>
            <a:off x="1396693" y="6045868"/>
            <a:ext cx="121860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0.009كم</a:t>
            </a:r>
          </a:p>
        </p:txBody>
      </p:sp>
      <p:sp>
        <p:nvSpPr>
          <p:cNvPr id="37" name="مربع نص 36">
            <a:extLst>
              <a:ext uri="{FF2B5EF4-FFF2-40B4-BE49-F238E27FC236}">
                <a16:creationId xmlns:a16="http://schemas.microsoft.com/office/drawing/2014/main" id="{49B949DD-C0ED-48B5-95E7-3E425F3B347E}"/>
              </a:ext>
            </a:extLst>
          </p:cNvPr>
          <p:cNvSpPr txBox="1"/>
          <p:nvPr/>
        </p:nvSpPr>
        <p:spPr>
          <a:xfrm>
            <a:off x="8257529" y="3620247"/>
            <a:ext cx="89800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0.9لتر</a:t>
            </a:r>
          </a:p>
        </p:txBody>
      </p:sp>
      <p:sp>
        <p:nvSpPr>
          <p:cNvPr id="38" name="مربع نص 37">
            <a:extLst>
              <a:ext uri="{FF2B5EF4-FFF2-40B4-BE49-F238E27FC236}">
                <a16:creationId xmlns:a16="http://schemas.microsoft.com/office/drawing/2014/main" id="{317FF945-418D-4994-B02D-E2F674AAF77D}"/>
              </a:ext>
            </a:extLst>
          </p:cNvPr>
          <p:cNvSpPr txBox="1"/>
          <p:nvPr/>
        </p:nvSpPr>
        <p:spPr>
          <a:xfrm>
            <a:off x="6725893" y="3620247"/>
            <a:ext cx="105189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0.55لتر</a:t>
            </a:r>
          </a:p>
        </p:txBody>
      </p:sp>
      <p:sp>
        <p:nvSpPr>
          <p:cNvPr id="39" name="مربع نص 38">
            <a:extLst>
              <a:ext uri="{FF2B5EF4-FFF2-40B4-BE49-F238E27FC236}">
                <a16:creationId xmlns:a16="http://schemas.microsoft.com/office/drawing/2014/main" id="{1E1AE1F4-C027-478A-B17E-611AF977FF50}"/>
              </a:ext>
            </a:extLst>
          </p:cNvPr>
          <p:cNvSpPr txBox="1"/>
          <p:nvPr/>
        </p:nvSpPr>
        <p:spPr>
          <a:xfrm>
            <a:off x="5480606" y="3620247"/>
            <a:ext cx="923651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450مل</a:t>
            </a:r>
          </a:p>
        </p:txBody>
      </p:sp>
      <p:sp>
        <p:nvSpPr>
          <p:cNvPr id="40" name="مربع نص 39">
            <a:extLst>
              <a:ext uri="{FF2B5EF4-FFF2-40B4-BE49-F238E27FC236}">
                <a16:creationId xmlns:a16="http://schemas.microsoft.com/office/drawing/2014/main" id="{DD332460-174F-4120-8655-114EA79072B2}"/>
              </a:ext>
            </a:extLst>
          </p:cNvPr>
          <p:cNvSpPr txBox="1"/>
          <p:nvPr/>
        </p:nvSpPr>
        <p:spPr>
          <a:xfrm>
            <a:off x="4119950" y="3620247"/>
            <a:ext cx="76976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95مل</a:t>
            </a:r>
          </a:p>
        </p:txBody>
      </p:sp>
      <p:sp>
        <p:nvSpPr>
          <p:cNvPr id="41" name="مربع نص 40">
            <a:extLst>
              <a:ext uri="{FF2B5EF4-FFF2-40B4-BE49-F238E27FC236}">
                <a16:creationId xmlns:a16="http://schemas.microsoft.com/office/drawing/2014/main" id="{8582A1CD-939D-426A-A67A-52B4B67C0E28}"/>
              </a:ext>
            </a:extLst>
          </p:cNvPr>
          <p:cNvSpPr txBox="1"/>
          <p:nvPr/>
        </p:nvSpPr>
        <p:spPr>
          <a:xfrm>
            <a:off x="8118768" y="644127"/>
            <a:ext cx="933269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000" dirty="0">
                <a:solidFill>
                  <a:srgbClr val="00B0F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2300غم</a:t>
            </a:r>
          </a:p>
        </p:txBody>
      </p:sp>
      <p:sp>
        <p:nvSpPr>
          <p:cNvPr id="42" name="مربع نص 41">
            <a:extLst>
              <a:ext uri="{FF2B5EF4-FFF2-40B4-BE49-F238E27FC236}">
                <a16:creationId xmlns:a16="http://schemas.microsoft.com/office/drawing/2014/main" id="{B241DEDB-E95D-488F-8D9A-A6BB6FA64776}"/>
              </a:ext>
            </a:extLst>
          </p:cNvPr>
          <p:cNvSpPr txBox="1"/>
          <p:nvPr/>
        </p:nvSpPr>
        <p:spPr>
          <a:xfrm>
            <a:off x="4842670" y="644127"/>
            <a:ext cx="933269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000" dirty="0">
                <a:solidFill>
                  <a:srgbClr val="00B0F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2180غم</a:t>
            </a:r>
          </a:p>
        </p:txBody>
      </p:sp>
      <p:sp>
        <p:nvSpPr>
          <p:cNvPr id="43" name="مربع نص 42">
            <a:extLst>
              <a:ext uri="{FF2B5EF4-FFF2-40B4-BE49-F238E27FC236}">
                <a16:creationId xmlns:a16="http://schemas.microsoft.com/office/drawing/2014/main" id="{E0D2B779-F13E-4CFE-B1DB-0045DA11A271}"/>
              </a:ext>
            </a:extLst>
          </p:cNvPr>
          <p:cNvSpPr txBox="1"/>
          <p:nvPr/>
        </p:nvSpPr>
        <p:spPr>
          <a:xfrm>
            <a:off x="8019029" y="1589283"/>
            <a:ext cx="723275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000" dirty="0">
                <a:solidFill>
                  <a:srgbClr val="00B0F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54ملم</a:t>
            </a:r>
          </a:p>
        </p:txBody>
      </p:sp>
      <p:sp>
        <p:nvSpPr>
          <p:cNvPr id="44" name="مربع نص 43">
            <a:extLst>
              <a:ext uri="{FF2B5EF4-FFF2-40B4-BE49-F238E27FC236}">
                <a16:creationId xmlns:a16="http://schemas.microsoft.com/office/drawing/2014/main" id="{B04CFBDB-3496-47DA-9EE2-BB0410131658}"/>
              </a:ext>
            </a:extLst>
          </p:cNvPr>
          <p:cNvSpPr txBox="1"/>
          <p:nvPr/>
        </p:nvSpPr>
        <p:spPr>
          <a:xfrm>
            <a:off x="5289678" y="1589283"/>
            <a:ext cx="595035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000" dirty="0">
                <a:solidFill>
                  <a:srgbClr val="00B0F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8ملم</a:t>
            </a:r>
          </a:p>
        </p:txBody>
      </p:sp>
      <p:sp>
        <p:nvSpPr>
          <p:cNvPr id="45" name="مربع نص 44">
            <a:extLst>
              <a:ext uri="{FF2B5EF4-FFF2-40B4-BE49-F238E27FC236}">
                <a16:creationId xmlns:a16="http://schemas.microsoft.com/office/drawing/2014/main" id="{AC04C0F9-76A6-4D2D-8129-4423A64C5590}"/>
              </a:ext>
            </a:extLst>
          </p:cNvPr>
          <p:cNvSpPr txBox="1"/>
          <p:nvPr/>
        </p:nvSpPr>
        <p:spPr>
          <a:xfrm>
            <a:off x="8128399" y="2366932"/>
            <a:ext cx="962123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000" dirty="0">
                <a:solidFill>
                  <a:srgbClr val="00B0F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1200سم</a:t>
            </a:r>
          </a:p>
        </p:txBody>
      </p:sp>
      <p:sp>
        <p:nvSpPr>
          <p:cNvPr id="46" name="مربع نص 45">
            <a:extLst>
              <a:ext uri="{FF2B5EF4-FFF2-40B4-BE49-F238E27FC236}">
                <a16:creationId xmlns:a16="http://schemas.microsoft.com/office/drawing/2014/main" id="{635B914C-8320-4F86-B932-309C5CE8305F}"/>
              </a:ext>
            </a:extLst>
          </p:cNvPr>
          <p:cNvSpPr txBox="1"/>
          <p:nvPr/>
        </p:nvSpPr>
        <p:spPr>
          <a:xfrm>
            <a:off x="5787672" y="2366932"/>
            <a:ext cx="705642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000" dirty="0">
                <a:solidFill>
                  <a:srgbClr val="00B0F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50سم</a:t>
            </a:r>
          </a:p>
        </p:txBody>
      </p:sp>
      <p:sp>
        <p:nvSpPr>
          <p:cNvPr id="47" name="مربع نص 46">
            <a:extLst>
              <a:ext uri="{FF2B5EF4-FFF2-40B4-BE49-F238E27FC236}">
                <a16:creationId xmlns:a16="http://schemas.microsoft.com/office/drawing/2014/main" id="{92AC804C-D18A-465F-9E84-510177901BAD}"/>
              </a:ext>
            </a:extLst>
          </p:cNvPr>
          <p:cNvSpPr txBox="1"/>
          <p:nvPr/>
        </p:nvSpPr>
        <p:spPr>
          <a:xfrm>
            <a:off x="8348900" y="3205556"/>
            <a:ext cx="801823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000" dirty="0">
                <a:solidFill>
                  <a:srgbClr val="00B0F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550مل</a:t>
            </a:r>
          </a:p>
        </p:txBody>
      </p:sp>
      <p:sp>
        <p:nvSpPr>
          <p:cNvPr id="48" name="مربع نص 47">
            <a:extLst>
              <a:ext uri="{FF2B5EF4-FFF2-40B4-BE49-F238E27FC236}">
                <a16:creationId xmlns:a16="http://schemas.microsoft.com/office/drawing/2014/main" id="{CF3B6620-765E-43C9-A3D3-63A511FE32A4}"/>
              </a:ext>
            </a:extLst>
          </p:cNvPr>
          <p:cNvSpPr txBox="1"/>
          <p:nvPr/>
        </p:nvSpPr>
        <p:spPr>
          <a:xfrm>
            <a:off x="5727700" y="3205556"/>
            <a:ext cx="801823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000" dirty="0">
                <a:solidFill>
                  <a:srgbClr val="00B0F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900مل</a:t>
            </a:r>
          </a:p>
        </p:txBody>
      </p:sp>
      <p:sp>
        <p:nvSpPr>
          <p:cNvPr id="49" name="مربع نص 48">
            <a:extLst>
              <a:ext uri="{FF2B5EF4-FFF2-40B4-BE49-F238E27FC236}">
                <a16:creationId xmlns:a16="http://schemas.microsoft.com/office/drawing/2014/main" id="{AA166E71-F630-402B-809E-65CC4B186CA2}"/>
              </a:ext>
            </a:extLst>
          </p:cNvPr>
          <p:cNvSpPr txBox="1"/>
          <p:nvPr/>
        </p:nvSpPr>
        <p:spPr>
          <a:xfrm>
            <a:off x="7787587" y="3959267"/>
            <a:ext cx="793807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000" dirty="0">
                <a:solidFill>
                  <a:srgbClr val="00B0F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6550م</a:t>
            </a:r>
          </a:p>
        </p:txBody>
      </p:sp>
      <p:sp>
        <p:nvSpPr>
          <p:cNvPr id="50" name="مربع نص 49">
            <a:extLst>
              <a:ext uri="{FF2B5EF4-FFF2-40B4-BE49-F238E27FC236}">
                <a16:creationId xmlns:a16="http://schemas.microsoft.com/office/drawing/2014/main" id="{0D619CA4-E8EB-4D14-A9A3-52C96DD8C2A1}"/>
              </a:ext>
            </a:extLst>
          </p:cNvPr>
          <p:cNvSpPr txBox="1"/>
          <p:nvPr/>
        </p:nvSpPr>
        <p:spPr>
          <a:xfrm>
            <a:off x="5086953" y="3959267"/>
            <a:ext cx="793807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000" dirty="0">
                <a:solidFill>
                  <a:srgbClr val="00B0F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6400م</a:t>
            </a:r>
          </a:p>
        </p:txBody>
      </p:sp>
      <p:sp>
        <p:nvSpPr>
          <p:cNvPr id="51" name="مربع نص 50">
            <a:extLst>
              <a:ext uri="{FF2B5EF4-FFF2-40B4-BE49-F238E27FC236}">
                <a16:creationId xmlns:a16="http://schemas.microsoft.com/office/drawing/2014/main" id="{AC705FE7-3544-438E-ABAD-DEA18B5A03B8}"/>
              </a:ext>
            </a:extLst>
          </p:cNvPr>
          <p:cNvSpPr txBox="1"/>
          <p:nvPr/>
        </p:nvSpPr>
        <p:spPr>
          <a:xfrm>
            <a:off x="7831682" y="4774374"/>
            <a:ext cx="761748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000" dirty="0">
                <a:solidFill>
                  <a:srgbClr val="00B0F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80كغم</a:t>
            </a: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15555933-56EE-4173-9399-B7D76EBF7AA7}"/>
              </a:ext>
            </a:extLst>
          </p:cNvPr>
          <p:cNvSpPr txBox="1"/>
          <p:nvPr/>
        </p:nvSpPr>
        <p:spPr>
          <a:xfrm>
            <a:off x="4664754" y="4774374"/>
            <a:ext cx="889987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000" dirty="0">
                <a:solidFill>
                  <a:srgbClr val="00B0F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150كغم</a:t>
            </a: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BA6B7320-DE95-4606-A824-C1646EDD84E9}"/>
              </a:ext>
            </a:extLst>
          </p:cNvPr>
          <p:cNvSpPr txBox="1"/>
          <p:nvPr/>
        </p:nvSpPr>
        <p:spPr>
          <a:xfrm>
            <a:off x="7675264" y="5615778"/>
            <a:ext cx="665568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000" dirty="0">
                <a:solidFill>
                  <a:srgbClr val="00B0F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950م</a:t>
            </a: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FBC86685-0800-4402-9752-11BD91C65CE9}"/>
              </a:ext>
            </a:extLst>
          </p:cNvPr>
          <p:cNvSpPr txBox="1"/>
          <p:nvPr/>
        </p:nvSpPr>
        <p:spPr>
          <a:xfrm>
            <a:off x="4547154" y="5615778"/>
            <a:ext cx="665568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000" dirty="0">
                <a:solidFill>
                  <a:srgbClr val="00B0F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9.8م</a:t>
            </a: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A3C9B4D6-84E5-4632-8FFD-E02ABFC72637}"/>
              </a:ext>
            </a:extLst>
          </p:cNvPr>
          <p:cNvSpPr txBox="1"/>
          <p:nvPr/>
        </p:nvSpPr>
        <p:spPr>
          <a:xfrm>
            <a:off x="2813373" y="5615778"/>
            <a:ext cx="665568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000" dirty="0">
                <a:solidFill>
                  <a:srgbClr val="00B0F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850م</a:t>
            </a: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9EE40C9D-8DE0-4748-ACB4-C56C773080B3}"/>
              </a:ext>
            </a:extLst>
          </p:cNvPr>
          <p:cNvSpPr txBox="1"/>
          <p:nvPr/>
        </p:nvSpPr>
        <p:spPr>
          <a:xfrm>
            <a:off x="1137710" y="5615778"/>
            <a:ext cx="40908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000" dirty="0">
                <a:solidFill>
                  <a:srgbClr val="00B0F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9م</a:t>
            </a:r>
          </a:p>
        </p:txBody>
      </p:sp>
      <p:pic>
        <p:nvPicPr>
          <p:cNvPr id="57" name="صورة 56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8C6817D5-347E-4BA5-99AA-6A93866DFED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433" y="3409056"/>
            <a:ext cx="2113577" cy="1924654"/>
          </a:xfrm>
          <a:prstGeom prst="rect">
            <a:avLst/>
          </a:prstGeom>
        </p:spPr>
      </p:pic>
      <p:pic>
        <p:nvPicPr>
          <p:cNvPr id="58" name="صورة 57" descr="صورة تحتوي على نص, خريطة&#10;&#10;تم إنشاء الوصف تلقائياً">
            <a:extLst>
              <a:ext uri="{FF2B5EF4-FFF2-40B4-BE49-F238E27FC236}">
                <a16:creationId xmlns:a16="http://schemas.microsoft.com/office/drawing/2014/main" id="{4EE2AFA8-B4C2-42AB-B21D-E5355EE4186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82" y="1263783"/>
            <a:ext cx="3780737" cy="199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45787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click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7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8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11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12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" fill="hold">
                          <p:stCondLst>
                            <p:cond delay="indefinite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8" fill="hold">
                          <p:stCondLst>
                            <p:cond delay="indefinite"/>
                          </p:stCondLst>
                          <p:childTnLst>
                            <p:par>
                              <p:cTn id="2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8" fill="hold">
                          <p:stCondLst>
                            <p:cond delay="indefinite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3" fill="hold">
                          <p:stCondLst>
                            <p:cond delay="indefinite"/>
                          </p:stCondLst>
                          <p:childTnLst>
                            <p:par>
                              <p:cTn id="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8" fill="hold">
                          <p:stCondLst>
                            <p:cond delay="indefinite"/>
                          </p:stCondLst>
                          <p:childTnLst>
                            <p:par>
                              <p:cTn id="4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3" fill="hold">
                          <p:stCondLst>
                            <p:cond delay="indefinite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8" fill="hold">
                          <p:stCondLst>
                            <p:cond delay="indefinite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3" fill="hold">
                          <p:stCondLst>
                            <p:cond delay="indefinite"/>
                          </p:stCondLst>
                          <p:childTnLst>
                            <p:par>
                              <p:cTn id="6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8" fill="hold">
                          <p:stCondLst>
                            <p:cond delay="indefinite"/>
                          </p:stCondLst>
                          <p:childTnLst>
                            <p:par>
                              <p:cTn id="6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3" fill="hold">
                          <p:stCondLst>
                            <p:cond delay="indefinite"/>
                          </p:stCondLst>
                          <p:childTnLst>
                            <p:par>
                              <p:cTn id="7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8" fill="hold">
                          <p:stCondLst>
                            <p:cond delay="indefinite"/>
                          </p:stCondLst>
                          <p:childTnLst>
                            <p:par>
                              <p:cTn id="7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3" fill="hold">
                          <p:stCondLst>
                            <p:cond delay="indefinite"/>
                          </p:stCondLst>
                          <p:childTnLst>
                            <p:par>
                              <p:cTn id="8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8" fill="hold">
                          <p:stCondLst>
                            <p:cond delay="indefinite"/>
                          </p:stCondLst>
                          <p:childTnLst>
                            <p:par>
                              <p:cTn id="8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3" fill="hold">
                          <p:stCondLst>
                            <p:cond delay="indefinite"/>
                          </p:stCondLst>
                          <p:childTnLst>
                            <p:par>
                              <p:cTn id="9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8" fill="hold">
                          <p:stCondLst>
                            <p:cond delay="indefinite"/>
                          </p:stCondLst>
                          <p:childTnLst>
                            <p:par>
                              <p:cTn id="9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2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3" fill="hold">
                          <p:stCondLst>
                            <p:cond delay="indefinite"/>
                          </p:stCondLst>
                          <p:childTnLst>
                            <p:par>
                              <p:cTn id="10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7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8" fill="hold">
                          <p:stCondLst>
                            <p:cond delay="indefinite"/>
                          </p:stCondLst>
                          <p:childTnLst>
                            <p:par>
                              <p:cTn id="10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2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3" fill="hold">
                          <p:stCondLst>
                            <p:cond delay="indefinite"/>
                          </p:stCondLst>
                          <p:childTnLst>
                            <p:par>
                              <p:cTn id="1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7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8" fill="hold">
                          <p:stCondLst>
                            <p:cond delay="indefinite"/>
                          </p:stCondLst>
                          <p:childTnLst>
                            <p:par>
                              <p:cTn id="1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2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3" fill="hold">
                          <p:stCondLst>
                            <p:cond delay="indefinite"/>
                          </p:stCondLst>
                          <p:childTnLst>
                            <p:par>
                              <p:cTn id="1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8" fill="hold">
                          <p:stCondLst>
                            <p:cond delay="indefinite"/>
                          </p:stCondLst>
                          <p:childTnLst>
                            <p:par>
                              <p:cTn id="12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2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3" fill="hold">
                          <p:stCondLst>
                            <p:cond delay="indefinite"/>
                          </p:stCondLst>
                          <p:childTnLst>
                            <p:par>
                              <p:cTn id="1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7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8" fill="hold">
                          <p:stCondLst>
                            <p:cond delay="indefinite"/>
                          </p:stCondLst>
                          <p:childTnLst>
                            <p:par>
                              <p:cTn id="1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2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3" fill="hold">
                          <p:stCondLst>
                            <p:cond delay="indefinite"/>
                          </p:stCondLst>
                          <p:childTnLst>
                            <p:par>
                              <p:cTn id="1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7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8" fill="hold">
                          <p:stCondLst>
                            <p:cond delay="indefinite"/>
                          </p:stCondLst>
                          <p:childTnLst>
                            <p:par>
                              <p:cTn id="14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2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3" fill="hold">
                          <p:stCondLst>
                            <p:cond delay="indefinite"/>
                          </p:stCondLst>
                          <p:childTnLst>
                            <p:par>
                              <p:cTn id="1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7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8" fill="hold">
                          <p:stCondLst>
                            <p:cond delay="indefinite"/>
                          </p:stCondLst>
                          <p:childTnLst>
                            <p:par>
                              <p:cTn id="1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2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3" fill="hold">
                          <p:stCondLst>
                            <p:cond delay="indefinite"/>
                          </p:stCondLst>
                          <p:childTnLst>
                            <p:par>
                              <p:cTn id="16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7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8" fill="hold">
                          <p:stCondLst>
                            <p:cond delay="indefinite"/>
                          </p:stCondLst>
                          <p:childTnLst>
                            <p:par>
                              <p:cTn id="16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2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3" fill="hold">
                          <p:stCondLst>
                            <p:cond delay="indefinite"/>
                          </p:stCondLst>
                          <p:childTnLst>
                            <p:par>
                              <p:cTn id="17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7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8" fill="hold">
                          <p:stCondLst>
                            <p:cond delay="indefinite"/>
                          </p:stCondLst>
                          <p:childTnLst>
                            <p:par>
                              <p:cTn id="17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2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3" fill="hold">
                          <p:stCondLst>
                            <p:cond delay="indefinite"/>
                          </p:stCondLst>
                          <p:childTnLst>
                            <p:par>
                              <p:cTn id="18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7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8" fill="hold">
                          <p:stCondLst>
                            <p:cond delay="indefinite"/>
                          </p:stCondLst>
                          <p:childTnLst>
                            <p:par>
                              <p:cTn id="18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2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3" fill="hold">
                          <p:stCondLst>
                            <p:cond delay="indefinite"/>
                          </p:stCondLst>
                          <p:childTnLst>
                            <p:par>
                              <p:cTn id="19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0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3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6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9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2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5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8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1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4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/>
          <p:bldP spid="12" grpId="0"/>
          <p:bldP spid="13" grpId="0"/>
          <p:bldP spid="14" grpId="0"/>
          <p:bldP spid="15" grpId="0"/>
          <p:bldP spid="16" grpId="0"/>
          <p:bldP spid="17" grpId="0"/>
          <p:bldP spid="18" grpId="0"/>
          <p:bldP spid="20" grpId="0"/>
          <p:bldP spid="21" grpId="0"/>
          <p:bldP spid="22" grpId="0"/>
          <p:bldP spid="23" grpId="0"/>
          <p:bldP spid="24" grpId="0"/>
          <p:bldP spid="25" grpId="0"/>
          <p:bldP spid="26" grpId="0"/>
          <p:bldP spid="27" grpId="0"/>
          <p:bldP spid="28" grpId="0"/>
          <p:bldP spid="29" grpId="0"/>
          <p:bldP spid="30" grpId="0"/>
          <p:bldP spid="31" grpId="0"/>
          <p:bldP spid="32" grpId="0"/>
          <p:bldP spid="33" grpId="0"/>
          <p:bldP spid="34" grpId="0"/>
          <p:bldP spid="35" grpId="0"/>
          <p:bldP spid="36" grpId="0"/>
          <p:bldP spid="37" grpId="0"/>
          <p:bldP spid="38" grpId="0"/>
          <p:bldP spid="39" grpId="0"/>
          <p:bldP spid="40" grpId="0"/>
          <p:bldP spid="41" grpId="0"/>
          <p:bldP spid="42" grpId="0"/>
          <p:bldP spid="43" grpId="0"/>
          <p:bldP spid="44" grpId="0"/>
          <p:bldP spid="45" grpId="0"/>
          <p:bldP spid="46" grpId="0"/>
          <p:bldP spid="47" grpId="0"/>
          <p:bldP spid="48" grpId="0"/>
          <p:bldP spid="49" grpId="0"/>
          <p:bldP spid="50" grpId="0"/>
          <p:bldP spid="51" grpId="0"/>
          <p:bldP spid="52" grpId="0"/>
          <p:bldP spid="53" grpId="0"/>
          <p:bldP spid="54" grpId="0"/>
          <p:bldP spid="55" grpId="0"/>
          <p:bldP spid="5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" fill="hold">
                          <p:stCondLst>
                            <p:cond delay="indefinite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8" fill="hold">
                          <p:stCondLst>
                            <p:cond delay="indefinite"/>
                          </p:stCondLst>
                          <p:childTnLst>
                            <p:par>
                              <p:cTn id="2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8" fill="hold">
                          <p:stCondLst>
                            <p:cond delay="indefinite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3" fill="hold">
                          <p:stCondLst>
                            <p:cond delay="indefinite"/>
                          </p:stCondLst>
                          <p:childTnLst>
                            <p:par>
                              <p:cTn id="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8" fill="hold">
                          <p:stCondLst>
                            <p:cond delay="indefinite"/>
                          </p:stCondLst>
                          <p:childTnLst>
                            <p:par>
                              <p:cTn id="4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3" fill="hold">
                          <p:stCondLst>
                            <p:cond delay="indefinite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8" fill="hold">
                          <p:stCondLst>
                            <p:cond delay="indefinite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3" fill="hold">
                          <p:stCondLst>
                            <p:cond delay="indefinite"/>
                          </p:stCondLst>
                          <p:childTnLst>
                            <p:par>
                              <p:cTn id="6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8" fill="hold">
                          <p:stCondLst>
                            <p:cond delay="indefinite"/>
                          </p:stCondLst>
                          <p:childTnLst>
                            <p:par>
                              <p:cTn id="6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3" fill="hold">
                          <p:stCondLst>
                            <p:cond delay="indefinite"/>
                          </p:stCondLst>
                          <p:childTnLst>
                            <p:par>
                              <p:cTn id="7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8" fill="hold">
                          <p:stCondLst>
                            <p:cond delay="indefinite"/>
                          </p:stCondLst>
                          <p:childTnLst>
                            <p:par>
                              <p:cTn id="7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3" fill="hold">
                          <p:stCondLst>
                            <p:cond delay="indefinite"/>
                          </p:stCondLst>
                          <p:childTnLst>
                            <p:par>
                              <p:cTn id="8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8" fill="hold">
                          <p:stCondLst>
                            <p:cond delay="indefinite"/>
                          </p:stCondLst>
                          <p:childTnLst>
                            <p:par>
                              <p:cTn id="8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3" fill="hold">
                          <p:stCondLst>
                            <p:cond delay="indefinite"/>
                          </p:stCondLst>
                          <p:childTnLst>
                            <p:par>
                              <p:cTn id="9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8" fill="hold">
                          <p:stCondLst>
                            <p:cond delay="indefinite"/>
                          </p:stCondLst>
                          <p:childTnLst>
                            <p:par>
                              <p:cTn id="9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2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3" fill="hold">
                          <p:stCondLst>
                            <p:cond delay="indefinite"/>
                          </p:stCondLst>
                          <p:childTnLst>
                            <p:par>
                              <p:cTn id="10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7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8" fill="hold">
                          <p:stCondLst>
                            <p:cond delay="indefinite"/>
                          </p:stCondLst>
                          <p:childTnLst>
                            <p:par>
                              <p:cTn id="10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2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3" fill="hold">
                          <p:stCondLst>
                            <p:cond delay="indefinite"/>
                          </p:stCondLst>
                          <p:childTnLst>
                            <p:par>
                              <p:cTn id="1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7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8" fill="hold">
                          <p:stCondLst>
                            <p:cond delay="indefinite"/>
                          </p:stCondLst>
                          <p:childTnLst>
                            <p:par>
                              <p:cTn id="1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2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3" fill="hold">
                          <p:stCondLst>
                            <p:cond delay="indefinite"/>
                          </p:stCondLst>
                          <p:childTnLst>
                            <p:par>
                              <p:cTn id="1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8" fill="hold">
                          <p:stCondLst>
                            <p:cond delay="indefinite"/>
                          </p:stCondLst>
                          <p:childTnLst>
                            <p:par>
                              <p:cTn id="12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2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3" fill="hold">
                          <p:stCondLst>
                            <p:cond delay="indefinite"/>
                          </p:stCondLst>
                          <p:childTnLst>
                            <p:par>
                              <p:cTn id="1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7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8" fill="hold">
                          <p:stCondLst>
                            <p:cond delay="indefinite"/>
                          </p:stCondLst>
                          <p:childTnLst>
                            <p:par>
                              <p:cTn id="1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2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3" fill="hold">
                          <p:stCondLst>
                            <p:cond delay="indefinite"/>
                          </p:stCondLst>
                          <p:childTnLst>
                            <p:par>
                              <p:cTn id="1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7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8" fill="hold">
                          <p:stCondLst>
                            <p:cond delay="indefinite"/>
                          </p:stCondLst>
                          <p:childTnLst>
                            <p:par>
                              <p:cTn id="14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2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3" fill="hold">
                          <p:stCondLst>
                            <p:cond delay="indefinite"/>
                          </p:stCondLst>
                          <p:childTnLst>
                            <p:par>
                              <p:cTn id="1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7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8" fill="hold">
                          <p:stCondLst>
                            <p:cond delay="indefinite"/>
                          </p:stCondLst>
                          <p:childTnLst>
                            <p:par>
                              <p:cTn id="1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2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3" fill="hold">
                          <p:stCondLst>
                            <p:cond delay="indefinite"/>
                          </p:stCondLst>
                          <p:childTnLst>
                            <p:par>
                              <p:cTn id="16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7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8" fill="hold">
                          <p:stCondLst>
                            <p:cond delay="indefinite"/>
                          </p:stCondLst>
                          <p:childTnLst>
                            <p:par>
                              <p:cTn id="16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2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3" fill="hold">
                          <p:stCondLst>
                            <p:cond delay="indefinite"/>
                          </p:stCondLst>
                          <p:childTnLst>
                            <p:par>
                              <p:cTn id="17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7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8" fill="hold">
                          <p:stCondLst>
                            <p:cond delay="indefinite"/>
                          </p:stCondLst>
                          <p:childTnLst>
                            <p:par>
                              <p:cTn id="17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2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3" fill="hold">
                          <p:stCondLst>
                            <p:cond delay="indefinite"/>
                          </p:stCondLst>
                          <p:childTnLst>
                            <p:par>
                              <p:cTn id="18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7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8" fill="hold">
                          <p:stCondLst>
                            <p:cond delay="indefinite"/>
                          </p:stCondLst>
                          <p:childTnLst>
                            <p:par>
                              <p:cTn id="18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2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3" fill="hold">
                          <p:stCondLst>
                            <p:cond delay="indefinite"/>
                          </p:stCondLst>
                          <p:childTnLst>
                            <p:par>
                              <p:cTn id="19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0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3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6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9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2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5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8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1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4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/>
          <p:bldP spid="12" grpId="0"/>
          <p:bldP spid="13" grpId="0"/>
          <p:bldP spid="14" grpId="0"/>
          <p:bldP spid="15" grpId="0"/>
          <p:bldP spid="16" grpId="0"/>
          <p:bldP spid="17" grpId="0"/>
          <p:bldP spid="18" grpId="0"/>
          <p:bldP spid="20" grpId="0"/>
          <p:bldP spid="21" grpId="0"/>
          <p:bldP spid="22" grpId="0"/>
          <p:bldP spid="23" grpId="0"/>
          <p:bldP spid="24" grpId="0"/>
          <p:bldP spid="25" grpId="0"/>
          <p:bldP spid="26" grpId="0"/>
          <p:bldP spid="27" grpId="0"/>
          <p:bldP spid="28" grpId="0"/>
          <p:bldP spid="29" grpId="0"/>
          <p:bldP spid="30" grpId="0"/>
          <p:bldP spid="31" grpId="0"/>
          <p:bldP spid="32" grpId="0"/>
          <p:bldP spid="33" grpId="0"/>
          <p:bldP spid="34" grpId="0"/>
          <p:bldP spid="35" grpId="0"/>
          <p:bldP spid="36" grpId="0"/>
          <p:bldP spid="37" grpId="0"/>
          <p:bldP spid="38" grpId="0"/>
          <p:bldP spid="39" grpId="0"/>
          <p:bldP spid="40" grpId="0"/>
          <p:bldP spid="41" grpId="0"/>
          <p:bldP spid="42" grpId="0"/>
          <p:bldP spid="43" grpId="0"/>
          <p:bldP spid="44" grpId="0"/>
          <p:bldP spid="45" grpId="0"/>
          <p:bldP spid="46" grpId="0"/>
          <p:bldP spid="47" grpId="0"/>
          <p:bldP spid="48" grpId="0"/>
          <p:bldP spid="49" grpId="0"/>
          <p:bldP spid="50" grpId="0"/>
          <p:bldP spid="51" grpId="0"/>
          <p:bldP spid="52" grpId="0"/>
          <p:bldP spid="53" grpId="0"/>
          <p:bldP spid="54" grpId="0"/>
          <p:bldP spid="55" grpId="0"/>
          <p:bldP spid="56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52">
            <a:extLst>
              <a:ext uri="{FF2B5EF4-FFF2-40B4-BE49-F238E27FC236}">
                <a16:creationId xmlns:a16="http://schemas.microsoft.com/office/drawing/2014/main" id="{D8C782E1-430C-45B1-80D1-BE9D3905A6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762" y="757572"/>
            <a:ext cx="11590476" cy="5342857"/>
          </a:xfrm>
          <a:prstGeom prst="rect">
            <a:avLst/>
          </a:prstGeom>
        </p:spPr>
      </p:pic>
      <p:sp>
        <p:nvSpPr>
          <p:cNvPr id="9" name="مربع نص 8">
            <a:extLst>
              <a:ext uri="{FF2B5EF4-FFF2-40B4-BE49-F238E27FC236}">
                <a16:creationId xmlns:a16="http://schemas.microsoft.com/office/drawing/2014/main" id="{A40CCDAA-FBF5-43CF-8D59-C109976CC886}"/>
              </a:ext>
            </a:extLst>
          </p:cNvPr>
          <p:cNvSpPr txBox="1"/>
          <p:nvPr/>
        </p:nvSpPr>
        <p:spPr>
          <a:xfrm>
            <a:off x="9568216" y="1318728"/>
            <a:ext cx="35779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&lt;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DE10B75E-56E9-4E33-9C46-04BFED0A6DC7}"/>
              </a:ext>
            </a:extLst>
          </p:cNvPr>
          <p:cNvSpPr txBox="1"/>
          <p:nvPr/>
        </p:nvSpPr>
        <p:spPr>
          <a:xfrm>
            <a:off x="5543714" y="1292927"/>
            <a:ext cx="35779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&gt;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AF67CE2C-3AF8-4526-910D-F9F1B8EB7570}"/>
              </a:ext>
            </a:extLst>
          </p:cNvPr>
          <p:cNvSpPr txBox="1"/>
          <p:nvPr/>
        </p:nvSpPr>
        <p:spPr>
          <a:xfrm>
            <a:off x="1597652" y="1292927"/>
            <a:ext cx="35779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&gt;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C7B523C7-736B-499F-875D-B3765D5749C2}"/>
              </a:ext>
            </a:extLst>
          </p:cNvPr>
          <p:cNvSpPr txBox="1"/>
          <p:nvPr/>
        </p:nvSpPr>
        <p:spPr>
          <a:xfrm>
            <a:off x="9619492" y="1780103"/>
            <a:ext cx="35779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&gt;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3D1FD0D6-9E87-4851-8FC2-F295FDB34E30}"/>
              </a:ext>
            </a:extLst>
          </p:cNvPr>
          <p:cNvSpPr txBox="1"/>
          <p:nvPr/>
        </p:nvSpPr>
        <p:spPr>
          <a:xfrm>
            <a:off x="5574256" y="1788649"/>
            <a:ext cx="35779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&gt;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05CE9AB2-6229-4358-A27A-5BB328E44B88}"/>
              </a:ext>
            </a:extLst>
          </p:cNvPr>
          <p:cNvSpPr txBox="1"/>
          <p:nvPr/>
        </p:nvSpPr>
        <p:spPr>
          <a:xfrm>
            <a:off x="1384441" y="1774088"/>
            <a:ext cx="35779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&lt;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8E32D800-F7CC-4BE1-BDE2-8E5F7695B77A}"/>
              </a:ext>
            </a:extLst>
          </p:cNvPr>
          <p:cNvSpPr txBox="1"/>
          <p:nvPr/>
        </p:nvSpPr>
        <p:spPr>
          <a:xfrm>
            <a:off x="5216466" y="2255423"/>
            <a:ext cx="35779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&lt;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02537B71-16BA-4EC0-9B29-988F70F0E349}"/>
              </a:ext>
            </a:extLst>
          </p:cNvPr>
          <p:cNvSpPr txBox="1"/>
          <p:nvPr/>
        </p:nvSpPr>
        <p:spPr>
          <a:xfrm>
            <a:off x="9424770" y="2255423"/>
            <a:ext cx="35779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&gt;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A9DD3EA1-CADD-4931-AEB9-CF864C82ECAA}"/>
              </a:ext>
            </a:extLst>
          </p:cNvPr>
          <p:cNvSpPr txBox="1"/>
          <p:nvPr/>
        </p:nvSpPr>
        <p:spPr>
          <a:xfrm>
            <a:off x="1367349" y="2281061"/>
            <a:ext cx="35779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&lt;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E4D7A68F-B67F-431C-8CFB-722CD995AAA4}"/>
              </a:ext>
            </a:extLst>
          </p:cNvPr>
          <p:cNvSpPr txBox="1"/>
          <p:nvPr/>
        </p:nvSpPr>
        <p:spPr>
          <a:xfrm>
            <a:off x="5378269" y="2756535"/>
            <a:ext cx="35779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&gt;</a:t>
            </a: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F72B567F-EF27-4902-A9CB-F6F66FD15AB0}"/>
              </a:ext>
            </a:extLst>
          </p:cNvPr>
          <p:cNvSpPr txBox="1"/>
          <p:nvPr/>
        </p:nvSpPr>
        <p:spPr>
          <a:xfrm>
            <a:off x="9147531" y="2775427"/>
            <a:ext cx="35779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&lt;</a:t>
            </a: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CA5D027D-8DE8-4F1D-A594-F5CBEEAC749E}"/>
              </a:ext>
            </a:extLst>
          </p:cNvPr>
          <p:cNvSpPr txBox="1"/>
          <p:nvPr/>
        </p:nvSpPr>
        <p:spPr>
          <a:xfrm>
            <a:off x="1293946" y="2749789"/>
            <a:ext cx="35779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&lt;</a:t>
            </a: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DDCB9391-CEA2-432C-8199-F39CC6E54DE3}"/>
              </a:ext>
            </a:extLst>
          </p:cNvPr>
          <p:cNvSpPr txBox="1"/>
          <p:nvPr/>
        </p:nvSpPr>
        <p:spPr>
          <a:xfrm>
            <a:off x="9309334" y="4171660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5DDCE41B-4F1B-4C99-8201-1BDE119C250E}"/>
              </a:ext>
            </a:extLst>
          </p:cNvPr>
          <p:cNvSpPr txBox="1"/>
          <p:nvPr/>
        </p:nvSpPr>
        <p:spPr>
          <a:xfrm>
            <a:off x="9199709" y="4643183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F5B7764D-65AC-4688-9275-4FF10FEB9895}"/>
              </a:ext>
            </a:extLst>
          </p:cNvPr>
          <p:cNvSpPr txBox="1"/>
          <p:nvPr/>
        </p:nvSpPr>
        <p:spPr>
          <a:xfrm>
            <a:off x="4132589" y="5134327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DD03E06A-F1E1-42DF-AED7-4ECD89EA0073}"/>
              </a:ext>
            </a:extLst>
          </p:cNvPr>
          <p:cNvSpPr txBox="1"/>
          <p:nvPr/>
        </p:nvSpPr>
        <p:spPr>
          <a:xfrm>
            <a:off x="9158221" y="5634778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=</a:t>
            </a: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69E455CC-EC3B-495C-96D7-BBCEC6998FA5}"/>
              </a:ext>
            </a:extLst>
          </p:cNvPr>
          <p:cNvSpPr txBox="1"/>
          <p:nvPr/>
        </p:nvSpPr>
        <p:spPr>
          <a:xfrm>
            <a:off x="9386078" y="3675863"/>
            <a:ext cx="35298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رموز الرياضيات العربية" panose="02020603050405020304" pitchFamily="18" charset="0"/>
                <a:cs typeface="رموز الرياضيات العربية" panose="02020603050405020304" pitchFamily="18" charset="0"/>
              </a:rPr>
              <a:t>≠</a:t>
            </a:r>
            <a:endParaRPr lang="ar-OM" sz="24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833D4452-7099-4961-A1F2-F6DA98505B51}"/>
              </a:ext>
            </a:extLst>
          </p:cNvPr>
          <p:cNvSpPr txBox="1"/>
          <p:nvPr/>
        </p:nvSpPr>
        <p:spPr>
          <a:xfrm>
            <a:off x="3822337" y="3675863"/>
            <a:ext cx="35298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رموز الرياضيات العربية" panose="02020603050405020304" pitchFamily="18" charset="0"/>
                <a:cs typeface="رموز الرياضيات العربية" panose="02020603050405020304" pitchFamily="18" charset="0"/>
              </a:rPr>
              <a:t>≠</a:t>
            </a:r>
            <a:endParaRPr lang="ar-OM" sz="24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4E6454BD-EDEC-43A7-8057-C234C290778F}"/>
              </a:ext>
            </a:extLst>
          </p:cNvPr>
          <p:cNvSpPr txBox="1"/>
          <p:nvPr/>
        </p:nvSpPr>
        <p:spPr>
          <a:xfrm>
            <a:off x="3901859" y="4158773"/>
            <a:ext cx="35298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رموز الرياضيات العربية" panose="02020603050405020304" pitchFamily="18" charset="0"/>
                <a:cs typeface="رموز الرياضيات العربية" panose="02020603050405020304" pitchFamily="18" charset="0"/>
              </a:rPr>
              <a:t>≠</a:t>
            </a:r>
            <a:endParaRPr lang="ar-OM" sz="24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03F69BCC-3B1A-4A6C-B446-7CC60D864D6E}"/>
              </a:ext>
            </a:extLst>
          </p:cNvPr>
          <p:cNvSpPr txBox="1"/>
          <p:nvPr/>
        </p:nvSpPr>
        <p:spPr>
          <a:xfrm>
            <a:off x="3813187" y="4679350"/>
            <a:ext cx="35298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رموز الرياضيات العربية" panose="02020603050405020304" pitchFamily="18" charset="0"/>
                <a:cs typeface="رموز الرياضيات العربية" panose="02020603050405020304" pitchFamily="18" charset="0"/>
              </a:rPr>
              <a:t>≠</a:t>
            </a:r>
            <a:endParaRPr lang="ar-OM" sz="24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29" name="مربع نص 28">
            <a:extLst>
              <a:ext uri="{FF2B5EF4-FFF2-40B4-BE49-F238E27FC236}">
                <a16:creationId xmlns:a16="http://schemas.microsoft.com/office/drawing/2014/main" id="{3683DF94-87BD-40C2-8D76-72CCBC1F491F}"/>
              </a:ext>
            </a:extLst>
          </p:cNvPr>
          <p:cNvSpPr txBox="1"/>
          <p:nvPr/>
        </p:nvSpPr>
        <p:spPr>
          <a:xfrm>
            <a:off x="9086377" y="5124708"/>
            <a:ext cx="35298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رموز الرياضيات العربية" panose="02020603050405020304" pitchFamily="18" charset="0"/>
                <a:cs typeface="رموز الرياضيات العربية" panose="02020603050405020304" pitchFamily="18" charset="0"/>
              </a:rPr>
              <a:t>≠</a:t>
            </a:r>
            <a:endParaRPr lang="ar-OM" sz="2400" dirty="0">
              <a:solidFill>
                <a:srgbClr val="FF0000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30" name="مربع نص 29">
            <a:extLst>
              <a:ext uri="{FF2B5EF4-FFF2-40B4-BE49-F238E27FC236}">
                <a16:creationId xmlns:a16="http://schemas.microsoft.com/office/drawing/2014/main" id="{E79957D9-3EB9-4B22-ABB1-B39F857997AE}"/>
              </a:ext>
            </a:extLst>
          </p:cNvPr>
          <p:cNvSpPr txBox="1"/>
          <p:nvPr/>
        </p:nvSpPr>
        <p:spPr>
          <a:xfrm>
            <a:off x="9884816" y="2065648"/>
            <a:ext cx="854721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dirty="0">
                <a:solidFill>
                  <a:srgbClr val="00B0F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4500مل</a:t>
            </a:r>
          </a:p>
        </p:txBody>
      </p:sp>
      <p:sp>
        <p:nvSpPr>
          <p:cNvPr id="31" name="مربع نص 30">
            <a:extLst>
              <a:ext uri="{FF2B5EF4-FFF2-40B4-BE49-F238E27FC236}">
                <a16:creationId xmlns:a16="http://schemas.microsoft.com/office/drawing/2014/main" id="{F59D5B5C-19C9-473D-ABB0-8CDCFF2D926D}"/>
              </a:ext>
            </a:extLst>
          </p:cNvPr>
          <p:cNvSpPr txBox="1"/>
          <p:nvPr/>
        </p:nvSpPr>
        <p:spPr>
          <a:xfrm>
            <a:off x="5712634" y="2065648"/>
            <a:ext cx="819455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dirty="0">
                <a:solidFill>
                  <a:srgbClr val="00B0F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450كغم</a:t>
            </a:r>
          </a:p>
        </p:txBody>
      </p:sp>
      <p:sp>
        <p:nvSpPr>
          <p:cNvPr id="32" name="مربع نص 31">
            <a:extLst>
              <a:ext uri="{FF2B5EF4-FFF2-40B4-BE49-F238E27FC236}">
                <a16:creationId xmlns:a16="http://schemas.microsoft.com/office/drawing/2014/main" id="{12A4AD37-3F09-4312-85DE-0A3300F7BC0B}"/>
              </a:ext>
            </a:extLst>
          </p:cNvPr>
          <p:cNvSpPr txBox="1"/>
          <p:nvPr/>
        </p:nvSpPr>
        <p:spPr>
          <a:xfrm>
            <a:off x="1783668" y="2065648"/>
            <a:ext cx="668774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dirty="0">
                <a:solidFill>
                  <a:srgbClr val="00B0F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35ملم</a:t>
            </a:r>
          </a:p>
        </p:txBody>
      </p:sp>
      <p:sp>
        <p:nvSpPr>
          <p:cNvPr id="33" name="مربع نص 32">
            <a:extLst>
              <a:ext uri="{FF2B5EF4-FFF2-40B4-BE49-F238E27FC236}">
                <a16:creationId xmlns:a16="http://schemas.microsoft.com/office/drawing/2014/main" id="{8C53101E-2E94-4003-9DA9-A21B1E9792C9}"/>
              </a:ext>
            </a:extLst>
          </p:cNvPr>
          <p:cNvSpPr txBox="1"/>
          <p:nvPr/>
        </p:nvSpPr>
        <p:spPr>
          <a:xfrm>
            <a:off x="9717478" y="2577177"/>
            <a:ext cx="627095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dirty="0">
                <a:solidFill>
                  <a:srgbClr val="00B0F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60غم</a:t>
            </a:r>
          </a:p>
        </p:txBody>
      </p:sp>
      <p:sp>
        <p:nvSpPr>
          <p:cNvPr id="34" name="مربع نص 33">
            <a:extLst>
              <a:ext uri="{FF2B5EF4-FFF2-40B4-BE49-F238E27FC236}">
                <a16:creationId xmlns:a16="http://schemas.microsoft.com/office/drawing/2014/main" id="{3D6D0EB8-2DA1-4955-8E6D-F2EDC72BD4C9}"/>
              </a:ext>
            </a:extLst>
          </p:cNvPr>
          <p:cNvSpPr txBox="1"/>
          <p:nvPr/>
        </p:nvSpPr>
        <p:spPr>
          <a:xfrm>
            <a:off x="4543922" y="2577177"/>
            <a:ext cx="617477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dirty="0">
                <a:solidFill>
                  <a:srgbClr val="00B0F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800م</a:t>
            </a:r>
          </a:p>
        </p:txBody>
      </p:sp>
      <p:sp>
        <p:nvSpPr>
          <p:cNvPr id="35" name="مربع نص 34">
            <a:extLst>
              <a:ext uri="{FF2B5EF4-FFF2-40B4-BE49-F238E27FC236}">
                <a16:creationId xmlns:a16="http://schemas.microsoft.com/office/drawing/2014/main" id="{D452D61D-321C-47D9-BCC8-37591FFC53F0}"/>
              </a:ext>
            </a:extLst>
          </p:cNvPr>
          <p:cNvSpPr txBox="1"/>
          <p:nvPr/>
        </p:nvSpPr>
        <p:spPr>
          <a:xfrm>
            <a:off x="1937793" y="2577177"/>
            <a:ext cx="768160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dirty="0">
                <a:solidFill>
                  <a:srgbClr val="00B0F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6.5سم</a:t>
            </a:r>
          </a:p>
        </p:txBody>
      </p:sp>
      <p:sp>
        <p:nvSpPr>
          <p:cNvPr id="36" name="مربع نص 35">
            <a:extLst>
              <a:ext uri="{FF2B5EF4-FFF2-40B4-BE49-F238E27FC236}">
                <a16:creationId xmlns:a16="http://schemas.microsoft.com/office/drawing/2014/main" id="{1E03E7E2-58A5-419A-B4F8-5A57C4E7480E}"/>
              </a:ext>
            </a:extLst>
          </p:cNvPr>
          <p:cNvSpPr txBox="1"/>
          <p:nvPr/>
        </p:nvSpPr>
        <p:spPr>
          <a:xfrm>
            <a:off x="9604709" y="3535952"/>
            <a:ext cx="854721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dirty="0">
                <a:solidFill>
                  <a:srgbClr val="00B0F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6700مل</a:t>
            </a:r>
          </a:p>
        </p:txBody>
      </p:sp>
      <p:sp>
        <p:nvSpPr>
          <p:cNvPr id="37" name="مربع نص 36">
            <a:extLst>
              <a:ext uri="{FF2B5EF4-FFF2-40B4-BE49-F238E27FC236}">
                <a16:creationId xmlns:a16="http://schemas.microsoft.com/office/drawing/2014/main" id="{353CB3F7-86C7-44A3-9D60-11814C33C0F9}"/>
              </a:ext>
            </a:extLst>
          </p:cNvPr>
          <p:cNvSpPr txBox="1"/>
          <p:nvPr/>
        </p:nvSpPr>
        <p:spPr>
          <a:xfrm>
            <a:off x="4295956" y="3535952"/>
            <a:ext cx="934872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dirty="0">
                <a:solidFill>
                  <a:srgbClr val="00B0F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4050كغم</a:t>
            </a:r>
          </a:p>
        </p:txBody>
      </p:sp>
      <p:sp>
        <p:nvSpPr>
          <p:cNvPr id="38" name="مربع نص 37">
            <a:extLst>
              <a:ext uri="{FF2B5EF4-FFF2-40B4-BE49-F238E27FC236}">
                <a16:creationId xmlns:a16="http://schemas.microsoft.com/office/drawing/2014/main" id="{0DA7D1FB-E728-46E2-9F9F-20BB44E0B5BB}"/>
              </a:ext>
            </a:extLst>
          </p:cNvPr>
          <p:cNvSpPr txBox="1"/>
          <p:nvPr/>
        </p:nvSpPr>
        <p:spPr>
          <a:xfrm>
            <a:off x="9723331" y="4033161"/>
            <a:ext cx="617477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dirty="0">
                <a:solidFill>
                  <a:srgbClr val="00B0F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850م</a:t>
            </a:r>
          </a:p>
        </p:txBody>
      </p:sp>
      <p:sp>
        <p:nvSpPr>
          <p:cNvPr id="39" name="مربع نص 38">
            <a:extLst>
              <a:ext uri="{FF2B5EF4-FFF2-40B4-BE49-F238E27FC236}">
                <a16:creationId xmlns:a16="http://schemas.microsoft.com/office/drawing/2014/main" id="{E6950AA9-F1D6-47EC-B5E5-D70B3E98EC0F}"/>
              </a:ext>
            </a:extLst>
          </p:cNvPr>
          <p:cNvSpPr txBox="1"/>
          <p:nvPr/>
        </p:nvSpPr>
        <p:spPr>
          <a:xfrm>
            <a:off x="4321604" y="4033161"/>
            <a:ext cx="883575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dirty="0">
                <a:solidFill>
                  <a:srgbClr val="00B0F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98.5سم</a:t>
            </a:r>
          </a:p>
        </p:txBody>
      </p:sp>
      <p:sp>
        <p:nvSpPr>
          <p:cNvPr id="40" name="مربع نص 39">
            <a:extLst>
              <a:ext uri="{FF2B5EF4-FFF2-40B4-BE49-F238E27FC236}">
                <a16:creationId xmlns:a16="http://schemas.microsoft.com/office/drawing/2014/main" id="{FA677FA7-4D00-479A-8EE5-82C25304A8DD}"/>
              </a:ext>
            </a:extLst>
          </p:cNvPr>
          <p:cNvSpPr txBox="1"/>
          <p:nvPr/>
        </p:nvSpPr>
        <p:spPr>
          <a:xfrm>
            <a:off x="9639976" y="4502819"/>
            <a:ext cx="784189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dirty="0">
                <a:solidFill>
                  <a:srgbClr val="00B0F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145ملم</a:t>
            </a:r>
          </a:p>
        </p:txBody>
      </p:sp>
      <p:sp>
        <p:nvSpPr>
          <p:cNvPr id="41" name="مربع نص 40">
            <a:extLst>
              <a:ext uri="{FF2B5EF4-FFF2-40B4-BE49-F238E27FC236}">
                <a16:creationId xmlns:a16="http://schemas.microsoft.com/office/drawing/2014/main" id="{331236A3-A4F5-4B41-B18E-775A8F5B373B}"/>
              </a:ext>
            </a:extLst>
          </p:cNvPr>
          <p:cNvSpPr txBox="1"/>
          <p:nvPr/>
        </p:nvSpPr>
        <p:spPr>
          <a:xfrm>
            <a:off x="3015664" y="4502819"/>
            <a:ext cx="742511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dirty="0">
                <a:solidFill>
                  <a:srgbClr val="00B0F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230غم</a:t>
            </a:r>
          </a:p>
        </p:txBody>
      </p:sp>
      <p:sp>
        <p:nvSpPr>
          <p:cNvPr id="42" name="مربع نص 41">
            <a:extLst>
              <a:ext uri="{FF2B5EF4-FFF2-40B4-BE49-F238E27FC236}">
                <a16:creationId xmlns:a16="http://schemas.microsoft.com/office/drawing/2014/main" id="{F94D8242-6CE3-419C-8362-E7C41F228E63}"/>
              </a:ext>
            </a:extLst>
          </p:cNvPr>
          <p:cNvSpPr txBox="1"/>
          <p:nvPr/>
        </p:nvSpPr>
        <p:spPr>
          <a:xfrm>
            <a:off x="9720125" y="4972477"/>
            <a:ext cx="623890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dirty="0">
                <a:solidFill>
                  <a:srgbClr val="00B0F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72مل</a:t>
            </a:r>
          </a:p>
        </p:txBody>
      </p:sp>
      <p:sp>
        <p:nvSpPr>
          <p:cNvPr id="43" name="مربع نص 42">
            <a:extLst>
              <a:ext uri="{FF2B5EF4-FFF2-40B4-BE49-F238E27FC236}">
                <a16:creationId xmlns:a16="http://schemas.microsoft.com/office/drawing/2014/main" id="{2B332939-8C07-43D1-B7B6-70730C24F11C}"/>
              </a:ext>
            </a:extLst>
          </p:cNvPr>
          <p:cNvSpPr txBox="1"/>
          <p:nvPr/>
        </p:nvSpPr>
        <p:spPr>
          <a:xfrm>
            <a:off x="4510825" y="4972477"/>
            <a:ext cx="784189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dirty="0">
                <a:solidFill>
                  <a:srgbClr val="00B0F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520ملم</a:t>
            </a:r>
          </a:p>
        </p:txBody>
      </p:sp>
      <p:sp>
        <p:nvSpPr>
          <p:cNvPr id="44" name="مربع نص 43">
            <a:extLst>
              <a:ext uri="{FF2B5EF4-FFF2-40B4-BE49-F238E27FC236}">
                <a16:creationId xmlns:a16="http://schemas.microsoft.com/office/drawing/2014/main" id="{FFF8A261-9108-4A18-8DB1-E63BB96BD5DD}"/>
              </a:ext>
            </a:extLst>
          </p:cNvPr>
          <p:cNvSpPr txBox="1"/>
          <p:nvPr/>
        </p:nvSpPr>
        <p:spPr>
          <a:xfrm>
            <a:off x="9660814" y="5442135"/>
            <a:ext cx="742511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dirty="0">
                <a:solidFill>
                  <a:srgbClr val="00B0F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850غم</a:t>
            </a:r>
          </a:p>
        </p:txBody>
      </p:sp>
    </p:spTree>
    <p:extLst>
      <p:ext uri="{BB962C8B-B14F-4D97-AF65-F5344CB8AC3E}">
        <p14:creationId xmlns:p14="http://schemas.microsoft.com/office/powerpoint/2010/main" val="185419671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45">
            <a:extLst>
              <a:ext uri="{FF2B5EF4-FFF2-40B4-BE49-F238E27FC236}">
                <a16:creationId xmlns:a16="http://schemas.microsoft.com/office/drawing/2014/main" id="{BCEC11A2-1EAD-4B34-82BE-1A33077778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635" y="0"/>
            <a:ext cx="9658729" cy="6858000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48EE3D57-1246-4493-8646-497F0D5C10E4}"/>
              </a:ext>
            </a:extLst>
          </p:cNvPr>
          <p:cNvSpPr txBox="1"/>
          <p:nvPr/>
        </p:nvSpPr>
        <p:spPr>
          <a:xfrm>
            <a:off x="474446" y="4696135"/>
            <a:ext cx="412003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25كم لأنها أكبر بكثير من المسافات الأخرى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81128653-FFD4-40ED-A846-8DB44BA40C14}"/>
              </a:ext>
            </a:extLst>
          </p:cNvPr>
          <p:cNvSpPr txBox="1"/>
          <p:nvPr/>
        </p:nvSpPr>
        <p:spPr>
          <a:xfrm>
            <a:off x="709988" y="5399678"/>
            <a:ext cx="6742551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نعم لأن 0.2كم×8=1.6كم وأكبر مسافة قطعها أكبر من ذلك 1.64كم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0A032C69-96FB-4BF9-B9A2-75D00766F9CA}"/>
              </a:ext>
            </a:extLst>
          </p:cNvPr>
          <p:cNvSpPr txBox="1"/>
          <p:nvPr/>
        </p:nvSpPr>
        <p:spPr>
          <a:xfrm>
            <a:off x="580187" y="6103221"/>
            <a:ext cx="81625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سلطان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2860C589-D171-4D8E-AE6B-E58C33D71005}"/>
              </a:ext>
            </a:extLst>
          </p:cNvPr>
          <p:cNvSpPr txBox="1"/>
          <p:nvPr/>
        </p:nvSpPr>
        <p:spPr>
          <a:xfrm>
            <a:off x="348553" y="6480611"/>
            <a:ext cx="1279517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>
              <a:buSzPct val="80000"/>
            </a:pPr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مضاعفات 25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F17A7145-33A1-46CB-8CE1-5A87D2B21517}"/>
              </a:ext>
            </a:extLst>
          </p:cNvPr>
          <p:cNvSpPr txBox="1"/>
          <p:nvPr/>
        </p:nvSpPr>
        <p:spPr>
          <a:xfrm>
            <a:off x="6095999" y="1135766"/>
            <a:ext cx="845103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0.25كم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AFDDD899-EE4A-4F22-97CE-3AA0F29C6827}"/>
              </a:ext>
            </a:extLst>
          </p:cNvPr>
          <p:cNvSpPr txBox="1"/>
          <p:nvPr/>
        </p:nvSpPr>
        <p:spPr>
          <a:xfrm>
            <a:off x="6095999" y="1483612"/>
            <a:ext cx="845103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1.25كم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BEFBF9C6-C2BD-4ABD-A7FF-23196AB67AB3}"/>
              </a:ext>
            </a:extLst>
          </p:cNvPr>
          <p:cNvSpPr txBox="1"/>
          <p:nvPr/>
        </p:nvSpPr>
        <p:spPr>
          <a:xfrm>
            <a:off x="6095999" y="1852944"/>
            <a:ext cx="845103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0.50كم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AF2A6911-F224-4B59-BF83-E057D5CD89E4}"/>
              </a:ext>
            </a:extLst>
          </p:cNvPr>
          <p:cNvSpPr txBox="1"/>
          <p:nvPr/>
        </p:nvSpPr>
        <p:spPr>
          <a:xfrm>
            <a:off x="6095999" y="2189195"/>
            <a:ext cx="845103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2.50كم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4C74CF62-C861-4FDA-83DC-400590730533}"/>
              </a:ext>
            </a:extLst>
          </p:cNvPr>
          <p:cNvSpPr txBox="1"/>
          <p:nvPr/>
        </p:nvSpPr>
        <p:spPr>
          <a:xfrm>
            <a:off x="6442247" y="2556341"/>
            <a:ext cx="498855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2كم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8DC3CF4A-BCC5-4EE7-922F-CD0327154FE5}"/>
              </a:ext>
            </a:extLst>
          </p:cNvPr>
          <p:cNvSpPr txBox="1"/>
          <p:nvPr/>
        </p:nvSpPr>
        <p:spPr>
          <a:xfrm>
            <a:off x="6095999" y="2914512"/>
            <a:ext cx="845103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1.75كم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B6DDC6C9-0DCB-4886-9B5D-9F45422BB239}"/>
              </a:ext>
            </a:extLst>
          </p:cNvPr>
          <p:cNvSpPr txBox="1"/>
          <p:nvPr/>
        </p:nvSpPr>
        <p:spPr>
          <a:xfrm>
            <a:off x="6095999" y="3270497"/>
            <a:ext cx="845103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0.75كم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C00E8682-1E11-4310-85F7-0D200CED506F}"/>
              </a:ext>
            </a:extLst>
          </p:cNvPr>
          <p:cNvSpPr txBox="1"/>
          <p:nvPr/>
        </p:nvSpPr>
        <p:spPr>
          <a:xfrm>
            <a:off x="6095999" y="3612793"/>
            <a:ext cx="845103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1.50كم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806575EC-23B7-4BE4-89EA-03FA893C37B9}"/>
              </a:ext>
            </a:extLst>
          </p:cNvPr>
          <p:cNvSpPr txBox="1"/>
          <p:nvPr/>
        </p:nvSpPr>
        <p:spPr>
          <a:xfrm>
            <a:off x="6326831" y="3965756"/>
            <a:ext cx="614271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25كم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BF3DAEFF-7D4B-4964-A94C-F04A2177A53A}"/>
              </a:ext>
            </a:extLst>
          </p:cNvPr>
          <p:cNvSpPr txBox="1"/>
          <p:nvPr/>
        </p:nvSpPr>
        <p:spPr>
          <a:xfrm>
            <a:off x="6095999" y="4332065"/>
            <a:ext cx="845103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>
              <a:buSzPct val="80000"/>
            </a:pPr>
            <a:r>
              <a:rPr lang="ar-OM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0.25كم</a:t>
            </a:r>
          </a:p>
        </p:txBody>
      </p:sp>
      <p:sp>
        <p:nvSpPr>
          <p:cNvPr id="19" name="مستطيل: زوايا مستديرة 18">
            <a:extLst>
              <a:ext uri="{FF2B5EF4-FFF2-40B4-BE49-F238E27FC236}">
                <a16:creationId xmlns:a16="http://schemas.microsoft.com/office/drawing/2014/main" id="{3F64BD73-C891-4F58-9B8A-13897F196FBE}"/>
              </a:ext>
            </a:extLst>
          </p:cNvPr>
          <p:cNvSpPr/>
          <p:nvPr/>
        </p:nvSpPr>
        <p:spPr>
          <a:xfrm>
            <a:off x="6326831" y="3982125"/>
            <a:ext cx="614271" cy="32592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0" name="مستطيل: زوايا مستديرة 19">
            <a:extLst>
              <a:ext uri="{FF2B5EF4-FFF2-40B4-BE49-F238E27FC236}">
                <a16:creationId xmlns:a16="http://schemas.microsoft.com/office/drawing/2014/main" id="{A61C61A5-C61C-4F67-BC62-4ED3DF673183}"/>
              </a:ext>
            </a:extLst>
          </p:cNvPr>
          <p:cNvSpPr/>
          <p:nvPr/>
        </p:nvSpPr>
        <p:spPr>
          <a:xfrm>
            <a:off x="3050849" y="2222276"/>
            <a:ext cx="845103" cy="33406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1" name="مستطيل: زوايا مستديرة 20">
            <a:extLst>
              <a:ext uri="{FF2B5EF4-FFF2-40B4-BE49-F238E27FC236}">
                <a16:creationId xmlns:a16="http://schemas.microsoft.com/office/drawing/2014/main" id="{29423A2B-7D96-4608-BEAD-28F74AA25C26}"/>
              </a:ext>
            </a:extLst>
          </p:cNvPr>
          <p:cNvSpPr/>
          <p:nvPr/>
        </p:nvSpPr>
        <p:spPr>
          <a:xfrm>
            <a:off x="3050849" y="3280191"/>
            <a:ext cx="845103" cy="33406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5795645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 animBg="1"/>
      <p:bldP spid="20" grpId="0" animBg="1"/>
      <p:bldP spid="2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ED2E07CE-81B6-4D22-90DB-F7BBF13FA1AC}"/>
              </a:ext>
            </a:extLst>
          </p:cNvPr>
          <p:cNvSpPr txBox="1"/>
          <p:nvPr/>
        </p:nvSpPr>
        <p:spPr>
          <a:xfrm>
            <a:off x="561544" y="2321004"/>
            <a:ext cx="9161483" cy="221599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3800" dirty="0">
                <a:solidFill>
                  <a:srgbClr val="D98117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شكراً على المتابعة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2A3FCA01-8EFC-4094-830C-9A1DB1FCF92E}"/>
              </a:ext>
            </a:extLst>
          </p:cNvPr>
          <p:cNvSpPr txBox="1"/>
          <p:nvPr/>
        </p:nvSpPr>
        <p:spPr>
          <a:xfrm>
            <a:off x="357263" y="6001489"/>
            <a:ext cx="4984057" cy="76944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400" dirty="0">
                <a:solidFill>
                  <a:srgbClr val="DA932F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كان معكم / أحمد الصباري</a:t>
            </a:r>
          </a:p>
        </p:txBody>
      </p:sp>
    </p:spTree>
    <p:extLst>
      <p:ext uri="{BB962C8B-B14F-4D97-AF65-F5344CB8AC3E}">
        <p14:creationId xmlns:p14="http://schemas.microsoft.com/office/powerpoint/2010/main" val="166390663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واجهة">
  <a:themeElements>
    <a:clrScheme name="أصفر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واجهة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واجهة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5051</TotalTime>
  <Words>179</Words>
  <Application>Microsoft Office PowerPoint</Application>
  <PresentationFormat>شاشة عريضة</PresentationFormat>
  <Paragraphs>133</Paragraphs>
  <Slides>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7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5" baseType="lpstr">
      <vt:lpstr>AAA GoldenLotus</vt:lpstr>
      <vt:lpstr>Amiri</vt:lpstr>
      <vt:lpstr>Arabic Typesetting</vt:lpstr>
      <vt:lpstr>Arial</vt:lpstr>
      <vt:lpstr>Trebuchet MS</vt:lpstr>
      <vt:lpstr>Wingdings 3</vt:lpstr>
      <vt:lpstr>رموز الرياضيات العربية</vt:lpstr>
      <vt:lpstr>واجهة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أحمد الصباري</dc:creator>
  <cp:lastModifiedBy>أحمد الصباري</cp:lastModifiedBy>
  <cp:revision>295</cp:revision>
  <dcterms:created xsi:type="dcterms:W3CDTF">2020-06-10T13:04:58Z</dcterms:created>
  <dcterms:modified xsi:type="dcterms:W3CDTF">2020-06-19T10:34:07Z</dcterms:modified>
</cp:coreProperties>
</file>