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.jpg" ContentType="image/jpeg"/>
  <Override PartName="/ppt/media/image5.jp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21.jpg" ContentType="image/jpeg"/>
  <Override PartName="/ppt/notesSlides/notesSlide14.xml" ContentType="application/vnd.openxmlformats-officedocument.presentationml.notesSlide+xml"/>
  <Override PartName="/ppt/media/image23.jpg" ContentType="image/jpeg"/>
  <Override PartName="/ppt/notesSlides/notesSlide15.xml" ContentType="application/vnd.openxmlformats-officedocument.presentationml.notesSlide+xml"/>
  <Override PartName="/ppt/media/image25.jpg" ContentType="image/jpeg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18"/>
  </p:notesMasterIdLst>
  <p:sldIdLst>
    <p:sldId id="256" r:id="rId2"/>
    <p:sldId id="260" r:id="rId3"/>
    <p:sldId id="263" r:id="rId4"/>
    <p:sldId id="261" r:id="rId5"/>
    <p:sldId id="278" r:id="rId6"/>
    <p:sldId id="257" r:id="rId7"/>
    <p:sldId id="258" r:id="rId8"/>
    <p:sldId id="264" r:id="rId9"/>
    <p:sldId id="267" r:id="rId10"/>
    <p:sldId id="268" r:id="rId11"/>
    <p:sldId id="269" r:id="rId12"/>
    <p:sldId id="273" r:id="rId13"/>
    <p:sldId id="259" r:id="rId14"/>
    <p:sldId id="277" r:id="rId15"/>
    <p:sldId id="279" r:id="rId16"/>
    <p:sldId id="275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008000"/>
    <a:srgbClr val="FF6600"/>
    <a:srgbClr val="FF3399"/>
    <a:srgbClr val="FFFF99"/>
    <a:srgbClr val="293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54983D-1840-4CB9-B502-4292E5E34ECD}">
  <a:tblStyle styleId="{1E54983D-1840-4CB9-B502-4292E5E34E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ea7e9bfa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ea7e9bfa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gea7e9bfaa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6" name="Google Shape;2786;gea7e9bfaa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6" name="Google Shape;2596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7" name="Google Shape;2597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6" name="Google Shape;4206;gea7e9bfaad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7" name="Google Shape;4207;gea7e9bfaad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4" name="Google Shape;2174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" name="Google Shape;2980;gea7e9bfaa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1" name="Google Shape;2981;gea7e9bfaad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ea7e9bfaad_0_1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ea7e9bfaad_0_1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ea7e9bfaa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ea7e9bfaa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3" name="Google Shape;3433;gea7e9bfaad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4" name="Google Shape;3434;gea7e9bfaad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5" name="Google Shape;3785;gea7e9bfaa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6" name="Google Shape;3786;gea7e9bfaa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6" name="Google Shape;2266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9" name="Google Shape;4079;gea7e9bfaa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0" name="Google Shape;4080;gea7e9bfaa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9" name="Google Shape;4339;gea7e9bfaad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0" name="Google Shape;4340;gea7e9bfaad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7" name="Google Shape;4017;gea7e9bfaad_0_1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8" name="Google Shape;4018;gea7e9bfaad_0_1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bg>
      <p:bgPr>
        <a:solidFill>
          <a:schemeClr val="accent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0" name="Google Shape;10;p2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-237612" y="128854"/>
            <a:ext cx="1940335" cy="1644971"/>
            <a:chOff x="-526246" y="128858"/>
            <a:chExt cx="1940335" cy="1644971"/>
          </a:xfrm>
        </p:grpSpPr>
        <p:grpSp>
          <p:nvGrpSpPr>
            <p:cNvPr id="41" name="Google Shape;41;p2"/>
            <p:cNvGrpSpPr/>
            <p:nvPr/>
          </p:nvGrpSpPr>
          <p:grpSpPr>
            <a:xfrm rot="-1788659">
              <a:off x="1029677" y="201277"/>
              <a:ext cx="351497" cy="225982"/>
              <a:chOff x="2671300" y="2198700"/>
              <a:chExt cx="351525" cy="226000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 rot="-1788659">
              <a:off x="-451083" y="658040"/>
              <a:ext cx="1676414" cy="748614"/>
            </a:xfrm>
            <a:custGeom>
              <a:avLst/>
              <a:gdLst/>
              <a:ahLst/>
              <a:cxnLst/>
              <a:rect l="l" t="t" r="r" b="b"/>
              <a:pathLst>
                <a:path w="67062" h="29947" fill="none" extrusionOk="0">
                  <a:moveTo>
                    <a:pt x="67061" y="4542"/>
                  </a:moveTo>
                  <a:cubicBezTo>
                    <a:pt x="54850" y="0"/>
                    <a:pt x="40972" y="23"/>
                    <a:pt x="28760" y="4656"/>
                  </a:cubicBezTo>
                  <a:cubicBezTo>
                    <a:pt x="16572" y="9267"/>
                    <a:pt x="6141" y="18420"/>
                    <a:pt x="1" y="29947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/>
          <p:nvPr/>
        </p:nvSpPr>
        <p:spPr>
          <a:xfrm>
            <a:off x="3162963" y="4820200"/>
            <a:ext cx="122125" cy="135850"/>
          </a:xfrm>
          <a:custGeom>
            <a:avLst/>
            <a:gdLst/>
            <a:ahLst/>
            <a:cxnLst/>
            <a:rect l="l" t="t" r="r" b="b"/>
            <a:pathLst>
              <a:path w="4885" h="5434" fill="none" extrusionOk="0">
                <a:moveTo>
                  <a:pt x="274" y="3493"/>
                </a:moveTo>
                <a:cubicBezTo>
                  <a:pt x="411" y="4452"/>
                  <a:pt x="1370" y="5273"/>
                  <a:pt x="2351" y="5319"/>
                </a:cubicBezTo>
                <a:cubicBezTo>
                  <a:pt x="3903" y="5433"/>
                  <a:pt x="4702" y="4315"/>
                  <a:pt x="4816" y="3151"/>
                </a:cubicBezTo>
                <a:cubicBezTo>
                  <a:pt x="4885" y="2420"/>
                  <a:pt x="4519" y="1507"/>
                  <a:pt x="3903" y="1119"/>
                </a:cubicBezTo>
                <a:cubicBezTo>
                  <a:pt x="2191" y="1"/>
                  <a:pt x="0" y="1530"/>
                  <a:pt x="274" y="3493"/>
                </a:cubicBez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47;p2"/>
          <p:cNvGrpSpPr/>
          <p:nvPr/>
        </p:nvGrpSpPr>
        <p:grpSpPr>
          <a:xfrm>
            <a:off x="6525500" y="4704313"/>
            <a:ext cx="103900" cy="115875"/>
            <a:chOff x="1385075" y="3682325"/>
            <a:chExt cx="103900" cy="115875"/>
          </a:xfrm>
        </p:grpSpPr>
        <p:sp>
          <p:nvSpPr>
            <p:cNvPr id="48" name="Google Shape;48;p2"/>
            <p:cNvSpPr/>
            <p:nvPr/>
          </p:nvSpPr>
          <p:spPr>
            <a:xfrm>
              <a:off x="1399350" y="3682325"/>
              <a:ext cx="86200" cy="115875"/>
            </a:xfrm>
            <a:custGeom>
              <a:avLst/>
              <a:gdLst/>
              <a:ahLst/>
              <a:cxnLst/>
              <a:rect l="l" t="t" r="r" b="b"/>
              <a:pathLst>
                <a:path w="3448" h="4635" fill="none" extrusionOk="0">
                  <a:moveTo>
                    <a:pt x="0" y="1"/>
                  </a:moveTo>
                  <a:cubicBezTo>
                    <a:pt x="1073" y="1599"/>
                    <a:pt x="2215" y="3128"/>
                    <a:pt x="3447" y="4634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385075" y="3685200"/>
              <a:ext cx="103900" cy="110725"/>
            </a:xfrm>
            <a:custGeom>
              <a:avLst/>
              <a:gdLst/>
              <a:ahLst/>
              <a:cxnLst/>
              <a:rect l="l" t="t" r="r" b="b"/>
              <a:pathLst>
                <a:path w="4156" h="4429" fill="none" extrusionOk="0">
                  <a:moveTo>
                    <a:pt x="1" y="4428"/>
                  </a:moveTo>
                  <a:cubicBezTo>
                    <a:pt x="1644" y="2785"/>
                    <a:pt x="2534" y="1666"/>
                    <a:pt x="4155" y="0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Google Shape;50;p2"/>
          <p:cNvSpPr/>
          <p:nvPr/>
        </p:nvSpPr>
        <p:spPr>
          <a:xfrm>
            <a:off x="8601213" y="433650"/>
            <a:ext cx="195075" cy="211500"/>
          </a:xfrm>
          <a:custGeom>
            <a:avLst/>
            <a:gdLst/>
            <a:ahLst/>
            <a:cxnLst/>
            <a:rect l="l" t="t" r="r" b="b"/>
            <a:pathLst>
              <a:path w="7803" h="8460" extrusionOk="0">
                <a:moveTo>
                  <a:pt x="5958" y="1015"/>
                </a:moveTo>
                <a:lnTo>
                  <a:pt x="5270" y="3433"/>
                </a:lnTo>
                <a:lnTo>
                  <a:pt x="3993" y="2794"/>
                </a:lnTo>
                <a:lnTo>
                  <a:pt x="5958" y="1015"/>
                </a:lnTo>
                <a:close/>
                <a:moveTo>
                  <a:pt x="1414" y="2059"/>
                </a:moveTo>
                <a:lnTo>
                  <a:pt x="3117" y="2912"/>
                </a:lnTo>
                <a:lnTo>
                  <a:pt x="2229" y="3716"/>
                </a:lnTo>
                <a:lnTo>
                  <a:pt x="1414" y="2059"/>
                </a:lnTo>
                <a:close/>
                <a:moveTo>
                  <a:pt x="5584" y="4146"/>
                </a:moveTo>
                <a:lnTo>
                  <a:pt x="6706" y="4710"/>
                </a:lnTo>
                <a:lnTo>
                  <a:pt x="5373" y="4888"/>
                </a:lnTo>
                <a:lnTo>
                  <a:pt x="5584" y="4146"/>
                </a:lnTo>
                <a:close/>
                <a:moveTo>
                  <a:pt x="3595" y="3151"/>
                </a:moveTo>
                <a:lnTo>
                  <a:pt x="5130" y="3919"/>
                </a:lnTo>
                <a:lnTo>
                  <a:pt x="4834" y="4958"/>
                </a:lnTo>
                <a:lnTo>
                  <a:pt x="2964" y="5208"/>
                </a:lnTo>
                <a:lnTo>
                  <a:pt x="2457" y="4179"/>
                </a:lnTo>
                <a:lnTo>
                  <a:pt x="3595" y="3151"/>
                </a:lnTo>
                <a:close/>
                <a:moveTo>
                  <a:pt x="2074" y="4528"/>
                </a:moveTo>
                <a:lnTo>
                  <a:pt x="2445" y="5280"/>
                </a:lnTo>
                <a:lnTo>
                  <a:pt x="1034" y="5469"/>
                </a:lnTo>
                <a:lnTo>
                  <a:pt x="2074" y="4528"/>
                </a:lnTo>
                <a:close/>
                <a:moveTo>
                  <a:pt x="4686" y="5480"/>
                </a:moveTo>
                <a:lnTo>
                  <a:pt x="4104" y="7522"/>
                </a:lnTo>
                <a:lnTo>
                  <a:pt x="3197" y="5680"/>
                </a:lnTo>
                <a:lnTo>
                  <a:pt x="4686" y="5480"/>
                </a:lnTo>
                <a:close/>
                <a:moveTo>
                  <a:pt x="6436" y="1"/>
                </a:moveTo>
                <a:cubicBezTo>
                  <a:pt x="6376" y="1"/>
                  <a:pt x="6316" y="23"/>
                  <a:pt x="6269" y="65"/>
                </a:cubicBezTo>
                <a:lnTo>
                  <a:pt x="3515" y="2555"/>
                </a:lnTo>
                <a:lnTo>
                  <a:pt x="975" y="1283"/>
                </a:lnTo>
                <a:cubicBezTo>
                  <a:pt x="940" y="1266"/>
                  <a:pt x="901" y="1257"/>
                  <a:pt x="863" y="1257"/>
                </a:cubicBezTo>
                <a:cubicBezTo>
                  <a:pt x="799" y="1257"/>
                  <a:pt x="736" y="1282"/>
                  <a:pt x="688" y="1329"/>
                </a:cubicBezTo>
                <a:cubicBezTo>
                  <a:pt x="613" y="1405"/>
                  <a:pt x="593" y="1520"/>
                  <a:pt x="640" y="1616"/>
                </a:cubicBezTo>
                <a:lnTo>
                  <a:pt x="1845" y="4063"/>
                </a:lnTo>
                <a:lnTo>
                  <a:pt x="105" y="5636"/>
                </a:lnTo>
                <a:cubicBezTo>
                  <a:pt x="23" y="5709"/>
                  <a:pt x="0" y="5827"/>
                  <a:pt x="46" y="5925"/>
                </a:cubicBezTo>
                <a:cubicBezTo>
                  <a:pt x="86" y="6011"/>
                  <a:pt x="170" y="6070"/>
                  <a:pt x="263" y="6070"/>
                </a:cubicBezTo>
                <a:cubicBezTo>
                  <a:pt x="277" y="6070"/>
                  <a:pt x="291" y="6069"/>
                  <a:pt x="305" y="6066"/>
                </a:cubicBezTo>
                <a:lnTo>
                  <a:pt x="2676" y="5749"/>
                </a:lnTo>
                <a:lnTo>
                  <a:pt x="3943" y="8321"/>
                </a:lnTo>
                <a:cubicBezTo>
                  <a:pt x="3986" y="8406"/>
                  <a:pt x="4073" y="8460"/>
                  <a:pt x="4167" y="8460"/>
                </a:cubicBezTo>
                <a:lnTo>
                  <a:pt x="4189" y="8460"/>
                </a:lnTo>
                <a:cubicBezTo>
                  <a:pt x="4292" y="8450"/>
                  <a:pt x="4377" y="8380"/>
                  <a:pt x="4405" y="8281"/>
                </a:cubicBezTo>
                <a:lnTo>
                  <a:pt x="5224" y="5409"/>
                </a:lnTo>
                <a:lnTo>
                  <a:pt x="7574" y="5095"/>
                </a:lnTo>
                <a:cubicBezTo>
                  <a:pt x="7681" y="5081"/>
                  <a:pt x="7768" y="4998"/>
                  <a:pt x="7786" y="4890"/>
                </a:cubicBezTo>
                <a:cubicBezTo>
                  <a:pt x="7802" y="4783"/>
                  <a:pt x="7749" y="4676"/>
                  <a:pt x="7651" y="4627"/>
                </a:cubicBezTo>
                <a:lnTo>
                  <a:pt x="5722" y="3661"/>
                </a:lnTo>
                <a:lnTo>
                  <a:pt x="6675" y="319"/>
                </a:lnTo>
                <a:cubicBezTo>
                  <a:pt x="6706" y="211"/>
                  <a:pt x="6661" y="98"/>
                  <a:pt x="6567" y="39"/>
                </a:cubicBezTo>
                <a:cubicBezTo>
                  <a:pt x="6527" y="13"/>
                  <a:pt x="6482" y="1"/>
                  <a:pt x="64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" name="Google Shape;51;p2"/>
          <p:cNvGrpSpPr/>
          <p:nvPr/>
        </p:nvGrpSpPr>
        <p:grpSpPr>
          <a:xfrm>
            <a:off x="5053060" y="128839"/>
            <a:ext cx="195076" cy="215146"/>
            <a:chOff x="3080000" y="3727500"/>
            <a:chExt cx="99625" cy="109875"/>
          </a:xfrm>
        </p:grpSpPr>
        <p:sp>
          <p:nvSpPr>
            <p:cNvPr id="52" name="Google Shape;52;p2"/>
            <p:cNvSpPr/>
            <p:nvPr/>
          </p:nvSpPr>
          <p:spPr>
            <a:xfrm>
              <a:off x="3096775" y="3751800"/>
              <a:ext cx="60225" cy="59975"/>
            </a:xfrm>
            <a:custGeom>
              <a:avLst/>
              <a:gdLst/>
              <a:ahLst/>
              <a:cxnLst/>
              <a:rect l="l" t="t" r="r" b="b"/>
              <a:pathLst>
                <a:path w="2409" h="2399" extrusionOk="0">
                  <a:moveTo>
                    <a:pt x="187" y="0"/>
                  </a:moveTo>
                  <a:cubicBezTo>
                    <a:pt x="137" y="0"/>
                    <a:pt x="88" y="23"/>
                    <a:pt x="56" y="66"/>
                  </a:cubicBezTo>
                  <a:cubicBezTo>
                    <a:pt x="1" y="139"/>
                    <a:pt x="15" y="243"/>
                    <a:pt x="89" y="298"/>
                  </a:cubicBezTo>
                  <a:cubicBezTo>
                    <a:pt x="853" y="875"/>
                    <a:pt x="1524" y="1560"/>
                    <a:pt x="2089" y="2331"/>
                  </a:cubicBezTo>
                  <a:cubicBezTo>
                    <a:pt x="2121" y="2376"/>
                    <a:pt x="2171" y="2399"/>
                    <a:pt x="2223" y="2399"/>
                  </a:cubicBezTo>
                  <a:cubicBezTo>
                    <a:pt x="2256" y="2399"/>
                    <a:pt x="2291" y="2388"/>
                    <a:pt x="2319" y="2369"/>
                  </a:cubicBezTo>
                  <a:cubicBezTo>
                    <a:pt x="2393" y="2315"/>
                    <a:pt x="2409" y="2211"/>
                    <a:pt x="2355" y="2137"/>
                  </a:cubicBezTo>
                  <a:cubicBezTo>
                    <a:pt x="1773" y="1340"/>
                    <a:pt x="1077" y="631"/>
                    <a:pt x="287" y="35"/>
                  </a:cubicBezTo>
                  <a:cubicBezTo>
                    <a:pt x="257" y="11"/>
                    <a:pt x="222" y="0"/>
                    <a:pt x="1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106225" y="3744750"/>
              <a:ext cx="45925" cy="73150"/>
            </a:xfrm>
            <a:custGeom>
              <a:avLst/>
              <a:gdLst/>
              <a:ahLst/>
              <a:cxnLst/>
              <a:rect l="l" t="t" r="r" b="b"/>
              <a:pathLst>
                <a:path w="1837" h="2926" extrusionOk="0">
                  <a:moveTo>
                    <a:pt x="1648" y="1"/>
                  </a:moveTo>
                  <a:cubicBezTo>
                    <a:pt x="1590" y="1"/>
                    <a:pt x="1534" y="31"/>
                    <a:pt x="1504" y="85"/>
                  </a:cubicBezTo>
                  <a:lnTo>
                    <a:pt x="45" y="2680"/>
                  </a:lnTo>
                  <a:cubicBezTo>
                    <a:pt x="0" y="2759"/>
                    <a:pt x="29" y="2860"/>
                    <a:pt x="108" y="2905"/>
                  </a:cubicBezTo>
                  <a:cubicBezTo>
                    <a:pt x="134" y="2920"/>
                    <a:pt x="162" y="2926"/>
                    <a:pt x="189" y="2926"/>
                  </a:cubicBezTo>
                  <a:cubicBezTo>
                    <a:pt x="246" y="2926"/>
                    <a:pt x="303" y="2895"/>
                    <a:pt x="333" y="2842"/>
                  </a:cubicBezTo>
                  <a:lnTo>
                    <a:pt x="1792" y="248"/>
                  </a:lnTo>
                  <a:cubicBezTo>
                    <a:pt x="1836" y="168"/>
                    <a:pt x="1809" y="68"/>
                    <a:pt x="1729" y="23"/>
                  </a:cubicBezTo>
                  <a:cubicBezTo>
                    <a:pt x="1703" y="8"/>
                    <a:pt x="1675" y="1"/>
                    <a:pt x="16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080000" y="3775125"/>
              <a:ext cx="99625" cy="14400"/>
            </a:xfrm>
            <a:custGeom>
              <a:avLst/>
              <a:gdLst/>
              <a:ahLst/>
              <a:cxnLst/>
              <a:rect l="l" t="t" r="r" b="b"/>
              <a:pathLst>
                <a:path w="3985" h="576" extrusionOk="0">
                  <a:moveTo>
                    <a:pt x="3405" y="1"/>
                  </a:moveTo>
                  <a:cubicBezTo>
                    <a:pt x="2317" y="1"/>
                    <a:pt x="1225" y="84"/>
                    <a:pt x="152" y="247"/>
                  </a:cubicBezTo>
                  <a:cubicBezTo>
                    <a:pt x="62" y="260"/>
                    <a:pt x="1" y="345"/>
                    <a:pt x="13" y="435"/>
                  </a:cubicBezTo>
                  <a:cubicBezTo>
                    <a:pt x="27" y="517"/>
                    <a:pt x="97" y="575"/>
                    <a:pt x="178" y="575"/>
                  </a:cubicBezTo>
                  <a:cubicBezTo>
                    <a:pt x="185" y="575"/>
                    <a:pt x="194" y="574"/>
                    <a:pt x="202" y="574"/>
                  </a:cubicBezTo>
                  <a:cubicBezTo>
                    <a:pt x="1260" y="413"/>
                    <a:pt x="2338" y="332"/>
                    <a:pt x="3411" y="332"/>
                  </a:cubicBezTo>
                  <a:cubicBezTo>
                    <a:pt x="3546" y="332"/>
                    <a:pt x="3680" y="333"/>
                    <a:pt x="3815" y="336"/>
                  </a:cubicBezTo>
                  <a:cubicBezTo>
                    <a:pt x="3904" y="331"/>
                    <a:pt x="3982" y="264"/>
                    <a:pt x="3983" y="173"/>
                  </a:cubicBezTo>
                  <a:cubicBezTo>
                    <a:pt x="3984" y="81"/>
                    <a:pt x="3912" y="6"/>
                    <a:pt x="3821" y="5"/>
                  </a:cubicBezTo>
                  <a:cubicBezTo>
                    <a:pt x="3682" y="2"/>
                    <a:pt x="3543" y="1"/>
                    <a:pt x="3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124475" y="3727500"/>
              <a:ext cx="10275" cy="109875"/>
            </a:xfrm>
            <a:custGeom>
              <a:avLst/>
              <a:gdLst/>
              <a:ahLst/>
              <a:cxnLst/>
              <a:rect l="l" t="t" r="r" b="b"/>
              <a:pathLst>
                <a:path w="411" h="4395" extrusionOk="0">
                  <a:moveTo>
                    <a:pt x="174" y="0"/>
                  </a:moveTo>
                  <a:cubicBezTo>
                    <a:pt x="171" y="0"/>
                    <a:pt x="167" y="1"/>
                    <a:pt x="164" y="1"/>
                  </a:cubicBezTo>
                  <a:cubicBezTo>
                    <a:pt x="73" y="4"/>
                    <a:pt x="1" y="78"/>
                    <a:pt x="2" y="169"/>
                  </a:cubicBezTo>
                  <a:lnTo>
                    <a:pt x="78" y="4232"/>
                  </a:lnTo>
                  <a:cubicBezTo>
                    <a:pt x="79" y="4322"/>
                    <a:pt x="153" y="4394"/>
                    <a:pt x="243" y="4394"/>
                  </a:cubicBezTo>
                  <a:cubicBezTo>
                    <a:pt x="243" y="4394"/>
                    <a:pt x="244" y="4394"/>
                    <a:pt x="247" y="4392"/>
                  </a:cubicBezTo>
                  <a:cubicBezTo>
                    <a:pt x="338" y="4391"/>
                    <a:pt x="410" y="4316"/>
                    <a:pt x="409" y="4224"/>
                  </a:cubicBezTo>
                  <a:lnTo>
                    <a:pt x="333" y="163"/>
                  </a:lnTo>
                  <a:cubicBezTo>
                    <a:pt x="331" y="75"/>
                    <a:pt x="254" y="0"/>
                    <a:pt x="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2"/>
          <p:cNvSpPr/>
          <p:nvPr/>
        </p:nvSpPr>
        <p:spPr>
          <a:xfrm>
            <a:off x="8918413" y="1773825"/>
            <a:ext cx="122125" cy="135850"/>
          </a:xfrm>
          <a:custGeom>
            <a:avLst/>
            <a:gdLst/>
            <a:ahLst/>
            <a:cxnLst/>
            <a:rect l="l" t="t" r="r" b="b"/>
            <a:pathLst>
              <a:path w="4885" h="5434" fill="none" extrusionOk="0">
                <a:moveTo>
                  <a:pt x="274" y="3493"/>
                </a:moveTo>
                <a:cubicBezTo>
                  <a:pt x="411" y="4452"/>
                  <a:pt x="1370" y="5273"/>
                  <a:pt x="2351" y="5319"/>
                </a:cubicBezTo>
                <a:cubicBezTo>
                  <a:pt x="3903" y="5433"/>
                  <a:pt x="4702" y="4315"/>
                  <a:pt x="4816" y="3151"/>
                </a:cubicBezTo>
                <a:cubicBezTo>
                  <a:pt x="4885" y="2420"/>
                  <a:pt x="4519" y="1507"/>
                  <a:pt x="3903" y="1119"/>
                </a:cubicBezTo>
                <a:cubicBezTo>
                  <a:pt x="2191" y="1"/>
                  <a:pt x="0" y="1530"/>
                  <a:pt x="274" y="3493"/>
                </a:cubicBez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>
            <a:off x="3383800" y="422913"/>
            <a:ext cx="103900" cy="115875"/>
            <a:chOff x="1385075" y="3682325"/>
            <a:chExt cx="103900" cy="115875"/>
          </a:xfrm>
        </p:grpSpPr>
        <p:sp>
          <p:nvSpPr>
            <p:cNvPr id="58" name="Google Shape;58;p2"/>
            <p:cNvSpPr/>
            <p:nvPr/>
          </p:nvSpPr>
          <p:spPr>
            <a:xfrm>
              <a:off x="1399350" y="3682325"/>
              <a:ext cx="86200" cy="115875"/>
            </a:xfrm>
            <a:custGeom>
              <a:avLst/>
              <a:gdLst/>
              <a:ahLst/>
              <a:cxnLst/>
              <a:rect l="l" t="t" r="r" b="b"/>
              <a:pathLst>
                <a:path w="3448" h="4635" fill="none" extrusionOk="0">
                  <a:moveTo>
                    <a:pt x="0" y="1"/>
                  </a:moveTo>
                  <a:cubicBezTo>
                    <a:pt x="1073" y="1599"/>
                    <a:pt x="2215" y="3128"/>
                    <a:pt x="3447" y="4634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385075" y="3685200"/>
              <a:ext cx="103900" cy="110725"/>
            </a:xfrm>
            <a:custGeom>
              <a:avLst/>
              <a:gdLst/>
              <a:ahLst/>
              <a:cxnLst/>
              <a:rect l="l" t="t" r="r" b="b"/>
              <a:pathLst>
                <a:path w="4156" h="4429" fill="none" extrusionOk="0">
                  <a:moveTo>
                    <a:pt x="1" y="4428"/>
                  </a:moveTo>
                  <a:cubicBezTo>
                    <a:pt x="1644" y="2785"/>
                    <a:pt x="2534" y="1666"/>
                    <a:pt x="4155" y="0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0;p2"/>
          <p:cNvGrpSpPr/>
          <p:nvPr/>
        </p:nvGrpSpPr>
        <p:grpSpPr>
          <a:xfrm rot="3544474" flipH="1">
            <a:off x="4794348" y="4734470"/>
            <a:ext cx="351510" cy="225990"/>
            <a:chOff x="2671300" y="2198700"/>
            <a:chExt cx="351525" cy="226000"/>
          </a:xfrm>
        </p:grpSpPr>
        <p:sp>
          <p:nvSpPr>
            <p:cNvPr id="61" name="Google Shape;61;p2"/>
            <p:cNvSpPr/>
            <p:nvPr/>
          </p:nvSpPr>
          <p:spPr>
            <a:xfrm>
              <a:off x="2671300" y="2198700"/>
              <a:ext cx="351525" cy="225425"/>
            </a:xfrm>
            <a:custGeom>
              <a:avLst/>
              <a:gdLst/>
              <a:ahLst/>
              <a:cxnLst/>
              <a:rect l="l" t="t" r="r" b="b"/>
              <a:pathLst>
                <a:path w="14061" h="9017" fill="none" extrusionOk="0">
                  <a:moveTo>
                    <a:pt x="2351" y="0"/>
                  </a:moveTo>
                  <a:cubicBezTo>
                    <a:pt x="5547" y="2694"/>
                    <a:pt x="10865" y="6323"/>
                    <a:pt x="14060" y="9016"/>
                  </a:cubicBezTo>
                  <a:cubicBezTo>
                    <a:pt x="9199" y="8605"/>
                    <a:pt x="5250" y="8309"/>
                    <a:pt x="0" y="7601"/>
                  </a:cubicBezTo>
                  <a:cubicBezTo>
                    <a:pt x="297" y="6734"/>
                    <a:pt x="1027" y="4291"/>
                    <a:pt x="1164" y="4246"/>
                  </a:cubicBezTo>
                  <a:cubicBezTo>
                    <a:pt x="1255" y="4223"/>
                    <a:pt x="5364" y="5592"/>
                    <a:pt x="7350" y="6254"/>
                  </a:cubicBezTo>
                  <a:cubicBezTo>
                    <a:pt x="5159" y="5067"/>
                    <a:pt x="3447" y="4451"/>
                    <a:pt x="1415" y="3424"/>
                  </a:cubicBezTo>
                  <a:cubicBezTo>
                    <a:pt x="1712" y="2488"/>
                    <a:pt x="2077" y="936"/>
                    <a:pt x="2351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706675" y="2283725"/>
              <a:ext cx="4575" cy="23425"/>
            </a:xfrm>
            <a:custGeom>
              <a:avLst/>
              <a:gdLst/>
              <a:ahLst/>
              <a:cxnLst/>
              <a:rect l="l" t="t" r="r" b="b"/>
              <a:pathLst>
                <a:path w="183" h="937" fill="none" extrusionOk="0">
                  <a:moveTo>
                    <a:pt x="0" y="0"/>
                  </a:moveTo>
                  <a:cubicBezTo>
                    <a:pt x="69" y="343"/>
                    <a:pt x="114" y="594"/>
                    <a:pt x="183" y="936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718650" y="2397850"/>
              <a:ext cx="301900" cy="26850"/>
            </a:xfrm>
            <a:custGeom>
              <a:avLst/>
              <a:gdLst/>
              <a:ahLst/>
              <a:cxnLst/>
              <a:rect l="l" t="t" r="r" b="b"/>
              <a:pathLst>
                <a:path w="12076" h="1074" fill="none" extrusionOk="0">
                  <a:moveTo>
                    <a:pt x="12075" y="1073"/>
                  </a:moveTo>
                  <a:cubicBezTo>
                    <a:pt x="6666" y="1005"/>
                    <a:pt x="3949" y="982"/>
                    <a:pt x="138" y="822"/>
                  </a:cubicBezTo>
                  <a:cubicBezTo>
                    <a:pt x="92" y="548"/>
                    <a:pt x="46" y="274"/>
                    <a:pt x="1" y="0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64;p2"/>
          <p:cNvGrpSpPr/>
          <p:nvPr/>
        </p:nvGrpSpPr>
        <p:grpSpPr>
          <a:xfrm>
            <a:off x="134350" y="3932988"/>
            <a:ext cx="103900" cy="115875"/>
            <a:chOff x="1385075" y="3682325"/>
            <a:chExt cx="103900" cy="115875"/>
          </a:xfrm>
        </p:grpSpPr>
        <p:sp>
          <p:nvSpPr>
            <p:cNvPr id="65" name="Google Shape;65;p2"/>
            <p:cNvSpPr/>
            <p:nvPr/>
          </p:nvSpPr>
          <p:spPr>
            <a:xfrm>
              <a:off x="1399350" y="3682325"/>
              <a:ext cx="86200" cy="115875"/>
            </a:xfrm>
            <a:custGeom>
              <a:avLst/>
              <a:gdLst/>
              <a:ahLst/>
              <a:cxnLst/>
              <a:rect l="l" t="t" r="r" b="b"/>
              <a:pathLst>
                <a:path w="3448" h="4635" fill="none" extrusionOk="0">
                  <a:moveTo>
                    <a:pt x="0" y="1"/>
                  </a:moveTo>
                  <a:cubicBezTo>
                    <a:pt x="1073" y="1599"/>
                    <a:pt x="2215" y="3128"/>
                    <a:pt x="3447" y="4634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385075" y="3685200"/>
              <a:ext cx="103900" cy="110725"/>
            </a:xfrm>
            <a:custGeom>
              <a:avLst/>
              <a:gdLst/>
              <a:ahLst/>
              <a:cxnLst/>
              <a:rect l="l" t="t" r="r" b="b"/>
              <a:pathLst>
                <a:path w="4156" h="4429" fill="none" extrusionOk="0">
                  <a:moveTo>
                    <a:pt x="1" y="4428"/>
                  </a:moveTo>
                  <a:cubicBezTo>
                    <a:pt x="1644" y="2785"/>
                    <a:pt x="2534" y="1666"/>
                    <a:pt x="4155" y="0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C3CE4850-3AC4-4594-A576-3F92E59F90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2551" y="322553"/>
            <a:ext cx="7456054" cy="448094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8BEF4EC-E49C-4AE8-B3B4-BAD2924F43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96645" y="1729536"/>
            <a:ext cx="1989862" cy="19898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bg>
      <p:bgPr>
        <a:solidFill>
          <a:schemeClr val="accent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3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69" name="Google Shape;69;p3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" name="Google Shape;97;p3"/>
          <p:cNvGrpSpPr/>
          <p:nvPr/>
        </p:nvGrpSpPr>
        <p:grpSpPr>
          <a:xfrm rot="270461">
            <a:off x="1053342" y="514330"/>
            <a:ext cx="7122966" cy="4114839"/>
            <a:chOff x="1010575" y="509220"/>
            <a:chExt cx="7122300" cy="4114455"/>
          </a:xfrm>
        </p:grpSpPr>
        <p:sp>
          <p:nvSpPr>
            <p:cNvPr id="98" name="Google Shape;98;p3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" name="Google Shape;99;p3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1" name="Google Shape;101;p3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Google Shape;102;p3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3" name="Google Shape;103;p3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9" name="Google Shape;109;p3"/>
          <p:cNvGrpSpPr/>
          <p:nvPr/>
        </p:nvGrpSpPr>
        <p:grpSpPr>
          <a:xfrm>
            <a:off x="-478096" y="240800"/>
            <a:ext cx="9204671" cy="5091254"/>
            <a:chOff x="-478096" y="240800"/>
            <a:chExt cx="9204671" cy="5091254"/>
          </a:xfrm>
        </p:grpSpPr>
        <p:grpSp>
          <p:nvGrpSpPr>
            <p:cNvPr id="110" name="Google Shape;110;p3"/>
            <p:cNvGrpSpPr/>
            <p:nvPr/>
          </p:nvGrpSpPr>
          <p:grpSpPr>
            <a:xfrm rot="10800000" flipH="1">
              <a:off x="-478096" y="3687083"/>
              <a:ext cx="1940335" cy="1644971"/>
              <a:chOff x="-526246" y="128858"/>
              <a:chExt cx="1940335" cy="1644971"/>
            </a:xfrm>
          </p:grpSpPr>
          <p:grpSp>
            <p:nvGrpSpPr>
              <p:cNvPr id="111" name="Google Shape;111;p3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112" name="Google Shape;112;p3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5" name="Google Shape;115;p3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6" name="Google Shape;116;p3"/>
            <p:cNvSpPr/>
            <p:nvPr/>
          </p:nvSpPr>
          <p:spPr>
            <a:xfrm>
              <a:off x="8380013" y="24080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7" name="Google Shape;117;p3"/>
            <p:cNvGrpSpPr/>
            <p:nvPr/>
          </p:nvGrpSpPr>
          <p:grpSpPr>
            <a:xfrm>
              <a:off x="5205460" y="281239"/>
              <a:ext cx="195076" cy="215146"/>
              <a:chOff x="3080000" y="3727500"/>
              <a:chExt cx="99625" cy="109875"/>
            </a:xfrm>
          </p:grpSpPr>
          <p:sp>
            <p:nvSpPr>
              <p:cNvPr id="118" name="Google Shape;118;p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2" name="Google Shape;122;p3"/>
            <p:cNvSpPr/>
            <p:nvPr/>
          </p:nvSpPr>
          <p:spPr>
            <a:xfrm>
              <a:off x="8604450" y="227135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" name="Google Shape;123;p3"/>
            <p:cNvGrpSpPr/>
            <p:nvPr/>
          </p:nvGrpSpPr>
          <p:grpSpPr>
            <a:xfrm>
              <a:off x="3553575" y="330863"/>
              <a:ext cx="103900" cy="115875"/>
              <a:chOff x="1385075" y="3682325"/>
              <a:chExt cx="103900" cy="11587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2936725" y="4786813"/>
              <a:ext cx="103900" cy="115875"/>
              <a:chOff x="1385075" y="3682325"/>
              <a:chExt cx="103900" cy="115875"/>
            </a:xfrm>
          </p:grpSpPr>
          <p:sp>
            <p:nvSpPr>
              <p:cNvPr id="127" name="Google Shape;127;p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" name="Google Shape;129;p3"/>
            <p:cNvGrpSpPr/>
            <p:nvPr/>
          </p:nvGrpSpPr>
          <p:grpSpPr>
            <a:xfrm>
              <a:off x="257860" y="2835614"/>
              <a:ext cx="195076" cy="215146"/>
              <a:chOff x="3080000" y="3727500"/>
              <a:chExt cx="99625" cy="109875"/>
            </a:xfrm>
          </p:grpSpPr>
          <p:sp>
            <p:nvSpPr>
              <p:cNvPr id="130" name="Google Shape;130;p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4" name="Google Shape;134;p3"/>
            <p:cNvSpPr/>
            <p:nvPr/>
          </p:nvSpPr>
          <p:spPr>
            <a:xfrm>
              <a:off x="5252213" y="501070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" name="Google Shape;135;p3"/>
            <p:cNvGrpSpPr/>
            <p:nvPr/>
          </p:nvGrpSpPr>
          <p:grpSpPr>
            <a:xfrm>
              <a:off x="8613563" y="3910463"/>
              <a:ext cx="103900" cy="115875"/>
              <a:chOff x="1385075" y="3682325"/>
              <a:chExt cx="103900" cy="115875"/>
            </a:xfrm>
          </p:grpSpPr>
          <p:sp>
            <p:nvSpPr>
              <p:cNvPr id="136" name="Google Shape;136;p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8" name="Google Shape;138;p3"/>
            <p:cNvSpPr/>
            <p:nvPr/>
          </p:nvSpPr>
          <p:spPr>
            <a:xfrm>
              <a:off x="590975" y="9768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 rot="120095">
            <a:off x="2047152" y="2359590"/>
            <a:ext cx="5067692" cy="841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" name="Google Shape;141;p3"/>
          <p:cNvSpPr txBox="1">
            <a:spLocks noGrp="1"/>
          </p:cNvSpPr>
          <p:nvPr>
            <p:ph type="subTitle" idx="1"/>
          </p:nvPr>
        </p:nvSpPr>
        <p:spPr>
          <a:xfrm rot="120095">
            <a:off x="2023456" y="3200976"/>
            <a:ext cx="5067692" cy="5154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4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44" name="Google Shape;144;p4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" name="Google Shape;183;p4"/>
          <p:cNvGrpSpPr/>
          <p:nvPr/>
        </p:nvGrpSpPr>
        <p:grpSpPr>
          <a:xfrm>
            <a:off x="615560" y="324252"/>
            <a:ext cx="8363190" cy="4443748"/>
            <a:chOff x="615560" y="324252"/>
            <a:chExt cx="8363190" cy="4443748"/>
          </a:xfrm>
        </p:grpSpPr>
        <p:grpSp>
          <p:nvGrpSpPr>
            <p:cNvPr id="184" name="Google Shape;184;p4"/>
            <p:cNvGrpSpPr/>
            <p:nvPr/>
          </p:nvGrpSpPr>
          <p:grpSpPr>
            <a:xfrm>
              <a:off x="8874850" y="3912550"/>
              <a:ext cx="103900" cy="115875"/>
              <a:chOff x="1385075" y="3682325"/>
              <a:chExt cx="103900" cy="115875"/>
            </a:xfrm>
          </p:grpSpPr>
          <p:sp>
            <p:nvSpPr>
              <p:cNvPr id="185" name="Google Shape;185;p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7" name="Google Shape;187;p4"/>
            <p:cNvSpPr/>
            <p:nvPr/>
          </p:nvSpPr>
          <p:spPr>
            <a:xfrm>
              <a:off x="8533013" y="463215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8783663" y="4336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9" name="Google Shape;189;p4"/>
            <p:cNvGrpSpPr/>
            <p:nvPr/>
          </p:nvGrpSpPr>
          <p:grpSpPr>
            <a:xfrm>
              <a:off x="615560" y="324252"/>
              <a:ext cx="195076" cy="215146"/>
              <a:chOff x="3080000" y="3727500"/>
              <a:chExt cx="99625" cy="109875"/>
            </a:xfrm>
          </p:grpSpPr>
          <p:sp>
            <p:nvSpPr>
              <p:cNvPr id="190" name="Google Shape;190;p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_AND_TWO_COLUMN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5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96" name="Google Shape;196;p5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6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260" name="Google Shape;260;p6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userDrawn="1">
  <p:cSld name="MAIN_POINT">
    <p:bg>
      <p:bgPr>
        <a:solidFill>
          <a:schemeClr val="accent3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8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375" name="Google Shape;375;p8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8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" name="Google Shape;403;p8"/>
          <p:cNvGrpSpPr/>
          <p:nvPr/>
        </p:nvGrpSpPr>
        <p:grpSpPr>
          <a:xfrm>
            <a:off x="187036" y="509220"/>
            <a:ext cx="8680336" cy="4114455"/>
            <a:chOff x="1010575" y="509220"/>
            <a:chExt cx="7122300" cy="4114455"/>
          </a:xfrm>
        </p:grpSpPr>
        <p:sp>
          <p:nvSpPr>
            <p:cNvPr id="404" name="Google Shape;404;p8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5" name="Google Shape;405;p8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406" name="Google Shape;406;p8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407" name="Google Shape;407;p8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8" name="Google Shape;408;p8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09" name="Google Shape;409;p8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8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8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8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8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5" name="Google Shape;415;p8"/>
          <p:cNvGrpSpPr/>
          <p:nvPr/>
        </p:nvGrpSpPr>
        <p:grpSpPr>
          <a:xfrm>
            <a:off x="-316737" y="99586"/>
            <a:ext cx="9379184" cy="5144067"/>
            <a:chOff x="-534946" y="124608"/>
            <a:chExt cx="9379184" cy="5144067"/>
          </a:xfrm>
        </p:grpSpPr>
        <p:grpSp>
          <p:nvGrpSpPr>
            <p:cNvPr id="416" name="Google Shape;416;p8"/>
            <p:cNvGrpSpPr/>
            <p:nvPr/>
          </p:nvGrpSpPr>
          <p:grpSpPr>
            <a:xfrm rot="10800000" flipH="1">
              <a:off x="-534946" y="3623704"/>
              <a:ext cx="1940335" cy="1644971"/>
              <a:chOff x="-526246" y="128858"/>
              <a:chExt cx="1940335" cy="1644971"/>
            </a:xfrm>
          </p:grpSpPr>
          <p:grpSp>
            <p:nvGrpSpPr>
              <p:cNvPr id="417" name="Google Shape;417;p8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418" name="Google Shape;418;p8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8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8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21" name="Google Shape;421;p8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2" name="Google Shape;422;p8"/>
            <p:cNvSpPr/>
            <p:nvPr/>
          </p:nvSpPr>
          <p:spPr>
            <a:xfrm rot="10800000" flipH="1">
              <a:off x="1503513" y="210583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 rot="10800000" flipH="1">
              <a:off x="1635224" y="4868856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1" name="Google Shape;431;p8"/>
            <p:cNvSpPr/>
            <p:nvPr/>
          </p:nvSpPr>
          <p:spPr>
            <a:xfrm rot="10800000" flipH="1">
              <a:off x="8649163" y="3344833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2" name="Google Shape;432;p8"/>
            <p:cNvGrpSpPr/>
            <p:nvPr/>
          </p:nvGrpSpPr>
          <p:grpSpPr>
            <a:xfrm rot="10800000" flipH="1">
              <a:off x="4878175" y="260458"/>
              <a:ext cx="103900" cy="115875"/>
              <a:chOff x="1385075" y="3682325"/>
              <a:chExt cx="103900" cy="115875"/>
            </a:xfrm>
          </p:grpSpPr>
          <p:sp>
            <p:nvSpPr>
              <p:cNvPr id="433" name="Google Shape;433;p8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8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5" name="Google Shape;435;p8"/>
            <p:cNvSpPr/>
            <p:nvPr/>
          </p:nvSpPr>
          <p:spPr>
            <a:xfrm rot="10800000" flipH="1">
              <a:off x="8527038" y="124608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_TITLE_AND_DESCRIPTION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9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439" name="Google Shape;439;p9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11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519" name="Google Shape;519;p11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1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1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1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1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1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1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1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1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1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1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1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1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1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1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1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1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1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1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1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1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1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1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1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1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1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1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1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11"/>
          <p:cNvGrpSpPr/>
          <p:nvPr/>
        </p:nvGrpSpPr>
        <p:grpSpPr>
          <a:xfrm rot="270461">
            <a:off x="964417" y="514330"/>
            <a:ext cx="7122966" cy="4114839"/>
            <a:chOff x="1010575" y="509220"/>
            <a:chExt cx="7122300" cy="4114455"/>
          </a:xfrm>
        </p:grpSpPr>
        <p:sp>
          <p:nvSpPr>
            <p:cNvPr id="548" name="Google Shape;548;p11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9" name="Google Shape;549;p11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550" name="Google Shape;550;p11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551" name="Google Shape;551;p11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" name="Google Shape;552;p11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53" name="Google Shape;553;p11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11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11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11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11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11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9" name="Google Shape;559;p11"/>
          <p:cNvGrpSpPr/>
          <p:nvPr/>
        </p:nvGrpSpPr>
        <p:grpSpPr>
          <a:xfrm>
            <a:off x="262516" y="156758"/>
            <a:ext cx="9312921" cy="4903392"/>
            <a:chOff x="262516" y="156758"/>
            <a:chExt cx="9312921" cy="4903392"/>
          </a:xfrm>
        </p:grpSpPr>
        <p:grpSp>
          <p:nvGrpSpPr>
            <p:cNvPr id="560" name="Google Shape;560;p11"/>
            <p:cNvGrpSpPr/>
            <p:nvPr/>
          </p:nvGrpSpPr>
          <p:grpSpPr>
            <a:xfrm flipH="1">
              <a:off x="7635102" y="156758"/>
              <a:ext cx="1940335" cy="1644971"/>
              <a:chOff x="-526246" y="128858"/>
              <a:chExt cx="1940335" cy="1644971"/>
            </a:xfrm>
          </p:grpSpPr>
          <p:grpSp>
            <p:nvGrpSpPr>
              <p:cNvPr id="561" name="Google Shape;561;p11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562" name="Google Shape;562;p11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" name="Google Shape;563;p11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" name="Google Shape;564;p11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65" name="Google Shape;565;p11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6" name="Google Shape;566;p11"/>
            <p:cNvSpPr/>
            <p:nvPr/>
          </p:nvSpPr>
          <p:spPr>
            <a:xfrm flipH="1">
              <a:off x="6754579" y="49243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7" name="Google Shape;567;p11"/>
            <p:cNvGrpSpPr/>
            <p:nvPr/>
          </p:nvGrpSpPr>
          <p:grpSpPr>
            <a:xfrm flipH="1">
              <a:off x="8619816" y="3932988"/>
              <a:ext cx="103900" cy="115875"/>
              <a:chOff x="1385075" y="3682325"/>
              <a:chExt cx="103900" cy="115875"/>
            </a:xfrm>
          </p:grpSpPr>
          <p:sp>
            <p:nvSpPr>
              <p:cNvPr id="568" name="Google Shape;568;p11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11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0" name="Google Shape;570;p11"/>
            <p:cNvSpPr/>
            <p:nvPr/>
          </p:nvSpPr>
          <p:spPr>
            <a:xfrm flipH="1">
              <a:off x="8507741" y="2148175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 flipH="1">
              <a:off x="262516" y="429420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2" name="Google Shape;572;p11"/>
            <p:cNvGrpSpPr/>
            <p:nvPr/>
          </p:nvGrpSpPr>
          <p:grpSpPr>
            <a:xfrm flipH="1">
              <a:off x="561241" y="1952038"/>
              <a:ext cx="103900" cy="115875"/>
              <a:chOff x="1385075" y="3682325"/>
              <a:chExt cx="103900" cy="115875"/>
            </a:xfrm>
          </p:grpSpPr>
          <p:sp>
            <p:nvSpPr>
              <p:cNvPr id="573" name="Google Shape;573;p11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11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5" name="Google Shape;575;p11"/>
            <p:cNvSpPr/>
            <p:nvPr/>
          </p:nvSpPr>
          <p:spPr>
            <a:xfrm flipH="1">
              <a:off x="262529" y="6757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4233066" y="24080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7" name="Google Shape;577;p11"/>
          <p:cNvSpPr txBox="1">
            <a:spLocks noGrp="1"/>
          </p:cNvSpPr>
          <p:nvPr>
            <p:ph type="title" hasCustomPrompt="1"/>
          </p:nvPr>
        </p:nvSpPr>
        <p:spPr>
          <a:xfrm rot="150945">
            <a:off x="1975588" y="1203827"/>
            <a:ext cx="5214826" cy="21002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78" name="Google Shape;578;p11"/>
          <p:cNvSpPr txBox="1">
            <a:spLocks noGrp="1"/>
          </p:cNvSpPr>
          <p:nvPr>
            <p:ph type="subTitle" idx="1"/>
          </p:nvPr>
        </p:nvSpPr>
        <p:spPr>
          <a:xfrm rot="150945">
            <a:off x="1918486" y="3302871"/>
            <a:ext cx="5214826" cy="4969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13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582" name="Google Shape;582;p13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3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3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" name="Google Shape;619;p13"/>
          <p:cNvGrpSpPr/>
          <p:nvPr/>
        </p:nvGrpSpPr>
        <p:grpSpPr>
          <a:xfrm>
            <a:off x="432962" y="583342"/>
            <a:ext cx="9072057" cy="3967511"/>
            <a:chOff x="712838" y="134977"/>
            <a:chExt cx="9072057" cy="3967511"/>
          </a:xfrm>
        </p:grpSpPr>
        <p:grpSp>
          <p:nvGrpSpPr>
            <p:cNvPr id="620" name="Google Shape;620;p13"/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621" name="Google Shape;621;p13"/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622" name="Google Shape;622;p13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" name="Google Shape;623;p13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" name="Google Shape;624;p13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25" name="Google Shape;625;p13"/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6" name="Google Shape;626;p13"/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7" name="Google Shape;627;p13"/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628" name="Google Shape;628;p1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3" name="Google Shape;633;p13"/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4" name="Google Shape;634;p13"/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635" name="Google Shape;635;p1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13"/>
          <p:cNvSpPr txBox="1">
            <a:spLocks noGrp="1"/>
          </p:cNvSpPr>
          <p:nvPr>
            <p:ph type="title"/>
          </p:nvPr>
        </p:nvSpPr>
        <p:spPr>
          <a:xfrm>
            <a:off x="2143050" y="1959138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0" name="Google Shape;640;p13"/>
          <p:cNvSpPr txBox="1">
            <a:spLocks noGrp="1"/>
          </p:cNvSpPr>
          <p:nvPr>
            <p:ph type="title" idx="2" hasCustomPrompt="1"/>
          </p:nvPr>
        </p:nvSpPr>
        <p:spPr>
          <a:xfrm>
            <a:off x="2941350" y="1385250"/>
            <a:ext cx="5775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1" name="Google Shape;641;p13"/>
          <p:cNvSpPr txBox="1">
            <a:spLocks noGrp="1"/>
          </p:cNvSpPr>
          <p:nvPr>
            <p:ph type="subTitle" idx="1"/>
          </p:nvPr>
        </p:nvSpPr>
        <p:spPr>
          <a:xfrm>
            <a:off x="2143050" y="2361738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2" name="Google Shape;642;p13"/>
          <p:cNvSpPr txBox="1">
            <a:spLocks noGrp="1"/>
          </p:cNvSpPr>
          <p:nvPr>
            <p:ph type="title" idx="3"/>
          </p:nvPr>
        </p:nvSpPr>
        <p:spPr>
          <a:xfrm>
            <a:off x="4826850" y="1959138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3" name="Google Shape;643;p13"/>
          <p:cNvSpPr txBox="1">
            <a:spLocks noGrp="1"/>
          </p:cNvSpPr>
          <p:nvPr>
            <p:ph type="title" idx="4" hasCustomPrompt="1"/>
          </p:nvPr>
        </p:nvSpPr>
        <p:spPr>
          <a:xfrm>
            <a:off x="5625300" y="1385250"/>
            <a:ext cx="5772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4" name="Google Shape;644;p13"/>
          <p:cNvSpPr txBox="1">
            <a:spLocks noGrp="1"/>
          </p:cNvSpPr>
          <p:nvPr>
            <p:ph type="subTitle" idx="5"/>
          </p:nvPr>
        </p:nvSpPr>
        <p:spPr>
          <a:xfrm>
            <a:off x="4826850" y="2361738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5" name="Google Shape;645;p13"/>
          <p:cNvSpPr txBox="1">
            <a:spLocks noGrp="1"/>
          </p:cNvSpPr>
          <p:nvPr>
            <p:ph type="title" idx="6"/>
          </p:nvPr>
        </p:nvSpPr>
        <p:spPr>
          <a:xfrm>
            <a:off x="2143050" y="3699925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6" name="Google Shape;646;p13"/>
          <p:cNvSpPr txBox="1">
            <a:spLocks noGrp="1"/>
          </p:cNvSpPr>
          <p:nvPr>
            <p:ph type="title" idx="7" hasCustomPrompt="1"/>
          </p:nvPr>
        </p:nvSpPr>
        <p:spPr>
          <a:xfrm>
            <a:off x="2941350" y="3125975"/>
            <a:ext cx="5775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647" name="Google Shape;647;p13"/>
          <p:cNvSpPr txBox="1">
            <a:spLocks noGrp="1"/>
          </p:cNvSpPr>
          <p:nvPr>
            <p:ph type="subTitle" idx="8"/>
          </p:nvPr>
        </p:nvSpPr>
        <p:spPr>
          <a:xfrm>
            <a:off x="2143050" y="4102500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8" name="Google Shape;648;p13"/>
          <p:cNvSpPr txBox="1">
            <a:spLocks noGrp="1"/>
          </p:cNvSpPr>
          <p:nvPr>
            <p:ph type="title" idx="9"/>
          </p:nvPr>
        </p:nvSpPr>
        <p:spPr>
          <a:xfrm>
            <a:off x="4826850" y="3699925"/>
            <a:ext cx="21741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9" name="Google Shape;649;p13"/>
          <p:cNvSpPr txBox="1">
            <a:spLocks noGrp="1"/>
          </p:cNvSpPr>
          <p:nvPr>
            <p:ph type="title" idx="13" hasCustomPrompt="1"/>
          </p:nvPr>
        </p:nvSpPr>
        <p:spPr>
          <a:xfrm>
            <a:off x="5625300" y="3125976"/>
            <a:ext cx="577200" cy="40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650" name="Google Shape;650;p13"/>
          <p:cNvSpPr txBox="1">
            <a:spLocks noGrp="1"/>
          </p:cNvSpPr>
          <p:nvPr>
            <p:ph type="subTitle" idx="14"/>
          </p:nvPr>
        </p:nvSpPr>
        <p:spPr>
          <a:xfrm>
            <a:off x="4826850" y="4102500"/>
            <a:ext cx="2174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1" name="Google Shape;651;p13"/>
          <p:cNvSpPr txBox="1">
            <a:spLocks noGrp="1"/>
          </p:cNvSpPr>
          <p:nvPr>
            <p:ph type="title" idx="15"/>
          </p:nvPr>
        </p:nvSpPr>
        <p:spPr>
          <a:xfrm>
            <a:off x="720000" y="4526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3"/>
        </a:solid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" name="Google Shape;653;p14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654" name="Google Shape;654;p14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4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4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4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4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4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4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4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4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4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14"/>
          <p:cNvGrpSpPr/>
          <p:nvPr/>
        </p:nvGrpSpPr>
        <p:grpSpPr>
          <a:xfrm>
            <a:off x="1010850" y="514523"/>
            <a:ext cx="7122300" cy="4114455"/>
            <a:chOff x="1010575" y="509220"/>
            <a:chExt cx="7122300" cy="4114455"/>
          </a:xfrm>
        </p:grpSpPr>
        <p:sp>
          <p:nvSpPr>
            <p:cNvPr id="683" name="Google Shape;683;p14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4" name="Google Shape;684;p14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685" name="Google Shape;685;p14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686" name="Google Shape;686;p14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7" name="Google Shape;687;p14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88" name="Google Shape;688;p14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4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4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14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4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4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4" name="Google Shape;694;p14"/>
          <p:cNvGrpSpPr/>
          <p:nvPr/>
        </p:nvGrpSpPr>
        <p:grpSpPr>
          <a:xfrm>
            <a:off x="-526246" y="128839"/>
            <a:ext cx="9322534" cy="4931311"/>
            <a:chOff x="-526246" y="128839"/>
            <a:chExt cx="9322534" cy="4931311"/>
          </a:xfrm>
        </p:grpSpPr>
        <p:grpSp>
          <p:nvGrpSpPr>
            <p:cNvPr id="695" name="Google Shape;695;p14"/>
            <p:cNvGrpSpPr/>
            <p:nvPr/>
          </p:nvGrpSpPr>
          <p:grpSpPr>
            <a:xfrm>
              <a:off x="-526246" y="128858"/>
              <a:ext cx="1940335" cy="1644971"/>
              <a:chOff x="-526246" y="128858"/>
              <a:chExt cx="1940335" cy="1644971"/>
            </a:xfrm>
          </p:grpSpPr>
          <p:grpSp>
            <p:nvGrpSpPr>
              <p:cNvPr id="696" name="Google Shape;696;p14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697" name="Google Shape;697;p14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8" name="Google Shape;698;p14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9" name="Google Shape;699;p14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00" name="Google Shape;700;p14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1" name="Google Shape;701;p14"/>
            <p:cNvSpPr/>
            <p:nvPr/>
          </p:nvSpPr>
          <p:spPr>
            <a:xfrm>
              <a:off x="1981363" y="49243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2" name="Google Shape;702;p14"/>
            <p:cNvGrpSpPr/>
            <p:nvPr/>
          </p:nvGrpSpPr>
          <p:grpSpPr>
            <a:xfrm>
              <a:off x="6525500" y="4704313"/>
              <a:ext cx="103900" cy="115875"/>
              <a:chOff x="1385075" y="3682325"/>
              <a:chExt cx="103900" cy="115875"/>
            </a:xfrm>
          </p:grpSpPr>
          <p:sp>
            <p:nvSpPr>
              <p:cNvPr id="703" name="Google Shape;703;p1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5" name="Google Shape;705;p14"/>
            <p:cNvSpPr/>
            <p:nvPr/>
          </p:nvSpPr>
          <p:spPr>
            <a:xfrm>
              <a:off x="8601213" y="4336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6" name="Google Shape;706;p14"/>
            <p:cNvGrpSpPr/>
            <p:nvPr/>
          </p:nvGrpSpPr>
          <p:grpSpPr>
            <a:xfrm>
              <a:off x="5053060" y="128839"/>
              <a:ext cx="195076" cy="215146"/>
              <a:chOff x="3080000" y="3727500"/>
              <a:chExt cx="99625" cy="109875"/>
            </a:xfrm>
          </p:grpSpPr>
          <p:sp>
            <p:nvSpPr>
              <p:cNvPr id="707" name="Google Shape;707;p1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1" name="Google Shape;711;p14"/>
            <p:cNvSpPr/>
            <p:nvPr/>
          </p:nvSpPr>
          <p:spPr>
            <a:xfrm>
              <a:off x="8601213" y="250382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2" name="Google Shape;712;p14"/>
            <p:cNvGrpSpPr/>
            <p:nvPr/>
          </p:nvGrpSpPr>
          <p:grpSpPr>
            <a:xfrm>
              <a:off x="3383800" y="422913"/>
              <a:ext cx="103900" cy="115875"/>
              <a:chOff x="1385075" y="3682325"/>
              <a:chExt cx="103900" cy="115875"/>
            </a:xfrm>
          </p:grpSpPr>
          <p:sp>
            <p:nvSpPr>
              <p:cNvPr id="713" name="Google Shape;713;p1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5" name="Google Shape;715;p14"/>
            <p:cNvGrpSpPr/>
            <p:nvPr/>
          </p:nvGrpSpPr>
          <p:grpSpPr>
            <a:xfrm rot="3544474" flipH="1">
              <a:off x="4794348" y="4734470"/>
              <a:ext cx="351510" cy="225990"/>
              <a:chOff x="2671300" y="2198700"/>
              <a:chExt cx="351525" cy="226000"/>
            </a:xfrm>
          </p:grpSpPr>
          <p:sp>
            <p:nvSpPr>
              <p:cNvPr id="716" name="Google Shape;716;p14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4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4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9" name="Google Shape;719;p14"/>
            <p:cNvGrpSpPr/>
            <p:nvPr/>
          </p:nvGrpSpPr>
          <p:grpSpPr>
            <a:xfrm>
              <a:off x="134350" y="3932988"/>
              <a:ext cx="103900" cy="115875"/>
              <a:chOff x="1385075" y="3682325"/>
              <a:chExt cx="103900" cy="115875"/>
            </a:xfrm>
          </p:grpSpPr>
          <p:sp>
            <p:nvSpPr>
              <p:cNvPr id="720" name="Google Shape;720;p1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1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2" name="Google Shape;722;p14"/>
            <p:cNvSpPr/>
            <p:nvPr/>
          </p:nvSpPr>
          <p:spPr>
            <a:xfrm>
              <a:off x="564488" y="2032325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3" name="Google Shape;723;p14"/>
          <p:cNvSpPr txBox="1">
            <a:spLocks noGrp="1"/>
          </p:cNvSpPr>
          <p:nvPr>
            <p:ph type="title"/>
          </p:nvPr>
        </p:nvSpPr>
        <p:spPr>
          <a:xfrm rot="-265577">
            <a:off x="1534444" y="2987394"/>
            <a:ext cx="5593683" cy="6427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24" name="Google Shape;724;p14"/>
          <p:cNvSpPr txBox="1">
            <a:spLocks noGrp="1"/>
          </p:cNvSpPr>
          <p:nvPr>
            <p:ph type="subTitle" idx="1"/>
          </p:nvPr>
        </p:nvSpPr>
        <p:spPr>
          <a:xfrm rot="-265577">
            <a:off x="1452623" y="1512151"/>
            <a:ext cx="5593683" cy="14783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4" name="Google Shape;874;p16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875" name="Google Shape;875;p16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6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6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6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6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6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6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6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6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6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6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6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6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6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6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6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6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6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6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6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6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6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6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6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6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6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6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6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6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6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6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6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6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6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6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2" name="Google Shape;912;p16"/>
          <p:cNvSpPr txBox="1">
            <a:spLocks noGrp="1"/>
          </p:cNvSpPr>
          <p:nvPr>
            <p:ph type="title"/>
          </p:nvPr>
        </p:nvSpPr>
        <p:spPr>
          <a:xfrm>
            <a:off x="720000" y="1768200"/>
            <a:ext cx="3852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16"/>
          <p:cNvSpPr txBox="1">
            <a:spLocks noGrp="1"/>
          </p:cNvSpPr>
          <p:nvPr>
            <p:ph type="subTitle" idx="1"/>
          </p:nvPr>
        </p:nvSpPr>
        <p:spPr>
          <a:xfrm>
            <a:off x="720000" y="2340900"/>
            <a:ext cx="3852000" cy="10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14" name="Google Shape;914;p16"/>
          <p:cNvGrpSpPr/>
          <p:nvPr/>
        </p:nvGrpSpPr>
        <p:grpSpPr>
          <a:xfrm>
            <a:off x="1076506" y="-295258"/>
            <a:ext cx="8402829" cy="5118183"/>
            <a:chOff x="1076506" y="-295258"/>
            <a:chExt cx="8402829" cy="5118183"/>
          </a:xfrm>
        </p:grpSpPr>
        <p:grpSp>
          <p:nvGrpSpPr>
            <p:cNvPr id="915" name="Google Shape;915;p16"/>
            <p:cNvGrpSpPr/>
            <p:nvPr/>
          </p:nvGrpSpPr>
          <p:grpSpPr>
            <a:xfrm rot="-9618666">
              <a:off x="7333008" y="33423"/>
              <a:ext cx="2081046" cy="748646"/>
              <a:chOff x="-370250" y="165063"/>
              <a:chExt cx="2081125" cy="748675"/>
            </a:xfrm>
          </p:grpSpPr>
          <p:grpSp>
            <p:nvGrpSpPr>
              <p:cNvPr id="916" name="Google Shape;916;p16"/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17" name="Google Shape;917;p16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8" name="Google Shape;918;p16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9" name="Google Shape;919;p16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20" name="Google Shape;920;p16"/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1" name="Google Shape;921;p16"/>
            <p:cNvSpPr/>
            <p:nvPr/>
          </p:nvSpPr>
          <p:spPr>
            <a:xfrm>
              <a:off x="8628413" y="392165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6"/>
            <p:cNvSpPr/>
            <p:nvPr/>
          </p:nvSpPr>
          <p:spPr>
            <a:xfrm>
              <a:off x="6625156" y="4517075"/>
              <a:ext cx="282078" cy="30585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3" name="Google Shape;923;p16"/>
            <p:cNvGrpSpPr/>
            <p:nvPr/>
          </p:nvGrpSpPr>
          <p:grpSpPr>
            <a:xfrm>
              <a:off x="5300797" y="300177"/>
              <a:ext cx="195076" cy="215146"/>
              <a:chOff x="3080000" y="3727500"/>
              <a:chExt cx="99625" cy="109875"/>
            </a:xfrm>
          </p:grpSpPr>
          <p:sp>
            <p:nvSpPr>
              <p:cNvPr id="924" name="Google Shape;924;p16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16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6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6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8" name="Google Shape;928;p16"/>
            <p:cNvSpPr/>
            <p:nvPr/>
          </p:nvSpPr>
          <p:spPr>
            <a:xfrm>
              <a:off x="1076506" y="4451175"/>
              <a:ext cx="282078" cy="30585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userDrawn="1">
  <p:cSld name="CUSTOM_5"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6" name="Google Shape;1046;p19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047" name="Google Shape;1047;p19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9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9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9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9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9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9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9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9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9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9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9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9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9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9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9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9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9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9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9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9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9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9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9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9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9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9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9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9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9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9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9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9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9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9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9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9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CUSTOM_11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" name="Google Shape;1536;p22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537" name="Google Shape;1537;p22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2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2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2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2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2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2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2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2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2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2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2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2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2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2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2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2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2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2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2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2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2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2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2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2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2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2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2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2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2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2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2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2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2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2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2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2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3">
    <p:bg>
      <p:bgPr>
        <a:solidFill>
          <a:schemeClr val="accent3"/>
        </a:solidFill>
        <a:effectLst/>
      </p:bgPr>
    </p:bg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3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604" name="Google Shape;1604;p23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3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3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3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3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3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3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3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3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23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23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3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3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3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3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3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3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3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3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3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3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3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3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3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3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3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3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3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2" name="Google Shape;1632;p23"/>
          <p:cNvGrpSpPr/>
          <p:nvPr/>
        </p:nvGrpSpPr>
        <p:grpSpPr>
          <a:xfrm>
            <a:off x="1010850" y="514523"/>
            <a:ext cx="7122300" cy="4114455"/>
            <a:chOff x="1010575" y="509220"/>
            <a:chExt cx="7122300" cy="4114455"/>
          </a:xfrm>
        </p:grpSpPr>
        <p:sp>
          <p:nvSpPr>
            <p:cNvPr id="1633" name="Google Shape;1633;p23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4" name="Google Shape;1634;p23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1635" name="Google Shape;1635;p23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636" name="Google Shape;1636;p23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7" name="Google Shape;1637;p23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638" name="Google Shape;1638;p23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23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23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23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23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23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48" name="Google Shape;1648;p23"/>
          <p:cNvGrpSpPr/>
          <p:nvPr/>
        </p:nvGrpSpPr>
        <p:grpSpPr>
          <a:xfrm>
            <a:off x="234700" y="128839"/>
            <a:ext cx="9333352" cy="5484023"/>
            <a:chOff x="234700" y="128839"/>
            <a:chExt cx="9333352" cy="5484023"/>
          </a:xfrm>
        </p:grpSpPr>
        <p:grpSp>
          <p:nvGrpSpPr>
            <p:cNvPr id="1649" name="Google Shape;1649;p23"/>
            <p:cNvGrpSpPr/>
            <p:nvPr/>
          </p:nvGrpSpPr>
          <p:grpSpPr>
            <a:xfrm rot="4425474" flipH="1">
              <a:off x="7536848" y="3628860"/>
              <a:ext cx="1940359" cy="1644990"/>
              <a:chOff x="-526246" y="128858"/>
              <a:chExt cx="1940335" cy="1644971"/>
            </a:xfrm>
          </p:grpSpPr>
          <p:grpSp>
            <p:nvGrpSpPr>
              <p:cNvPr id="1650" name="Google Shape;1650;p23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1651" name="Google Shape;1651;p23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2" name="Google Shape;1652;p23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3" name="Google Shape;1653;p23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54" name="Google Shape;1654;p23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55" name="Google Shape;1655;p23"/>
            <p:cNvSpPr/>
            <p:nvPr/>
          </p:nvSpPr>
          <p:spPr>
            <a:xfrm>
              <a:off x="3162963" y="48202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6" name="Google Shape;1656;p23"/>
            <p:cNvGrpSpPr/>
            <p:nvPr/>
          </p:nvGrpSpPr>
          <p:grpSpPr>
            <a:xfrm>
              <a:off x="6525500" y="4704313"/>
              <a:ext cx="103900" cy="115875"/>
              <a:chOff x="1385075" y="3682325"/>
              <a:chExt cx="103900" cy="115875"/>
            </a:xfrm>
          </p:grpSpPr>
          <p:sp>
            <p:nvSpPr>
              <p:cNvPr id="1657" name="Google Shape;1657;p2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2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59" name="Google Shape;1659;p23"/>
            <p:cNvSpPr/>
            <p:nvPr/>
          </p:nvSpPr>
          <p:spPr>
            <a:xfrm>
              <a:off x="8539154" y="43365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0" name="Google Shape;1660;p23"/>
            <p:cNvGrpSpPr/>
            <p:nvPr/>
          </p:nvGrpSpPr>
          <p:grpSpPr>
            <a:xfrm>
              <a:off x="5053060" y="128839"/>
              <a:ext cx="195076" cy="215146"/>
              <a:chOff x="3080000" y="3727500"/>
              <a:chExt cx="99625" cy="109875"/>
            </a:xfrm>
          </p:grpSpPr>
          <p:sp>
            <p:nvSpPr>
              <p:cNvPr id="1661" name="Google Shape;1661;p2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2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5" name="Google Shape;1665;p23"/>
            <p:cNvGrpSpPr/>
            <p:nvPr/>
          </p:nvGrpSpPr>
          <p:grpSpPr>
            <a:xfrm rot="3544474" flipH="1">
              <a:off x="350098" y="2565095"/>
              <a:ext cx="351510" cy="225990"/>
              <a:chOff x="2671300" y="2198700"/>
              <a:chExt cx="351525" cy="226000"/>
            </a:xfrm>
          </p:grpSpPr>
          <p:sp>
            <p:nvSpPr>
              <p:cNvPr id="1666" name="Google Shape;1666;p23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23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23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9" name="Google Shape;1669;p23"/>
            <p:cNvGrpSpPr/>
            <p:nvPr/>
          </p:nvGrpSpPr>
          <p:grpSpPr>
            <a:xfrm>
              <a:off x="8409497" y="2161914"/>
              <a:ext cx="195076" cy="215146"/>
              <a:chOff x="3080000" y="3727500"/>
              <a:chExt cx="99625" cy="109875"/>
            </a:xfrm>
          </p:grpSpPr>
          <p:sp>
            <p:nvSpPr>
              <p:cNvPr id="1670" name="Google Shape;1670;p23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3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3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23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4" name="Google Shape;1674;p23"/>
            <p:cNvGrpSpPr/>
            <p:nvPr/>
          </p:nvGrpSpPr>
          <p:grpSpPr>
            <a:xfrm>
              <a:off x="234700" y="918100"/>
              <a:ext cx="103900" cy="115875"/>
              <a:chOff x="1385075" y="3682325"/>
              <a:chExt cx="103900" cy="115875"/>
            </a:xfrm>
          </p:grpSpPr>
          <p:sp>
            <p:nvSpPr>
              <p:cNvPr id="1675" name="Google Shape;1675;p23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23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77" name="Google Shape;1677;p23"/>
            <p:cNvSpPr/>
            <p:nvPr/>
          </p:nvSpPr>
          <p:spPr>
            <a:xfrm>
              <a:off x="2673313" y="343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3"/>
            <p:cNvSpPr/>
            <p:nvPr/>
          </p:nvSpPr>
          <p:spPr>
            <a:xfrm>
              <a:off x="455954" y="454140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0" name="Google Shape;1680;p24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681" name="Google Shape;1681;p24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4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4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4"/>
            <p:cNvSpPr/>
            <p:nvPr/>
          </p:nvSpPr>
          <p:spPr>
            <a:xfrm>
              <a:off x="529850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fill="none" extrusionOk="0">
                  <a:moveTo>
                    <a:pt x="0" y="0"/>
                  </a:moveTo>
                  <a:lnTo>
                    <a:pt x="0" y="160495"/>
                  </a:lnTo>
                </a:path>
              </a:pathLst>
            </a:custGeom>
            <a:noFill/>
            <a:ln w="147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4"/>
            <p:cNvSpPr/>
            <p:nvPr/>
          </p:nvSpPr>
          <p:spPr>
            <a:xfrm>
              <a:off x="323300" y="17688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39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74"/>
                    <a:pt x="3498" y="892"/>
                    <a:pt x="3159" y="553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4"/>
            <p:cNvSpPr/>
            <p:nvPr/>
          </p:nvSpPr>
          <p:spPr>
            <a:xfrm>
              <a:off x="323300" y="1078350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6"/>
                    <a:pt x="822" y="3694"/>
                    <a:pt x="1857" y="3694"/>
                  </a:cubicBezTo>
                  <a:cubicBezTo>
                    <a:pt x="2874" y="3694"/>
                    <a:pt x="3694" y="2856"/>
                    <a:pt x="3694" y="1838"/>
                  </a:cubicBezTo>
                  <a:cubicBezTo>
                    <a:pt x="3694" y="1357"/>
                    <a:pt x="3498" y="893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4"/>
            <p:cNvSpPr/>
            <p:nvPr/>
          </p:nvSpPr>
          <p:spPr>
            <a:xfrm>
              <a:off x="323300" y="4532250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38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38"/>
                  </a:cubicBezTo>
                  <a:cubicBezTo>
                    <a:pt x="3694" y="1356"/>
                    <a:pt x="3498" y="892"/>
                    <a:pt x="3159" y="535"/>
                  </a:cubicBezTo>
                  <a:cubicBezTo>
                    <a:pt x="2802" y="196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4"/>
            <p:cNvSpPr/>
            <p:nvPr/>
          </p:nvSpPr>
          <p:spPr>
            <a:xfrm>
              <a:off x="323300" y="3841275"/>
              <a:ext cx="92375" cy="92375"/>
            </a:xfrm>
            <a:custGeom>
              <a:avLst/>
              <a:gdLst/>
              <a:ahLst/>
              <a:cxnLst/>
              <a:rect l="l" t="t" r="r" b="b"/>
              <a:pathLst>
                <a:path w="3695" h="3695" extrusionOk="0">
                  <a:moveTo>
                    <a:pt x="1857" y="1"/>
                  </a:moveTo>
                  <a:cubicBezTo>
                    <a:pt x="822" y="1"/>
                    <a:pt x="1" y="840"/>
                    <a:pt x="1" y="1857"/>
                  </a:cubicBezTo>
                  <a:cubicBezTo>
                    <a:pt x="1" y="2874"/>
                    <a:pt x="822" y="3694"/>
                    <a:pt x="1857" y="3694"/>
                  </a:cubicBezTo>
                  <a:cubicBezTo>
                    <a:pt x="2874" y="3694"/>
                    <a:pt x="3694" y="2874"/>
                    <a:pt x="3694" y="1857"/>
                  </a:cubicBezTo>
                  <a:cubicBezTo>
                    <a:pt x="3694" y="1357"/>
                    <a:pt x="3498" y="893"/>
                    <a:pt x="3159" y="554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24"/>
            <p:cNvSpPr/>
            <p:nvPr/>
          </p:nvSpPr>
          <p:spPr>
            <a:xfrm>
              <a:off x="323300" y="315077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1"/>
                  </a:moveTo>
                  <a:cubicBezTo>
                    <a:pt x="822" y="1"/>
                    <a:pt x="1" y="821"/>
                    <a:pt x="1" y="1838"/>
                  </a:cubicBezTo>
                  <a:cubicBezTo>
                    <a:pt x="1" y="2855"/>
                    <a:pt x="822" y="3694"/>
                    <a:pt x="1857" y="3694"/>
                  </a:cubicBezTo>
                  <a:cubicBezTo>
                    <a:pt x="2874" y="3694"/>
                    <a:pt x="3694" y="2855"/>
                    <a:pt x="3694" y="1838"/>
                  </a:cubicBezTo>
                  <a:cubicBezTo>
                    <a:pt x="3694" y="1357"/>
                    <a:pt x="3498" y="875"/>
                    <a:pt x="3159" y="536"/>
                  </a:cubicBezTo>
                  <a:cubicBezTo>
                    <a:pt x="2802" y="197"/>
                    <a:pt x="2338" y="1"/>
                    <a:pt x="1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24"/>
            <p:cNvSpPr/>
            <p:nvPr/>
          </p:nvSpPr>
          <p:spPr>
            <a:xfrm>
              <a:off x="323300" y="2459825"/>
              <a:ext cx="92375" cy="92350"/>
            </a:xfrm>
            <a:custGeom>
              <a:avLst/>
              <a:gdLst/>
              <a:ahLst/>
              <a:cxnLst/>
              <a:rect l="l" t="t" r="r" b="b"/>
              <a:pathLst>
                <a:path w="3695" h="3694" extrusionOk="0">
                  <a:moveTo>
                    <a:pt x="1857" y="0"/>
                  </a:moveTo>
                  <a:cubicBezTo>
                    <a:pt x="822" y="0"/>
                    <a:pt x="1" y="821"/>
                    <a:pt x="1" y="1856"/>
                  </a:cubicBezTo>
                  <a:cubicBezTo>
                    <a:pt x="1" y="2873"/>
                    <a:pt x="822" y="3694"/>
                    <a:pt x="1857" y="3694"/>
                  </a:cubicBezTo>
                  <a:cubicBezTo>
                    <a:pt x="2874" y="3694"/>
                    <a:pt x="3694" y="2873"/>
                    <a:pt x="3694" y="1856"/>
                  </a:cubicBezTo>
                  <a:cubicBezTo>
                    <a:pt x="3694" y="1356"/>
                    <a:pt x="3498" y="892"/>
                    <a:pt x="3159" y="536"/>
                  </a:cubicBezTo>
                  <a:cubicBezTo>
                    <a:pt x="2802" y="197"/>
                    <a:pt x="2338" y="0"/>
                    <a:pt x="1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4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4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4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4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4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4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4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4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4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4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4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4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4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4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4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4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4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4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4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4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4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4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4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4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4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4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E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8" name="Google Shape;1718;p24"/>
          <p:cNvGrpSpPr/>
          <p:nvPr/>
        </p:nvGrpSpPr>
        <p:grpSpPr>
          <a:xfrm>
            <a:off x="591495" y="-222559"/>
            <a:ext cx="713278" cy="837344"/>
            <a:chOff x="780782" y="766491"/>
            <a:chExt cx="713278" cy="837344"/>
          </a:xfrm>
        </p:grpSpPr>
        <p:sp>
          <p:nvSpPr>
            <p:cNvPr id="1719" name="Google Shape;1719;p24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4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4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4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4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4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4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4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4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4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4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4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4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4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4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4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4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4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4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8" name="Google Shape;1738;p24"/>
          <p:cNvGrpSpPr/>
          <p:nvPr/>
        </p:nvGrpSpPr>
        <p:grpSpPr>
          <a:xfrm>
            <a:off x="8225099" y="3770587"/>
            <a:ext cx="1617164" cy="1316285"/>
            <a:chOff x="7573474" y="3466512"/>
            <a:chExt cx="1617164" cy="1316285"/>
          </a:xfrm>
        </p:grpSpPr>
        <p:sp>
          <p:nvSpPr>
            <p:cNvPr id="1739" name="Google Shape;1739;p24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4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4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4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4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4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4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4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4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4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4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4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4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4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4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4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4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4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4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4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4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4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4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4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4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4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4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4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4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4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4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4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4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4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4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4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4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4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4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4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4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4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4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4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4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4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4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4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4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8" name="Google Shape;1788;p24"/>
          <p:cNvGrpSpPr/>
          <p:nvPr/>
        </p:nvGrpSpPr>
        <p:grpSpPr>
          <a:xfrm>
            <a:off x="712838" y="219133"/>
            <a:ext cx="9129414" cy="4679540"/>
            <a:chOff x="712838" y="219133"/>
            <a:chExt cx="9129414" cy="4679540"/>
          </a:xfrm>
        </p:grpSpPr>
        <p:grpSp>
          <p:nvGrpSpPr>
            <p:cNvPr id="1789" name="Google Shape;1789;p24"/>
            <p:cNvGrpSpPr/>
            <p:nvPr/>
          </p:nvGrpSpPr>
          <p:grpSpPr>
            <a:xfrm rot="2403300" flipH="1">
              <a:off x="7764393" y="800929"/>
              <a:ext cx="2081052" cy="748649"/>
              <a:chOff x="-370250" y="165063"/>
              <a:chExt cx="2081125" cy="748675"/>
            </a:xfrm>
          </p:grpSpPr>
          <p:grpSp>
            <p:nvGrpSpPr>
              <p:cNvPr id="1790" name="Google Shape;1790;p24"/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1791" name="Google Shape;1791;p24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2" name="Google Shape;1792;p24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3" name="Google Shape;1793;p24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794" name="Google Shape;1794;p24"/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5" name="Google Shape;1795;p24"/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6" name="Google Shape;1796;p24"/>
            <p:cNvGrpSpPr/>
            <p:nvPr/>
          </p:nvGrpSpPr>
          <p:grpSpPr>
            <a:xfrm>
              <a:off x="1101175" y="4782788"/>
              <a:ext cx="103900" cy="115875"/>
              <a:chOff x="1385075" y="3682325"/>
              <a:chExt cx="103900" cy="115875"/>
            </a:xfrm>
          </p:grpSpPr>
          <p:sp>
            <p:nvSpPr>
              <p:cNvPr id="1797" name="Google Shape;1797;p24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24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9" name="Google Shape;1799;p24"/>
            <p:cNvSpPr/>
            <p:nvPr/>
          </p:nvSpPr>
          <p:spPr>
            <a:xfrm>
              <a:off x="8583438" y="24102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0" name="Google Shape;1800;p24"/>
            <p:cNvGrpSpPr/>
            <p:nvPr/>
          </p:nvGrpSpPr>
          <p:grpSpPr>
            <a:xfrm>
              <a:off x="834972" y="1467702"/>
              <a:ext cx="195076" cy="215146"/>
              <a:chOff x="3080000" y="3727500"/>
              <a:chExt cx="99625" cy="109875"/>
            </a:xfrm>
          </p:grpSpPr>
          <p:sp>
            <p:nvSpPr>
              <p:cNvPr id="1801" name="Google Shape;1801;p2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2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2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2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5" name="Google Shape;1805;p24"/>
            <p:cNvGrpSpPr/>
            <p:nvPr/>
          </p:nvGrpSpPr>
          <p:grpSpPr>
            <a:xfrm>
              <a:off x="3901947" y="4683527"/>
              <a:ext cx="195076" cy="215146"/>
              <a:chOff x="3080000" y="3727500"/>
              <a:chExt cx="99625" cy="109875"/>
            </a:xfrm>
          </p:grpSpPr>
          <p:sp>
            <p:nvSpPr>
              <p:cNvPr id="1806" name="Google Shape;1806;p24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24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24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24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10" name="Google Shape;1810;p24"/>
            <p:cNvSpPr/>
            <p:nvPr/>
          </p:nvSpPr>
          <p:spPr>
            <a:xfrm>
              <a:off x="6395013" y="46041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accent3"/>
        </a:solidFill>
        <a:effectLst/>
      </p:bgPr>
    </p:bg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2" name="Google Shape;1812;p25"/>
          <p:cNvGrpSpPr/>
          <p:nvPr/>
        </p:nvGrpSpPr>
        <p:grpSpPr>
          <a:xfrm>
            <a:off x="-9" y="-31"/>
            <a:ext cx="9143740" cy="5141097"/>
            <a:chOff x="238125" y="845075"/>
            <a:chExt cx="7140200" cy="4014600"/>
          </a:xfrm>
        </p:grpSpPr>
        <p:sp>
          <p:nvSpPr>
            <p:cNvPr id="1813" name="Google Shape;1813;p25"/>
            <p:cNvSpPr/>
            <p:nvPr/>
          </p:nvSpPr>
          <p:spPr>
            <a:xfrm>
              <a:off x="238125" y="845075"/>
              <a:ext cx="7137075" cy="4012375"/>
            </a:xfrm>
            <a:custGeom>
              <a:avLst/>
              <a:gdLst/>
              <a:ahLst/>
              <a:cxnLst/>
              <a:rect l="l" t="t" r="r" b="b"/>
              <a:pathLst>
                <a:path w="285483" h="160495" extrusionOk="0">
                  <a:moveTo>
                    <a:pt x="6745" y="321"/>
                  </a:moveTo>
                  <a:lnTo>
                    <a:pt x="6745" y="6406"/>
                  </a:lnTo>
                  <a:lnTo>
                    <a:pt x="339" y="6406"/>
                  </a:lnTo>
                  <a:lnTo>
                    <a:pt x="339" y="321"/>
                  </a:lnTo>
                  <a:close/>
                  <a:moveTo>
                    <a:pt x="13471" y="321"/>
                  </a:moveTo>
                  <a:lnTo>
                    <a:pt x="13471" y="6406"/>
                  </a:lnTo>
                  <a:lnTo>
                    <a:pt x="7066" y="6406"/>
                  </a:lnTo>
                  <a:lnTo>
                    <a:pt x="7066" y="321"/>
                  </a:lnTo>
                  <a:close/>
                  <a:moveTo>
                    <a:pt x="20198" y="321"/>
                  </a:moveTo>
                  <a:lnTo>
                    <a:pt x="20198" y="6406"/>
                  </a:lnTo>
                  <a:lnTo>
                    <a:pt x="13810" y="6406"/>
                  </a:lnTo>
                  <a:lnTo>
                    <a:pt x="13810" y="321"/>
                  </a:lnTo>
                  <a:close/>
                  <a:moveTo>
                    <a:pt x="26942" y="321"/>
                  </a:moveTo>
                  <a:lnTo>
                    <a:pt x="26942" y="6406"/>
                  </a:lnTo>
                  <a:lnTo>
                    <a:pt x="20537" y="6406"/>
                  </a:lnTo>
                  <a:lnTo>
                    <a:pt x="20537" y="321"/>
                  </a:lnTo>
                  <a:close/>
                  <a:moveTo>
                    <a:pt x="33669" y="321"/>
                  </a:moveTo>
                  <a:lnTo>
                    <a:pt x="33669" y="6406"/>
                  </a:lnTo>
                  <a:lnTo>
                    <a:pt x="27281" y="6406"/>
                  </a:lnTo>
                  <a:lnTo>
                    <a:pt x="27281" y="321"/>
                  </a:lnTo>
                  <a:close/>
                  <a:moveTo>
                    <a:pt x="40414" y="321"/>
                  </a:moveTo>
                  <a:lnTo>
                    <a:pt x="40414" y="6406"/>
                  </a:lnTo>
                  <a:lnTo>
                    <a:pt x="34008" y="6406"/>
                  </a:lnTo>
                  <a:lnTo>
                    <a:pt x="34008" y="321"/>
                  </a:lnTo>
                  <a:close/>
                  <a:moveTo>
                    <a:pt x="47140" y="321"/>
                  </a:moveTo>
                  <a:lnTo>
                    <a:pt x="47140" y="6406"/>
                  </a:lnTo>
                  <a:lnTo>
                    <a:pt x="40753" y="6406"/>
                  </a:lnTo>
                  <a:lnTo>
                    <a:pt x="40753" y="321"/>
                  </a:lnTo>
                  <a:close/>
                  <a:moveTo>
                    <a:pt x="53885" y="321"/>
                  </a:moveTo>
                  <a:lnTo>
                    <a:pt x="53885" y="6406"/>
                  </a:lnTo>
                  <a:lnTo>
                    <a:pt x="47479" y="6406"/>
                  </a:lnTo>
                  <a:lnTo>
                    <a:pt x="47479" y="321"/>
                  </a:lnTo>
                  <a:close/>
                  <a:moveTo>
                    <a:pt x="60611" y="321"/>
                  </a:moveTo>
                  <a:lnTo>
                    <a:pt x="60611" y="6406"/>
                  </a:lnTo>
                  <a:lnTo>
                    <a:pt x="54206" y="6406"/>
                  </a:lnTo>
                  <a:lnTo>
                    <a:pt x="54206" y="321"/>
                  </a:lnTo>
                  <a:close/>
                  <a:moveTo>
                    <a:pt x="67338" y="321"/>
                  </a:moveTo>
                  <a:lnTo>
                    <a:pt x="67338" y="6406"/>
                  </a:lnTo>
                  <a:lnTo>
                    <a:pt x="60950" y="6406"/>
                  </a:lnTo>
                  <a:lnTo>
                    <a:pt x="60950" y="321"/>
                  </a:lnTo>
                  <a:close/>
                  <a:moveTo>
                    <a:pt x="74083" y="321"/>
                  </a:moveTo>
                  <a:lnTo>
                    <a:pt x="74083" y="6406"/>
                  </a:lnTo>
                  <a:lnTo>
                    <a:pt x="67677" y="6406"/>
                  </a:lnTo>
                  <a:lnTo>
                    <a:pt x="67677" y="321"/>
                  </a:lnTo>
                  <a:close/>
                  <a:moveTo>
                    <a:pt x="80809" y="321"/>
                  </a:moveTo>
                  <a:lnTo>
                    <a:pt x="80809" y="6406"/>
                  </a:lnTo>
                  <a:lnTo>
                    <a:pt x="74422" y="6406"/>
                  </a:lnTo>
                  <a:lnTo>
                    <a:pt x="74422" y="321"/>
                  </a:lnTo>
                  <a:close/>
                  <a:moveTo>
                    <a:pt x="87554" y="321"/>
                  </a:moveTo>
                  <a:lnTo>
                    <a:pt x="87554" y="6406"/>
                  </a:lnTo>
                  <a:lnTo>
                    <a:pt x="81148" y="6406"/>
                  </a:lnTo>
                  <a:lnTo>
                    <a:pt x="81148" y="321"/>
                  </a:lnTo>
                  <a:close/>
                  <a:moveTo>
                    <a:pt x="94281" y="321"/>
                  </a:moveTo>
                  <a:lnTo>
                    <a:pt x="94281" y="6406"/>
                  </a:lnTo>
                  <a:lnTo>
                    <a:pt x="87893" y="6406"/>
                  </a:lnTo>
                  <a:lnTo>
                    <a:pt x="87893" y="321"/>
                  </a:lnTo>
                  <a:close/>
                  <a:moveTo>
                    <a:pt x="101025" y="321"/>
                  </a:moveTo>
                  <a:lnTo>
                    <a:pt x="101025" y="6406"/>
                  </a:lnTo>
                  <a:lnTo>
                    <a:pt x="94620" y="6406"/>
                  </a:lnTo>
                  <a:lnTo>
                    <a:pt x="94620" y="321"/>
                  </a:lnTo>
                  <a:close/>
                  <a:moveTo>
                    <a:pt x="107752" y="321"/>
                  </a:moveTo>
                  <a:lnTo>
                    <a:pt x="107752" y="6406"/>
                  </a:lnTo>
                  <a:lnTo>
                    <a:pt x="101346" y="6406"/>
                  </a:lnTo>
                  <a:lnTo>
                    <a:pt x="101346" y="321"/>
                  </a:lnTo>
                  <a:close/>
                  <a:moveTo>
                    <a:pt x="114478" y="321"/>
                  </a:moveTo>
                  <a:lnTo>
                    <a:pt x="114478" y="6406"/>
                  </a:lnTo>
                  <a:lnTo>
                    <a:pt x="108091" y="6406"/>
                  </a:lnTo>
                  <a:lnTo>
                    <a:pt x="108091" y="321"/>
                  </a:lnTo>
                  <a:close/>
                  <a:moveTo>
                    <a:pt x="121223" y="321"/>
                  </a:moveTo>
                  <a:lnTo>
                    <a:pt x="121223" y="6406"/>
                  </a:lnTo>
                  <a:lnTo>
                    <a:pt x="114817" y="6406"/>
                  </a:lnTo>
                  <a:lnTo>
                    <a:pt x="114817" y="321"/>
                  </a:lnTo>
                  <a:close/>
                  <a:moveTo>
                    <a:pt x="127950" y="321"/>
                  </a:moveTo>
                  <a:lnTo>
                    <a:pt x="127950" y="6406"/>
                  </a:lnTo>
                  <a:lnTo>
                    <a:pt x="121562" y="6406"/>
                  </a:lnTo>
                  <a:lnTo>
                    <a:pt x="121562" y="321"/>
                  </a:lnTo>
                  <a:close/>
                  <a:moveTo>
                    <a:pt x="134694" y="321"/>
                  </a:moveTo>
                  <a:lnTo>
                    <a:pt x="134694" y="6406"/>
                  </a:lnTo>
                  <a:lnTo>
                    <a:pt x="128289" y="6406"/>
                  </a:lnTo>
                  <a:lnTo>
                    <a:pt x="128289" y="321"/>
                  </a:lnTo>
                  <a:close/>
                  <a:moveTo>
                    <a:pt x="141421" y="321"/>
                  </a:moveTo>
                  <a:lnTo>
                    <a:pt x="141421" y="6406"/>
                  </a:lnTo>
                  <a:lnTo>
                    <a:pt x="135033" y="6406"/>
                  </a:lnTo>
                  <a:lnTo>
                    <a:pt x="135033" y="321"/>
                  </a:lnTo>
                  <a:close/>
                  <a:moveTo>
                    <a:pt x="148148" y="321"/>
                  </a:moveTo>
                  <a:lnTo>
                    <a:pt x="148148" y="6406"/>
                  </a:lnTo>
                  <a:lnTo>
                    <a:pt x="141760" y="6406"/>
                  </a:lnTo>
                  <a:lnTo>
                    <a:pt x="141760" y="321"/>
                  </a:lnTo>
                  <a:close/>
                  <a:moveTo>
                    <a:pt x="154892" y="321"/>
                  </a:moveTo>
                  <a:lnTo>
                    <a:pt x="154892" y="6406"/>
                  </a:lnTo>
                  <a:lnTo>
                    <a:pt x="148487" y="6406"/>
                  </a:lnTo>
                  <a:lnTo>
                    <a:pt x="148487" y="321"/>
                  </a:lnTo>
                  <a:close/>
                  <a:moveTo>
                    <a:pt x="161619" y="321"/>
                  </a:moveTo>
                  <a:lnTo>
                    <a:pt x="161619" y="6406"/>
                  </a:lnTo>
                  <a:lnTo>
                    <a:pt x="155231" y="6406"/>
                  </a:lnTo>
                  <a:lnTo>
                    <a:pt x="155231" y="321"/>
                  </a:lnTo>
                  <a:close/>
                  <a:moveTo>
                    <a:pt x="168363" y="321"/>
                  </a:moveTo>
                  <a:lnTo>
                    <a:pt x="168363" y="6406"/>
                  </a:lnTo>
                  <a:lnTo>
                    <a:pt x="161958" y="6406"/>
                  </a:lnTo>
                  <a:lnTo>
                    <a:pt x="161958" y="321"/>
                  </a:lnTo>
                  <a:close/>
                  <a:moveTo>
                    <a:pt x="175090" y="321"/>
                  </a:moveTo>
                  <a:lnTo>
                    <a:pt x="175090" y="6406"/>
                  </a:lnTo>
                  <a:lnTo>
                    <a:pt x="168702" y="6406"/>
                  </a:lnTo>
                  <a:lnTo>
                    <a:pt x="168702" y="321"/>
                  </a:lnTo>
                  <a:close/>
                  <a:moveTo>
                    <a:pt x="181834" y="321"/>
                  </a:moveTo>
                  <a:lnTo>
                    <a:pt x="181834" y="6406"/>
                  </a:lnTo>
                  <a:lnTo>
                    <a:pt x="175429" y="6406"/>
                  </a:lnTo>
                  <a:lnTo>
                    <a:pt x="175429" y="321"/>
                  </a:lnTo>
                  <a:close/>
                  <a:moveTo>
                    <a:pt x="188561" y="321"/>
                  </a:moveTo>
                  <a:lnTo>
                    <a:pt x="188561" y="6406"/>
                  </a:lnTo>
                  <a:lnTo>
                    <a:pt x="182173" y="6406"/>
                  </a:lnTo>
                  <a:lnTo>
                    <a:pt x="182173" y="321"/>
                  </a:lnTo>
                  <a:close/>
                  <a:moveTo>
                    <a:pt x="195288" y="321"/>
                  </a:moveTo>
                  <a:lnTo>
                    <a:pt x="195288" y="6406"/>
                  </a:lnTo>
                  <a:lnTo>
                    <a:pt x="188900" y="6406"/>
                  </a:lnTo>
                  <a:lnTo>
                    <a:pt x="188900" y="321"/>
                  </a:lnTo>
                  <a:close/>
                  <a:moveTo>
                    <a:pt x="202032" y="321"/>
                  </a:moveTo>
                  <a:lnTo>
                    <a:pt x="202032" y="6406"/>
                  </a:lnTo>
                  <a:lnTo>
                    <a:pt x="195627" y="6406"/>
                  </a:lnTo>
                  <a:lnTo>
                    <a:pt x="195627" y="321"/>
                  </a:lnTo>
                  <a:close/>
                  <a:moveTo>
                    <a:pt x="208759" y="321"/>
                  </a:moveTo>
                  <a:lnTo>
                    <a:pt x="208759" y="6406"/>
                  </a:lnTo>
                  <a:lnTo>
                    <a:pt x="202371" y="6406"/>
                  </a:lnTo>
                  <a:lnTo>
                    <a:pt x="202371" y="321"/>
                  </a:lnTo>
                  <a:close/>
                  <a:moveTo>
                    <a:pt x="215504" y="321"/>
                  </a:moveTo>
                  <a:lnTo>
                    <a:pt x="215504" y="6406"/>
                  </a:lnTo>
                  <a:lnTo>
                    <a:pt x="209098" y="6406"/>
                  </a:lnTo>
                  <a:lnTo>
                    <a:pt x="209098" y="321"/>
                  </a:lnTo>
                  <a:close/>
                  <a:moveTo>
                    <a:pt x="222230" y="321"/>
                  </a:moveTo>
                  <a:lnTo>
                    <a:pt x="222230" y="6406"/>
                  </a:lnTo>
                  <a:lnTo>
                    <a:pt x="215843" y="6406"/>
                  </a:lnTo>
                  <a:lnTo>
                    <a:pt x="215843" y="321"/>
                  </a:lnTo>
                  <a:close/>
                  <a:moveTo>
                    <a:pt x="228975" y="321"/>
                  </a:moveTo>
                  <a:lnTo>
                    <a:pt x="228975" y="6406"/>
                  </a:lnTo>
                  <a:lnTo>
                    <a:pt x="222569" y="6406"/>
                  </a:lnTo>
                  <a:lnTo>
                    <a:pt x="222569" y="321"/>
                  </a:lnTo>
                  <a:close/>
                  <a:moveTo>
                    <a:pt x="235701" y="321"/>
                  </a:moveTo>
                  <a:lnTo>
                    <a:pt x="235701" y="6406"/>
                  </a:lnTo>
                  <a:lnTo>
                    <a:pt x="229296" y="6406"/>
                  </a:lnTo>
                  <a:lnTo>
                    <a:pt x="229296" y="321"/>
                  </a:lnTo>
                  <a:close/>
                  <a:moveTo>
                    <a:pt x="242428" y="321"/>
                  </a:moveTo>
                  <a:lnTo>
                    <a:pt x="242428" y="6406"/>
                  </a:lnTo>
                  <a:lnTo>
                    <a:pt x="236040" y="6406"/>
                  </a:lnTo>
                  <a:lnTo>
                    <a:pt x="236040" y="321"/>
                  </a:lnTo>
                  <a:close/>
                  <a:moveTo>
                    <a:pt x="249173" y="321"/>
                  </a:moveTo>
                  <a:lnTo>
                    <a:pt x="249173" y="6406"/>
                  </a:lnTo>
                  <a:lnTo>
                    <a:pt x="242767" y="6406"/>
                  </a:lnTo>
                  <a:lnTo>
                    <a:pt x="242767" y="321"/>
                  </a:lnTo>
                  <a:close/>
                  <a:moveTo>
                    <a:pt x="255899" y="321"/>
                  </a:moveTo>
                  <a:lnTo>
                    <a:pt x="255899" y="6406"/>
                  </a:lnTo>
                  <a:lnTo>
                    <a:pt x="249512" y="6406"/>
                  </a:lnTo>
                  <a:lnTo>
                    <a:pt x="249512" y="321"/>
                  </a:lnTo>
                  <a:close/>
                  <a:moveTo>
                    <a:pt x="262644" y="321"/>
                  </a:moveTo>
                  <a:lnTo>
                    <a:pt x="262644" y="6406"/>
                  </a:lnTo>
                  <a:lnTo>
                    <a:pt x="256238" y="6406"/>
                  </a:lnTo>
                  <a:lnTo>
                    <a:pt x="256238" y="321"/>
                  </a:lnTo>
                  <a:close/>
                  <a:moveTo>
                    <a:pt x="269370" y="321"/>
                  </a:moveTo>
                  <a:lnTo>
                    <a:pt x="269370" y="6406"/>
                  </a:lnTo>
                  <a:lnTo>
                    <a:pt x="262983" y="6406"/>
                  </a:lnTo>
                  <a:lnTo>
                    <a:pt x="262983" y="321"/>
                  </a:lnTo>
                  <a:close/>
                  <a:moveTo>
                    <a:pt x="276115" y="321"/>
                  </a:moveTo>
                  <a:lnTo>
                    <a:pt x="276115" y="6406"/>
                  </a:lnTo>
                  <a:lnTo>
                    <a:pt x="269709" y="6406"/>
                  </a:lnTo>
                  <a:lnTo>
                    <a:pt x="269709" y="321"/>
                  </a:lnTo>
                  <a:close/>
                  <a:moveTo>
                    <a:pt x="282842" y="321"/>
                  </a:moveTo>
                  <a:lnTo>
                    <a:pt x="282842" y="6406"/>
                  </a:lnTo>
                  <a:lnTo>
                    <a:pt x="276436" y="6406"/>
                  </a:lnTo>
                  <a:lnTo>
                    <a:pt x="276436" y="321"/>
                  </a:lnTo>
                  <a:close/>
                  <a:moveTo>
                    <a:pt x="6745" y="6727"/>
                  </a:moveTo>
                  <a:lnTo>
                    <a:pt x="6745" y="12811"/>
                  </a:lnTo>
                  <a:lnTo>
                    <a:pt x="339" y="12811"/>
                  </a:lnTo>
                  <a:lnTo>
                    <a:pt x="339" y="6727"/>
                  </a:lnTo>
                  <a:close/>
                  <a:moveTo>
                    <a:pt x="13471" y="6727"/>
                  </a:moveTo>
                  <a:lnTo>
                    <a:pt x="13471" y="12811"/>
                  </a:lnTo>
                  <a:lnTo>
                    <a:pt x="7066" y="12811"/>
                  </a:lnTo>
                  <a:lnTo>
                    <a:pt x="7066" y="6727"/>
                  </a:lnTo>
                  <a:close/>
                  <a:moveTo>
                    <a:pt x="20198" y="6727"/>
                  </a:moveTo>
                  <a:lnTo>
                    <a:pt x="20198" y="12811"/>
                  </a:lnTo>
                  <a:lnTo>
                    <a:pt x="13810" y="12811"/>
                  </a:lnTo>
                  <a:lnTo>
                    <a:pt x="13810" y="6727"/>
                  </a:lnTo>
                  <a:close/>
                  <a:moveTo>
                    <a:pt x="26942" y="6727"/>
                  </a:moveTo>
                  <a:lnTo>
                    <a:pt x="26942" y="12811"/>
                  </a:lnTo>
                  <a:lnTo>
                    <a:pt x="20537" y="12811"/>
                  </a:lnTo>
                  <a:lnTo>
                    <a:pt x="20537" y="6727"/>
                  </a:lnTo>
                  <a:close/>
                  <a:moveTo>
                    <a:pt x="33669" y="6727"/>
                  </a:moveTo>
                  <a:lnTo>
                    <a:pt x="33669" y="12811"/>
                  </a:lnTo>
                  <a:lnTo>
                    <a:pt x="27281" y="12811"/>
                  </a:lnTo>
                  <a:lnTo>
                    <a:pt x="27281" y="6727"/>
                  </a:lnTo>
                  <a:close/>
                  <a:moveTo>
                    <a:pt x="40414" y="6727"/>
                  </a:moveTo>
                  <a:lnTo>
                    <a:pt x="40414" y="12811"/>
                  </a:lnTo>
                  <a:lnTo>
                    <a:pt x="34008" y="12811"/>
                  </a:lnTo>
                  <a:lnTo>
                    <a:pt x="34008" y="6727"/>
                  </a:lnTo>
                  <a:close/>
                  <a:moveTo>
                    <a:pt x="47140" y="6727"/>
                  </a:moveTo>
                  <a:lnTo>
                    <a:pt x="47140" y="12811"/>
                  </a:lnTo>
                  <a:lnTo>
                    <a:pt x="40753" y="12811"/>
                  </a:lnTo>
                  <a:lnTo>
                    <a:pt x="40753" y="6727"/>
                  </a:lnTo>
                  <a:close/>
                  <a:moveTo>
                    <a:pt x="53885" y="6727"/>
                  </a:moveTo>
                  <a:lnTo>
                    <a:pt x="53885" y="12811"/>
                  </a:lnTo>
                  <a:lnTo>
                    <a:pt x="47479" y="12811"/>
                  </a:lnTo>
                  <a:lnTo>
                    <a:pt x="47479" y="6727"/>
                  </a:lnTo>
                  <a:close/>
                  <a:moveTo>
                    <a:pt x="60611" y="6727"/>
                  </a:moveTo>
                  <a:lnTo>
                    <a:pt x="60611" y="12811"/>
                  </a:lnTo>
                  <a:lnTo>
                    <a:pt x="54206" y="12811"/>
                  </a:lnTo>
                  <a:lnTo>
                    <a:pt x="54206" y="6727"/>
                  </a:lnTo>
                  <a:close/>
                  <a:moveTo>
                    <a:pt x="67338" y="6727"/>
                  </a:moveTo>
                  <a:lnTo>
                    <a:pt x="67338" y="12811"/>
                  </a:lnTo>
                  <a:lnTo>
                    <a:pt x="60950" y="12811"/>
                  </a:lnTo>
                  <a:lnTo>
                    <a:pt x="60950" y="6727"/>
                  </a:lnTo>
                  <a:close/>
                  <a:moveTo>
                    <a:pt x="74083" y="6727"/>
                  </a:moveTo>
                  <a:lnTo>
                    <a:pt x="74083" y="12811"/>
                  </a:lnTo>
                  <a:lnTo>
                    <a:pt x="67677" y="12811"/>
                  </a:lnTo>
                  <a:lnTo>
                    <a:pt x="67677" y="6727"/>
                  </a:lnTo>
                  <a:close/>
                  <a:moveTo>
                    <a:pt x="80809" y="6727"/>
                  </a:moveTo>
                  <a:lnTo>
                    <a:pt x="80809" y="12811"/>
                  </a:lnTo>
                  <a:lnTo>
                    <a:pt x="74422" y="12811"/>
                  </a:lnTo>
                  <a:lnTo>
                    <a:pt x="74422" y="6727"/>
                  </a:lnTo>
                  <a:close/>
                  <a:moveTo>
                    <a:pt x="87554" y="6727"/>
                  </a:moveTo>
                  <a:lnTo>
                    <a:pt x="87554" y="12811"/>
                  </a:lnTo>
                  <a:lnTo>
                    <a:pt x="81148" y="12811"/>
                  </a:lnTo>
                  <a:lnTo>
                    <a:pt x="81148" y="6727"/>
                  </a:lnTo>
                  <a:close/>
                  <a:moveTo>
                    <a:pt x="94281" y="6727"/>
                  </a:moveTo>
                  <a:lnTo>
                    <a:pt x="94281" y="12811"/>
                  </a:lnTo>
                  <a:lnTo>
                    <a:pt x="87893" y="12811"/>
                  </a:lnTo>
                  <a:lnTo>
                    <a:pt x="87893" y="6727"/>
                  </a:lnTo>
                  <a:close/>
                  <a:moveTo>
                    <a:pt x="101025" y="6727"/>
                  </a:moveTo>
                  <a:lnTo>
                    <a:pt x="101025" y="12811"/>
                  </a:lnTo>
                  <a:lnTo>
                    <a:pt x="94620" y="12811"/>
                  </a:lnTo>
                  <a:lnTo>
                    <a:pt x="94620" y="6727"/>
                  </a:lnTo>
                  <a:close/>
                  <a:moveTo>
                    <a:pt x="107752" y="6727"/>
                  </a:moveTo>
                  <a:lnTo>
                    <a:pt x="107752" y="12811"/>
                  </a:lnTo>
                  <a:lnTo>
                    <a:pt x="101346" y="12811"/>
                  </a:lnTo>
                  <a:lnTo>
                    <a:pt x="101346" y="6727"/>
                  </a:lnTo>
                  <a:close/>
                  <a:moveTo>
                    <a:pt x="114478" y="6727"/>
                  </a:moveTo>
                  <a:lnTo>
                    <a:pt x="114478" y="12811"/>
                  </a:lnTo>
                  <a:lnTo>
                    <a:pt x="108091" y="12811"/>
                  </a:lnTo>
                  <a:lnTo>
                    <a:pt x="108091" y="6727"/>
                  </a:lnTo>
                  <a:close/>
                  <a:moveTo>
                    <a:pt x="121223" y="6727"/>
                  </a:moveTo>
                  <a:lnTo>
                    <a:pt x="121223" y="12811"/>
                  </a:lnTo>
                  <a:lnTo>
                    <a:pt x="114817" y="12811"/>
                  </a:lnTo>
                  <a:lnTo>
                    <a:pt x="114817" y="6727"/>
                  </a:lnTo>
                  <a:close/>
                  <a:moveTo>
                    <a:pt x="127950" y="6727"/>
                  </a:moveTo>
                  <a:lnTo>
                    <a:pt x="127950" y="12811"/>
                  </a:lnTo>
                  <a:lnTo>
                    <a:pt x="121562" y="12811"/>
                  </a:lnTo>
                  <a:lnTo>
                    <a:pt x="121562" y="6727"/>
                  </a:lnTo>
                  <a:close/>
                  <a:moveTo>
                    <a:pt x="134694" y="6727"/>
                  </a:moveTo>
                  <a:lnTo>
                    <a:pt x="134694" y="12811"/>
                  </a:lnTo>
                  <a:lnTo>
                    <a:pt x="128289" y="12811"/>
                  </a:lnTo>
                  <a:lnTo>
                    <a:pt x="128289" y="6727"/>
                  </a:lnTo>
                  <a:close/>
                  <a:moveTo>
                    <a:pt x="141421" y="6727"/>
                  </a:moveTo>
                  <a:lnTo>
                    <a:pt x="141421" y="12811"/>
                  </a:lnTo>
                  <a:lnTo>
                    <a:pt x="135033" y="12811"/>
                  </a:lnTo>
                  <a:lnTo>
                    <a:pt x="135033" y="6727"/>
                  </a:lnTo>
                  <a:close/>
                  <a:moveTo>
                    <a:pt x="148148" y="6727"/>
                  </a:moveTo>
                  <a:lnTo>
                    <a:pt x="148148" y="12811"/>
                  </a:lnTo>
                  <a:lnTo>
                    <a:pt x="141760" y="12811"/>
                  </a:lnTo>
                  <a:lnTo>
                    <a:pt x="141760" y="6727"/>
                  </a:lnTo>
                  <a:close/>
                  <a:moveTo>
                    <a:pt x="154892" y="6727"/>
                  </a:moveTo>
                  <a:lnTo>
                    <a:pt x="154892" y="12811"/>
                  </a:lnTo>
                  <a:lnTo>
                    <a:pt x="148487" y="12811"/>
                  </a:lnTo>
                  <a:lnTo>
                    <a:pt x="148487" y="6727"/>
                  </a:lnTo>
                  <a:close/>
                  <a:moveTo>
                    <a:pt x="161619" y="6727"/>
                  </a:moveTo>
                  <a:lnTo>
                    <a:pt x="161619" y="12811"/>
                  </a:lnTo>
                  <a:lnTo>
                    <a:pt x="155231" y="12811"/>
                  </a:lnTo>
                  <a:lnTo>
                    <a:pt x="155231" y="6727"/>
                  </a:lnTo>
                  <a:close/>
                  <a:moveTo>
                    <a:pt x="168363" y="6727"/>
                  </a:moveTo>
                  <a:lnTo>
                    <a:pt x="168363" y="12811"/>
                  </a:lnTo>
                  <a:lnTo>
                    <a:pt x="161958" y="12811"/>
                  </a:lnTo>
                  <a:lnTo>
                    <a:pt x="161958" y="6727"/>
                  </a:lnTo>
                  <a:close/>
                  <a:moveTo>
                    <a:pt x="175090" y="6727"/>
                  </a:moveTo>
                  <a:lnTo>
                    <a:pt x="175090" y="12811"/>
                  </a:lnTo>
                  <a:lnTo>
                    <a:pt x="168702" y="12811"/>
                  </a:lnTo>
                  <a:lnTo>
                    <a:pt x="168702" y="6727"/>
                  </a:lnTo>
                  <a:close/>
                  <a:moveTo>
                    <a:pt x="181834" y="6727"/>
                  </a:moveTo>
                  <a:lnTo>
                    <a:pt x="181834" y="12811"/>
                  </a:lnTo>
                  <a:lnTo>
                    <a:pt x="175429" y="12811"/>
                  </a:lnTo>
                  <a:lnTo>
                    <a:pt x="175429" y="6727"/>
                  </a:lnTo>
                  <a:close/>
                  <a:moveTo>
                    <a:pt x="188561" y="6727"/>
                  </a:moveTo>
                  <a:lnTo>
                    <a:pt x="188561" y="12811"/>
                  </a:lnTo>
                  <a:lnTo>
                    <a:pt x="182173" y="12811"/>
                  </a:lnTo>
                  <a:lnTo>
                    <a:pt x="182173" y="6727"/>
                  </a:lnTo>
                  <a:close/>
                  <a:moveTo>
                    <a:pt x="195288" y="6727"/>
                  </a:moveTo>
                  <a:lnTo>
                    <a:pt x="195288" y="12811"/>
                  </a:lnTo>
                  <a:lnTo>
                    <a:pt x="188900" y="12811"/>
                  </a:lnTo>
                  <a:lnTo>
                    <a:pt x="188900" y="6727"/>
                  </a:lnTo>
                  <a:close/>
                  <a:moveTo>
                    <a:pt x="202032" y="6727"/>
                  </a:moveTo>
                  <a:lnTo>
                    <a:pt x="202032" y="12811"/>
                  </a:lnTo>
                  <a:lnTo>
                    <a:pt x="195627" y="12811"/>
                  </a:lnTo>
                  <a:lnTo>
                    <a:pt x="195627" y="6727"/>
                  </a:lnTo>
                  <a:close/>
                  <a:moveTo>
                    <a:pt x="208759" y="6727"/>
                  </a:moveTo>
                  <a:lnTo>
                    <a:pt x="208759" y="12811"/>
                  </a:lnTo>
                  <a:lnTo>
                    <a:pt x="202371" y="12811"/>
                  </a:lnTo>
                  <a:lnTo>
                    <a:pt x="202371" y="6727"/>
                  </a:lnTo>
                  <a:close/>
                  <a:moveTo>
                    <a:pt x="215504" y="6727"/>
                  </a:moveTo>
                  <a:lnTo>
                    <a:pt x="215504" y="12811"/>
                  </a:lnTo>
                  <a:lnTo>
                    <a:pt x="209098" y="12811"/>
                  </a:lnTo>
                  <a:lnTo>
                    <a:pt x="209098" y="6727"/>
                  </a:lnTo>
                  <a:close/>
                  <a:moveTo>
                    <a:pt x="222230" y="6727"/>
                  </a:moveTo>
                  <a:lnTo>
                    <a:pt x="222230" y="12811"/>
                  </a:lnTo>
                  <a:lnTo>
                    <a:pt x="215843" y="12811"/>
                  </a:lnTo>
                  <a:lnTo>
                    <a:pt x="215843" y="6727"/>
                  </a:lnTo>
                  <a:close/>
                  <a:moveTo>
                    <a:pt x="228975" y="6727"/>
                  </a:moveTo>
                  <a:lnTo>
                    <a:pt x="228975" y="12811"/>
                  </a:lnTo>
                  <a:lnTo>
                    <a:pt x="222569" y="12811"/>
                  </a:lnTo>
                  <a:lnTo>
                    <a:pt x="222569" y="6727"/>
                  </a:lnTo>
                  <a:close/>
                  <a:moveTo>
                    <a:pt x="235701" y="6727"/>
                  </a:moveTo>
                  <a:lnTo>
                    <a:pt x="235701" y="12811"/>
                  </a:lnTo>
                  <a:lnTo>
                    <a:pt x="229296" y="12811"/>
                  </a:lnTo>
                  <a:lnTo>
                    <a:pt x="229296" y="6727"/>
                  </a:lnTo>
                  <a:close/>
                  <a:moveTo>
                    <a:pt x="242428" y="6727"/>
                  </a:moveTo>
                  <a:lnTo>
                    <a:pt x="242428" y="12811"/>
                  </a:lnTo>
                  <a:lnTo>
                    <a:pt x="236040" y="12811"/>
                  </a:lnTo>
                  <a:lnTo>
                    <a:pt x="236040" y="6727"/>
                  </a:lnTo>
                  <a:close/>
                  <a:moveTo>
                    <a:pt x="249173" y="6727"/>
                  </a:moveTo>
                  <a:lnTo>
                    <a:pt x="249173" y="12811"/>
                  </a:lnTo>
                  <a:lnTo>
                    <a:pt x="242767" y="12811"/>
                  </a:lnTo>
                  <a:lnTo>
                    <a:pt x="242767" y="6727"/>
                  </a:lnTo>
                  <a:close/>
                  <a:moveTo>
                    <a:pt x="255899" y="6727"/>
                  </a:moveTo>
                  <a:lnTo>
                    <a:pt x="255899" y="12811"/>
                  </a:lnTo>
                  <a:lnTo>
                    <a:pt x="249512" y="12811"/>
                  </a:lnTo>
                  <a:lnTo>
                    <a:pt x="249512" y="6727"/>
                  </a:lnTo>
                  <a:close/>
                  <a:moveTo>
                    <a:pt x="262644" y="6727"/>
                  </a:moveTo>
                  <a:lnTo>
                    <a:pt x="262644" y="12811"/>
                  </a:lnTo>
                  <a:lnTo>
                    <a:pt x="256238" y="12811"/>
                  </a:lnTo>
                  <a:lnTo>
                    <a:pt x="256238" y="6727"/>
                  </a:lnTo>
                  <a:close/>
                  <a:moveTo>
                    <a:pt x="269370" y="6727"/>
                  </a:moveTo>
                  <a:lnTo>
                    <a:pt x="269370" y="12811"/>
                  </a:lnTo>
                  <a:lnTo>
                    <a:pt x="262983" y="12811"/>
                  </a:lnTo>
                  <a:lnTo>
                    <a:pt x="262983" y="6727"/>
                  </a:lnTo>
                  <a:close/>
                  <a:moveTo>
                    <a:pt x="276115" y="6727"/>
                  </a:moveTo>
                  <a:lnTo>
                    <a:pt x="276115" y="12811"/>
                  </a:lnTo>
                  <a:lnTo>
                    <a:pt x="269709" y="12811"/>
                  </a:lnTo>
                  <a:lnTo>
                    <a:pt x="269709" y="6727"/>
                  </a:lnTo>
                  <a:close/>
                  <a:moveTo>
                    <a:pt x="282842" y="6727"/>
                  </a:moveTo>
                  <a:lnTo>
                    <a:pt x="282842" y="12811"/>
                  </a:lnTo>
                  <a:lnTo>
                    <a:pt x="276436" y="12811"/>
                  </a:lnTo>
                  <a:lnTo>
                    <a:pt x="276436" y="6727"/>
                  </a:lnTo>
                  <a:close/>
                  <a:moveTo>
                    <a:pt x="6745" y="13132"/>
                  </a:moveTo>
                  <a:lnTo>
                    <a:pt x="6745" y="19217"/>
                  </a:lnTo>
                  <a:lnTo>
                    <a:pt x="339" y="19217"/>
                  </a:lnTo>
                  <a:lnTo>
                    <a:pt x="339" y="13132"/>
                  </a:lnTo>
                  <a:close/>
                  <a:moveTo>
                    <a:pt x="13471" y="13132"/>
                  </a:moveTo>
                  <a:lnTo>
                    <a:pt x="13471" y="19217"/>
                  </a:lnTo>
                  <a:lnTo>
                    <a:pt x="7066" y="19217"/>
                  </a:lnTo>
                  <a:lnTo>
                    <a:pt x="7066" y="13132"/>
                  </a:lnTo>
                  <a:close/>
                  <a:moveTo>
                    <a:pt x="20198" y="13132"/>
                  </a:moveTo>
                  <a:lnTo>
                    <a:pt x="20198" y="19217"/>
                  </a:lnTo>
                  <a:lnTo>
                    <a:pt x="13810" y="19217"/>
                  </a:lnTo>
                  <a:lnTo>
                    <a:pt x="13810" y="13132"/>
                  </a:lnTo>
                  <a:close/>
                  <a:moveTo>
                    <a:pt x="26942" y="13132"/>
                  </a:moveTo>
                  <a:lnTo>
                    <a:pt x="26942" y="19217"/>
                  </a:lnTo>
                  <a:lnTo>
                    <a:pt x="20537" y="19217"/>
                  </a:lnTo>
                  <a:lnTo>
                    <a:pt x="20537" y="13132"/>
                  </a:lnTo>
                  <a:close/>
                  <a:moveTo>
                    <a:pt x="33669" y="13132"/>
                  </a:moveTo>
                  <a:lnTo>
                    <a:pt x="33669" y="19217"/>
                  </a:lnTo>
                  <a:lnTo>
                    <a:pt x="27281" y="19217"/>
                  </a:lnTo>
                  <a:lnTo>
                    <a:pt x="27281" y="13132"/>
                  </a:lnTo>
                  <a:close/>
                  <a:moveTo>
                    <a:pt x="40414" y="13132"/>
                  </a:moveTo>
                  <a:lnTo>
                    <a:pt x="40414" y="19217"/>
                  </a:lnTo>
                  <a:lnTo>
                    <a:pt x="34008" y="19217"/>
                  </a:lnTo>
                  <a:lnTo>
                    <a:pt x="34008" y="13132"/>
                  </a:lnTo>
                  <a:close/>
                  <a:moveTo>
                    <a:pt x="47140" y="13132"/>
                  </a:moveTo>
                  <a:lnTo>
                    <a:pt x="47140" y="19217"/>
                  </a:lnTo>
                  <a:lnTo>
                    <a:pt x="40753" y="19217"/>
                  </a:lnTo>
                  <a:lnTo>
                    <a:pt x="40753" y="13132"/>
                  </a:lnTo>
                  <a:close/>
                  <a:moveTo>
                    <a:pt x="53885" y="13132"/>
                  </a:moveTo>
                  <a:lnTo>
                    <a:pt x="53885" y="19217"/>
                  </a:lnTo>
                  <a:lnTo>
                    <a:pt x="47479" y="19217"/>
                  </a:lnTo>
                  <a:lnTo>
                    <a:pt x="47479" y="13132"/>
                  </a:lnTo>
                  <a:close/>
                  <a:moveTo>
                    <a:pt x="60611" y="13132"/>
                  </a:moveTo>
                  <a:lnTo>
                    <a:pt x="60611" y="19217"/>
                  </a:lnTo>
                  <a:lnTo>
                    <a:pt x="54206" y="19217"/>
                  </a:lnTo>
                  <a:lnTo>
                    <a:pt x="54206" y="13132"/>
                  </a:lnTo>
                  <a:close/>
                  <a:moveTo>
                    <a:pt x="67338" y="13132"/>
                  </a:moveTo>
                  <a:lnTo>
                    <a:pt x="67338" y="19217"/>
                  </a:lnTo>
                  <a:lnTo>
                    <a:pt x="60950" y="19217"/>
                  </a:lnTo>
                  <a:lnTo>
                    <a:pt x="60950" y="13132"/>
                  </a:lnTo>
                  <a:close/>
                  <a:moveTo>
                    <a:pt x="74083" y="13132"/>
                  </a:moveTo>
                  <a:lnTo>
                    <a:pt x="74083" y="19217"/>
                  </a:lnTo>
                  <a:lnTo>
                    <a:pt x="67677" y="19217"/>
                  </a:lnTo>
                  <a:lnTo>
                    <a:pt x="67677" y="13132"/>
                  </a:lnTo>
                  <a:close/>
                  <a:moveTo>
                    <a:pt x="80809" y="13132"/>
                  </a:moveTo>
                  <a:lnTo>
                    <a:pt x="80809" y="19217"/>
                  </a:lnTo>
                  <a:lnTo>
                    <a:pt x="74422" y="19217"/>
                  </a:lnTo>
                  <a:lnTo>
                    <a:pt x="74422" y="13132"/>
                  </a:lnTo>
                  <a:close/>
                  <a:moveTo>
                    <a:pt x="87554" y="13132"/>
                  </a:moveTo>
                  <a:lnTo>
                    <a:pt x="87554" y="19217"/>
                  </a:lnTo>
                  <a:lnTo>
                    <a:pt x="81148" y="19217"/>
                  </a:lnTo>
                  <a:lnTo>
                    <a:pt x="81148" y="13132"/>
                  </a:lnTo>
                  <a:close/>
                  <a:moveTo>
                    <a:pt x="94281" y="13132"/>
                  </a:moveTo>
                  <a:lnTo>
                    <a:pt x="94281" y="19217"/>
                  </a:lnTo>
                  <a:lnTo>
                    <a:pt x="87893" y="19217"/>
                  </a:lnTo>
                  <a:lnTo>
                    <a:pt x="87893" y="13132"/>
                  </a:lnTo>
                  <a:close/>
                  <a:moveTo>
                    <a:pt x="101025" y="13132"/>
                  </a:moveTo>
                  <a:lnTo>
                    <a:pt x="101025" y="19217"/>
                  </a:lnTo>
                  <a:lnTo>
                    <a:pt x="94620" y="19217"/>
                  </a:lnTo>
                  <a:lnTo>
                    <a:pt x="94620" y="13132"/>
                  </a:lnTo>
                  <a:close/>
                  <a:moveTo>
                    <a:pt x="107752" y="13132"/>
                  </a:moveTo>
                  <a:lnTo>
                    <a:pt x="107752" y="19217"/>
                  </a:lnTo>
                  <a:lnTo>
                    <a:pt x="101346" y="19217"/>
                  </a:lnTo>
                  <a:lnTo>
                    <a:pt x="101346" y="13132"/>
                  </a:lnTo>
                  <a:close/>
                  <a:moveTo>
                    <a:pt x="114478" y="13132"/>
                  </a:moveTo>
                  <a:lnTo>
                    <a:pt x="114478" y="19217"/>
                  </a:lnTo>
                  <a:lnTo>
                    <a:pt x="108091" y="19217"/>
                  </a:lnTo>
                  <a:lnTo>
                    <a:pt x="108091" y="13132"/>
                  </a:lnTo>
                  <a:close/>
                  <a:moveTo>
                    <a:pt x="121223" y="13132"/>
                  </a:moveTo>
                  <a:lnTo>
                    <a:pt x="121223" y="19217"/>
                  </a:lnTo>
                  <a:lnTo>
                    <a:pt x="114817" y="19217"/>
                  </a:lnTo>
                  <a:lnTo>
                    <a:pt x="114817" y="13132"/>
                  </a:lnTo>
                  <a:close/>
                  <a:moveTo>
                    <a:pt x="127950" y="13132"/>
                  </a:moveTo>
                  <a:lnTo>
                    <a:pt x="127950" y="19217"/>
                  </a:lnTo>
                  <a:lnTo>
                    <a:pt x="121562" y="19217"/>
                  </a:lnTo>
                  <a:lnTo>
                    <a:pt x="121562" y="13132"/>
                  </a:lnTo>
                  <a:close/>
                  <a:moveTo>
                    <a:pt x="134694" y="13132"/>
                  </a:moveTo>
                  <a:lnTo>
                    <a:pt x="134694" y="19217"/>
                  </a:lnTo>
                  <a:lnTo>
                    <a:pt x="128289" y="19217"/>
                  </a:lnTo>
                  <a:lnTo>
                    <a:pt x="128289" y="13132"/>
                  </a:lnTo>
                  <a:close/>
                  <a:moveTo>
                    <a:pt x="141421" y="13132"/>
                  </a:moveTo>
                  <a:lnTo>
                    <a:pt x="141421" y="19217"/>
                  </a:lnTo>
                  <a:lnTo>
                    <a:pt x="135033" y="19217"/>
                  </a:lnTo>
                  <a:lnTo>
                    <a:pt x="135033" y="13132"/>
                  </a:lnTo>
                  <a:close/>
                  <a:moveTo>
                    <a:pt x="148148" y="13132"/>
                  </a:moveTo>
                  <a:lnTo>
                    <a:pt x="148148" y="19217"/>
                  </a:lnTo>
                  <a:lnTo>
                    <a:pt x="141760" y="19217"/>
                  </a:lnTo>
                  <a:lnTo>
                    <a:pt x="141760" y="13132"/>
                  </a:lnTo>
                  <a:close/>
                  <a:moveTo>
                    <a:pt x="154892" y="13132"/>
                  </a:moveTo>
                  <a:lnTo>
                    <a:pt x="154892" y="19217"/>
                  </a:lnTo>
                  <a:lnTo>
                    <a:pt x="148487" y="19217"/>
                  </a:lnTo>
                  <a:lnTo>
                    <a:pt x="148487" y="13132"/>
                  </a:lnTo>
                  <a:close/>
                  <a:moveTo>
                    <a:pt x="161619" y="13132"/>
                  </a:moveTo>
                  <a:lnTo>
                    <a:pt x="161619" y="19217"/>
                  </a:lnTo>
                  <a:lnTo>
                    <a:pt x="155231" y="19217"/>
                  </a:lnTo>
                  <a:lnTo>
                    <a:pt x="155231" y="13132"/>
                  </a:lnTo>
                  <a:close/>
                  <a:moveTo>
                    <a:pt x="168363" y="13132"/>
                  </a:moveTo>
                  <a:lnTo>
                    <a:pt x="168363" y="19217"/>
                  </a:lnTo>
                  <a:lnTo>
                    <a:pt x="161958" y="19217"/>
                  </a:lnTo>
                  <a:lnTo>
                    <a:pt x="161958" y="13132"/>
                  </a:lnTo>
                  <a:close/>
                  <a:moveTo>
                    <a:pt x="175090" y="13132"/>
                  </a:moveTo>
                  <a:lnTo>
                    <a:pt x="175090" y="19217"/>
                  </a:lnTo>
                  <a:lnTo>
                    <a:pt x="168702" y="19217"/>
                  </a:lnTo>
                  <a:lnTo>
                    <a:pt x="168702" y="13132"/>
                  </a:lnTo>
                  <a:close/>
                  <a:moveTo>
                    <a:pt x="181834" y="13132"/>
                  </a:moveTo>
                  <a:lnTo>
                    <a:pt x="181834" y="19217"/>
                  </a:lnTo>
                  <a:lnTo>
                    <a:pt x="175429" y="19217"/>
                  </a:lnTo>
                  <a:lnTo>
                    <a:pt x="175429" y="13132"/>
                  </a:lnTo>
                  <a:close/>
                  <a:moveTo>
                    <a:pt x="188561" y="13132"/>
                  </a:moveTo>
                  <a:lnTo>
                    <a:pt x="188561" y="19217"/>
                  </a:lnTo>
                  <a:lnTo>
                    <a:pt x="182173" y="19217"/>
                  </a:lnTo>
                  <a:lnTo>
                    <a:pt x="182173" y="13132"/>
                  </a:lnTo>
                  <a:close/>
                  <a:moveTo>
                    <a:pt x="195288" y="13132"/>
                  </a:moveTo>
                  <a:lnTo>
                    <a:pt x="195288" y="19217"/>
                  </a:lnTo>
                  <a:lnTo>
                    <a:pt x="188900" y="19217"/>
                  </a:lnTo>
                  <a:lnTo>
                    <a:pt x="188900" y="13132"/>
                  </a:lnTo>
                  <a:close/>
                  <a:moveTo>
                    <a:pt x="202032" y="13132"/>
                  </a:moveTo>
                  <a:lnTo>
                    <a:pt x="202032" y="19217"/>
                  </a:lnTo>
                  <a:lnTo>
                    <a:pt x="195627" y="19217"/>
                  </a:lnTo>
                  <a:lnTo>
                    <a:pt x="195627" y="13132"/>
                  </a:lnTo>
                  <a:close/>
                  <a:moveTo>
                    <a:pt x="208759" y="13132"/>
                  </a:moveTo>
                  <a:lnTo>
                    <a:pt x="208759" y="19217"/>
                  </a:lnTo>
                  <a:lnTo>
                    <a:pt x="202371" y="19217"/>
                  </a:lnTo>
                  <a:lnTo>
                    <a:pt x="202371" y="13132"/>
                  </a:lnTo>
                  <a:close/>
                  <a:moveTo>
                    <a:pt x="215504" y="13132"/>
                  </a:moveTo>
                  <a:lnTo>
                    <a:pt x="215504" y="19217"/>
                  </a:lnTo>
                  <a:lnTo>
                    <a:pt x="209098" y="19217"/>
                  </a:lnTo>
                  <a:lnTo>
                    <a:pt x="209098" y="13132"/>
                  </a:lnTo>
                  <a:close/>
                  <a:moveTo>
                    <a:pt x="222230" y="13132"/>
                  </a:moveTo>
                  <a:lnTo>
                    <a:pt x="222230" y="19217"/>
                  </a:lnTo>
                  <a:lnTo>
                    <a:pt x="215843" y="19217"/>
                  </a:lnTo>
                  <a:lnTo>
                    <a:pt x="215843" y="13132"/>
                  </a:lnTo>
                  <a:close/>
                  <a:moveTo>
                    <a:pt x="228975" y="13132"/>
                  </a:moveTo>
                  <a:lnTo>
                    <a:pt x="228975" y="19217"/>
                  </a:lnTo>
                  <a:lnTo>
                    <a:pt x="222569" y="19217"/>
                  </a:lnTo>
                  <a:lnTo>
                    <a:pt x="222569" y="13132"/>
                  </a:lnTo>
                  <a:close/>
                  <a:moveTo>
                    <a:pt x="235701" y="13132"/>
                  </a:moveTo>
                  <a:lnTo>
                    <a:pt x="235701" y="19217"/>
                  </a:lnTo>
                  <a:lnTo>
                    <a:pt x="229296" y="19217"/>
                  </a:lnTo>
                  <a:lnTo>
                    <a:pt x="229296" y="13132"/>
                  </a:lnTo>
                  <a:close/>
                  <a:moveTo>
                    <a:pt x="242428" y="13132"/>
                  </a:moveTo>
                  <a:lnTo>
                    <a:pt x="242428" y="19217"/>
                  </a:lnTo>
                  <a:lnTo>
                    <a:pt x="236040" y="19217"/>
                  </a:lnTo>
                  <a:lnTo>
                    <a:pt x="236040" y="13132"/>
                  </a:lnTo>
                  <a:close/>
                  <a:moveTo>
                    <a:pt x="249173" y="13132"/>
                  </a:moveTo>
                  <a:lnTo>
                    <a:pt x="249173" y="19217"/>
                  </a:lnTo>
                  <a:lnTo>
                    <a:pt x="242767" y="19217"/>
                  </a:lnTo>
                  <a:lnTo>
                    <a:pt x="242767" y="13132"/>
                  </a:lnTo>
                  <a:close/>
                  <a:moveTo>
                    <a:pt x="255899" y="13132"/>
                  </a:moveTo>
                  <a:lnTo>
                    <a:pt x="255899" y="19217"/>
                  </a:lnTo>
                  <a:lnTo>
                    <a:pt x="249512" y="19217"/>
                  </a:lnTo>
                  <a:lnTo>
                    <a:pt x="249512" y="13132"/>
                  </a:lnTo>
                  <a:close/>
                  <a:moveTo>
                    <a:pt x="262644" y="13132"/>
                  </a:moveTo>
                  <a:lnTo>
                    <a:pt x="262644" y="19217"/>
                  </a:lnTo>
                  <a:lnTo>
                    <a:pt x="256238" y="19217"/>
                  </a:lnTo>
                  <a:lnTo>
                    <a:pt x="256238" y="13132"/>
                  </a:lnTo>
                  <a:close/>
                  <a:moveTo>
                    <a:pt x="269370" y="13132"/>
                  </a:moveTo>
                  <a:lnTo>
                    <a:pt x="269370" y="19217"/>
                  </a:lnTo>
                  <a:lnTo>
                    <a:pt x="262983" y="19217"/>
                  </a:lnTo>
                  <a:lnTo>
                    <a:pt x="262983" y="13132"/>
                  </a:lnTo>
                  <a:close/>
                  <a:moveTo>
                    <a:pt x="276115" y="13132"/>
                  </a:moveTo>
                  <a:lnTo>
                    <a:pt x="276115" y="19217"/>
                  </a:lnTo>
                  <a:lnTo>
                    <a:pt x="269709" y="19217"/>
                  </a:lnTo>
                  <a:lnTo>
                    <a:pt x="269709" y="13132"/>
                  </a:lnTo>
                  <a:close/>
                  <a:moveTo>
                    <a:pt x="282842" y="13132"/>
                  </a:moveTo>
                  <a:lnTo>
                    <a:pt x="282842" y="19217"/>
                  </a:lnTo>
                  <a:lnTo>
                    <a:pt x="276436" y="19217"/>
                  </a:lnTo>
                  <a:lnTo>
                    <a:pt x="276436" y="13132"/>
                  </a:lnTo>
                  <a:close/>
                  <a:moveTo>
                    <a:pt x="6745" y="19538"/>
                  </a:moveTo>
                  <a:lnTo>
                    <a:pt x="6745" y="25622"/>
                  </a:lnTo>
                  <a:lnTo>
                    <a:pt x="339" y="25622"/>
                  </a:lnTo>
                  <a:lnTo>
                    <a:pt x="339" y="19538"/>
                  </a:lnTo>
                  <a:close/>
                  <a:moveTo>
                    <a:pt x="13471" y="19538"/>
                  </a:moveTo>
                  <a:lnTo>
                    <a:pt x="13471" y="25622"/>
                  </a:lnTo>
                  <a:lnTo>
                    <a:pt x="7066" y="25622"/>
                  </a:lnTo>
                  <a:lnTo>
                    <a:pt x="7066" y="19538"/>
                  </a:lnTo>
                  <a:close/>
                  <a:moveTo>
                    <a:pt x="20198" y="19538"/>
                  </a:moveTo>
                  <a:lnTo>
                    <a:pt x="20198" y="25622"/>
                  </a:lnTo>
                  <a:lnTo>
                    <a:pt x="13810" y="25622"/>
                  </a:lnTo>
                  <a:lnTo>
                    <a:pt x="13810" y="19538"/>
                  </a:lnTo>
                  <a:close/>
                  <a:moveTo>
                    <a:pt x="26942" y="19538"/>
                  </a:moveTo>
                  <a:lnTo>
                    <a:pt x="26942" y="25622"/>
                  </a:lnTo>
                  <a:lnTo>
                    <a:pt x="20537" y="25622"/>
                  </a:lnTo>
                  <a:lnTo>
                    <a:pt x="20537" y="19538"/>
                  </a:lnTo>
                  <a:close/>
                  <a:moveTo>
                    <a:pt x="33669" y="19538"/>
                  </a:moveTo>
                  <a:lnTo>
                    <a:pt x="33669" y="25622"/>
                  </a:lnTo>
                  <a:lnTo>
                    <a:pt x="27281" y="25622"/>
                  </a:lnTo>
                  <a:lnTo>
                    <a:pt x="27281" y="19538"/>
                  </a:lnTo>
                  <a:close/>
                  <a:moveTo>
                    <a:pt x="40414" y="19538"/>
                  </a:moveTo>
                  <a:lnTo>
                    <a:pt x="40414" y="25622"/>
                  </a:lnTo>
                  <a:lnTo>
                    <a:pt x="34008" y="25622"/>
                  </a:lnTo>
                  <a:lnTo>
                    <a:pt x="34008" y="19538"/>
                  </a:lnTo>
                  <a:close/>
                  <a:moveTo>
                    <a:pt x="47140" y="19538"/>
                  </a:moveTo>
                  <a:lnTo>
                    <a:pt x="47140" y="25622"/>
                  </a:lnTo>
                  <a:lnTo>
                    <a:pt x="40753" y="25622"/>
                  </a:lnTo>
                  <a:lnTo>
                    <a:pt x="40753" y="19538"/>
                  </a:lnTo>
                  <a:close/>
                  <a:moveTo>
                    <a:pt x="53885" y="19538"/>
                  </a:moveTo>
                  <a:lnTo>
                    <a:pt x="53885" y="25622"/>
                  </a:lnTo>
                  <a:lnTo>
                    <a:pt x="47479" y="25622"/>
                  </a:lnTo>
                  <a:lnTo>
                    <a:pt x="47479" y="19538"/>
                  </a:lnTo>
                  <a:close/>
                  <a:moveTo>
                    <a:pt x="60611" y="19538"/>
                  </a:moveTo>
                  <a:lnTo>
                    <a:pt x="60611" y="25622"/>
                  </a:lnTo>
                  <a:lnTo>
                    <a:pt x="54206" y="25622"/>
                  </a:lnTo>
                  <a:lnTo>
                    <a:pt x="54206" y="19538"/>
                  </a:lnTo>
                  <a:close/>
                  <a:moveTo>
                    <a:pt x="67338" y="19538"/>
                  </a:moveTo>
                  <a:lnTo>
                    <a:pt x="67338" y="25622"/>
                  </a:lnTo>
                  <a:lnTo>
                    <a:pt x="60950" y="25622"/>
                  </a:lnTo>
                  <a:lnTo>
                    <a:pt x="60950" y="19538"/>
                  </a:lnTo>
                  <a:close/>
                  <a:moveTo>
                    <a:pt x="74083" y="19538"/>
                  </a:moveTo>
                  <a:lnTo>
                    <a:pt x="74083" y="25622"/>
                  </a:lnTo>
                  <a:lnTo>
                    <a:pt x="67677" y="25622"/>
                  </a:lnTo>
                  <a:lnTo>
                    <a:pt x="67677" y="19538"/>
                  </a:lnTo>
                  <a:close/>
                  <a:moveTo>
                    <a:pt x="80809" y="19538"/>
                  </a:moveTo>
                  <a:lnTo>
                    <a:pt x="80809" y="25622"/>
                  </a:lnTo>
                  <a:lnTo>
                    <a:pt x="74422" y="25622"/>
                  </a:lnTo>
                  <a:lnTo>
                    <a:pt x="74422" y="19538"/>
                  </a:lnTo>
                  <a:close/>
                  <a:moveTo>
                    <a:pt x="87554" y="19538"/>
                  </a:moveTo>
                  <a:lnTo>
                    <a:pt x="87554" y="25622"/>
                  </a:lnTo>
                  <a:lnTo>
                    <a:pt x="81148" y="25622"/>
                  </a:lnTo>
                  <a:lnTo>
                    <a:pt x="81148" y="19538"/>
                  </a:lnTo>
                  <a:close/>
                  <a:moveTo>
                    <a:pt x="94281" y="19538"/>
                  </a:moveTo>
                  <a:lnTo>
                    <a:pt x="94281" y="25622"/>
                  </a:lnTo>
                  <a:lnTo>
                    <a:pt x="87893" y="25622"/>
                  </a:lnTo>
                  <a:lnTo>
                    <a:pt x="87893" y="19538"/>
                  </a:lnTo>
                  <a:close/>
                  <a:moveTo>
                    <a:pt x="101025" y="19538"/>
                  </a:moveTo>
                  <a:lnTo>
                    <a:pt x="101025" y="25622"/>
                  </a:lnTo>
                  <a:lnTo>
                    <a:pt x="94620" y="25622"/>
                  </a:lnTo>
                  <a:lnTo>
                    <a:pt x="94620" y="19538"/>
                  </a:lnTo>
                  <a:close/>
                  <a:moveTo>
                    <a:pt x="107752" y="19538"/>
                  </a:moveTo>
                  <a:lnTo>
                    <a:pt x="107752" y="25622"/>
                  </a:lnTo>
                  <a:lnTo>
                    <a:pt x="101346" y="25622"/>
                  </a:lnTo>
                  <a:lnTo>
                    <a:pt x="101346" y="19538"/>
                  </a:lnTo>
                  <a:close/>
                  <a:moveTo>
                    <a:pt x="114478" y="19538"/>
                  </a:moveTo>
                  <a:lnTo>
                    <a:pt x="114478" y="25622"/>
                  </a:lnTo>
                  <a:lnTo>
                    <a:pt x="108091" y="25622"/>
                  </a:lnTo>
                  <a:lnTo>
                    <a:pt x="108091" y="19538"/>
                  </a:lnTo>
                  <a:close/>
                  <a:moveTo>
                    <a:pt x="121223" y="19538"/>
                  </a:moveTo>
                  <a:lnTo>
                    <a:pt x="121223" y="25622"/>
                  </a:lnTo>
                  <a:lnTo>
                    <a:pt x="114817" y="25622"/>
                  </a:lnTo>
                  <a:lnTo>
                    <a:pt x="114817" y="19538"/>
                  </a:lnTo>
                  <a:close/>
                  <a:moveTo>
                    <a:pt x="127950" y="19538"/>
                  </a:moveTo>
                  <a:lnTo>
                    <a:pt x="127950" y="25622"/>
                  </a:lnTo>
                  <a:lnTo>
                    <a:pt x="121562" y="25622"/>
                  </a:lnTo>
                  <a:lnTo>
                    <a:pt x="121562" y="19538"/>
                  </a:lnTo>
                  <a:close/>
                  <a:moveTo>
                    <a:pt x="134694" y="19538"/>
                  </a:moveTo>
                  <a:lnTo>
                    <a:pt x="134694" y="25622"/>
                  </a:lnTo>
                  <a:lnTo>
                    <a:pt x="128289" y="25622"/>
                  </a:lnTo>
                  <a:lnTo>
                    <a:pt x="128289" y="19538"/>
                  </a:lnTo>
                  <a:close/>
                  <a:moveTo>
                    <a:pt x="141421" y="19538"/>
                  </a:moveTo>
                  <a:lnTo>
                    <a:pt x="141421" y="25622"/>
                  </a:lnTo>
                  <a:lnTo>
                    <a:pt x="135033" y="25622"/>
                  </a:lnTo>
                  <a:lnTo>
                    <a:pt x="135033" y="19538"/>
                  </a:lnTo>
                  <a:close/>
                  <a:moveTo>
                    <a:pt x="148148" y="19538"/>
                  </a:moveTo>
                  <a:lnTo>
                    <a:pt x="148148" y="25622"/>
                  </a:lnTo>
                  <a:lnTo>
                    <a:pt x="141760" y="25622"/>
                  </a:lnTo>
                  <a:lnTo>
                    <a:pt x="141760" y="19538"/>
                  </a:lnTo>
                  <a:close/>
                  <a:moveTo>
                    <a:pt x="154892" y="19538"/>
                  </a:moveTo>
                  <a:lnTo>
                    <a:pt x="154892" y="25622"/>
                  </a:lnTo>
                  <a:lnTo>
                    <a:pt x="148487" y="25622"/>
                  </a:lnTo>
                  <a:lnTo>
                    <a:pt x="148487" y="19538"/>
                  </a:lnTo>
                  <a:close/>
                  <a:moveTo>
                    <a:pt x="161619" y="19538"/>
                  </a:moveTo>
                  <a:lnTo>
                    <a:pt x="161619" y="25622"/>
                  </a:lnTo>
                  <a:lnTo>
                    <a:pt x="155231" y="25622"/>
                  </a:lnTo>
                  <a:lnTo>
                    <a:pt x="155231" y="19538"/>
                  </a:lnTo>
                  <a:close/>
                  <a:moveTo>
                    <a:pt x="168363" y="19538"/>
                  </a:moveTo>
                  <a:lnTo>
                    <a:pt x="168363" y="25622"/>
                  </a:lnTo>
                  <a:lnTo>
                    <a:pt x="161958" y="25622"/>
                  </a:lnTo>
                  <a:lnTo>
                    <a:pt x="161958" y="19538"/>
                  </a:lnTo>
                  <a:close/>
                  <a:moveTo>
                    <a:pt x="175090" y="19538"/>
                  </a:moveTo>
                  <a:lnTo>
                    <a:pt x="175090" y="25622"/>
                  </a:lnTo>
                  <a:lnTo>
                    <a:pt x="168702" y="25622"/>
                  </a:lnTo>
                  <a:lnTo>
                    <a:pt x="168702" y="19538"/>
                  </a:lnTo>
                  <a:close/>
                  <a:moveTo>
                    <a:pt x="181834" y="19538"/>
                  </a:moveTo>
                  <a:lnTo>
                    <a:pt x="181834" y="25622"/>
                  </a:lnTo>
                  <a:lnTo>
                    <a:pt x="175429" y="25622"/>
                  </a:lnTo>
                  <a:lnTo>
                    <a:pt x="175429" y="19538"/>
                  </a:lnTo>
                  <a:close/>
                  <a:moveTo>
                    <a:pt x="188561" y="19538"/>
                  </a:moveTo>
                  <a:lnTo>
                    <a:pt x="188561" y="25622"/>
                  </a:lnTo>
                  <a:lnTo>
                    <a:pt x="182173" y="25622"/>
                  </a:lnTo>
                  <a:lnTo>
                    <a:pt x="182173" y="19538"/>
                  </a:lnTo>
                  <a:close/>
                  <a:moveTo>
                    <a:pt x="195288" y="19538"/>
                  </a:moveTo>
                  <a:lnTo>
                    <a:pt x="195288" y="25622"/>
                  </a:lnTo>
                  <a:lnTo>
                    <a:pt x="188900" y="25622"/>
                  </a:lnTo>
                  <a:lnTo>
                    <a:pt x="188900" y="19538"/>
                  </a:lnTo>
                  <a:close/>
                  <a:moveTo>
                    <a:pt x="202032" y="19538"/>
                  </a:moveTo>
                  <a:lnTo>
                    <a:pt x="202032" y="25622"/>
                  </a:lnTo>
                  <a:lnTo>
                    <a:pt x="195627" y="25622"/>
                  </a:lnTo>
                  <a:lnTo>
                    <a:pt x="195627" y="19538"/>
                  </a:lnTo>
                  <a:close/>
                  <a:moveTo>
                    <a:pt x="208759" y="19538"/>
                  </a:moveTo>
                  <a:lnTo>
                    <a:pt x="208759" y="25622"/>
                  </a:lnTo>
                  <a:lnTo>
                    <a:pt x="202371" y="25622"/>
                  </a:lnTo>
                  <a:lnTo>
                    <a:pt x="202371" y="19538"/>
                  </a:lnTo>
                  <a:close/>
                  <a:moveTo>
                    <a:pt x="215504" y="19538"/>
                  </a:moveTo>
                  <a:lnTo>
                    <a:pt x="215504" y="25622"/>
                  </a:lnTo>
                  <a:lnTo>
                    <a:pt x="209098" y="25622"/>
                  </a:lnTo>
                  <a:lnTo>
                    <a:pt x="209098" y="19538"/>
                  </a:lnTo>
                  <a:close/>
                  <a:moveTo>
                    <a:pt x="222230" y="19538"/>
                  </a:moveTo>
                  <a:lnTo>
                    <a:pt x="222230" y="25622"/>
                  </a:lnTo>
                  <a:lnTo>
                    <a:pt x="215843" y="25622"/>
                  </a:lnTo>
                  <a:lnTo>
                    <a:pt x="215843" y="19538"/>
                  </a:lnTo>
                  <a:close/>
                  <a:moveTo>
                    <a:pt x="228975" y="19538"/>
                  </a:moveTo>
                  <a:lnTo>
                    <a:pt x="228975" y="25622"/>
                  </a:lnTo>
                  <a:lnTo>
                    <a:pt x="222569" y="25622"/>
                  </a:lnTo>
                  <a:lnTo>
                    <a:pt x="222569" y="19538"/>
                  </a:lnTo>
                  <a:close/>
                  <a:moveTo>
                    <a:pt x="235701" y="19538"/>
                  </a:moveTo>
                  <a:lnTo>
                    <a:pt x="235701" y="25622"/>
                  </a:lnTo>
                  <a:lnTo>
                    <a:pt x="229296" y="25622"/>
                  </a:lnTo>
                  <a:lnTo>
                    <a:pt x="229296" y="19538"/>
                  </a:lnTo>
                  <a:close/>
                  <a:moveTo>
                    <a:pt x="242428" y="19538"/>
                  </a:moveTo>
                  <a:lnTo>
                    <a:pt x="242428" y="25622"/>
                  </a:lnTo>
                  <a:lnTo>
                    <a:pt x="236040" y="25622"/>
                  </a:lnTo>
                  <a:lnTo>
                    <a:pt x="236040" y="19538"/>
                  </a:lnTo>
                  <a:close/>
                  <a:moveTo>
                    <a:pt x="249173" y="19538"/>
                  </a:moveTo>
                  <a:lnTo>
                    <a:pt x="249173" y="25622"/>
                  </a:lnTo>
                  <a:lnTo>
                    <a:pt x="242767" y="25622"/>
                  </a:lnTo>
                  <a:lnTo>
                    <a:pt x="242767" y="19538"/>
                  </a:lnTo>
                  <a:close/>
                  <a:moveTo>
                    <a:pt x="255899" y="19538"/>
                  </a:moveTo>
                  <a:lnTo>
                    <a:pt x="255899" y="25622"/>
                  </a:lnTo>
                  <a:lnTo>
                    <a:pt x="249512" y="25622"/>
                  </a:lnTo>
                  <a:lnTo>
                    <a:pt x="249512" y="19538"/>
                  </a:lnTo>
                  <a:close/>
                  <a:moveTo>
                    <a:pt x="262644" y="19538"/>
                  </a:moveTo>
                  <a:lnTo>
                    <a:pt x="262644" y="25622"/>
                  </a:lnTo>
                  <a:lnTo>
                    <a:pt x="256238" y="25622"/>
                  </a:lnTo>
                  <a:lnTo>
                    <a:pt x="256238" y="19538"/>
                  </a:lnTo>
                  <a:close/>
                  <a:moveTo>
                    <a:pt x="269370" y="19538"/>
                  </a:moveTo>
                  <a:lnTo>
                    <a:pt x="269370" y="25622"/>
                  </a:lnTo>
                  <a:lnTo>
                    <a:pt x="262983" y="25622"/>
                  </a:lnTo>
                  <a:lnTo>
                    <a:pt x="262983" y="19538"/>
                  </a:lnTo>
                  <a:close/>
                  <a:moveTo>
                    <a:pt x="276115" y="19538"/>
                  </a:moveTo>
                  <a:lnTo>
                    <a:pt x="276115" y="25622"/>
                  </a:lnTo>
                  <a:lnTo>
                    <a:pt x="269709" y="25622"/>
                  </a:lnTo>
                  <a:lnTo>
                    <a:pt x="269709" y="19538"/>
                  </a:lnTo>
                  <a:close/>
                  <a:moveTo>
                    <a:pt x="282842" y="19538"/>
                  </a:moveTo>
                  <a:lnTo>
                    <a:pt x="282842" y="25622"/>
                  </a:lnTo>
                  <a:lnTo>
                    <a:pt x="276436" y="25622"/>
                  </a:lnTo>
                  <a:lnTo>
                    <a:pt x="276436" y="19538"/>
                  </a:lnTo>
                  <a:close/>
                  <a:moveTo>
                    <a:pt x="6745" y="25943"/>
                  </a:moveTo>
                  <a:lnTo>
                    <a:pt x="6745" y="32028"/>
                  </a:lnTo>
                  <a:lnTo>
                    <a:pt x="339" y="32028"/>
                  </a:lnTo>
                  <a:lnTo>
                    <a:pt x="339" y="25943"/>
                  </a:lnTo>
                  <a:close/>
                  <a:moveTo>
                    <a:pt x="13471" y="25943"/>
                  </a:moveTo>
                  <a:lnTo>
                    <a:pt x="13471" y="32028"/>
                  </a:lnTo>
                  <a:lnTo>
                    <a:pt x="7066" y="32028"/>
                  </a:lnTo>
                  <a:lnTo>
                    <a:pt x="7066" y="25943"/>
                  </a:lnTo>
                  <a:close/>
                  <a:moveTo>
                    <a:pt x="20198" y="25943"/>
                  </a:moveTo>
                  <a:lnTo>
                    <a:pt x="20198" y="32028"/>
                  </a:lnTo>
                  <a:lnTo>
                    <a:pt x="13810" y="32028"/>
                  </a:lnTo>
                  <a:lnTo>
                    <a:pt x="13810" y="25943"/>
                  </a:lnTo>
                  <a:close/>
                  <a:moveTo>
                    <a:pt x="26942" y="25943"/>
                  </a:moveTo>
                  <a:lnTo>
                    <a:pt x="26942" y="32028"/>
                  </a:lnTo>
                  <a:lnTo>
                    <a:pt x="20537" y="32028"/>
                  </a:lnTo>
                  <a:lnTo>
                    <a:pt x="20537" y="25943"/>
                  </a:lnTo>
                  <a:close/>
                  <a:moveTo>
                    <a:pt x="33669" y="25943"/>
                  </a:moveTo>
                  <a:lnTo>
                    <a:pt x="33669" y="32028"/>
                  </a:lnTo>
                  <a:lnTo>
                    <a:pt x="27281" y="32028"/>
                  </a:lnTo>
                  <a:lnTo>
                    <a:pt x="27281" y="25943"/>
                  </a:lnTo>
                  <a:close/>
                  <a:moveTo>
                    <a:pt x="40414" y="25943"/>
                  </a:moveTo>
                  <a:lnTo>
                    <a:pt x="40414" y="32028"/>
                  </a:lnTo>
                  <a:lnTo>
                    <a:pt x="34008" y="32028"/>
                  </a:lnTo>
                  <a:lnTo>
                    <a:pt x="34008" y="25943"/>
                  </a:lnTo>
                  <a:close/>
                  <a:moveTo>
                    <a:pt x="47140" y="25943"/>
                  </a:moveTo>
                  <a:lnTo>
                    <a:pt x="47140" y="32028"/>
                  </a:lnTo>
                  <a:lnTo>
                    <a:pt x="40753" y="32028"/>
                  </a:lnTo>
                  <a:lnTo>
                    <a:pt x="40753" y="25943"/>
                  </a:lnTo>
                  <a:close/>
                  <a:moveTo>
                    <a:pt x="53885" y="25943"/>
                  </a:moveTo>
                  <a:lnTo>
                    <a:pt x="53885" y="32028"/>
                  </a:lnTo>
                  <a:lnTo>
                    <a:pt x="47479" y="32028"/>
                  </a:lnTo>
                  <a:lnTo>
                    <a:pt x="47479" y="25943"/>
                  </a:lnTo>
                  <a:close/>
                  <a:moveTo>
                    <a:pt x="60611" y="25943"/>
                  </a:moveTo>
                  <a:lnTo>
                    <a:pt x="60611" y="32028"/>
                  </a:lnTo>
                  <a:lnTo>
                    <a:pt x="54206" y="32028"/>
                  </a:lnTo>
                  <a:lnTo>
                    <a:pt x="54206" y="25943"/>
                  </a:lnTo>
                  <a:close/>
                  <a:moveTo>
                    <a:pt x="67338" y="25943"/>
                  </a:moveTo>
                  <a:lnTo>
                    <a:pt x="67338" y="32028"/>
                  </a:lnTo>
                  <a:lnTo>
                    <a:pt x="60950" y="32028"/>
                  </a:lnTo>
                  <a:lnTo>
                    <a:pt x="60950" y="25943"/>
                  </a:lnTo>
                  <a:close/>
                  <a:moveTo>
                    <a:pt x="74083" y="25943"/>
                  </a:moveTo>
                  <a:lnTo>
                    <a:pt x="74083" y="32028"/>
                  </a:lnTo>
                  <a:lnTo>
                    <a:pt x="67677" y="32028"/>
                  </a:lnTo>
                  <a:lnTo>
                    <a:pt x="67677" y="25943"/>
                  </a:lnTo>
                  <a:close/>
                  <a:moveTo>
                    <a:pt x="80809" y="25943"/>
                  </a:moveTo>
                  <a:lnTo>
                    <a:pt x="80809" y="32028"/>
                  </a:lnTo>
                  <a:lnTo>
                    <a:pt x="74422" y="32028"/>
                  </a:lnTo>
                  <a:lnTo>
                    <a:pt x="74422" y="25943"/>
                  </a:lnTo>
                  <a:close/>
                  <a:moveTo>
                    <a:pt x="87554" y="25943"/>
                  </a:moveTo>
                  <a:lnTo>
                    <a:pt x="87554" y="32028"/>
                  </a:lnTo>
                  <a:lnTo>
                    <a:pt x="81148" y="32028"/>
                  </a:lnTo>
                  <a:lnTo>
                    <a:pt x="81148" y="25943"/>
                  </a:lnTo>
                  <a:close/>
                  <a:moveTo>
                    <a:pt x="94281" y="25943"/>
                  </a:moveTo>
                  <a:lnTo>
                    <a:pt x="94281" y="32028"/>
                  </a:lnTo>
                  <a:lnTo>
                    <a:pt x="87893" y="32028"/>
                  </a:lnTo>
                  <a:lnTo>
                    <a:pt x="87893" y="25943"/>
                  </a:lnTo>
                  <a:close/>
                  <a:moveTo>
                    <a:pt x="101025" y="25943"/>
                  </a:moveTo>
                  <a:lnTo>
                    <a:pt x="101025" y="32028"/>
                  </a:lnTo>
                  <a:lnTo>
                    <a:pt x="94620" y="32028"/>
                  </a:lnTo>
                  <a:lnTo>
                    <a:pt x="94620" y="25943"/>
                  </a:lnTo>
                  <a:close/>
                  <a:moveTo>
                    <a:pt x="107752" y="25943"/>
                  </a:moveTo>
                  <a:lnTo>
                    <a:pt x="107752" y="32028"/>
                  </a:lnTo>
                  <a:lnTo>
                    <a:pt x="101346" y="32028"/>
                  </a:lnTo>
                  <a:lnTo>
                    <a:pt x="101346" y="25943"/>
                  </a:lnTo>
                  <a:close/>
                  <a:moveTo>
                    <a:pt x="114478" y="25943"/>
                  </a:moveTo>
                  <a:lnTo>
                    <a:pt x="114478" y="32028"/>
                  </a:lnTo>
                  <a:lnTo>
                    <a:pt x="108091" y="32028"/>
                  </a:lnTo>
                  <a:lnTo>
                    <a:pt x="108091" y="25943"/>
                  </a:lnTo>
                  <a:close/>
                  <a:moveTo>
                    <a:pt x="121223" y="25943"/>
                  </a:moveTo>
                  <a:lnTo>
                    <a:pt x="121223" y="32028"/>
                  </a:lnTo>
                  <a:lnTo>
                    <a:pt x="114817" y="32028"/>
                  </a:lnTo>
                  <a:lnTo>
                    <a:pt x="114817" y="25943"/>
                  </a:lnTo>
                  <a:close/>
                  <a:moveTo>
                    <a:pt x="127950" y="25943"/>
                  </a:moveTo>
                  <a:lnTo>
                    <a:pt x="127950" y="32028"/>
                  </a:lnTo>
                  <a:lnTo>
                    <a:pt x="121562" y="32028"/>
                  </a:lnTo>
                  <a:lnTo>
                    <a:pt x="121562" y="25943"/>
                  </a:lnTo>
                  <a:close/>
                  <a:moveTo>
                    <a:pt x="134694" y="25943"/>
                  </a:moveTo>
                  <a:lnTo>
                    <a:pt x="134694" y="32028"/>
                  </a:lnTo>
                  <a:lnTo>
                    <a:pt x="128289" y="32028"/>
                  </a:lnTo>
                  <a:lnTo>
                    <a:pt x="128289" y="25943"/>
                  </a:lnTo>
                  <a:close/>
                  <a:moveTo>
                    <a:pt x="141421" y="25943"/>
                  </a:moveTo>
                  <a:lnTo>
                    <a:pt x="141421" y="32028"/>
                  </a:lnTo>
                  <a:lnTo>
                    <a:pt x="135033" y="32028"/>
                  </a:lnTo>
                  <a:lnTo>
                    <a:pt x="135033" y="25943"/>
                  </a:lnTo>
                  <a:close/>
                  <a:moveTo>
                    <a:pt x="148148" y="25943"/>
                  </a:moveTo>
                  <a:lnTo>
                    <a:pt x="148148" y="32028"/>
                  </a:lnTo>
                  <a:lnTo>
                    <a:pt x="141760" y="32028"/>
                  </a:lnTo>
                  <a:lnTo>
                    <a:pt x="141760" y="25943"/>
                  </a:lnTo>
                  <a:close/>
                  <a:moveTo>
                    <a:pt x="154892" y="25943"/>
                  </a:moveTo>
                  <a:lnTo>
                    <a:pt x="154892" y="32028"/>
                  </a:lnTo>
                  <a:lnTo>
                    <a:pt x="148487" y="32028"/>
                  </a:lnTo>
                  <a:lnTo>
                    <a:pt x="148487" y="25943"/>
                  </a:lnTo>
                  <a:close/>
                  <a:moveTo>
                    <a:pt x="161619" y="25943"/>
                  </a:moveTo>
                  <a:lnTo>
                    <a:pt x="161619" y="32028"/>
                  </a:lnTo>
                  <a:lnTo>
                    <a:pt x="155231" y="32028"/>
                  </a:lnTo>
                  <a:lnTo>
                    <a:pt x="155231" y="25943"/>
                  </a:lnTo>
                  <a:close/>
                  <a:moveTo>
                    <a:pt x="168363" y="25943"/>
                  </a:moveTo>
                  <a:lnTo>
                    <a:pt x="168363" y="32028"/>
                  </a:lnTo>
                  <a:lnTo>
                    <a:pt x="161958" y="32028"/>
                  </a:lnTo>
                  <a:lnTo>
                    <a:pt x="161958" y="25943"/>
                  </a:lnTo>
                  <a:close/>
                  <a:moveTo>
                    <a:pt x="175090" y="25943"/>
                  </a:moveTo>
                  <a:lnTo>
                    <a:pt x="175090" y="32028"/>
                  </a:lnTo>
                  <a:lnTo>
                    <a:pt x="168702" y="32028"/>
                  </a:lnTo>
                  <a:lnTo>
                    <a:pt x="168702" y="25943"/>
                  </a:lnTo>
                  <a:close/>
                  <a:moveTo>
                    <a:pt x="181834" y="25943"/>
                  </a:moveTo>
                  <a:lnTo>
                    <a:pt x="181834" y="32028"/>
                  </a:lnTo>
                  <a:lnTo>
                    <a:pt x="175429" y="32028"/>
                  </a:lnTo>
                  <a:lnTo>
                    <a:pt x="175429" y="25943"/>
                  </a:lnTo>
                  <a:close/>
                  <a:moveTo>
                    <a:pt x="188561" y="25943"/>
                  </a:moveTo>
                  <a:lnTo>
                    <a:pt x="188561" y="32028"/>
                  </a:lnTo>
                  <a:lnTo>
                    <a:pt x="182173" y="32028"/>
                  </a:lnTo>
                  <a:lnTo>
                    <a:pt x="182173" y="25943"/>
                  </a:lnTo>
                  <a:close/>
                  <a:moveTo>
                    <a:pt x="195288" y="25943"/>
                  </a:moveTo>
                  <a:lnTo>
                    <a:pt x="195288" y="32028"/>
                  </a:lnTo>
                  <a:lnTo>
                    <a:pt x="188900" y="32028"/>
                  </a:lnTo>
                  <a:lnTo>
                    <a:pt x="188900" y="25943"/>
                  </a:lnTo>
                  <a:close/>
                  <a:moveTo>
                    <a:pt x="202032" y="25943"/>
                  </a:moveTo>
                  <a:lnTo>
                    <a:pt x="202032" y="32028"/>
                  </a:lnTo>
                  <a:lnTo>
                    <a:pt x="195627" y="32028"/>
                  </a:lnTo>
                  <a:lnTo>
                    <a:pt x="195627" y="25943"/>
                  </a:lnTo>
                  <a:close/>
                  <a:moveTo>
                    <a:pt x="208759" y="25943"/>
                  </a:moveTo>
                  <a:lnTo>
                    <a:pt x="208759" y="32028"/>
                  </a:lnTo>
                  <a:lnTo>
                    <a:pt x="202371" y="32028"/>
                  </a:lnTo>
                  <a:lnTo>
                    <a:pt x="202371" y="25943"/>
                  </a:lnTo>
                  <a:close/>
                  <a:moveTo>
                    <a:pt x="215504" y="25943"/>
                  </a:moveTo>
                  <a:lnTo>
                    <a:pt x="215504" y="32028"/>
                  </a:lnTo>
                  <a:lnTo>
                    <a:pt x="209098" y="32028"/>
                  </a:lnTo>
                  <a:lnTo>
                    <a:pt x="209098" y="25943"/>
                  </a:lnTo>
                  <a:close/>
                  <a:moveTo>
                    <a:pt x="222230" y="25943"/>
                  </a:moveTo>
                  <a:lnTo>
                    <a:pt x="222230" y="32028"/>
                  </a:lnTo>
                  <a:lnTo>
                    <a:pt x="215843" y="32028"/>
                  </a:lnTo>
                  <a:lnTo>
                    <a:pt x="215843" y="25943"/>
                  </a:lnTo>
                  <a:close/>
                  <a:moveTo>
                    <a:pt x="228975" y="25943"/>
                  </a:moveTo>
                  <a:lnTo>
                    <a:pt x="228975" y="32028"/>
                  </a:lnTo>
                  <a:lnTo>
                    <a:pt x="222569" y="32028"/>
                  </a:lnTo>
                  <a:lnTo>
                    <a:pt x="222569" y="25943"/>
                  </a:lnTo>
                  <a:close/>
                  <a:moveTo>
                    <a:pt x="235701" y="25943"/>
                  </a:moveTo>
                  <a:lnTo>
                    <a:pt x="235701" y="32028"/>
                  </a:lnTo>
                  <a:lnTo>
                    <a:pt x="229296" y="32028"/>
                  </a:lnTo>
                  <a:lnTo>
                    <a:pt x="229296" y="25943"/>
                  </a:lnTo>
                  <a:close/>
                  <a:moveTo>
                    <a:pt x="242428" y="25943"/>
                  </a:moveTo>
                  <a:lnTo>
                    <a:pt x="242428" y="32028"/>
                  </a:lnTo>
                  <a:lnTo>
                    <a:pt x="236040" y="32028"/>
                  </a:lnTo>
                  <a:lnTo>
                    <a:pt x="236040" y="25943"/>
                  </a:lnTo>
                  <a:close/>
                  <a:moveTo>
                    <a:pt x="249173" y="25943"/>
                  </a:moveTo>
                  <a:lnTo>
                    <a:pt x="249173" y="32028"/>
                  </a:lnTo>
                  <a:lnTo>
                    <a:pt x="242767" y="32028"/>
                  </a:lnTo>
                  <a:lnTo>
                    <a:pt x="242767" y="25943"/>
                  </a:lnTo>
                  <a:close/>
                  <a:moveTo>
                    <a:pt x="255899" y="25943"/>
                  </a:moveTo>
                  <a:lnTo>
                    <a:pt x="255899" y="32028"/>
                  </a:lnTo>
                  <a:lnTo>
                    <a:pt x="249512" y="32028"/>
                  </a:lnTo>
                  <a:lnTo>
                    <a:pt x="249512" y="25943"/>
                  </a:lnTo>
                  <a:close/>
                  <a:moveTo>
                    <a:pt x="262644" y="25943"/>
                  </a:moveTo>
                  <a:lnTo>
                    <a:pt x="262644" y="32028"/>
                  </a:lnTo>
                  <a:lnTo>
                    <a:pt x="256238" y="32028"/>
                  </a:lnTo>
                  <a:lnTo>
                    <a:pt x="256238" y="25943"/>
                  </a:lnTo>
                  <a:close/>
                  <a:moveTo>
                    <a:pt x="269370" y="25943"/>
                  </a:moveTo>
                  <a:lnTo>
                    <a:pt x="269370" y="32028"/>
                  </a:lnTo>
                  <a:lnTo>
                    <a:pt x="262983" y="32028"/>
                  </a:lnTo>
                  <a:lnTo>
                    <a:pt x="262983" y="25943"/>
                  </a:lnTo>
                  <a:close/>
                  <a:moveTo>
                    <a:pt x="276115" y="25943"/>
                  </a:moveTo>
                  <a:lnTo>
                    <a:pt x="276115" y="32028"/>
                  </a:lnTo>
                  <a:lnTo>
                    <a:pt x="269709" y="32028"/>
                  </a:lnTo>
                  <a:lnTo>
                    <a:pt x="269709" y="25943"/>
                  </a:lnTo>
                  <a:close/>
                  <a:moveTo>
                    <a:pt x="282842" y="25943"/>
                  </a:moveTo>
                  <a:lnTo>
                    <a:pt x="282842" y="32028"/>
                  </a:lnTo>
                  <a:lnTo>
                    <a:pt x="276436" y="32028"/>
                  </a:lnTo>
                  <a:lnTo>
                    <a:pt x="276436" y="25943"/>
                  </a:lnTo>
                  <a:close/>
                  <a:moveTo>
                    <a:pt x="6745" y="32349"/>
                  </a:moveTo>
                  <a:lnTo>
                    <a:pt x="6745" y="38451"/>
                  </a:lnTo>
                  <a:lnTo>
                    <a:pt x="339" y="38451"/>
                  </a:lnTo>
                  <a:lnTo>
                    <a:pt x="339" y="32349"/>
                  </a:lnTo>
                  <a:close/>
                  <a:moveTo>
                    <a:pt x="13471" y="32349"/>
                  </a:moveTo>
                  <a:lnTo>
                    <a:pt x="13471" y="38451"/>
                  </a:lnTo>
                  <a:lnTo>
                    <a:pt x="7066" y="38451"/>
                  </a:lnTo>
                  <a:lnTo>
                    <a:pt x="7066" y="32349"/>
                  </a:lnTo>
                  <a:close/>
                  <a:moveTo>
                    <a:pt x="20198" y="32349"/>
                  </a:moveTo>
                  <a:lnTo>
                    <a:pt x="20198" y="38451"/>
                  </a:lnTo>
                  <a:lnTo>
                    <a:pt x="13810" y="38451"/>
                  </a:lnTo>
                  <a:lnTo>
                    <a:pt x="13810" y="32349"/>
                  </a:lnTo>
                  <a:close/>
                  <a:moveTo>
                    <a:pt x="26942" y="32349"/>
                  </a:moveTo>
                  <a:lnTo>
                    <a:pt x="26942" y="38451"/>
                  </a:lnTo>
                  <a:lnTo>
                    <a:pt x="20537" y="38451"/>
                  </a:lnTo>
                  <a:lnTo>
                    <a:pt x="20537" y="32349"/>
                  </a:lnTo>
                  <a:close/>
                  <a:moveTo>
                    <a:pt x="33669" y="32349"/>
                  </a:moveTo>
                  <a:lnTo>
                    <a:pt x="33669" y="38451"/>
                  </a:lnTo>
                  <a:lnTo>
                    <a:pt x="27281" y="38451"/>
                  </a:lnTo>
                  <a:lnTo>
                    <a:pt x="27281" y="32349"/>
                  </a:lnTo>
                  <a:close/>
                  <a:moveTo>
                    <a:pt x="40414" y="32367"/>
                  </a:moveTo>
                  <a:lnTo>
                    <a:pt x="40414" y="38451"/>
                  </a:lnTo>
                  <a:lnTo>
                    <a:pt x="34008" y="38451"/>
                  </a:lnTo>
                  <a:lnTo>
                    <a:pt x="34008" y="32367"/>
                  </a:lnTo>
                  <a:close/>
                  <a:moveTo>
                    <a:pt x="47140" y="32367"/>
                  </a:moveTo>
                  <a:lnTo>
                    <a:pt x="47140" y="38451"/>
                  </a:lnTo>
                  <a:lnTo>
                    <a:pt x="40753" y="38451"/>
                  </a:lnTo>
                  <a:lnTo>
                    <a:pt x="40753" y="32367"/>
                  </a:lnTo>
                  <a:close/>
                  <a:moveTo>
                    <a:pt x="53885" y="32367"/>
                  </a:moveTo>
                  <a:lnTo>
                    <a:pt x="53885" y="38451"/>
                  </a:lnTo>
                  <a:lnTo>
                    <a:pt x="47479" y="38451"/>
                  </a:lnTo>
                  <a:lnTo>
                    <a:pt x="47479" y="32367"/>
                  </a:lnTo>
                  <a:close/>
                  <a:moveTo>
                    <a:pt x="60611" y="32367"/>
                  </a:moveTo>
                  <a:lnTo>
                    <a:pt x="60611" y="38451"/>
                  </a:lnTo>
                  <a:lnTo>
                    <a:pt x="54206" y="38451"/>
                  </a:lnTo>
                  <a:lnTo>
                    <a:pt x="54206" y="32367"/>
                  </a:lnTo>
                  <a:close/>
                  <a:moveTo>
                    <a:pt x="67338" y="32367"/>
                  </a:moveTo>
                  <a:lnTo>
                    <a:pt x="67338" y="38451"/>
                  </a:lnTo>
                  <a:lnTo>
                    <a:pt x="60950" y="38451"/>
                  </a:lnTo>
                  <a:lnTo>
                    <a:pt x="60950" y="32367"/>
                  </a:lnTo>
                  <a:close/>
                  <a:moveTo>
                    <a:pt x="74083" y="32367"/>
                  </a:moveTo>
                  <a:lnTo>
                    <a:pt x="74083" y="38451"/>
                  </a:lnTo>
                  <a:lnTo>
                    <a:pt x="67677" y="38451"/>
                  </a:lnTo>
                  <a:lnTo>
                    <a:pt x="67677" y="32367"/>
                  </a:lnTo>
                  <a:close/>
                  <a:moveTo>
                    <a:pt x="80809" y="32367"/>
                  </a:moveTo>
                  <a:lnTo>
                    <a:pt x="80809" y="38451"/>
                  </a:lnTo>
                  <a:lnTo>
                    <a:pt x="74422" y="38451"/>
                  </a:lnTo>
                  <a:lnTo>
                    <a:pt x="74422" y="32367"/>
                  </a:lnTo>
                  <a:close/>
                  <a:moveTo>
                    <a:pt x="87554" y="32367"/>
                  </a:moveTo>
                  <a:lnTo>
                    <a:pt x="87554" y="38451"/>
                  </a:lnTo>
                  <a:lnTo>
                    <a:pt x="81148" y="38451"/>
                  </a:lnTo>
                  <a:lnTo>
                    <a:pt x="81148" y="32367"/>
                  </a:lnTo>
                  <a:close/>
                  <a:moveTo>
                    <a:pt x="94281" y="32367"/>
                  </a:moveTo>
                  <a:lnTo>
                    <a:pt x="94281" y="38451"/>
                  </a:lnTo>
                  <a:lnTo>
                    <a:pt x="87893" y="38451"/>
                  </a:lnTo>
                  <a:lnTo>
                    <a:pt x="87893" y="32367"/>
                  </a:lnTo>
                  <a:close/>
                  <a:moveTo>
                    <a:pt x="101025" y="32367"/>
                  </a:moveTo>
                  <a:lnTo>
                    <a:pt x="101025" y="38451"/>
                  </a:lnTo>
                  <a:lnTo>
                    <a:pt x="94620" y="38451"/>
                  </a:lnTo>
                  <a:lnTo>
                    <a:pt x="94620" y="32367"/>
                  </a:lnTo>
                  <a:close/>
                  <a:moveTo>
                    <a:pt x="107752" y="32367"/>
                  </a:moveTo>
                  <a:lnTo>
                    <a:pt x="107752" y="38451"/>
                  </a:lnTo>
                  <a:lnTo>
                    <a:pt x="101346" y="38451"/>
                  </a:lnTo>
                  <a:lnTo>
                    <a:pt x="101346" y="32367"/>
                  </a:lnTo>
                  <a:close/>
                  <a:moveTo>
                    <a:pt x="114478" y="32367"/>
                  </a:moveTo>
                  <a:lnTo>
                    <a:pt x="114478" y="38451"/>
                  </a:lnTo>
                  <a:lnTo>
                    <a:pt x="108091" y="38451"/>
                  </a:lnTo>
                  <a:lnTo>
                    <a:pt x="108091" y="32367"/>
                  </a:lnTo>
                  <a:close/>
                  <a:moveTo>
                    <a:pt x="121223" y="32367"/>
                  </a:moveTo>
                  <a:lnTo>
                    <a:pt x="121223" y="38451"/>
                  </a:lnTo>
                  <a:lnTo>
                    <a:pt x="114817" y="38451"/>
                  </a:lnTo>
                  <a:lnTo>
                    <a:pt x="114817" y="32367"/>
                  </a:lnTo>
                  <a:close/>
                  <a:moveTo>
                    <a:pt x="127950" y="32367"/>
                  </a:moveTo>
                  <a:lnTo>
                    <a:pt x="127950" y="38451"/>
                  </a:lnTo>
                  <a:lnTo>
                    <a:pt x="121562" y="38451"/>
                  </a:lnTo>
                  <a:lnTo>
                    <a:pt x="121562" y="32367"/>
                  </a:lnTo>
                  <a:close/>
                  <a:moveTo>
                    <a:pt x="134694" y="32367"/>
                  </a:moveTo>
                  <a:lnTo>
                    <a:pt x="134694" y="38451"/>
                  </a:lnTo>
                  <a:lnTo>
                    <a:pt x="128289" y="38451"/>
                  </a:lnTo>
                  <a:lnTo>
                    <a:pt x="128289" y="32367"/>
                  </a:lnTo>
                  <a:close/>
                  <a:moveTo>
                    <a:pt x="141421" y="32367"/>
                  </a:moveTo>
                  <a:lnTo>
                    <a:pt x="141421" y="38451"/>
                  </a:lnTo>
                  <a:lnTo>
                    <a:pt x="135033" y="38451"/>
                  </a:lnTo>
                  <a:lnTo>
                    <a:pt x="135033" y="32367"/>
                  </a:lnTo>
                  <a:close/>
                  <a:moveTo>
                    <a:pt x="148148" y="32367"/>
                  </a:moveTo>
                  <a:lnTo>
                    <a:pt x="148148" y="38451"/>
                  </a:lnTo>
                  <a:lnTo>
                    <a:pt x="141760" y="38451"/>
                  </a:lnTo>
                  <a:lnTo>
                    <a:pt x="141760" y="32367"/>
                  </a:lnTo>
                  <a:close/>
                  <a:moveTo>
                    <a:pt x="154892" y="32367"/>
                  </a:moveTo>
                  <a:lnTo>
                    <a:pt x="154892" y="38451"/>
                  </a:lnTo>
                  <a:lnTo>
                    <a:pt x="148487" y="38451"/>
                  </a:lnTo>
                  <a:lnTo>
                    <a:pt x="148487" y="32367"/>
                  </a:lnTo>
                  <a:close/>
                  <a:moveTo>
                    <a:pt x="161619" y="32367"/>
                  </a:moveTo>
                  <a:lnTo>
                    <a:pt x="161619" y="38451"/>
                  </a:lnTo>
                  <a:lnTo>
                    <a:pt x="155231" y="38451"/>
                  </a:lnTo>
                  <a:lnTo>
                    <a:pt x="155231" y="32367"/>
                  </a:lnTo>
                  <a:close/>
                  <a:moveTo>
                    <a:pt x="168363" y="32367"/>
                  </a:moveTo>
                  <a:lnTo>
                    <a:pt x="168363" y="38451"/>
                  </a:lnTo>
                  <a:lnTo>
                    <a:pt x="161958" y="38451"/>
                  </a:lnTo>
                  <a:lnTo>
                    <a:pt x="161958" y="32367"/>
                  </a:lnTo>
                  <a:close/>
                  <a:moveTo>
                    <a:pt x="175090" y="32349"/>
                  </a:moveTo>
                  <a:lnTo>
                    <a:pt x="175090" y="38451"/>
                  </a:lnTo>
                  <a:lnTo>
                    <a:pt x="168702" y="38451"/>
                  </a:lnTo>
                  <a:lnTo>
                    <a:pt x="168702" y="32349"/>
                  </a:lnTo>
                  <a:close/>
                  <a:moveTo>
                    <a:pt x="181834" y="32349"/>
                  </a:moveTo>
                  <a:lnTo>
                    <a:pt x="181834" y="38451"/>
                  </a:lnTo>
                  <a:lnTo>
                    <a:pt x="175429" y="38451"/>
                  </a:lnTo>
                  <a:lnTo>
                    <a:pt x="175429" y="32349"/>
                  </a:lnTo>
                  <a:close/>
                  <a:moveTo>
                    <a:pt x="188561" y="32349"/>
                  </a:moveTo>
                  <a:lnTo>
                    <a:pt x="188561" y="38451"/>
                  </a:lnTo>
                  <a:lnTo>
                    <a:pt x="182173" y="38451"/>
                  </a:lnTo>
                  <a:lnTo>
                    <a:pt x="182173" y="32349"/>
                  </a:lnTo>
                  <a:close/>
                  <a:moveTo>
                    <a:pt x="195288" y="32349"/>
                  </a:moveTo>
                  <a:lnTo>
                    <a:pt x="195288" y="38451"/>
                  </a:lnTo>
                  <a:lnTo>
                    <a:pt x="188900" y="38451"/>
                  </a:lnTo>
                  <a:lnTo>
                    <a:pt x="188900" y="32349"/>
                  </a:lnTo>
                  <a:close/>
                  <a:moveTo>
                    <a:pt x="202032" y="32349"/>
                  </a:moveTo>
                  <a:lnTo>
                    <a:pt x="202032" y="38451"/>
                  </a:lnTo>
                  <a:lnTo>
                    <a:pt x="195627" y="38451"/>
                  </a:lnTo>
                  <a:lnTo>
                    <a:pt x="195627" y="32349"/>
                  </a:lnTo>
                  <a:close/>
                  <a:moveTo>
                    <a:pt x="208759" y="32367"/>
                  </a:moveTo>
                  <a:lnTo>
                    <a:pt x="208759" y="38451"/>
                  </a:lnTo>
                  <a:lnTo>
                    <a:pt x="202371" y="38451"/>
                  </a:lnTo>
                  <a:lnTo>
                    <a:pt x="202371" y="32367"/>
                  </a:lnTo>
                  <a:close/>
                  <a:moveTo>
                    <a:pt x="215504" y="32367"/>
                  </a:moveTo>
                  <a:lnTo>
                    <a:pt x="215504" y="38451"/>
                  </a:lnTo>
                  <a:lnTo>
                    <a:pt x="209098" y="38451"/>
                  </a:lnTo>
                  <a:lnTo>
                    <a:pt x="209098" y="32367"/>
                  </a:lnTo>
                  <a:close/>
                  <a:moveTo>
                    <a:pt x="222230" y="32367"/>
                  </a:moveTo>
                  <a:lnTo>
                    <a:pt x="222230" y="38451"/>
                  </a:lnTo>
                  <a:lnTo>
                    <a:pt x="215843" y="38451"/>
                  </a:lnTo>
                  <a:lnTo>
                    <a:pt x="215843" y="32367"/>
                  </a:lnTo>
                  <a:close/>
                  <a:moveTo>
                    <a:pt x="228975" y="32367"/>
                  </a:moveTo>
                  <a:lnTo>
                    <a:pt x="228975" y="38451"/>
                  </a:lnTo>
                  <a:lnTo>
                    <a:pt x="222569" y="38451"/>
                  </a:lnTo>
                  <a:lnTo>
                    <a:pt x="222569" y="32367"/>
                  </a:lnTo>
                  <a:close/>
                  <a:moveTo>
                    <a:pt x="235701" y="32367"/>
                  </a:moveTo>
                  <a:lnTo>
                    <a:pt x="235701" y="38451"/>
                  </a:lnTo>
                  <a:lnTo>
                    <a:pt x="229296" y="38451"/>
                  </a:lnTo>
                  <a:lnTo>
                    <a:pt x="229296" y="32367"/>
                  </a:lnTo>
                  <a:close/>
                  <a:moveTo>
                    <a:pt x="242428" y="32367"/>
                  </a:moveTo>
                  <a:lnTo>
                    <a:pt x="242428" y="38451"/>
                  </a:lnTo>
                  <a:lnTo>
                    <a:pt x="236040" y="38451"/>
                  </a:lnTo>
                  <a:lnTo>
                    <a:pt x="236040" y="32367"/>
                  </a:lnTo>
                  <a:close/>
                  <a:moveTo>
                    <a:pt x="249173" y="32367"/>
                  </a:moveTo>
                  <a:lnTo>
                    <a:pt x="249173" y="38451"/>
                  </a:lnTo>
                  <a:lnTo>
                    <a:pt x="242767" y="38451"/>
                  </a:lnTo>
                  <a:lnTo>
                    <a:pt x="242767" y="32367"/>
                  </a:lnTo>
                  <a:close/>
                  <a:moveTo>
                    <a:pt x="255899" y="32367"/>
                  </a:moveTo>
                  <a:lnTo>
                    <a:pt x="255899" y="38451"/>
                  </a:lnTo>
                  <a:lnTo>
                    <a:pt x="249512" y="38451"/>
                  </a:lnTo>
                  <a:lnTo>
                    <a:pt x="249512" y="32367"/>
                  </a:lnTo>
                  <a:close/>
                  <a:moveTo>
                    <a:pt x="262644" y="32367"/>
                  </a:moveTo>
                  <a:lnTo>
                    <a:pt x="262644" y="38451"/>
                  </a:lnTo>
                  <a:lnTo>
                    <a:pt x="256238" y="38451"/>
                  </a:lnTo>
                  <a:lnTo>
                    <a:pt x="256238" y="32367"/>
                  </a:lnTo>
                  <a:close/>
                  <a:moveTo>
                    <a:pt x="269370" y="32367"/>
                  </a:moveTo>
                  <a:lnTo>
                    <a:pt x="269370" y="38451"/>
                  </a:lnTo>
                  <a:lnTo>
                    <a:pt x="262983" y="38451"/>
                  </a:lnTo>
                  <a:lnTo>
                    <a:pt x="262983" y="32367"/>
                  </a:lnTo>
                  <a:close/>
                  <a:moveTo>
                    <a:pt x="276115" y="32367"/>
                  </a:moveTo>
                  <a:lnTo>
                    <a:pt x="276115" y="38451"/>
                  </a:lnTo>
                  <a:lnTo>
                    <a:pt x="269709" y="38451"/>
                  </a:lnTo>
                  <a:lnTo>
                    <a:pt x="269709" y="32367"/>
                  </a:lnTo>
                  <a:close/>
                  <a:moveTo>
                    <a:pt x="282842" y="32367"/>
                  </a:moveTo>
                  <a:lnTo>
                    <a:pt x="282842" y="38451"/>
                  </a:lnTo>
                  <a:lnTo>
                    <a:pt x="276436" y="38451"/>
                  </a:lnTo>
                  <a:lnTo>
                    <a:pt x="276436" y="32367"/>
                  </a:lnTo>
                  <a:close/>
                  <a:moveTo>
                    <a:pt x="6745" y="38772"/>
                  </a:moveTo>
                  <a:lnTo>
                    <a:pt x="6745" y="44856"/>
                  </a:lnTo>
                  <a:lnTo>
                    <a:pt x="339" y="44856"/>
                  </a:lnTo>
                  <a:lnTo>
                    <a:pt x="339" y="38772"/>
                  </a:lnTo>
                  <a:close/>
                  <a:moveTo>
                    <a:pt x="13471" y="38772"/>
                  </a:moveTo>
                  <a:lnTo>
                    <a:pt x="13471" y="44856"/>
                  </a:lnTo>
                  <a:lnTo>
                    <a:pt x="7066" y="44856"/>
                  </a:lnTo>
                  <a:lnTo>
                    <a:pt x="7066" y="38772"/>
                  </a:lnTo>
                  <a:close/>
                  <a:moveTo>
                    <a:pt x="20198" y="38772"/>
                  </a:moveTo>
                  <a:lnTo>
                    <a:pt x="20198" y="44856"/>
                  </a:lnTo>
                  <a:lnTo>
                    <a:pt x="13810" y="44856"/>
                  </a:lnTo>
                  <a:lnTo>
                    <a:pt x="13810" y="38772"/>
                  </a:lnTo>
                  <a:close/>
                  <a:moveTo>
                    <a:pt x="26942" y="38772"/>
                  </a:moveTo>
                  <a:lnTo>
                    <a:pt x="26942" y="44856"/>
                  </a:lnTo>
                  <a:lnTo>
                    <a:pt x="20537" y="44856"/>
                  </a:lnTo>
                  <a:lnTo>
                    <a:pt x="20537" y="38772"/>
                  </a:lnTo>
                  <a:close/>
                  <a:moveTo>
                    <a:pt x="33669" y="38772"/>
                  </a:moveTo>
                  <a:lnTo>
                    <a:pt x="33669" y="44856"/>
                  </a:lnTo>
                  <a:lnTo>
                    <a:pt x="27281" y="44856"/>
                  </a:lnTo>
                  <a:lnTo>
                    <a:pt x="27281" y="38772"/>
                  </a:lnTo>
                  <a:close/>
                  <a:moveTo>
                    <a:pt x="40414" y="38772"/>
                  </a:moveTo>
                  <a:lnTo>
                    <a:pt x="40414" y="44856"/>
                  </a:lnTo>
                  <a:lnTo>
                    <a:pt x="34008" y="44856"/>
                  </a:lnTo>
                  <a:lnTo>
                    <a:pt x="34008" y="38772"/>
                  </a:lnTo>
                  <a:close/>
                  <a:moveTo>
                    <a:pt x="47140" y="38772"/>
                  </a:moveTo>
                  <a:lnTo>
                    <a:pt x="47140" y="44856"/>
                  </a:lnTo>
                  <a:lnTo>
                    <a:pt x="40753" y="44856"/>
                  </a:lnTo>
                  <a:lnTo>
                    <a:pt x="40753" y="38772"/>
                  </a:lnTo>
                  <a:close/>
                  <a:moveTo>
                    <a:pt x="53885" y="38772"/>
                  </a:moveTo>
                  <a:lnTo>
                    <a:pt x="53885" y="44856"/>
                  </a:lnTo>
                  <a:lnTo>
                    <a:pt x="47479" y="44856"/>
                  </a:lnTo>
                  <a:lnTo>
                    <a:pt x="47479" y="38772"/>
                  </a:lnTo>
                  <a:close/>
                  <a:moveTo>
                    <a:pt x="60611" y="38772"/>
                  </a:moveTo>
                  <a:lnTo>
                    <a:pt x="60611" y="44856"/>
                  </a:lnTo>
                  <a:lnTo>
                    <a:pt x="54206" y="44856"/>
                  </a:lnTo>
                  <a:lnTo>
                    <a:pt x="54206" y="38772"/>
                  </a:lnTo>
                  <a:close/>
                  <a:moveTo>
                    <a:pt x="67338" y="38772"/>
                  </a:moveTo>
                  <a:lnTo>
                    <a:pt x="67338" y="44856"/>
                  </a:lnTo>
                  <a:lnTo>
                    <a:pt x="60950" y="44856"/>
                  </a:lnTo>
                  <a:lnTo>
                    <a:pt x="60950" y="38772"/>
                  </a:lnTo>
                  <a:close/>
                  <a:moveTo>
                    <a:pt x="74083" y="38772"/>
                  </a:moveTo>
                  <a:lnTo>
                    <a:pt x="74083" y="44856"/>
                  </a:lnTo>
                  <a:lnTo>
                    <a:pt x="67677" y="44856"/>
                  </a:lnTo>
                  <a:lnTo>
                    <a:pt x="67677" y="38772"/>
                  </a:lnTo>
                  <a:close/>
                  <a:moveTo>
                    <a:pt x="80809" y="38772"/>
                  </a:moveTo>
                  <a:lnTo>
                    <a:pt x="80809" y="44856"/>
                  </a:lnTo>
                  <a:lnTo>
                    <a:pt x="74422" y="44856"/>
                  </a:lnTo>
                  <a:lnTo>
                    <a:pt x="74422" y="38772"/>
                  </a:lnTo>
                  <a:close/>
                  <a:moveTo>
                    <a:pt x="87554" y="38772"/>
                  </a:moveTo>
                  <a:lnTo>
                    <a:pt x="87554" y="44856"/>
                  </a:lnTo>
                  <a:lnTo>
                    <a:pt x="81148" y="44856"/>
                  </a:lnTo>
                  <a:lnTo>
                    <a:pt x="81148" y="38772"/>
                  </a:lnTo>
                  <a:close/>
                  <a:moveTo>
                    <a:pt x="94281" y="38772"/>
                  </a:moveTo>
                  <a:lnTo>
                    <a:pt x="94281" y="44856"/>
                  </a:lnTo>
                  <a:lnTo>
                    <a:pt x="87893" y="44856"/>
                  </a:lnTo>
                  <a:lnTo>
                    <a:pt x="87893" y="38772"/>
                  </a:lnTo>
                  <a:close/>
                  <a:moveTo>
                    <a:pt x="101025" y="38772"/>
                  </a:moveTo>
                  <a:lnTo>
                    <a:pt x="101025" y="44856"/>
                  </a:lnTo>
                  <a:lnTo>
                    <a:pt x="94620" y="44856"/>
                  </a:lnTo>
                  <a:lnTo>
                    <a:pt x="94620" y="38772"/>
                  </a:lnTo>
                  <a:close/>
                  <a:moveTo>
                    <a:pt x="107752" y="38772"/>
                  </a:moveTo>
                  <a:lnTo>
                    <a:pt x="107752" y="44856"/>
                  </a:lnTo>
                  <a:lnTo>
                    <a:pt x="101346" y="44856"/>
                  </a:lnTo>
                  <a:lnTo>
                    <a:pt x="101346" y="38772"/>
                  </a:lnTo>
                  <a:close/>
                  <a:moveTo>
                    <a:pt x="114478" y="38772"/>
                  </a:moveTo>
                  <a:lnTo>
                    <a:pt x="114478" y="44856"/>
                  </a:lnTo>
                  <a:lnTo>
                    <a:pt x="108091" y="44856"/>
                  </a:lnTo>
                  <a:lnTo>
                    <a:pt x="108091" y="38772"/>
                  </a:lnTo>
                  <a:close/>
                  <a:moveTo>
                    <a:pt x="121223" y="38772"/>
                  </a:moveTo>
                  <a:lnTo>
                    <a:pt x="121223" y="44856"/>
                  </a:lnTo>
                  <a:lnTo>
                    <a:pt x="114817" y="44856"/>
                  </a:lnTo>
                  <a:lnTo>
                    <a:pt x="114817" y="38772"/>
                  </a:lnTo>
                  <a:close/>
                  <a:moveTo>
                    <a:pt x="127950" y="38772"/>
                  </a:moveTo>
                  <a:lnTo>
                    <a:pt x="127950" y="44856"/>
                  </a:lnTo>
                  <a:lnTo>
                    <a:pt x="121562" y="44856"/>
                  </a:lnTo>
                  <a:lnTo>
                    <a:pt x="121562" y="38772"/>
                  </a:lnTo>
                  <a:close/>
                  <a:moveTo>
                    <a:pt x="134694" y="38772"/>
                  </a:moveTo>
                  <a:lnTo>
                    <a:pt x="134694" y="44856"/>
                  </a:lnTo>
                  <a:lnTo>
                    <a:pt x="128289" y="44856"/>
                  </a:lnTo>
                  <a:lnTo>
                    <a:pt x="128289" y="38772"/>
                  </a:lnTo>
                  <a:close/>
                  <a:moveTo>
                    <a:pt x="141421" y="38772"/>
                  </a:moveTo>
                  <a:lnTo>
                    <a:pt x="141421" y="44856"/>
                  </a:lnTo>
                  <a:lnTo>
                    <a:pt x="135033" y="44856"/>
                  </a:lnTo>
                  <a:lnTo>
                    <a:pt x="135033" y="38772"/>
                  </a:lnTo>
                  <a:close/>
                  <a:moveTo>
                    <a:pt x="148148" y="38772"/>
                  </a:moveTo>
                  <a:lnTo>
                    <a:pt x="148148" y="44856"/>
                  </a:lnTo>
                  <a:lnTo>
                    <a:pt x="141760" y="44856"/>
                  </a:lnTo>
                  <a:lnTo>
                    <a:pt x="141760" y="38772"/>
                  </a:lnTo>
                  <a:close/>
                  <a:moveTo>
                    <a:pt x="154892" y="38772"/>
                  </a:moveTo>
                  <a:lnTo>
                    <a:pt x="154892" y="44856"/>
                  </a:lnTo>
                  <a:lnTo>
                    <a:pt x="148487" y="44856"/>
                  </a:lnTo>
                  <a:lnTo>
                    <a:pt x="148487" y="38772"/>
                  </a:lnTo>
                  <a:close/>
                  <a:moveTo>
                    <a:pt x="161619" y="38772"/>
                  </a:moveTo>
                  <a:lnTo>
                    <a:pt x="161619" y="44856"/>
                  </a:lnTo>
                  <a:lnTo>
                    <a:pt x="155231" y="44856"/>
                  </a:lnTo>
                  <a:lnTo>
                    <a:pt x="155231" y="38772"/>
                  </a:lnTo>
                  <a:close/>
                  <a:moveTo>
                    <a:pt x="168363" y="38772"/>
                  </a:moveTo>
                  <a:lnTo>
                    <a:pt x="168363" y="44856"/>
                  </a:lnTo>
                  <a:lnTo>
                    <a:pt x="161958" y="44856"/>
                  </a:lnTo>
                  <a:lnTo>
                    <a:pt x="161958" y="38772"/>
                  </a:lnTo>
                  <a:close/>
                  <a:moveTo>
                    <a:pt x="175090" y="38772"/>
                  </a:moveTo>
                  <a:lnTo>
                    <a:pt x="175090" y="44856"/>
                  </a:lnTo>
                  <a:lnTo>
                    <a:pt x="168702" y="44856"/>
                  </a:lnTo>
                  <a:lnTo>
                    <a:pt x="168702" y="38772"/>
                  </a:lnTo>
                  <a:close/>
                  <a:moveTo>
                    <a:pt x="181834" y="38772"/>
                  </a:moveTo>
                  <a:lnTo>
                    <a:pt x="181834" y="44856"/>
                  </a:lnTo>
                  <a:lnTo>
                    <a:pt x="175429" y="44856"/>
                  </a:lnTo>
                  <a:lnTo>
                    <a:pt x="175429" y="38772"/>
                  </a:lnTo>
                  <a:close/>
                  <a:moveTo>
                    <a:pt x="188561" y="38772"/>
                  </a:moveTo>
                  <a:lnTo>
                    <a:pt x="188561" y="44856"/>
                  </a:lnTo>
                  <a:lnTo>
                    <a:pt x="182173" y="44856"/>
                  </a:lnTo>
                  <a:lnTo>
                    <a:pt x="182173" y="38772"/>
                  </a:lnTo>
                  <a:close/>
                  <a:moveTo>
                    <a:pt x="195288" y="38772"/>
                  </a:moveTo>
                  <a:lnTo>
                    <a:pt x="195288" y="44856"/>
                  </a:lnTo>
                  <a:lnTo>
                    <a:pt x="188900" y="44856"/>
                  </a:lnTo>
                  <a:lnTo>
                    <a:pt x="188900" y="38772"/>
                  </a:lnTo>
                  <a:close/>
                  <a:moveTo>
                    <a:pt x="202032" y="38772"/>
                  </a:moveTo>
                  <a:lnTo>
                    <a:pt x="202032" y="44856"/>
                  </a:lnTo>
                  <a:lnTo>
                    <a:pt x="195627" y="44856"/>
                  </a:lnTo>
                  <a:lnTo>
                    <a:pt x="195627" y="38772"/>
                  </a:lnTo>
                  <a:close/>
                  <a:moveTo>
                    <a:pt x="208759" y="38772"/>
                  </a:moveTo>
                  <a:lnTo>
                    <a:pt x="208759" y="44856"/>
                  </a:lnTo>
                  <a:lnTo>
                    <a:pt x="202371" y="44856"/>
                  </a:lnTo>
                  <a:lnTo>
                    <a:pt x="202371" y="38772"/>
                  </a:lnTo>
                  <a:close/>
                  <a:moveTo>
                    <a:pt x="215504" y="38772"/>
                  </a:moveTo>
                  <a:lnTo>
                    <a:pt x="215504" y="44856"/>
                  </a:lnTo>
                  <a:lnTo>
                    <a:pt x="209098" y="44856"/>
                  </a:lnTo>
                  <a:lnTo>
                    <a:pt x="209098" y="38772"/>
                  </a:lnTo>
                  <a:close/>
                  <a:moveTo>
                    <a:pt x="222230" y="38772"/>
                  </a:moveTo>
                  <a:lnTo>
                    <a:pt x="222230" y="44856"/>
                  </a:lnTo>
                  <a:lnTo>
                    <a:pt x="215843" y="44856"/>
                  </a:lnTo>
                  <a:lnTo>
                    <a:pt x="215843" y="38772"/>
                  </a:lnTo>
                  <a:close/>
                  <a:moveTo>
                    <a:pt x="228975" y="38772"/>
                  </a:moveTo>
                  <a:lnTo>
                    <a:pt x="228975" y="44856"/>
                  </a:lnTo>
                  <a:lnTo>
                    <a:pt x="222569" y="44856"/>
                  </a:lnTo>
                  <a:lnTo>
                    <a:pt x="222569" y="38772"/>
                  </a:lnTo>
                  <a:close/>
                  <a:moveTo>
                    <a:pt x="235701" y="38772"/>
                  </a:moveTo>
                  <a:lnTo>
                    <a:pt x="235701" y="44856"/>
                  </a:lnTo>
                  <a:lnTo>
                    <a:pt x="229296" y="44856"/>
                  </a:lnTo>
                  <a:lnTo>
                    <a:pt x="229296" y="38772"/>
                  </a:lnTo>
                  <a:close/>
                  <a:moveTo>
                    <a:pt x="242428" y="38772"/>
                  </a:moveTo>
                  <a:lnTo>
                    <a:pt x="242428" y="44856"/>
                  </a:lnTo>
                  <a:lnTo>
                    <a:pt x="236040" y="44856"/>
                  </a:lnTo>
                  <a:lnTo>
                    <a:pt x="236040" y="38772"/>
                  </a:lnTo>
                  <a:close/>
                  <a:moveTo>
                    <a:pt x="249173" y="38772"/>
                  </a:moveTo>
                  <a:lnTo>
                    <a:pt x="249173" y="44856"/>
                  </a:lnTo>
                  <a:lnTo>
                    <a:pt x="242767" y="44856"/>
                  </a:lnTo>
                  <a:lnTo>
                    <a:pt x="242767" y="38772"/>
                  </a:lnTo>
                  <a:close/>
                  <a:moveTo>
                    <a:pt x="255899" y="38772"/>
                  </a:moveTo>
                  <a:lnTo>
                    <a:pt x="255899" y="44856"/>
                  </a:lnTo>
                  <a:lnTo>
                    <a:pt x="249512" y="44856"/>
                  </a:lnTo>
                  <a:lnTo>
                    <a:pt x="249512" y="38772"/>
                  </a:lnTo>
                  <a:close/>
                  <a:moveTo>
                    <a:pt x="262644" y="38772"/>
                  </a:moveTo>
                  <a:lnTo>
                    <a:pt x="262644" y="44856"/>
                  </a:lnTo>
                  <a:lnTo>
                    <a:pt x="256238" y="44856"/>
                  </a:lnTo>
                  <a:lnTo>
                    <a:pt x="256238" y="38772"/>
                  </a:lnTo>
                  <a:close/>
                  <a:moveTo>
                    <a:pt x="269370" y="38772"/>
                  </a:moveTo>
                  <a:lnTo>
                    <a:pt x="269370" y="44856"/>
                  </a:lnTo>
                  <a:lnTo>
                    <a:pt x="262983" y="44856"/>
                  </a:lnTo>
                  <a:lnTo>
                    <a:pt x="262983" y="38772"/>
                  </a:lnTo>
                  <a:close/>
                  <a:moveTo>
                    <a:pt x="276115" y="38772"/>
                  </a:moveTo>
                  <a:lnTo>
                    <a:pt x="276115" y="44856"/>
                  </a:lnTo>
                  <a:lnTo>
                    <a:pt x="269709" y="44856"/>
                  </a:lnTo>
                  <a:lnTo>
                    <a:pt x="269709" y="38772"/>
                  </a:lnTo>
                  <a:close/>
                  <a:moveTo>
                    <a:pt x="282842" y="38772"/>
                  </a:moveTo>
                  <a:lnTo>
                    <a:pt x="282842" y="44856"/>
                  </a:lnTo>
                  <a:lnTo>
                    <a:pt x="276436" y="44856"/>
                  </a:lnTo>
                  <a:lnTo>
                    <a:pt x="276436" y="38772"/>
                  </a:lnTo>
                  <a:close/>
                  <a:moveTo>
                    <a:pt x="6745" y="45178"/>
                  </a:moveTo>
                  <a:lnTo>
                    <a:pt x="6745" y="51262"/>
                  </a:lnTo>
                  <a:lnTo>
                    <a:pt x="339" y="51262"/>
                  </a:lnTo>
                  <a:lnTo>
                    <a:pt x="339" y="45178"/>
                  </a:lnTo>
                  <a:close/>
                  <a:moveTo>
                    <a:pt x="13471" y="45178"/>
                  </a:moveTo>
                  <a:lnTo>
                    <a:pt x="13471" y="51262"/>
                  </a:lnTo>
                  <a:lnTo>
                    <a:pt x="7066" y="51262"/>
                  </a:lnTo>
                  <a:lnTo>
                    <a:pt x="7066" y="45178"/>
                  </a:lnTo>
                  <a:close/>
                  <a:moveTo>
                    <a:pt x="20198" y="45178"/>
                  </a:moveTo>
                  <a:lnTo>
                    <a:pt x="20198" y="51262"/>
                  </a:lnTo>
                  <a:lnTo>
                    <a:pt x="13810" y="51262"/>
                  </a:lnTo>
                  <a:lnTo>
                    <a:pt x="13810" y="45178"/>
                  </a:lnTo>
                  <a:close/>
                  <a:moveTo>
                    <a:pt x="26942" y="45178"/>
                  </a:moveTo>
                  <a:lnTo>
                    <a:pt x="26942" y="51262"/>
                  </a:lnTo>
                  <a:lnTo>
                    <a:pt x="20537" y="51262"/>
                  </a:lnTo>
                  <a:lnTo>
                    <a:pt x="20537" y="45178"/>
                  </a:lnTo>
                  <a:close/>
                  <a:moveTo>
                    <a:pt x="33669" y="45178"/>
                  </a:moveTo>
                  <a:lnTo>
                    <a:pt x="33669" y="51262"/>
                  </a:lnTo>
                  <a:lnTo>
                    <a:pt x="27281" y="51262"/>
                  </a:lnTo>
                  <a:lnTo>
                    <a:pt x="27281" y="45178"/>
                  </a:lnTo>
                  <a:close/>
                  <a:moveTo>
                    <a:pt x="40414" y="45178"/>
                  </a:moveTo>
                  <a:lnTo>
                    <a:pt x="40414" y="51262"/>
                  </a:lnTo>
                  <a:lnTo>
                    <a:pt x="34008" y="51262"/>
                  </a:lnTo>
                  <a:lnTo>
                    <a:pt x="34008" y="45178"/>
                  </a:lnTo>
                  <a:close/>
                  <a:moveTo>
                    <a:pt x="47140" y="45178"/>
                  </a:moveTo>
                  <a:lnTo>
                    <a:pt x="47140" y="51262"/>
                  </a:lnTo>
                  <a:lnTo>
                    <a:pt x="40753" y="51262"/>
                  </a:lnTo>
                  <a:lnTo>
                    <a:pt x="40753" y="45178"/>
                  </a:lnTo>
                  <a:close/>
                  <a:moveTo>
                    <a:pt x="53885" y="45178"/>
                  </a:moveTo>
                  <a:lnTo>
                    <a:pt x="53885" y="51262"/>
                  </a:lnTo>
                  <a:lnTo>
                    <a:pt x="47479" y="51262"/>
                  </a:lnTo>
                  <a:lnTo>
                    <a:pt x="47479" y="45178"/>
                  </a:lnTo>
                  <a:close/>
                  <a:moveTo>
                    <a:pt x="60611" y="45178"/>
                  </a:moveTo>
                  <a:lnTo>
                    <a:pt x="60611" y="51262"/>
                  </a:lnTo>
                  <a:lnTo>
                    <a:pt x="54206" y="51262"/>
                  </a:lnTo>
                  <a:lnTo>
                    <a:pt x="54206" y="45178"/>
                  </a:lnTo>
                  <a:close/>
                  <a:moveTo>
                    <a:pt x="67338" y="45178"/>
                  </a:moveTo>
                  <a:lnTo>
                    <a:pt x="67338" y="51262"/>
                  </a:lnTo>
                  <a:lnTo>
                    <a:pt x="60950" y="51262"/>
                  </a:lnTo>
                  <a:lnTo>
                    <a:pt x="60950" y="45178"/>
                  </a:lnTo>
                  <a:close/>
                  <a:moveTo>
                    <a:pt x="74083" y="45178"/>
                  </a:moveTo>
                  <a:lnTo>
                    <a:pt x="74083" y="51262"/>
                  </a:lnTo>
                  <a:lnTo>
                    <a:pt x="67677" y="51262"/>
                  </a:lnTo>
                  <a:lnTo>
                    <a:pt x="67677" y="45178"/>
                  </a:lnTo>
                  <a:close/>
                  <a:moveTo>
                    <a:pt x="80809" y="45178"/>
                  </a:moveTo>
                  <a:lnTo>
                    <a:pt x="80809" y="51262"/>
                  </a:lnTo>
                  <a:lnTo>
                    <a:pt x="74422" y="51262"/>
                  </a:lnTo>
                  <a:lnTo>
                    <a:pt x="74422" y="45178"/>
                  </a:lnTo>
                  <a:close/>
                  <a:moveTo>
                    <a:pt x="87554" y="45178"/>
                  </a:moveTo>
                  <a:lnTo>
                    <a:pt x="87554" y="51262"/>
                  </a:lnTo>
                  <a:lnTo>
                    <a:pt x="81148" y="51262"/>
                  </a:lnTo>
                  <a:lnTo>
                    <a:pt x="81148" y="45178"/>
                  </a:lnTo>
                  <a:close/>
                  <a:moveTo>
                    <a:pt x="94281" y="45178"/>
                  </a:moveTo>
                  <a:lnTo>
                    <a:pt x="94281" y="51262"/>
                  </a:lnTo>
                  <a:lnTo>
                    <a:pt x="87893" y="51262"/>
                  </a:lnTo>
                  <a:lnTo>
                    <a:pt x="87893" y="45178"/>
                  </a:lnTo>
                  <a:close/>
                  <a:moveTo>
                    <a:pt x="101025" y="45178"/>
                  </a:moveTo>
                  <a:lnTo>
                    <a:pt x="101025" y="51262"/>
                  </a:lnTo>
                  <a:lnTo>
                    <a:pt x="94620" y="51262"/>
                  </a:lnTo>
                  <a:lnTo>
                    <a:pt x="94620" y="45178"/>
                  </a:lnTo>
                  <a:close/>
                  <a:moveTo>
                    <a:pt x="107752" y="45178"/>
                  </a:moveTo>
                  <a:lnTo>
                    <a:pt x="107752" y="51262"/>
                  </a:lnTo>
                  <a:lnTo>
                    <a:pt x="101346" y="51262"/>
                  </a:lnTo>
                  <a:lnTo>
                    <a:pt x="101346" y="45178"/>
                  </a:lnTo>
                  <a:close/>
                  <a:moveTo>
                    <a:pt x="114478" y="45178"/>
                  </a:moveTo>
                  <a:lnTo>
                    <a:pt x="114478" y="51262"/>
                  </a:lnTo>
                  <a:lnTo>
                    <a:pt x="108091" y="51262"/>
                  </a:lnTo>
                  <a:lnTo>
                    <a:pt x="108091" y="45178"/>
                  </a:lnTo>
                  <a:close/>
                  <a:moveTo>
                    <a:pt x="121223" y="45178"/>
                  </a:moveTo>
                  <a:lnTo>
                    <a:pt x="121223" y="51262"/>
                  </a:lnTo>
                  <a:lnTo>
                    <a:pt x="114817" y="51262"/>
                  </a:lnTo>
                  <a:lnTo>
                    <a:pt x="114817" y="45178"/>
                  </a:lnTo>
                  <a:close/>
                  <a:moveTo>
                    <a:pt x="127950" y="45178"/>
                  </a:moveTo>
                  <a:lnTo>
                    <a:pt x="127950" y="51262"/>
                  </a:lnTo>
                  <a:lnTo>
                    <a:pt x="121562" y="51262"/>
                  </a:lnTo>
                  <a:lnTo>
                    <a:pt x="121562" y="45178"/>
                  </a:lnTo>
                  <a:close/>
                  <a:moveTo>
                    <a:pt x="134694" y="45178"/>
                  </a:moveTo>
                  <a:lnTo>
                    <a:pt x="134694" y="51262"/>
                  </a:lnTo>
                  <a:lnTo>
                    <a:pt x="128289" y="51262"/>
                  </a:lnTo>
                  <a:lnTo>
                    <a:pt x="128289" y="45178"/>
                  </a:lnTo>
                  <a:close/>
                  <a:moveTo>
                    <a:pt x="141421" y="45178"/>
                  </a:moveTo>
                  <a:lnTo>
                    <a:pt x="141421" y="51262"/>
                  </a:lnTo>
                  <a:lnTo>
                    <a:pt x="135033" y="51262"/>
                  </a:lnTo>
                  <a:lnTo>
                    <a:pt x="135033" y="45178"/>
                  </a:lnTo>
                  <a:close/>
                  <a:moveTo>
                    <a:pt x="148148" y="45178"/>
                  </a:moveTo>
                  <a:lnTo>
                    <a:pt x="148148" y="51262"/>
                  </a:lnTo>
                  <a:lnTo>
                    <a:pt x="141760" y="51262"/>
                  </a:lnTo>
                  <a:lnTo>
                    <a:pt x="141760" y="45178"/>
                  </a:lnTo>
                  <a:close/>
                  <a:moveTo>
                    <a:pt x="154892" y="45178"/>
                  </a:moveTo>
                  <a:lnTo>
                    <a:pt x="154892" y="51262"/>
                  </a:lnTo>
                  <a:lnTo>
                    <a:pt x="148487" y="51262"/>
                  </a:lnTo>
                  <a:lnTo>
                    <a:pt x="148487" y="45178"/>
                  </a:lnTo>
                  <a:close/>
                  <a:moveTo>
                    <a:pt x="161619" y="45178"/>
                  </a:moveTo>
                  <a:lnTo>
                    <a:pt x="161619" y="51262"/>
                  </a:lnTo>
                  <a:lnTo>
                    <a:pt x="155231" y="51262"/>
                  </a:lnTo>
                  <a:lnTo>
                    <a:pt x="155231" y="45178"/>
                  </a:lnTo>
                  <a:close/>
                  <a:moveTo>
                    <a:pt x="168363" y="45178"/>
                  </a:moveTo>
                  <a:lnTo>
                    <a:pt x="168363" y="51262"/>
                  </a:lnTo>
                  <a:lnTo>
                    <a:pt x="161958" y="51262"/>
                  </a:lnTo>
                  <a:lnTo>
                    <a:pt x="161958" y="45178"/>
                  </a:lnTo>
                  <a:close/>
                  <a:moveTo>
                    <a:pt x="175090" y="45178"/>
                  </a:moveTo>
                  <a:lnTo>
                    <a:pt x="175090" y="51262"/>
                  </a:lnTo>
                  <a:lnTo>
                    <a:pt x="168702" y="51262"/>
                  </a:lnTo>
                  <a:lnTo>
                    <a:pt x="168702" y="45178"/>
                  </a:lnTo>
                  <a:close/>
                  <a:moveTo>
                    <a:pt x="181834" y="45178"/>
                  </a:moveTo>
                  <a:lnTo>
                    <a:pt x="181834" y="51262"/>
                  </a:lnTo>
                  <a:lnTo>
                    <a:pt x="175429" y="51262"/>
                  </a:lnTo>
                  <a:lnTo>
                    <a:pt x="175429" y="45178"/>
                  </a:lnTo>
                  <a:close/>
                  <a:moveTo>
                    <a:pt x="188561" y="45178"/>
                  </a:moveTo>
                  <a:lnTo>
                    <a:pt x="188561" y="51262"/>
                  </a:lnTo>
                  <a:lnTo>
                    <a:pt x="182173" y="51262"/>
                  </a:lnTo>
                  <a:lnTo>
                    <a:pt x="182173" y="45178"/>
                  </a:lnTo>
                  <a:close/>
                  <a:moveTo>
                    <a:pt x="195288" y="45178"/>
                  </a:moveTo>
                  <a:lnTo>
                    <a:pt x="195288" y="51262"/>
                  </a:lnTo>
                  <a:lnTo>
                    <a:pt x="188900" y="51262"/>
                  </a:lnTo>
                  <a:lnTo>
                    <a:pt x="188900" y="45178"/>
                  </a:lnTo>
                  <a:close/>
                  <a:moveTo>
                    <a:pt x="202032" y="45178"/>
                  </a:moveTo>
                  <a:lnTo>
                    <a:pt x="202032" y="51262"/>
                  </a:lnTo>
                  <a:lnTo>
                    <a:pt x="195627" y="51262"/>
                  </a:lnTo>
                  <a:lnTo>
                    <a:pt x="195627" y="45178"/>
                  </a:lnTo>
                  <a:close/>
                  <a:moveTo>
                    <a:pt x="208759" y="45178"/>
                  </a:moveTo>
                  <a:lnTo>
                    <a:pt x="208759" y="51262"/>
                  </a:lnTo>
                  <a:lnTo>
                    <a:pt x="202371" y="51262"/>
                  </a:lnTo>
                  <a:lnTo>
                    <a:pt x="202371" y="45178"/>
                  </a:lnTo>
                  <a:close/>
                  <a:moveTo>
                    <a:pt x="215504" y="45178"/>
                  </a:moveTo>
                  <a:lnTo>
                    <a:pt x="215504" y="51262"/>
                  </a:lnTo>
                  <a:lnTo>
                    <a:pt x="209098" y="51262"/>
                  </a:lnTo>
                  <a:lnTo>
                    <a:pt x="209098" y="45178"/>
                  </a:lnTo>
                  <a:close/>
                  <a:moveTo>
                    <a:pt x="222230" y="45178"/>
                  </a:moveTo>
                  <a:lnTo>
                    <a:pt x="222230" y="51262"/>
                  </a:lnTo>
                  <a:lnTo>
                    <a:pt x="215843" y="51262"/>
                  </a:lnTo>
                  <a:lnTo>
                    <a:pt x="215843" y="45178"/>
                  </a:lnTo>
                  <a:close/>
                  <a:moveTo>
                    <a:pt x="228975" y="45178"/>
                  </a:moveTo>
                  <a:lnTo>
                    <a:pt x="228975" y="51262"/>
                  </a:lnTo>
                  <a:lnTo>
                    <a:pt x="222569" y="51262"/>
                  </a:lnTo>
                  <a:lnTo>
                    <a:pt x="222569" y="45178"/>
                  </a:lnTo>
                  <a:close/>
                  <a:moveTo>
                    <a:pt x="235701" y="45178"/>
                  </a:moveTo>
                  <a:lnTo>
                    <a:pt x="235701" y="51262"/>
                  </a:lnTo>
                  <a:lnTo>
                    <a:pt x="229296" y="51262"/>
                  </a:lnTo>
                  <a:lnTo>
                    <a:pt x="229296" y="45178"/>
                  </a:lnTo>
                  <a:close/>
                  <a:moveTo>
                    <a:pt x="242428" y="45178"/>
                  </a:moveTo>
                  <a:lnTo>
                    <a:pt x="242428" y="51262"/>
                  </a:lnTo>
                  <a:lnTo>
                    <a:pt x="236040" y="51262"/>
                  </a:lnTo>
                  <a:lnTo>
                    <a:pt x="236040" y="45178"/>
                  </a:lnTo>
                  <a:close/>
                  <a:moveTo>
                    <a:pt x="249173" y="45178"/>
                  </a:moveTo>
                  <a:lnTo>
                    <a:pt x="249173" y="51262"/>
                  </a:lnTo>
                  <a:lnTo>
                    <a:pt x="242767" y="51262"/>
                  </a:lnTo>
                  <a:lnTo>
                    <a:pt x="242767" y="45178"/>
                  </a:lnTo>
                  <a:close/>
                  <a:moveTo>
                    <a:pt x="255899" y="45178"/>
                  </a:moveTo>
                  <a:lnTo>
                    <a:pt x="255899" y="51262"/>
                  </a:lnTo>
                  <a:lnTo>
                    <a:pt x="249512" y="51262"/>
                  </a:lnTo>
                  <a:lnTo>
                    <a:pt x="249512" y="45178"/>
                  </a:lnTo>
                  <a:close/>
                  <a:moveTo>
                    <a:pt x="262644" y="45178"/>
                  </a:moveTo>
                  <a:lnTo>
                    <a:pt x="262644" y="51262"/>
                  </a:lnTo>
                  <a:lnTo>
                    <a:pt x="256238" y="51262"/>
                  </a:lnTo>
                  <a:lnTo>
                    <a:pt x="256238" y="45178"/>
                  </a:lnTo>
                  <a:close/>
                  <a:moveTo>
                    <a:pt x="269370" y="45178"/>
                  </a:moveTo>
                  <a:lnTo>
                    <a:pt x="269370" y="51262"/>
                  </a:lnTo>
                  <a:lnTo>
                    <a:pt x="262983" y="51262"/>
                  </a:lnTo>
                  <a:lnTo>
                    <a:pt x="262983" y="45178"/>
                  </a:lnTo>
                  <a:close/>
                  <a:moveTo>
                    <a:pt x="276115" y="45178"/>
                  </a:moveTo>
                  <a:lnTo>
                    <a:pt x="276115" y="51262"/>
                  </a:lnTo>
                  <a:lnTo>
                    <a:pt x="269709" y="51262"/>
                  </a:lnTo>
                  <a:lnTo>
                    <a:pt x="269709" y="45178"/>
                  </a:lnTo>
                  <a:close/>
                  <a:moveTo>
                    <a:pt x="282842" y="45178"/>
                  </a:moveTo>
                  <a:lnTo>
                    <a:pt x="282842" y="51262"/>
                  </a:lnTo>
                  <a:lnTo>
                    <a:pt x="276436" y="51262"/>
                  </a:lnTo>
                  <a:lnTo>
                    <a:pt x="276436" y="45178"/>
                  </a:lnTo>
                  <a:close/>
                  <a:moveTo>
                    <a:pt x="6745" y="51583"/>
                  </a:moveTo>
                  <a:lnTo>
                    <a:pt x="6745" y="57667"/>
                  </a:lnTo>
                  <a:lnTo>
                    <a:pt x="339" y="57667"/>
                  </a:lnTo>
                  <a:lnTo>
                    <a:pt x="339" y="51583"/>
                  </a:lnTo>
                  <a:close/>
                  <a:moveTo>
                    <a:pt x="13471" y="51583"/>
                  </a:moveTo>
                  <a:lnTo>
                    <a:pt x="13471" y="57667"/>
                  </a:lnTo>
                  <a:lnTo>
                    <a:pt x="7066" y="57667"/>
                  </a:lnTo>
                  <a:lnTo>
                    <a:pt x="7066" y="51583"/>
                  </a:lnTo>
                  <a:close/>
                  <a:moveTo>
                    <a:pt x="20198" y="51583"/>
                  </a:moveTo>
                  <a:lnTo>
                    <a:pt x="20198" y="57667"/>
                  </a:lnTo>
                  <a:lnTo>
                    <a:pt x="13810" y="57667"/>
                  </a:lnTo>
                  <a:lnTo>
                    <a:pt x="13810" y="51583"/>
                  </a:lnTo>
                  <a:close/>
                  <a:moveTo>
                    <a:pt x="26942" y="51583"/>
                  </a:moveTo>
                  <a:lnTo>
                    <a:pt x="26942" y="57667"/>
                  </a:lnTo>
                  <a:lnTo>
                    <a:pt x="20537" y="57667"/>
                  </a:lnTo>
                  <a:lnTo>
                    <a:pt x="20537" y="51583"/>
                  </a:lnTo>
                  <a:close/>
                  <a:moveTo>
                    <a:pt x="33669" y="51583"/>
                  </a:moveTo>
                  <a:lnTo>
                    <a:pt x="33669" y="57667"/>
                  </a:lnTo>
                  <a:lnTo>
                    <a:pt x="27281" y="57667"/>
                  </a:lnTo>
                  <a:lnTo>
                    <a:pt x="27281" y="51583"/>
                  </a:lnTo>
                  <a:close/>
                  <a:moveTo>
                    <a:pt x="40414" y="51583"/>
                  </a:moveTo>
                  <a:lnTo>
                    <a:pt x="40414" y="57667"/>
                  </a:lnTo>
                  <a:lnTo>
                    <a:pt x="34008" y="57667"/>
                  </a:lnTo>
                  <a:lnTo>
                    <a:pt x="34008" y="51583"/>
                  </a:lnTo>
                  <a:close/>
                  <a:moveTo>
                    <a:pt x="47140" y="51583"/>
                  </a:moveTo>
                  <a:lnTo>
                    <a:pt x="47140" y="57667"/>
                  </a:lnTo>
                  <a:lnTo>
                    <a:pt x="40753" y="57667"/>
                  </a:lnTo>
                  <a:lnTo>
                    <a:pt x="40753" y="51583"/>
                  </a:lnTo>
                  <a:close/>
                  <a:moveTo>
                    <a:pt x="53885" y="51583"/>
                  </a:moveTo>
                  <a:lnTo>
                    <a:pt x="53885" y="57667"/>
                  </a:lnTo>
                  <a:lnTo>
                    <a:pt x="47479" y="57667"/>
                  </a:lnTo>
                  <a:lnTo>
                    <a:pt x="47479" y="51583"/>
                  </a:lnTo>
                  <a:close/>
                  <a:moveTo>
                    <a:pt x="60611" y="51583"/>
                  </a:moveTo>
                  <a:lnTo>
                    <a:pt x="60611" y="57667"/>
                  </a:lnTo>
                  <a:lnTo>
                    <a:pt x="54206" y="57667"/>
                  </a:lnTo>
                  <a:lnTo>
                    <a:pt x="54206" y="51583"/>
                  </a:lnTo>
                  <a:close/>
                  <a:moveTo>
                    <a:pt x="67338" y="51583"/>
                  </a:moveTo>
                  <a:lnTo>
                    <a:pt x="67338" y="57667"/>
                  </a:lnTo>
                  <a:lnTo>
                    <a:pt x="60950" y="57667"/>
                  </a:lnTo>
                  <a:lnTo>
                    <a:pt x="60950" y="51583"/>
                  </a:lnTo>
                  <a:close/>
                  <a:moveTo>
                    <a:pt x="74083" y="51583"/>
                  </a:moveTo>
                  <a:lnTo>
                    <a:pt x="74083" y="57667"/>
                  </a:lnTo>
                  <a:lnTo>
                    <a:pt x="67677" y="57667"/>
                  </a:lnTo>
                  <a:lnTo>
                    <a:pt x="67677" y="51583"/>
                  </a:lnTo>
                  <a:close/>
                  <a:moveTo>
                    <a:pt x="80809" y="51583"/>
                  </a:moveTo>
                  <a:lnTo>
                    <a:pt x="80809" y="57667"/>
                  </a:lnTo>
                  <a:lnTo>
                    <a:pt x="74422" y="57667"/>
                  </a:lnTo>
                  <a:lnTo>
                    <a:pt x="74422" y="51583"/>
                  </a:lnTo>
                  <a:close/>
                  <a:moveTo>
                    <a:pt x="87554" y="51583"/>
                  </a:moveTo>
                  <a:lnTo>
                    <a:pt x="87554" y="57667"/>
                  </a:lnTo>
                  <a:lnTo>
                    <a:pt x="81148" y="57667"/>
                  </a:lnTo>
                  <a:lnTo>
                    <a:pt x="81148" y="51583"/>
                  </a:lnTo>
                  <a:close/>
                  <a:moveTo>
                    <a:pt x="94281" y="51583"/>
                  </a:moveTo>
                  <a:lnTo>
                    <a:pt x="94281" y="57667"/>
                  </a:lnTo>
                  <a:lnTo>
                    <a:pt x="87893" y="57667"/>
                  </a:lnTo>
                  <a:lnTo>
                    <a:pt x="87893" y="51583"/>
                  </a:lnTo>
                  <a:close/>
                  <a:moveTo>
                    <a:pt x="101025" y="51583"/>
                  </a:moveTo>
                  <a:lnTo>
                    <a:pt x="101025" y="57667"/>
                  </a:lnTo>
                  <a:lnTo>
                    <a:pt x="94620" y="57667"/>
                  </a:lnTo>
                  <a:lnTo>
                    <a:pt x="94620" y="51583"/>
                  </a:lnTo>
                  <a:close/>
                  <a:moveTo>
                    <a:pt x="107752" y="51583"/>
                  </a:moveTo>
                  <a:lnTo>
                    <a:pt x="107752" y="57667"/>
                  </a:lnTo>
                  <a:lnTo>
                    <a:pt x="101346" y="57667"/>
                  </a:lnTo>
                  <a:lnTo>
                    <a:pt x="101346" y="51583"/>
                  </a:lnTo>
                  <a:close/>
                  <a:moveTo>
                    <a:pt x="114478" y="51583"/>
                  </a:moveTo>
                  <a:lnTo>
                    <a:pt x="114478" y="57667"/>
                  </a:lnTo>
                  <a:lnTo>
                    <a:pt x="108091" y="57667"/>
                  </a:lnTo>
                  <a:lnTo>
                    <a:pt x="108091" y="51583"/>
                  </a:lnTo>
                  <a:close/>
                  <a:moveTo>
                    <a:pt x="121223" y="51583"/>
                  </a:moveTo>
                  <a:lnTo>
                    <a:pt x="121223" y="57667"/>
                  </a:lnTo>
                  <a:lnTo>
                    <a:pt x="114817" y="57667"/>
                  </a:lnTo>
                  <a:lnTo>
                    <a:pt x="114817" y="51583"/>
                  </a:lnTo>
                  <a:close/>
                  <a:moveTo>
                    <a:pt x="127950" y="51583"/>
                  </a:moveTo>
                  <a:lnTo>
                    <a:pt x="127950" y="57667"/>
                  </a:lnTo>
                  <a:lnTo>
                    <a:pt x="121562" y="57667"/>
                  </a:lnTo>
                  <a:lnTo>
                    <a:pt x="121562" y="51583"/>
                  </a:lnTo>
                  <a:close/>
                  <a:moveTo>
                    <a:pt x="134694" y="51583"/>
                  </a:moveTo>
                  <a:lnTo>
                    <a:pt x="134694" y="57667"/>
                  </a:lnTo>
                  <a:lnTo>
                    <a:pt x="128289" y="57667"/>
                  </a:lnTo>
                  <a:lnTo>
                    <a:pt x="128289" y="51583"/>
                  </a:lnTo>
                  <a:close/>
                  <a:moveTo>
                    <a:pt x="141421" y="51583"/>
                  </a:moveTo>
                  <a:lnTo>
                    <a:pt x="141421" y="57667"/>
                  </a:lnTo>
                  <a:lnTo>
                    <a:pt x="135033" y="57667"/>
                  </a:lnTo>
                  <a:lnTo>
                    <a:pt x="135033" y="51583"/>
                  </a:lnTo>
                  <a:close/>
                  <a:moveTo>
                    <a:pt x="148148" y="51583"/>
                  </a:moveTo>
                  <a:lnTo>
                    <a:pt x="148148" y="57667"/>
                  </a:lnTo>
                  <a:lnTo>
                    <a:pt x="141760" y="57667"/>
                  </a:lnTo>
                  <a:lnTo>
                    <a:pt x="141760" y="51583"/>
                  </a:lnTo>
                  <a:close/>
                  <a:moveTo>
                    <a:pt x="154892" y="51583"/>
                  </a:moveTo>
                  <a:lnTo>
                    <a:pt x="154892" y="57667"/>
                  </a:lnTo>
                  <a:lnTo>
                    <a:pt x="148487" y="57667"/>
                  </a:lnTo>
                  <a:lnTo>
                    <a:pt x="148487" y="51583"/>
                  </a:lnTo>
                  <a:close/>
                  <a:moveTo>
                    <a:pt x="161619" y="51583"/>
                  </a:moveTo>
                  <a:lnTo>
                    <a:pt x="161619" y="57667"/>
                  </a:lnTo>
                  <a:lnTo>
                    <a:pt x="155231" y="57667"/>
                  </a:lnTo>
                  <a:lnTo>
                    <a:pt x="155231" y="51583"/>
                  </a:lnTo>
                  <a:close/>
                  <a:moveTo>
                    <a:pt x="168363" y="51583"/>
                  </a:moveTo>
                  <a:lnTo>
                    <a:pt x="168363" y="57667"/>
                  </a:lnTo>
                  <a:lnTo>
                    <a:pt x="161958" y="57667"/>
                  </a:lnTo>
                  <a:lnTo>
                    <a:pt x="161958" y="51583"/>
                  </a:lnTo>
                  <a:close/>
                  <a:moveTo>
                    <a:pt x="175090" y="51583"/>
                  </a:moveTo>
                  <a:lnTo>
                    <a:pt x="175090" y="57667"/>
                  </a:lnTo>
                  <a:lnTo>
                    <a:pt x="168702" y="57667"/>
                  </a:lnTo>
                  <a:lnTo>
                    <a:pt x="168702" y="51583"/>
                  </a:lnTo>
                  <a:close/>
                  <a:moveTo>
                    <a:pt x="181834" y="51583"/>
                  </a:moveTo>
                  <a:lnTo>
                    <a:pt x="181834" y="57667"/>
                  </a:lnTo>
                  <a:lnTo>
                    <a:pt x="175429" y="57667"/>
                  </a:lnTo>
                  <a:lnTo>
                    <a:pt x="175429" y="51583"/>
                  </a:lnTo>
                  <a:close/>
                  <a:moveTo>
                    <a:pt x="188561" y="51583"/>
                  </a:moveTo>
                  <a:lnTo>
                    <a:pt x="188561" y="57667"/>
                  </a:lnTo>
                  <a:lnTo>
                    <a:pt x="182173" y="57667"/>
                  </a:lnTo>
                  <a:lnTo>
                    <a:pt x="182173" y="51583"/>
                  </a:lnTo>
                  <a:close/>
                  <a:moveTo>
                    <a:pt x="195288" y="51583"/>
                  </a:moveTo>
                  <a:lnTo>
                    <a:pt x="195288" y="57667"/>
                  </a:lnTo>
                  <a:lnTo>
                    <a:pt x="188900" y="57667"/>
                  </a:lnTo>
                  <a:lnTo>
                    <a:pt x="188900" y="51583"/>
                  </a:lnTo>
                  <a:close/>
                  <a:moveTo>
                    <a:pt x="202032" y="51583"/>
                  </a:moveTo>
                  <a:lnTo>
                    <a:pt x="202032" y="57667"/>
                  </a:lnTo>
                  <a:lnTo>
                    <a:pt x="195627" y="57667"/>
                  </a:lnTo>
                  <a:lnTo>
                    <a:pt x="195627" y="51583"/>
                  </a:lnTo>
                  <a:close/>
                  <a:moveTo>
                    <a:pt x="208759" y="51583"/>
                  </a:moveTo>
                  <a:lnTo>
                    <a:pt x="208759" y="57667"/>
                  </a:lnTo>
                  <a:lnTo>
                    <a:pt x="202371" y="57667"/>
                  </a:lnTo>
                  <a:lnTo>
                    <a:pt x="202371" y="51583"/>
                  </a:lnTo>
                  <a:close/>
                  <a:moveTo>
                    <a:pt x="215504" y="51583"/>
                  </a:moveTo>
                  <a:lnTo>
                    <a:pt x="215504" y="57667"/>
                  </a:lnTo>
                  <a:lnTo>
                    <a:pt x="209098" y="57667"/>
                  </a:lnTo>
                  <a:lnTo>
                    <a:pt x="209098" y="51583"/>
                  </a:lnTo>
                  <a:close/>
                  <a:moveTo>
                    <a:pt x="222230" y="51583"/>
                  </a:moveTo>
                  <a:lnTo>
                    <a:pt x="222230" y="57667"/>
                  </a:lnTo>
                  <a:lnTo>
                    <a:pt x="215843" y="57667"/>
                  </a:lnTo>
                  <a:lnTo>
                    <a:pt x="215843" y="51583"/>
                  </a:lnTo>
                  <a:close/>
                  <a:moveTo>
                    <a:pt x="228975" y="51583"/>
                  </a:moveTo>
                  <a:lnTo>
                    <a:pt x="228975" y="57667"/>
                  </a:lnTo>
                  <a:lnTo>
                    <a:pt x="222569" y="57667"/>
                  </a:lnTo>
                  <a:lnTo>
                    <a:pt x="222569" y="51583"/>
                  </a:lnTo>
                  <a:close/>
                  <a:moveTo>
                    <a:pt x="235701" y="51583"/>
                  </a:moveTo>
                  <a:lnTo>
                    <a:pt x="235701" y="57667"/>
                  </a:lnTo>
                  <a:lnTo>
                    <a:pt x="229296" y="57667"/>
                  </a:lnTo>
                  <a:lnTo>
                    <a:pt x="229296" y="51583"/>
                  </a:lnTo>
                  <a:close/>
                  <a:moveTo>
                    <a:pt x="242428" y="51583"/>
                  </a:moveTo>
                  <a:lnTo>
                    <a:pt x="242428" y="57667"/>
                  </a:lnTo>
                  <a:lnTo>
                    <a:pt x="236040" y="57667"/>
                  </a:lnTo>
                  <a:lnTo>
                    <a:pt x="236040" y="51583"/>
                  </a:lnTo>
                  <a:close/>
                  <a:moveTo>
                    <a:pt x="249173" y="51583"/>
                  </a:moveTo>
                  <a:lnTo>
                    <a:pt x="249173" y="57667"/>
                  </a:lnTo>
                  <a:lnTo>
                    <a:pt x="242767" y="57667"/>
                  </a:lnTo>
                  <a:lnTo>
                    <a:pt x="242767" y="51583"/>
                  </a:lnTo>
                  <a:close/>
                  <a:moveTo>
                    <a:pt x="255899" y="51583"/>
                  </a:moveTo>
                  <a:lnTo>
                    <a:pt x="255899" y="57667"/>
                  </a:lnTo>
                  <a:lnTo>
                    <a:pt x="249512" y="57667"/>
                  </a:lnTo>
                  <a:lnTo>
                    <a:pt x="249512" y="51583"/>
                  </a:lnTo>
                  <a:close/>
                  <a:moveTo>
                    <a:pt x="262644" y="51583"/>
                  </a:moveTo>
                  <a:lnTo>
                    <a:pt x="262644" y="57667"/>
                  </a:lnTo>
                  <a:lnTo>
                    <a:pt x="256238" y="57667"/>
                  </a:lnTo>
                  <a:lnTo>
                    <a:pt x="256238" y="51583"/>
                  </a:lnTo>
                  <a:close/>
                  <a:moveTo>
                    <a:pt x="269370" y="51583"/>
                  </a:moveTo>
                  <a:lnTo>
                    <a:pt x="269370" y="57667"/>
                  </a:lnTo>
                  <a:lnTo>
                    <a:pt x="262983" y="57667"/>
                  </a:lnTo>
                  <a:lnTo>
                    <a:pt x="262983" y="51583"/>
                  </a:lnTo>
                  <a:close/>
                  <a:moveTo>
                    <a:pt x="276115" y="51583"/>
                  </a:moveTo>
                  <a:lnTo>
                    <a:pt x="276115" y="57667"/>
                  </a:lnTo>
                  <a:lnTo>
                    <a:pt x="269709" y="57667"/>
                  </a:lnTo>
                  <a:lnTo>
                    <a:pt x="269709" y="51583"/>
                  </a:lnTo>
                  <a:close/>
                  <a:moveTo>
                    <a:pt x="282842" y="51583"/>
                  </a:moveTo>
                  <a:lnTo>
                    <a:pt x="282842" y="57667"/>
                  </a:lnTo>
                  <a:lnTo>
                    <a:pt x="276436" y="57667"/>
                  </a:lnTo>
                  <a:lnTo>
                    <a:pt x="276436" y="51583"/>
                  </a:lnTo>
                  <a:close/>
                  <a:moveTo>
                    <a:pt x="6745" y="57989"/>
                  </a:moveTo>
                  <a:lnTo>
                    <a:pt x="6745" y="64073"/>
                  </a:lnTo>
                  <a:lnTo>
                    <a:pt x="339" y="64073"/>
                  </a:lnTo>
                  <a:lnTo>
                    <a:pt x="339" y="57989"/>
                  </a:lnTo>
                  <a:close/>
                  <a:moveTo>
                    <a:pt x="13471" y="57989"/>
                  </a:moveTo>
                  <a:lnTo>
                    <a:pt x="13471" y="64073"/>
                  </a:lnTo>
                  <a:lnTo>
                    <a:pt x="7066" y="64073"/>
                  </a:lnTo>
                  <a:lnTo>
                    <a:pt x="7066" y="57989"/>
                  </a:lnTo>
                  <a:close/>
                  <a:moveTo>
                    <a:pt x="20198" y="57989"/>
                  </a:moveTo>
                  <a:lnTo>
                    <a:pt x="20198" y="64073"/>
                  </a:lnTo>
                  <a:lnTo>
                    <a:pt x="13810" y="64073"/>
                  </a:lnTo>
                  <a:lnTo>
                    <a:pt x="13810" y="57989"/>
                  </a:lnTo>
                  <a:close/>
                  <a:moveTo>
                    <a:pt x="26942" y="57989"/>
                  </a:moveTo>
                  <a:lnTo>
                    <a:pt x="26942" y="64073"/>
                  </a:lnTo>
                  <a:lnTo>
                    <a:pt x="20537" y="64073"/>
                  </a:lnTo>
                  <a:lnTo>
                    <a:pt x="20537" y="57989"/>
                  </a:lnTo>
                  <a:close/>
                  <a:moveTo>
                    <a:pt x="33669" y="57989"/>
                  </a:moveTo>
                  <a:lnTo>
                    <a:pt x="33669" y="64073"/>
                  </a:lnTo>
                  <a:lnTo>
                    <a:pt x="27281" y="64073"/>
                  </a:lnTo>
                  <a:lnTo>
                    <a:pt x="27281" y="57989"/>
                  </a:lnTo>
                  <a:close/>
                  <a:moveTo>
                    <a:pt x="40414" y="57989"/>
                  </a:moveTo>
                  <a:lnTo>
                    <a:pt x="40414" y="64073"/>
                  </a:lnTo>
                  <a:lnTo>
                    <a:pt x="34008" y="64073"/>
                  </a:lnTo>
                  <a:lnTo>
                    <a:pt x="34008" y="57989"/>
                  </a:lnTo>
                  <a:close/>
                  <a:moveTo>
                    <a:pt x="47140" y="57989"/>
                  </a:moveTo>
                  <a:lnTo>
                    <a:pt x="47140" y="64073"/>
                  </a:lnTo>
                  <a:lnTo>
                    <a:pt x="40753" y="64073"/>
                  </a:lnTo>
                  <a:lnTo>
                    <a:pt x="40753" y="57989"/>
                  </a:lnTo>
                  <a:close/>
                  <a:moveTo>
                    <a:pt x="53885" y="57989"/>
                  </a:moveTo>
                  <a:lnTo>
                    <a:pt x="53885" y="64073"/>
                  </a:lnTo>
                  <a:lnTo>
                    <a:pt x="47479" y="64073"/>
                  </a:lnTo>
                  <a:lnTo>
                    <a:pt x="47479" y="57989"/>
                  </a:lnTo>
                  <a:close/>
                  <a:moveTo>
                    <a:pt x="60611" y="57989"/>
                  </a:moveTo>
                  <a:lnTo>
                    <a:pt x="60611" y="64073"/>
                  </a:lnTo>
                  <a:lnTo>
                    <a:pt x="54206" y="64073"/>
                  </a:lnTo>
                  <a:lnTo>
                    <a:pt x="54206" y="57989"/>
                  </a:lnTo>
                  <a:close/>
                  <a:moveTo>
                    <a:pt x="67338" y="57989"/>
                  </a:moveTo>
                  <a:lnTo>
                    <a:pt x="67338" y="64073"/>
                  </a:lnTo>
                  <a:lnTo>
                    <a:pt x="60950" y="64073"/>
                  </a:lnTo>
                  <a:lnTo>
                    <a:pt x="60950" y="57989"/>
                  </a:lnTo>
                  <a:close/>
                  <a:moveTo>
                    <a:pt x="74083" y="57989"/>
                  </a:moveTo>
                  <a:lnTo>
                    <a:pt x="74083" y="64073"/>
                  </a:lnTo>
                  <a:lnTo>
                    <a:pt x="67677" y="64073"/>
                  </a:lnTo>
                  <a:lnTo>
                    <a:pt x="67677" y="57989"/>
                  </a:lnTo>
                  <a:close/>
                  <a:moveTo>
                    <a:pt x="80809" y="57989"/>
                  </a:moveTo>
                  <a:lnTo>
                    <a:pt x="80809" y="64073"/>
                  </a:lnTo>
                  <a:lnTo>
                    <a:pt x="74422" y="64073"/>
                  </a:lnTo>
                  <a:lnTo>
                    <a:pt x="74422" y="57989"/>
                  </a:lnTo>
                  <a:close/>
                  <a:moveTo>
                    <a:pt x="87554" y="57989"/>
                  </a:moveTo>
                  <a:lnTo>
                    <a:pt x="87554" y="64073"/>
                  </a:lnTo>
                  <a:lnTo>
                    <a:pt x="81148" y="64073"/>
                  </a:lnTo>
                  <a:lnTo>
                    <a:pt x="81148" y="57989"/>
                  </a:lnTo>
                  <a:close/>
                  <a:moveTo>
                    <a:pt x="94281" y="57989"/>
                  </a:moveTo>
                  <a:lnTo>
                    <a:pt x="94281" y="64073"/>
                  </a:lnTo>
                  <a:lnTo>
                    <a:pt x="87893" y="64073"/>
                  </a:lnTo>
                  <a:lnTo>
                    <a:pt x="87893" y="57989"/>
                  </a:lnTo>
                  <a:close/>
                  <a:moveTo>
                    <a:pt x="101007" y="57989"/>
                  </a:moveTo>
                  <a:lnTo>
                    <a:pt x="101007" y="64073"/>
                  </a:lnTo>
                  <a:lnTo>
                    <a:pt x="94620" y="64073"/>
                  </a:lnTo>
                  <a:lnTo>
                    <a:pt x="94620" y="57989"/>
                  </a:lnTo>
                  <a:close/>
                  <a:moveTo>
                    <a:pt x="107752" y="57989"/>
                  </a:moveTo>
                  <a:lnTo>
                    <a:pt x="107752" y="64073"/>
                  </a:lnTo>
                  <a:lnTo>
                    <a:pt x="101346" y="64073"/>
                  </a:lnTo>
                  <a:lnTo>
                    <a:pt x="101346" y="57989"/>
                  </a:lnTo>
                  <a:close/>
                  <a:moveTo>
                    <a:pt x="114478" y="57989"/>
                  </a:moveTo>
                  <a:lnTo>
                    <a:pt x="114478" y="64073"/>
                  </a:lnTo>
                  <a:lnTo>
                    <a:pt x="108091" y="64073"/>
                  </a:lnTo>
                  <a:lnTo>
                    <a:pt x="108091" y="57989"/>
                  </a:lnTo>
                  <a:close/>
                  <a:moveTo>
                    <a:pt x="121223" y="57989"/>
                  </a:moveTo>
                  <a:lnTo>
                    <a:pt x="121223" y="64073"/>
                  </a:lnTo>
                  <a:lnTo>
                    <a:pt x="114817" y="64073"/>
                  </a:lnTo>
                  <a:lnTo>
                    <a:pt x="114817" y="57989"/>
                  </a:lnTo>
                  <a:close/>
                  <a:moveTo>
                    <a:pt x="127950" y="57989"/>
                  </a:moveTo>
                  <a:lnTo>
                    <a:pt x="127950" y="64073"/>
                  </a:lnTo>
                  <a:lnTo>
                    <a:pt x="121562" y="64073"/>
                  </a:lnTo>
                  <a:lnTo>
                    <a:pt x="121562" y="57989"/>
                  </a:lnTo>
                  <a:close/>
                  <a:moveTo>
                    <a:pt x="134694" y="57989"/>
                  </a:moveTo>
                  <a:lnTo>
                    <a:pt x="134694" y="64073"/>
                  </a:lnTo>
                  <a:lnTo>
                    <a:pt x="128289" y="64073"/>
                  </a:lnTo>
                  <a:lnTo>
                    <a:pt x="128289" y="57989"/>
                  </a:lnTo>
                  <a:close/>
                  <a:moveTo>
                    <a:pt x="141421" y="57989"/>
                  </a:moveTo>
                  <a:lnTo>
                    <a:pt x="141421" y="64073"/>
                  </a:lnTo>
                  <a:lnTo>
                    <a:pt x="135033" y="64073"/>
                  </a:lnTo>
                  <a:lnTo>
                    <a:pt x="135033" y="57989"/>
                  </a:lnTo>
                  <a:close/>
                  <a:moveTo>
                    <a:pt x="148148" y="57989"/>
                  </a:moveTo>
                  <a:lnTo>
                    <a:pt x="148148" y="64073"/>
                  </a:lnTo>
                  <a:lnTo>
                    <a:pt x="141760" y="64073"/>
                  </a:lnTo>
                  <a:lnTo>
                    <a:pt x="141760" y="57989"/>
                  </a:lnTo>
                  <a:close/>
                  <a:moveTo>
                    <a:pt x="154892" y="57989"/>
                  </a:moveTo>
                  <a:lnTo>
                    <a:pt x="154892" y="64073"/>
                  </a:lnTo>
                  <a:lnTo>
                    <a:pt x="148487" y="64073"/>
                  </a:lnTo>
                  <a:lnTo>
                    <a:pt x="148487" y="57989"/>
                  </a:lnTo>
                  <a:close/>
                  <a:moveTo>
                    <a:pt x="161619" y="57989"/>
                  </a:moveTo>
                  <a:lnTo>
                    <a:pt x="161619" y="64073"/>
                  </a:lnTo>
                  <a:lnTo>
                    <a:pt x="155231" y="64073"/>
                  </a:lnTo>
                  <a:lnTo>
                    <a:pt x="155231" y="57989"/>
                  </a:lnTo>
                  <a:close/>
                  <a:moveTo>
                    <a:pt x="168363" y="57989"/>
                  </a:moveTo>
                  <a:lnTo>
                    <a:pt x="168363" y="64073"/>
                  </a:lnTo>
                  <a:lnTo>
                    <a:pt x="161958" y="64073"/>
                  </a:lnTo>
                  <a:lnTo>
                    <a:pt x="161958" y="57989"/>
                  </a:lnTo>
                  <a:close/>
                  <a:moveTo>
                    <a:pt x="175090" y="57989"/>
                  </a:moveTo>
                  <a:lnTo>
                    <a:pt x="175090" y="64073"/>
                  </a:lnTo>
                  <a:lnTo>
                    <a:pt x="168702" y="64073"/>
                  </a:lnTo>
                  <a:lnTo>
                    <a:pt x="168702" y="57989"/>
                  </a:lnTo>
                  <a:close/>
                  <a:moveTo>
                    <a:pt x="181834" y="57989"/>
                  </a:moveTo>
                  <a:lnTo>
                    <a:pt x="181834" y="64073"/>
                  </a:lnTo>
                  <a:lnTo>
                    <a:pt x="175429" y="64073"/>
                  </a:lnTo>
                  <a:lnTo>
                    <a:pt x="175429" y="57989"/>
                  </a:lnTo>
                  <a:close/>
                  <a:moveTo>
                    <a:pt x="188561" y="57989"/>
                  </a:moveTo>
                  <a:lnTo>
                    <a:pt x="188561" y="64073"/>
                  </a:lnTo>
                  <a:lnTo>
                    <a:pt x="182173" y="64073"/>
                  </a:lnTo>
                  <a:lnTo>
                    <a:pt x="182173" y="57989"/>
                  </a:lnTo>
                  <a:close/>
                  <a:moveTo>
                    <a:pt x="195288" y="57989"/>
                  </a:moveTo>
                  <a:lnTo>
                    <a:pt x="195288" y="64073"/>
                  </a:lnTo>
                  <a:lnTo>
                    <a:pt x="188900" y="64073"/>
                  </a:lnTo>
                  <a:lnTo>
                    <a:pt x="188900" y="57989"/>
                  </a:lnTo>
                  <a:close/>
                  <a:moveTo>
                    <a:pt x="202032" y="57989"/>
                  </a:moveTo>
                  <a:lnTo>
                    <a:pt x="202032" y="64073"/>
                  </a:lnTo>
                  <a:lnTo>
                    <a:pt x="195627" y="64073"/>
                  </a:lnTo>
                  <a:lnTo>
                    <a:pt x="195627" y="57989"/>
                  </a:lnTo>
                  <a:close/>
                  <a:moveTo>
                    <a:pt x="208759" y="57989"/>
                  </a:moveTo>
                  <a:lnTo>
                    <a:pt x="208759" y="64073"/>
                  </a:lnTo>
                  <a:lnTo>
                    <a:pt x="202371" y="64073"/>
                  </a:lnTo>
                  <a:lnTo>
                    <a:pt x="202371" y="57989"/>
                  </a:lnTo>
                  <a:close/>
                  <a:moveTo>
                    <a:pt x="215504" y="57989"/>
                  </a:moveTo>
                  <a:lnTo>
                    <a:pt x="215504" y="64073"/>
                  </a:lnTo>
                  <a:lnTo>
                    <a:pt x="209098" y="64073"/>
                  </a:lnTo>
                  <a:lnTo>
                    <a:pt x="209098" y="57989"/>
                  </a:lnTo>
                  <a:close/>
                  <a:moveTo>
                    <a:pt x="222230" y="57989"/>
                  </a:moveTo>
                  <a:lnTo>
                    <a:pt x="222230" y="64073"/>
                  </a:lnTo>
                  <a:lnTo>
                    <a:pt x="215843" y="64073"/>
                  </a:lnTo>
                  <a:lnTo>
                    <a:pt x="215843" y="57989"/>
                  </a:lnTo>
                  <a:close/>
                  <a:moveTo>
                    <a:pt x="228975" y="57989"/>
                  </a:moveTo>
                  <a:lnTo>
                    <a:pt x="228975" y="64073"/>
                  </a:lnTo>
                  <a:lnTo>
                    <a:pt x="222569" y="64073"/>
                  </a:lnTo>
                  <a:lnTo>
                    <a:pt x="222569" y="57989"/>
                  </a:lnTo>
                  <a:close/>
                  <a:moveTo>
                    <a:pt x="235701" y="57989"/>
                  </a:moveTo>
                  <a:lnTo>
                    <a:pt x="235701" y="64073"/>
                  </a:lnTo>
                  <a:lnTo>
                    <a:pt x="229296" y="64073"/>
                  </a:lnTo>
                  <a:lnTo>
                    <a:pt x="229296" y="57989"/>
                  </a:lnTo>
                  <a:close/>
                  <a:moveTo>
                    <a:pt x="242428" y="57989"/>
                  </a:moveTo>
                  <a:lnTo>
                    <a:pt x="242428" y="64073"/>
                  </a:lnTo>
                  <a:lnTo>
                    <a:pt x="236040" y="64073"/>
                  </a:lnTo>
                  <a:lnTo>
                    <a:pt x="236040" y="57989"/>
                  </a:lnTo>
                  <a:close/>
                  <a:moveTo>
                    <a:pt x="249173" y="57989"/>
                  </a:moveTo>
                  <a:lnTo>
                    <a:pt x="249173" y="64073"/>
                  </a:lnTo>
                  <a:lnTo>
                    <a:pt x="242767" y="64073"/>
                  </a:lnTo>
                  <a:lnTo>
                    <a:pt x="242767" y="57989"/>
                  </a:lnTo>
                  <a:close/>
                  <a:moveTo>
                    <a:pt x="255899" y="57989"/>
                  </a:moveTo>
                  <a:lnTo>
                    <a:pt x="255899" y="64073"/>
                  </a:lnTo>
                  <a:lnTo>
                    <a:pt x="249512" y="64073"/>
                  </a:lnTo>
                  <a:lnTo>
                    <a:pt x="249512" y="57989"/>
                  </a:lnTo>
                  <a:close/>
                  <a:moveTo>
                    <a:pt x="262644" y="57989"/>
                  </a:moveTo>
                  <a:lnTo>
                    <a:pt x="262644" y="64073"/>
                  </a:lnTo>
                  <a:lnTo>
                    <a:pt x="256238" y="64073"/>
                  </a:lnTo>
                  <a:lnTo>
                    <a:pt x="256238" y="57989"/>
                  </a:lnTo>
                  <a:close/>
                  <a:moveTo>
                    <a:pt x="269370" y="57989"/>
                  </a:moveTo>
                  <a:lnTo>
                    <a:pt x="269370" y="64073"/>
                  </a:lnTo>
                  <a:lnTo>
                    <a:pt x="262983" y="64073"/>
                  </a:lnTo>
                  <a:lnTo>
                    <a:pt x="262983" y="57989"/>
                  </a:lnTo>
                  <a:close/>
                  <a:moveTo>
                    <a:pt x="276115" y="57989"/>
                  </a:moveTo>
                  <a:lnTo>
                    <a:pt x="276115" y="64073"/>
                  </a:lnTo>
                  <a:lnTo>
                    <a:pt x="269709" y="64073"/>
                  </a:lnTo>
                  <a:lnTo>
                    <a:pt x="269709" y="57989"/>
                  </a:lnTo>
                  <a:close/>
                  <a:moveTo>
                    <a:pt x="282842" y="57989"/>
                  </a:moveTo>
                  <a:lnTo>
                    <a:pt x="282842" y="64073"/>
                  </a:lnTo>
                  <a:lnTo>
                    <a:pt x="276436" y="64073"/>
                  </a:lnTo>
                  <a:lnTo>
                    <a:pt x="276436" y="57989"/>
                  </a:lnTo>
                  <a:close/>
                  <a:moveTo>
                    <a:pt x="6745" y="64394"/>
                  </a:moveTo>
                  <a:lnTo>
                    <a:pt x="6745" y="70478"/>
                  </a:lnTo>
                  <a:lnTo>
                    <a:pt x="339" y="70478"/>
                  </a:lnTo>
                  <a:lnTo>
                    <a:pt x="339" y="64394"/>
                  </a:lnTo>
                  <a:close/>
                  <a:moveTo>
                    <a:pt x="13471" y="64394"/>
                  </a:moveTo>
                  <a:lnTo>
                    <a:pt x="13471" y="70478"/>
                  </a:lnTo>
                  <a:lnTo>
                    <a:pt x="7066" y="70478"/>
                  </a:lnTo>
                  <a:lnTo>
                    <a:pt x="7066" y="64394"/>
                  </a:lnTo>
                  <a:close/>
                  <a:moveTo>
                    <a:pt x="20198" y="64394"/>
                  </a:moveTo>
                  <a:lnTo>
                    <a:pt x="20198" y="70478"/>
                  </a:lnTo>
                  <a:lnTo>
                    <a:pt x="13810" y="70478"/>
                  </a:lnTo>
                  <a:lnTo>
                    <a:pt x="13810" y="64394"/>
                  </a:lnTo>
                  <a:close/>
                  <a:moveTo>
                    <a:pt x="26942" y="64394"/>
                  </a:moveTo>
                  <a:lnTo>
                    <a:pt x="26942" y="70478"/>
                  </a:lnTo>
                  <a:lnTo>
                    <a:pt x="20537" y="70478"/>
                  </a:lnTo>
                  <a:lnTo>
                    <a:pt x="20537" y="64394"/>
                  </a:lnTo>
                  <a:close/>
                  <a:moveTo>
                    <a:pt x="33669" y="64394"/>
                  </a:moveTo>
                  <a:lnTo>
                    <a:pt x="33669" y="70478"/>
                  </a:lnTo>
                  <a:lnTo>
                    <a:pt x="27281" y="70478"/>
                  </a:lnTo>
                  <a:lnTo>
                    <a:pt x="27281" y="64394"/>
                  </a:lnTo>
                  <a:close/>
                  <a:moveTo>
                    <a:pt x="40414" y="64394"/>
                  </a:moveTo>
                  <a:lnTo>
                    <a:pt x="40414" y="70478"/>
                  </a:lnTo>
                  <a:lnTo>
                    <a:pt x="34008" y="70478"/>
                  </a:lnTo>
                  <a:lnTo>
                    <a:pt x="34008" y="64394"/>
                  </a:lnTo>
                  <a:close/>
                  <a:moveTo>
                    <a:pt x="47140" y="64394"/>
                  </a:moveTo>
                  <a:lnTo>
                    <a:pt x="47140" y="70478"/>
                  </a:lnTo>
                  <a:lnTo>
                    <a:pt x="40753" y="70478"/>
                  </a:lnTo>
                  <a:lnTo>
                    <a:pt x="40753" y="64394"/>
                  </a:lnTo>
                  <a:close/>
                  <a:moveTo>
                    <a:pt x="53885" y="64394"/>
                  </a:moveTo>
                  <a:lnTo>
                    <a:pt x="53885" y="70478"/>
                  </a:lnTo>
                  <a:lnTo>
                    <a:pt x="47479" y="70478"/>
                  </a:lnTo>
                  <a:lnTo>
                    <a:pt x="47479" y="64394"/>
                  </a:lnTo>
                  <a:close/>
                  <a:moveTo>
                    <a:pt x="60611" y="64394"/>
                  </a:moveTo>
                  <a:lnTo>
                    <a:pt x="60611" y="70478"/>
                  </a:lnTo>
                  <a:lnTo>
                    <a:pt x="54206" y="70478"/>
                  </a:lnTo>
                  <a:lnTo>
                    <a:pt x="54206" y="64394"/>
                  </a:lnTo>
                  <a:close/>
                  <a:moveTo>
                    <a:pt x="67338" y="64394"/>
                  </a:moveTo>
                  <a:lnTo>
                    <a:pt x="67338" y="70478"/>
                  </a:lnTo>
                  <a:lnTo>
                    <a:pt x="60950" y="70478"/>
                  </a:lnTo>
                  <a:lnTo>
                    <a:pt x="60950" y="64394"/>
                  </a:lnTo>
                  <a:close/>
                  <a:moveTo>
                    <a:pt x="74083" y="64394"/>
                  </a:moveTo>
                  <a:lnTo>
                    <a:pt x="74083" y="70478"/>
                  </a:lnTo>
                  <a:lnTo>
                    <a:pt x="67677" y="70478"/>
                  </a:lnTo>
                  <a:lnTo>
                    <a:pt x="67677" y="64394"/>
                  </a:lnTo>
                  <a:close/>
                  <a:moveTo>
                    <a:pt x="80809" y="64394"/>
                  </a:moveTo>
                  <a:lnTo>
                    <a:pt x="80809" y="70478"/>
                  </a:lnTo>
                  <a:lnTo>
                    <a:pt x="74422" y="70478"/>
                  </a:lnTo>
                  <a:lnTo>
                    <a:pt x="74422" y="64394"/>
                  </a:lnTo>
                  <a:close/>
                  <a:moveTo>
                    <a:pt x="87554" y="64394"/>
                  </a:moveTo>
                  <a:lnTo>
                    <a:pt x="87554" y="70478"/>
                  </a:lnTo>
                  <a:lnTo>
                    <a:pt x="81148" y="70478"/>
                  </a:lnTo>
                  <a:lnTo>
                    <a:pt x="81148" y="64394"/>
                  </a:lnTo>
                  <a:close/>
                  <a:moveTo>
                    <a:pt x="94281" y="64394"/>
                  </a:moveTo>
                  <a:lnTo>
                    <a:pt x="94281" y="70478"/>
                  </a:lnTo>
                  <a:lnTo>
                    <a:pt x="87893" y="70478"/>
                  </a:lnTo>
                  <a:lnTo>
                    <a:pt x="87893" y="64394"/>
                  </a:lnTo>
                  <a:close/>
                  <a:moveTo>
                    <a:pt x="101007" y="64394"/>
                  </a:moveTo>
                  <a:lnTo>
                    <a:pt x="101007" y="70478"/>
                  </a:lnTo>
                  <a:lnTo>
                    <a:pt x="94620" y="70478"/>
                  </a:lnTo>
                  <a:lnTo>
                    <a:pt x="94620" y="64394"/>
                  </a:lnTo>
                  <a:close/>
                  <a:moveTo>
                    <a:pt x="107752" y="64394"/>
                  </a:moveTo>
                  <a:lnTo>
                    <a:pt x="107752" y="70478"/>
                  </a:lnTo>
                  <a:lnTo>
                    <a:pt x="101346" y="70478"/>
                  </a:lnTo>
                  <a:lnTo>
                    <a:pt x="101346" y="64394"/>
                  </a:lnTo>
                  <a:close/>
                  <a:moveTo>
                    <a:pt x="114478" y="64394"/>
                  </a:moveTo>
                  <a:lnTo>
                    <a:pt x="114478" y="70478"/>
                  </a:lnTo>
                  <a:lnTo>
                    <a:pt x="108091" y="70478"/>
                  </a:lnTo>
                  <a:lnTo>
                    <a:pt x="108091" y="64394"/>
                  </a:lnTo>
                  <a:close/>
                  <a:moveTo>
                    <a:pt x="121223" y="64394"/>
                  </a:moveTo>
                  <a:lnTo>
                    <a:pt x="121223" y="70478"/>
                  </a:lnTo>
                  <a:lnTo>
                    <a:pt x="114817" y="70478"/>
                  </a:lnTo>
                  <a:lnTo>
                    <a:pt x="114817" y="64394"/>
                  </a:lnTo>
                  <a:close/>
                  <a:moveTo>
                    <a:pt x="127950" y="64394"/>
                  </a:moveTo>
                  <a:lnTo>
                    <a:pt x="127950" y="70478"/>
                  </a:lnTo>
                  <a:lnTo>
                    <a:pt x="121562" y="70478"/>
                  </a:lnTo>
                  <a:lnTo>
                    <a:pt x="121562" y="64394"/>
                  </a:lnTo>
                  <a:close/>
                  <a:moveTo>
                    <a:pt x="134694" y="64394"/>
                  </a:moveTo>
                  <a:lnTo>
                    <a:pt x="134694" y="70478"/>
                  </a:lnTo>
                  <a:lnTo>
                    <a:pt x="128289" y="70478"/>
                  </a:lnTo>
                  <a:lnTo>
                    <a:pt x="128289" y="64394"/>
                  </a:lnTo>
                  <a:close/>
                  <a:moveTo>
                    <a:pt x="141421" y="64394"/>
                  </a:moveTo>
                  <a:lnTo>
                    <a:pt x="141421" y="70478"/>
                  </a:lnTo>
                  <a:lnTo>
                    <a:pt x="135033" y="70478"/>
                  </a:lnTo>
                  <a:lnTo>
                    <a:pt x="135033" y="64394"/>
                  </a:lnTo>
                  <a:close/>
                  <a:moveTo>
                    <a:pt x="148148" y="64394"/>
                  </a:moveTo>
                  <a:lnTo>
                    <a:pt x="148148" y="70478"/>
                  </a:lnTo>
                  <a:lnTo>
                    <a:pt x="141760" y="70478"/>
                  </a:lnTo>
                  <a:lnTo>
                    <a:pt x="141760" y="64394"/>
                  </a:lnTo>
                  <a:close/>
                  <a:moveTo>
                    <a:pt x="154892" y="64394"/>
                  </a:moveTo>
                  <a:lnTo>
                    <a:pt x="154892" y="70478"/>
                  </a:lnTo>
                  <a:lnTo>
                    <a:pt x="148487" y="70478"/>
                  </a:lnTo>
                  <a:lnTo>
                    <a:pt x="148487" y="64394"/>
                  </a:lnTo>
                  <a:close/>
                  <a:moveTo>
                    <a:pt x="161619" y="64394"/>
                  </a:moveTo>
                  <a:lnTo>
                    <a:pt x="161619" y="70478"/>
                  </a:lnTo>
                  <a:lnTo>
                    <a:pt x="155231" y="70478"/>
                  </a:lnTo>
                  <a:lnTo>
                    <a:pt x="155231" y="64394"/>
                  </a:lnTo>
                  <a:close/>
                  <a:moveTo>
                    <a:pt x="168363" y="64394"/>
                  </a:moveTo>
                  <a:lnTo>
                    <a:pt x="168363" y="70478"/>
                  </a:lnTo>
                  <a:lnTo>
                    <a:pt x="161958" y="70478"/>
                  </a:lnTo>
                  <a:lnTo>
                    <a:pt x="161958" y="64394"/>
                  </a:lnTo>
                  <a:close/>
                  <a:moveTo>
                    <a:pt x="175090" y="64394"/>
                  </a:moveTo>
                  <a:lnTo>
                    <a:pt x="175090" y="70478"/>
                  </a:lnTo>
                  <a:lnTo>
                    <a:pt x="168702" y="70478"/>
                  </a:lnTo>
                  <a:lnTo>
                    <a:pt x="168702" y="64394"/>
                  </a:lnTo>
                  <a:close/>
                  <a:moveTo>
                    <a:pt x="181834" y="64394"/>
                  </a:moveTo>
                  <a:lnTo>
                    <a:pt x="181834" y="70478"/>
                  </a:lnTo>
                  <a:lnTo>
                    <a:pt x="175429" y="70478"/>
                  </a:lnTo>
                  <a:lnTo>
                    <a:pt x="175429" y="64394"/>
                  </a:lnTo>
                  <a:close/>
                  <a:moveTo>
                    <a:pt x="188561" y="64394"/>
                  </a:moveTo>
                  <a:lnTo>
                    <a:pt x="188561" y="70478"/>
                  </a:lnTo>
                  <a:lnTo>
                    <a:pt x="182173" y="70478"/>
                  </a:lnTo>
                  <a:lnTo>
                    <a:pt x="182173" y="64394"/>
                  </a:lnTo>
                  <a:close/>
                  <a:moveTo>
                    <a:pt x="195288" y="64394"/>
                  </a:moveTo>
                  <a:lnTo>
                    <a:pt x="195288" y="70478"/>
                  </a:lnTo>
                  <a:lnTo>
                    <a:pt x="188900" y="70478"/>
                  </a:lnTo>
                  <a:lnTo>
                    <a:pt x="188900" y="64394"/>
                  </a:lnTo>
                  <a:close/>
                  <a:moveTo>
                    <a:pt x="202032" y="64394"/>
                  </a:moveTo>
                  <a:lnTo>
                    <a:pt x="202032" y="70478"/>
                  </a:lnTo>
                  <a:lnTo>
                    <a:pt x="195627" y="70478"/>
                  </a:lnTo>
                  <a:lnTo>
                    <a:pt x="195627" y="64394"/>
                  </a:lnTo>
                  <a:close/>
                  <a:moveTo>
                    <a:pt x="208759" y="64394"/>
                  </a:moveTo>
                  <a:lnTo>
                    <a:pt x="208759" y="70478"/>
                  </a:lnTo>
                  <a:lnTo>
                    <a:pt x="202371" y="70478"/>
                  </a:lnTo>
                  <a:lnTo>
                    <a:pt x="202371" y="64394"/>
                  </a:lnTo>
                  <a:close/>
                  <a:moveTo>
                    <a:pt x="215504" y="64394"/>
                  </a:moveTo>
                  <a:lnTo>
                    <a:pt x="215504" y="70478"/>
                  </a:lnTo>
                  <a:lnTo>
                    <a:pt x="209098" y="70478"/>
                  </a:lnTo>
                  <a:lnTo>
                    <a:pt x="209098" y="64394"/>
                  </a:lnTo>
                  <a:close/>
                  <a:moveTo>
                    <a:pt x="222230" y="64394"/>
                  </a:moveTo>
                  <a:lnTo>
                    <a:pt x="222230" y="70478"/>
                  </a:lnTo>
                  <a:lnTo>
                    <a:pt x="215843" y="70478"/>
                  </a:lnTo>
                  <a:lnTo>
                    <a:pt x="215843" y="64394"/>
                  </a:lnTo>
                  <a:close/>
                  <a:moveTo>
                    <a:pt x="228975" y="64394"/>
                  </a:moveTo>
                  <a:lnTo>
                    <a:pt x="228975" y="70478"/>
                  </a:lnTo>
                  <a:lnTo>
                    <a:pt x="222569" y="70478"/>
                  </a:lnTo>
                  <a:lnTo>
                    <a:pt x="222569" y="64394"/>
                  </a:lnTo>
                  <a:close/>
                  <a:moveTo>
                    <a:pt x="235701" y="64394"/>
                  </a:moveTo>
                  <a:lnTo>
                    <a:pt x="235701" y="70478"/>
                  </a:lnTo>
                  <a:lnTo>
                    <a:pt x="229296" y="70478"/>
                  </a:lnTo>
                  <a:lnTo>
                    <a:pt x="229296" y="64394"/>
                  </a:lnTo>
                  <a:close/>
                  <a:moveTo>
                    <a:pt x="242428" y="64394"/>
                  </a:moveTo>
                  <a:lnTo>
                    <a:pt x="242428" y="70478"/>
                  </a:lnTo>
                  <a:lnTo>
                    <a:pt x="236040" y="70478"/>
                  </a:lnTo>
                  <a:lnTo>
                    <a:pt x="236040" y="64394"/>
                  </a:lnTo>
                  <a:close/>
                  <a:moveTo>
                    <a:pt x="249173" y="64394"/>
                  </a:moveTo>
                  <a:lnTo>
                    <a:pt x="249173" y="70478"/>
                  </a:lnTo>
                  <a:lnTo>
                    <a:pt x="242767" y="70478"/>
                  </a:lnTo>
                  <a:lnTo>
                    <a:pt x="242767" y="64394"/>
                  </a:lnTo>
                  <a:close/>
                  <a:moveTo>
                    <a:pt x="255899" y="64394"/>
                  </a:moveTo>
                  <a:lnTo>
                    <a:pt x="255899" y="70478"/>
                  </a:lnTo>
                  <a:lnTo>
                    <a:pt x="249512" y="70478"/>
                  </a:lnTo>
                  <a:lnTo>
                    <a:pt x="249512" y="64394"/>
                  </a:lnTo>
                  <a:close/>
                  <a:moveTo>
                    <a:pt x="262644" y="64394"/>
                  </a:moveTo>
                  <a:lnTo>
                    <a:pt x="262644" y="70478"/>
                  </a:lnTo>
                  <a:lnTo>
                    <a:pt x="256238" y="70478"/>
                  </a:lnTo>
                  <a:lnTo>
                    <a:pt x="256238" y="64394"/>
                  </a:lnTo>
                  <a:close/>
                  <a:moveTo>
                    <a:pt x="269370" y="64394"/>
                  </a:moveTo>
                  <a:lnTo>
                    <a:pt x="269370" y="70478"/>
                  </a:lnTo>
                  <a:lnTo>
                    <a:pt x="262983" y="70478"/>
                  </a:lnTo>
                  <a:lnTo>
                    <a:pt x="262983" y="64394"/>
                  </a:lnTo>
                  <a:close/>
                  <a:moveTo>
                    <a:pt x="276115" y="64394"/>
                  </a:moveTo>
                  <a:lnTo>
                    <a:pt x="276115" y="70478"/>
                  </a:lnTo>
                  <a:lnTo>
                    <a:pt x="269709" y="70478"/>
                  </a:lnTo>
                  <a:lnTo>
                    <a:pt x="269709" y="64394"/>
                  </a:lnTo>
                  <a:close/>
                  <a:moveTo>
                    <a:pt x="282842" y="64394"/>
                  </a:moveTo>
                  <a:lnTo>
                    <a:pt x="282842" y="70478"/>
                  </a:lnTo>
                  <a:lnTo>
                    <a:pt x="276436" y="70478"/>
                  </a:lnTo>
                  <a:lnTo>
                    <a:pt x="276436" y="64394"/>
                  </a:lnTo>
                  <a:close/>
                  <a:moveTo>
                    <a:pt x="6745" y="70800"/>
                  </a:moveTo>
                  <a:lnTo>
                    <a:pt x="6745" y="76884"/>
                  </a:lnTo>
                  <a:lnTo>
                    <a:pt x="339" y="76884"/>
                  </a:lnTo>
                  <a:lnTo>
                    <a:pt x="339" y="70800"/>
                  </a:lnTo>
                  <a:close/>
                  <a:moveTo>
                    <a:pt x="13471" y="70800"/>
                  </a:moveTo>
                  <a:lnTo>
                    <a:pt x="13471" y="76884"/>
                  </a:lnTo>
                  <a:lnTo>
                    <a:pt x="7066" y="76884"/>
                  </a:lnTo>
                  <a:lnTo>
                    <a:pt x="7066" y="70800"/>
                  </a:lnTo>
                  <a:close/>
                  <a:moveTo>
                    <a:pt x="20198" y="70800"/>
                  </a:moveTo>
                  <a:lnTo>
                    <a:pt x="20198" y="76884"/>
                  </a:lnTo>
                  <a:lnTo>
                    <a:pt x="13810" y="76884"/>
                  </a:lnTo>
                  <a:lnTo>
                    <a:pt x="13810" y="70800"/>
                  </a:lnTo>
                  <a:close/>
                  <a:moveTo>
                    <a:pt x="26942" y="70800"/>
                  </a:moveTo>
                  <a:lnTo>
                    <a:pt x="26942" y="76884"/>
                  </a:lnTo>
                  <a:lnTo>
                    <a:pt x="20537" y="76884"/>
                  </a:lnTo>
                  <a:lnTo>
                    <a:pt x="20537" y="70800"/>
                  </a:lnTo>
                  <a:close/>
                  <a:moveTo>
                    <a:pt x="33669" y="70800"/>
                  </a:moveTo>
                  <a:lnTo>
                    <a:pt x="33669" y="76884"/>
                  </a:lnTo>
                  <a:lnTo>
                    <a:pt x="27281" y="76884"/>
                  </a:lnTo>
                  <a:lnTo>
                    <a:pt x="27281" y="70800"/>
                  </a:lnTo>
                  <a:close/>
                  <a:moveTo>
                    <a:pt x="40414" y="70800"/>
                  </a:moveTo>
                  <a:lnTo>
                    <a:pt x="40414" y="76884"/>
                  </a:lnTo>
                  <a:lnTo>
                    <a:pt x="34008" y="76884"/>
                  </a:lnTo>
                  <a:lnTo>
                    <a:pt x="34008" y="70800"/>
                  </a:lnTo>
                  <a:close/>
                  <a:moveTo>
                    <a:pt x="47140" y="70800"/>
                  </a:moveTo>
                  <a:lnTo>
                    <a:pt x="47140" y="76884"/>
                  </a:lnTo>
                  <a:lnTo>
                    <a:pt x="40753" y="76884"/>
                  </a:lnTo>
                  <a:lnTo>
                    <a:pt x="40753" y="70800"/>
                  </a:lnTo>
                  <a:close/>
                  <a:moveTo>
                    <a:pt x="53885" y="70800"/>
                  </a:moveTo>
                  <a:lnTo>
                    <a:pt x="53885" y="76884"/>
                  </a:lnTo>
                  <a:lnTo>
                    <a:pt x="47479" y="76884"/>
                  </a:lnTo>
                  <a:lnTo>
                    <a:pt x="47479" y="70800"/>
                  </a:lnTo>
                  <a:close/>
                  <a:moveTo>
                    <a:pt x="60611" y="70800"/>
                  </a:moveTo>
                  <a:lnTo>
                    <a:pt x="60611" y="76884"/>
                  </a:lnTo>
                  <a:lnTo>
                    <a:pt x="54206" y="76884"/>
                  </a:lnTo>
                  <a:lnTo>
                    <a:pt x="54206" y="70800"/>
                  </a:lnTo>
                  <a:close/>
                  <a:moveTo>
                    <a:pt x="67338" y="70800"/>
                  </a:moveTo>
                  <a:lnTo>
                    <a:pt x="67338" y="76884"/>
                  </a:lnTo>
                  <a:lnTo>
                    <a:pt x="60950" y="76884"/>
                  </a:lnTo>
                  <a:lnTo>
                    <a:pt x="60950" y="70800"/>
                  </a:lnTo>
                  <a:close/>
                  <a:moveTo>
                    <a:pt x="74083" y="70800"/>
                  </a:moveTo>
                  <a:lnTo>
                    <a:pt x="74083" y="76884"/>
                  </a:lnTo>
                  <a:lnTo>
                    <a:pt x="67677" y="76884"/>
                  </a:lnTo>
                  <a:lnTo>
                    <a:pt x="67677" y="70800"/>
                  </a:lnTo>
                  <a:close/>
                  <a:moveTo>
                    <a:pt x="80809" y="70800"/>
                  </a:moveTo>
                  <a:lnTo>
                    <a:pt x="80809" y="76884"/>
                  </a:lnTo>
                  <a:lnTo>
                    <a:pt x="74422" y="76884"/>
                  </a:lnTo>
                  <a:lnTo>
                    <a:pt x="74422" y="70800"/>
                  </a:lnTo>
                  <a:close/>
                  <a:moveTo>
                    <a:pt x="87554" y="70800"/>
                  </a:moveTo>
                  <a:lnTo>
                    <a:pt x="87554" y="76884"/>
                  </a:lnTo>
                  <a:lnTo>
                    <a:pt x="81148" y="76884"/>
                  </a:lnTo>
                  <a:lnTo>
                    <a:pt x="81148" y="70800"/>
                  </a:lnTo>
                  <a:close/>
                  <a:moveTo>
                    <a:pt x="94281" y="70800"/>
                  </a:moveTo>
                  <a:lnTo>
                    <a:pt x="94281" y="76884"/>
                  </a:lnTo>
                  <a:lnTo>
                    <a:pt x="87893" y="76884"/>
                  </a:lnTo>
                  <a:lnTo>
                    <a:pt x="87893" y="70800"/>
                  </a:lnTo>
                  <a:close/>
                  <a:moveTo>
                    <a:pt x="101007" y="70800"/>
                  </a:moveTo>
                  <a:lnTo>
                    <a:pt x="101007" y="76884"/>
                  </a:lnTo>
                  <a:lnTo>
                    <a:pt x="94620" y="76884"/>
                  </a:lnTo>
                  <a:lnTo>
                    <a:pt x="94620" y="70800"/>
                  </a:lnTo>
                  <a:close/>
                  <a:moveTo>
                    <a:pt x="107752" y="70800"/>
                  </a:moveTo>
                  <a:lnTo>
                    <a:pt x="107752" y="76884"/>
                  </a:lnTo>
                  <a:lnTo>
                    <a:pt x="101346" y="76884"/>
                  </a:lnTo>
                  <a:lnTo>
                    <a:pt x="101346" y="70800"/>
                  </a:lnTo>
                  <a:close/>
                  <a:moveTo>
                    <a:pt x="114478" y="70800"/>
                  </a:moveTo>
                  <a:lnTo>
                    <a:pt x="114478" y="76884"/>
                  </a:lnTo>
                  <a:lnTo>
                    <a:pt x="108091" y="76884"/>
                  </a:lnTo>
                  <a:lnTo>
                    <a:pt x="108091" y="70800"/>
                  </a:lnTo>
                  <a:close/>
                  <a:moveTo>
                    <a:pt x="121223" y="70800"/>
                  </a:moveTo>
                  <a:lnTo>
                    <a:pt x="121223" y="76884"/>
                  </a:lnTo>
                  <a:lnTo>
                    <a:pt x="114817" y="76884"/>
                  </a:lnTo>
                  <a:lnTo>
                    <a:pt x="114817" y="70800"/>
                  </a:lnTo>
                  <a:close/>
                  <a:moveTo>
                    <a:pt x="127950" y="70800"/>
                  </a:moveTo>
                  <a:lnTo>
                    <a:pt x="127950" y="76884"/>
                  </a:lnTo>
                  <a:lnTo>
                    <a:pt x="121562" y="76884"/>
                  </a:lnTo>
                  <a:lnTo>
                    <a:pt x="121562" y="70800"/>
                  </a:lnTo>
                  <a:close/>
                  <a:moveTo>
                    <a:pt x="134694" y="70800"/>
                  </a:moveTo>
                  <a:lnTo>
                    <a:pt x="134694" y="76884"/>
                  </a:lnTo>
                  <a:lnTo>
                    <a:pt x="128289" y="76884"/>
                  </a:lnTo>
                  <a:lnTo>
                    <a:pt x="128289" y="70800"/>
                  </a:lnTo>
                  <a:close/>
                  <a:moveTo>
                    <a:pt x="141421" y="70800"/>
                  </a:moveTo>
                  <a:lnTo>
                    <a:pt x="141421" y="76884"/>
                  </a:lnTo>
                  <a:lnTo>
                    <a:pt x="135033" y="76884"/>
                  </a:lnTo>
                  <a:lnTo>
                    <a:pt x="135033" y="70800"/>
                  </a:lnTo>
                  <a:close/>
                  <a:moveTo>
                    <a:pt x="148148" y="70800"/>
                  </a:moveTo>
                  <a:lnTo>
                    <a:pt x="148148" y="76884"/>
                  </a:lnTo>
                  <a:lnTo>
                    <a:pt x="141760" y="76884"/>
                  </a:lnTo>
                  <a:lnTo>
                    <a:pt x="141760" y="70800"/>
                  </a:lnTo>
                  <a:close/>
                  <a:moveTo>
                    <a:pt x="154892" y="70800"/>
                  </a:moveTo>
                  <a:lnTo>
                    <a:pt x="154892" y="76884"/>
                  </a:lnTo>
                  <a:lnTo>
                    <a:pt x="148487" y="76884"/>
                  </a:lnTo>
                  <a:lnTo>
                    <a:pt x="148487" y="70800"/>
                  </a:lnTo>
                  <a:close/>
                  <a:moveTo>
                    <a:pt x="161619" y="70800"/>
                  </a:moveTo>
                  <a:lnTo>
                    <a:pt x="161619" y="76884"/>
                  </a:lnTo>
                  <a:lnTo>
                    <a:pt x="155231" y="76884"/>
                  </a:lnTo>
                  <a:lnTo>
                    <a:pt x="155231" y="70800"/>
                  </a:lnTo>
                  <a:close/>
                  <a:moveTo>
                    <a:pt x="168363" y="70800"/>
                  </a:moveTo>
                  <a:lnTo>
                    <a:pt x="168363" y="76884"/>
                  </a:lnTo>
                  <a:lnTo>
                    <a:pt x="161958" y="76884"/>
                  </a:lnTo>
                  <a:lnTo>
                    <a:pt x="161958" y="70800"/>
                  </a:lnTo>
                  <a:close/>
                  <a:moveTo>
                    <a:pt x="175090" y="70800"/>
                  </a:moveTo>
                  <a:lnTo>
                    <a:pt x="175090" y="76884"/>
                  </a:lnTo>
                  <a:lnTo>
                    <a:pt x="168702" y="76884"/>
                  </a:lnTo>
                  <a:lnTo>
                    <a:pt x="168702" y="70800"/>
                  </a:lnTo>
                  <a:close/>
                  <a:moveTo>
                    <a:pt x="181834" y="70800"/>
                  </a:moveTo>
                  <a:lnTo>
                    <a:pt x="181834" y="76884"/>
                  </a:lnTo>
                  <a:lnTo>
                    <a:pt x="175429" y="76884"/>
                  </a:lnTo>
                  <a:lnTo>
                    <a:pt x="175429" y="70800"/>
                  </a:lnTo>
                  <a:close/>
                  <a:moveTo>
                    <a:pt x="188561" y="70800"/>
                  </a:moveTo>
                  <a:lnTo>
                    <a:pt x="188561" y="76884"/>
                  </a:lnTo>
                  <a:lnTo>
                    <a:pt x="182173" y="76884"/>
                  </a:lnTo>
                  <a:lnTo>
                    <a:pt x="182173" y="70800"/>
                  </a:lnTo>
                  <a:close/>
                  <a:moveTo>
                    <a:pt x="195288" y="70800"/>
                  </a:moveTo>
                  <a:lnTo>
                    <a:pt x="195288" y="76884"/>
                  </a:lnTo>
                  <a:lnTo>
                    <a:pt x="188900" y="76884"/>
                  </a:lnTo>
                  <a:lnTo>
                    <a:pt x="188900" y="70800"/>
                  </a:lnTo>
                  <a:close/>
                  <a:moveTo>
                    <a:pt x="202032" y="70800"/>
                  </a:moveTo>
                  <a:lnTo>
                    <a:pt x="202032" y="76884"/>
                  </a:lnTo>
                  <a:lnTo>
                    <a:pt x="195627" y="76884"/>
                  </a:lnTo>
                  <a:lnTo>
                    <a:pt x="195627" y="70800"/>
                  </a:lnTo>
                  <a:close/>
                  <a:moveTo>
                    <a:pt x="208759" y="70800"/>
                  </a:moveTo>
                  <a:lnTo>
                    <a:pt x="208759" y="76884"/>
                  </a:lnTo>
                  <a:lnTo>
                    <a:pt x="202371" y="76884"/>
                  </a:lnTo>
                  <a:lnTo>
                    <a:pt x="202371" y="70800"/>
                  </a:lnTo>
                  <a:close/>
                  <a:moveTo>
                    <a:pt x="215504" y="70800"/>
                  </a:moveTo>
                  <a:lnTo>
                    <a:pt x="215504" y="76884"/>
                  </a:lnTo>
                  <a:lnTo>
                    <a:pt x="209098" y="76884"/>
                  </a:lnTo>
                  <a:lnTo>
                    <a:pt x="209098" y="70800"/>
                  </a:lnTo>
                  <a:close/>
                  <a:moveTo>
                    <a:pt x="222230" y="70800"/>
                  </a:moveTo>
                  <a:lnTo>
                    <a:pt x="222230" y="76884"/>
                  </a:lnTo>
                  <a:lnTo>
                    <a:pt x="215843" y="76884"/>
                  </a:lnTo>
                  <a:lnTo>
                    <a:pt x="215843" y="70800"/>
                  </a:lnTo>
                  <a:close/>
                  <a:moveTo>
                    <a:pt x="228975" y="70800"/>
                  </a:moveTo>
                  <a:lnTo>
                    <a:pt x="228975" y="76884"/>
                  </a:lnTo>
                  <a:lnTo>
                    <a:pt x="222569" y="76884"/>
                  </a:lnTo>
                  <a:lnTo>
                    <a:pt x="222569" y="70800"/>
                  </a:lnTo>
                  <a:close/>
                  <a:moveTo>
                    <a:pt x="235701" y="70800"/>
                  </a:moveTo>
                  <a:lnTo>
                    <a:pt x="235701" y="76884"/>
                  </a:lnTo>
                  <a:lnTo>
                    <a:pt x="229296" y="76884"/>
                  </a:lnTo>
                  <a:lnTo>
                    <a:pt x="229296" y="70800"/>
                  </a:lnTo>
                  <a:close/>
                  <a:moveTo>
                    <a:pt x="242428" y="70800"/>
                  </a:moveTo>
                  <a:lnTo>
                    <a:pt x="242428" y="76884"/>
                  </a:lnTo>
                  <a:lnTo>
                    <a:pt x="236040" y="76884"/>
                  </a:lnTo>
                  <a:lnTo>
                    <a:pt x="236040" y="70800"/>
                  </a:lnTo>
                  <a:close/>
                  <a:moveTo>
                    <a:pt x="249173" y="70800"/>
                  </a:moveTo>
                  <a:lnTo>
                    <a:pt x="249173" y="76884"/>
                  </a:lnTo>
                  <a:lnTo>
                    <a:pt x="242767" y="76884"/>
                  </a:lnTo>
                  <a:lnTo>
                    <a:pt x="242767" y="70800"/>
                  </a:lnTo>
                  <a:close/>
                  <a:moveTo>
                    <a:pt x="255899" y="70800"/>
                  </a:moveTo>
                  <a:lnTo>
                    <a:pt x="255899" y="76884"/>
                  </a:lnTo>
                  <a:lnTo>
                    <a:pt x="249512" y="76884"/>
                  </a:lnTo>
                  <a:lnTo>
                    <a:pt x="249512" y="70800"/>
                  </a:lnTo>
                  <a:close/>
                  <a:moveTo>
                    <a:pt x="262644" y="70800"/>
                  </a:moveTo>
                  <a:lnTo>
                    <a:pt x="262644" y="76884"/>
                  </a:lnTo>
                  <a:lnTo>
                    <a:pt x="256238" y="76884"/>
                  </a:lnTo>
                  <a:lnTo>
                    <a:pt x="256238" y="70800"/>
                  </a:lnTo>
                  <a:close/>
                  <a:moveTo>
                    <a:pt x="269370" y="70800"/>
                  </a:moveTo>
                  <a:lnTo>
                    <a:pt x="269370" y="76884"/>
                  </a:lnTo>
                  <a:lnTo>
                    <a:pt x="262983" y="76884"/>
                  </a:lnTo>
                  <a:lnTo>
                    <a:pt x="262983" y="70800"/>
                  </a:lnTo>
                  <a:close/>
                  <a:moveTo>
                    <a:pt x="276115" y="70800"/>
                  </a:moveTo>
                  <a:lnTo>
                    <a:pt x="276115" y="76884"/>
                  </a:lnTo>
                  <a:lnTo>
                    <a:pt x="269709" y="76884"/>
                  </a:lnTo>
                  <a:lnTo>
                    <a:pt x="269709" y="70800"/>
                  </a:lnTo>
                  <a:close/>
                  <a:moveTo>
                    <a:pt x="282842" y="70800"/>
                  </a:moveTo>
                  <a:lnTo>
                    <a:pt x="282842" y="76884"/>
                  </a:lnTo>
                  <a:lnTo>
                    <a:pt x="276436" y="76884"/>
                  </a:lnTo>
                  <a:lnTo>
                    <a:pt x="276436" y="70800"/>
                  </a:lnTo>
                  <a:close/>
                  <a:moveTo>
                    <a:pt x="6745" y="77205"/>
                  </a:moveTo>
                  <a:lnTo>
                    <a:pt x="6745" y="83289"/>
                  </a:lnTo>
                  <a:lnTo>
                    <a:pt x="339" y="83289"/>
                  </a:lnTo>
                  <a:lnTo>
                    <a:pt x="339" y="77205"/>
                  </a:lnTo>
                  <a:close/>
                  <a:moveTo>
                    <a:pt x="13471" y="77205"/>
                  </a:moveTo>
                  <a:lnTo>
                    <a:pt x="13471" y="83289"/>
                  </a:lnTo>
                  <a:lnTo>
                    <a:pt x="7066" y="83289"/>
                  </a:lnTo>
                  <a:lnTo>
                    <a:pt x="7066" y="77205"/>
                  </a:lnTo>
                  <a:close/>
                  <a:moveTo>
                    <a:pt x="20198" y="77205"/>
                  </a:moveTo>
                  <a:lnTo>
                    <a:pt x="20198" y="83289"/>
                  </a:lnTo>
                  <a:lnTo>
                    <a:pt x="13810" y="83289"/>
                  </a:lnTo>
                  <a:lnTo>
                    <a:pt x="13810" y="77205"/>
                  </a:lnTo>
                  <a:close/>
                  <a:moveTo>
                    <a:pt x="26942" y="77205"/>
                  </a:moveTo>
                  <a:lnTo>
                    <a:pt x="26942" y="83289"/>
                  </a:lnTo>
                  <a:lnTo>
                    <a:pt x="20537" y="83289"/>
                  </a:lnTo>
                  <a:lnTo>
                    <a:pt x="20537" y="77205"/>
                  </a:lnTo>
                  <a:close/>
                  <a:moveTo>
                    <a:pt x="33669" y="77205"/>
                  </a:moveTo>
                  <a:lnTo>
                    <a:pt x="33669" y="83289"/>
                  </a:lnTo>
                  <a:lnTo>
                    <a:pt x="27281" y="83289"/>
                  </a:lnTo>
                  <a:lnTo>
                    <a:pt x="27281" y="77205"/>
                  </a:lnTo>
                  <a:close/>
                  <a:moveTo>
                    <a:pt x="40414" y="77205"/>
                  </a:moveTo>
                  <a:lnTo>
                    <a:pt x="40414" y="83289"/>
                  </a:lnTo>
                  <a:lnTo>
                    <a:pt x="34008" y="83289"/>
                  </a:lnTo>
                  <a:lnTo>
                    <a:pt x="34008" y="77205"/>
                  </a:lnTo>
                  <a:close/>
                  <a:moveTo>
                    <a:pt x="47140" y="77205"/>
                  </a:moveTo>
                  <a:lnTo>
                    <a:pt x="47140" y="83289"/>
                  </a:lnTo>
                  <a:lnTo>
                    <a:pt x="40753" y="83289"/>
                  </a:lnTo>
                  <a:lnTo>
                    <a:pt x="40753" y="77205"/>
                  </a:lnTo>
                  <a:close/>
                  <a:moveTo>
                    <a:pt x="53885" y="77205"/>
                  </a:moveTo>
                  <a:lnTo>
                    <a:pt x="53885" y="83289"/>
                  </a:lnTo>
                  <a:lnTo>
                    <a:pt x="47479" y="83289"/>
                  </a:lnTo>
                  <a:lnTo>
                    <a:pt x="47479" y="77205"/>
                  </a:lnTo>
                  <a:close/>
                  <a:moveTo>
                    <a:pt x="60611" y="77205"/>
                  </a:moveTo>
                  <a:lnTo>
                    <a:pt x="60611" y="83289"/>
                  </a:lnTo>
                  <a:lnTo>
                    <a:pt x="54206" y="83289"/>
                  </a:lnTo>
                  <a:lnTo>
                    <a:pt x="54206" y="77205"/>
                  </a:lnTo>
                  <a:close/>
                  <a:moveTo>
                    <a:pt x="67338" y="77205"/>
                  </a:moveTo>
                  <a:lnTo>
                    <a:pt x="67338" y="83289"/>
                  </a:lnTo>
                  <a:lnTo>
                    <a:pt x="60950" y="83289"/>
                  </a:lnTo>
                  <a:lnTo>
                    <a:pt x="60950" y="77205"/>
                  </a:lnTo>
                  <a:close/>
                  <a:moveTo>
                    <a:pt x="74083" y="77205"/>
                  </a:moveTo>
                  <a:lnTo>
                    <a:pt x="74083" y="83289"/>
                  </a:lnTo>
                  <a:lnTo>
                    <a:pt x="67677" y="83289"/>
                  </a:lnTo>
                  <a:lnTo>
                    <a:pt x="67677" y="77205"/>
                  </a:lnTo>
                  <a:close/>
                  <a:moveTo>
                    <a:pt x="80809" y="77205"/>
                  </a:moveTo>
                  <a:lnTo>
                    <a:pt x="80809" y="83289"/>
                  </a:lnTo>
                  <a:lnTo>
                    <a:pt x="74422" y="83289"/>
                  </a:lnTo>
                  <a:lnTo>
                    <a:pt x="74422" y="77205"/>
                  </a:lnTo>
                  <a:close/>
                  <a:moveTo>
                    <a:pt x="87554" y="77205"/>
                  </a:moveTo>
                  <a:lnTo>
                    <a:pt x="87554" y="83289"/>
                  </a:lnTo>
                  <a:lnTo>
                    <a:pt x="81148" y="83289"/>
                  </a:lnTo>
                  <a:lnTo>
                    <a:pt x="81148" y="77205"/>
                  </a:lnTo>
                  <a:close/>
                  <a:moveTo>
                    <a:pt x="94281" y="77205"/>
                  </a:moveTo>
                  <a:lnTo>
                    <a:pt x="94281" y="83289"/>
                  </a:lnTo>
                  <a:lnTo>
                    <a:pt x="87893" y="83289"/>
                  </a:lnTo>
                  <a:lnTo>
                    <a:pt x="87893" y="77205"/>
                  </a:lnTo>
                  <a:close/>
                  <a:moveTo>
                    <a:pt x="101007" y="77205"/>
                  </a:moveTo>
                  <a:lnTo>
                    <a:pt x="101007" y="83289"/>
                  </a:lnTo>
                  <a:lnTo>
                    <a:pt x="94620" y="83289"/>
                  </a:lnTo>
                  <a:lnTo>
                    <a:pt x="94620" y="77205"/>
                  </a:lnTo>
                  <a:close/>
                  <a:moveTo>
                    <a:pt x="107752" y="77205"/>
                  </a:moveTo>
                  <a:lnTo>
                    <a:pt x="107752" y="83289"/>
                  </a:lnTo>
                  <a:lnTo>
                    <a:pt x="101346" y="83289"/>
                  </a:lnTo>
                  <a:lnTo>
                    <a:pt x="101346" y="77205"/>
                  </a:lnTo>
                  <a:close/>
                  <a:moveTo>
                    <a:pt x="114478" y="77205"/>
                  </a:moveTo>
                  <a:lnTo>
                    <a:pt x="114478" y="83289"/>
                  </a:lnTo>
                  <a:lnTo>
                    <a:pt x="108091" y="83289"/>
                  </a:lnTo>
                  <a:lnTo>
                    <a:pt x="108091" y="77205"/>
                  </a:lnTo>
                  <a:close/>
                  <a:moveTo>
                    <a:pt x="121223" y="77205"/>
                  </a:moveTo>
                  <a:lnTo>
                    <a:pt x="121223" y="83289"/>
                  </a:lnTo>
                  <a:lnTo>
                    <a:pt x="114817" y="83289"/>
                  </a:lnTo>
                  <a:lnTo>
                    <a:pt x="114817" y="77205"/>
                  </a:lnTo>
                  <a:close/>
                  <a:moveTo>
                    <a:pt x="127950" y="77205"/>
                  </a:moveTo>
                  <a:lnTo>
                    <a:pt x="127950" y="83289"/>
                  </a:lnTo>
                  <a:lnTo>
                    <a:pt x="121562" y="83289"/>
                  </a:lnTo>
                  <a:lnTo>
                    <a:pt x="121562" y="77205"/>
                  </a:lnTo>
                  <a:close/>
                  <a:moveTo>
                    <a:pt x="134694" y="77205"/>
                  </a:moveTo>
                  <a:lnTo>
                    <a:pt x="134694" y="83289"/>
                  </a:lnTo>
                  <a:lnTo>
                    <a:pt x="128289" y="83289"/>
                  </a:lnTo>
                  <a:lnTo>
                    <a:pt x="128289" y="77205"/>
                  </a:lnTo>
                  <a:close/>
                  <a:moveTo>
                    <a:pt x="141421" y="77205"/>
                  </a:moveTo>
                  <a:lnTo>
                    <a:pt x="141421" y="83289"/>
                  </a:lnTo>
                  <a:lnTo>
                    <a:pt x="135033" y="83289"/>
                  </a:lnTo>
                  <a:lnTo>
                    <a:pt x="135033" y="77205"/>
                  </a:lnTo>
                  <a:close/>
                  <a:moveTo>
                    <a:pt x="148148" y="77205"/>
                  </a:moveTo>
                  <a:lnTo>
                    <a:pt x="148148" y="83289"/>
                  </a:lnTo>
                  <a:lnTo>
                    <a:pt x="141760" y="83289"/>
                  </a:lnTo>
                  <a:lnTo>
                    <a:pt x="141760" y="77205"/>
                  </a:lnTo>
                  <a:close/>
                  <a:moveTo>
                    <a:pt x="154892" y="77205"/>
                  </a:moveTo>
                  <a:lnTo>
                    <a:pt x="154892" y="83289"/>
                  </a:lnTo>
                  <a:lnTo>
                    <a:pt x="148487" y="83289"/>
                  </a:lnTo>
                  <a:lnTo>
                    <a:pt x="148487" y="77205"/>
                  </a:lnTo>
                  <a:close/>
                  <a:moveTo>
                    <a:pt x="161619" y="77205"/>
                  </a:moveTo>
                  <a:lnTo>
                    <a:pt x="161619" y="83289"/>
                  </a:lnTo>
                  <a:lnTo>
                    <a:pt x="155231" y="83289"/>
                  </a:lnTo>
                  <a:lnTo>
                    <a:pt x="155231" y="77205"/>
                  </a:lnTo>
                  <a:close/>
                  <a:moveTo>
                    <a:pt x="168363" y="77205"/>
                  </a:moveTo>
                  <a:lnTo>
                    <a:pt x="168363" y="83289"/>
                  </a:lnTo>
                  <a:lnTo>
                    <a:pt x="161958" y="83289"/>
                  </a:lnTo>
                  <a:lnTo>
                    <a:pt x="161958" y="77205"/>
                  </a:lnTo>
                  <a:close/>
                  <a:moveTo>
                    <a:pt x="175090" y="77205"/>
                  </a:moveTo>
                  <a:lnTo>
                    <a:pt x="175090" y="83289"/>
                  </a:lnTo>
                  <a:lnTo>
                    <a:pt x="168702" y="83289"/>
                  </a:lnTo>
                  <a:lnTo>
                    <a:pt x="168702" y="77205"/>
                  </a:lnTo>
                  <a:close/>
                  <a:moveTo>
                    <a:pt x="181834" y="77205"/>
                  </a:moveTo>
                  <a:lnTo>
                    <a:pt x="181834" y="83289"/>
                  </a:lnTo>
                  <a:lnTo>
                    <a:pt x="175429" y="83289"/>
                  </a:lnTo>
                  <a:lnTo>
                    <a:pt x="175429" y="77205"/>
                  </a:lnTo>
                  <a:close/>
                  <a:moveTo>
                    <a:pt x="188561" y="77205"/>
                  </a:moveTo>
                  <a:lnTo>
                    <a:pt x="188561" y="83289"/>
                  </a:lnTo>
                  <a:lnTo>
                    <a:pt x="182173" y="83289"/>
                  </a:lnTo>
                  <a:lnTo>
                    <a:pt x="182173" y="77205"/>
                  </a:lnTo>
                  <a:close/>
                  <a:moveTo>
                    <a:pt x="195288" y="77205"/>
                  </a:moveTo>
                  <a:lnTo>
                    <a:pt x="195288" y="83289"/>
                  </a:lnTo>
                  <a:lnTo>
                    <a:pt x="188900" y="83289"/>
                  </a:lnTo>
                  <a:lnTo>
                    <a:pt x="188900" y="77205"/>
                  </a:lnTo>
                  <a:close/>
                  <a:moveTo>
                    <a:pt x="202032" y="77205"/>
                  </a:moveTo>
                  <a:lnTo>
                    <a:pt x="202032" y="83289"/>
                  </a:lnTo>
                  <a:lnTo>
                    <a:pt x="195627" y="83289"/>
                  </a:lnTo>
                  <a:lnTo>
                    <a:pt x="195627" y="77205"/>
                  </a:lnTo>
                  <a:close/>
                  <a:moveTo>
                    <a:pt x="208759" y="77205"/>
                  </a:moveTo>
                  <a:lnTo>
                    <a:pt x="208759" y="83289"/>
                  </a:lnTo>
                  <a:lnTo>
                    <a:pt x="202371" y="83289"/>
                  </a:lnTo>
                  <a:lnTo>
                    <a:pt x="202371" y="77205"/>
                  </a:lnTo>
                  <a:close/>
                  <a:moveTo>
                    <a:pt x="215504" y="77205"/>
                  </a:moveTo>
                  <a:lnTo>
                    <a:pt x="215504" y="83289"/>
                  </a:lnTo>
                  <a:lnTo>
                    <a:pt x="209098" y="83289"/>
                  </a:lnTo>
                  <a:lnTo>
                    <a:pt x="209098" y="77205"/>
                  </a:lnTo>
                  <a:close/>
                  <a:moveTo>
                    <a:pt x="222230" y="77205"/>
                  </a:moveTo>
                  <a:lnTo>
                    <a:pt x="222230" y="83289"/>
                  </a:lnTo>
                  <a:lnTo>
                    <a:pt x="215843" y="83289"/>
                  </a:lnTo>
                  <a:lnTo>
                    <a:pt x="215843" y="77205"/>
                  </a:lnTo>
                  <a:close/>
                  <a:moveTo>
                    <a:pt x="228975" y="77205"/>
                  </a:moveTo>
                  <a:lnTo>
                    <a:pt x="228975" y="83289"/>
                  </a:lnTo>
                  <a:lnTo>
                    <a:pt x="222569" y="83289"/>
                  </a:lnTo>
                  <a:lnTo>
                    <a:pt x="222569" y="77205"/>
                  </a:lnTo>
                  <a:close/>
                  <a:moveTo>
                    <a:pt x="235701" y="77205"/>
                  </a:moveTo>
                  <a:lnTo>
                    <a:pt x="235701" y="83289"/>
                  </a:lnTo>
                  <a:lnTo>
                    <a:pt x="229296" y="83289"/>
                  </a:lnTo>
                  <a:lnTo>
                    <a:pt x="229296" y="77205"/>
                  </a:lnTo>
                  <a:close/>
                  <a:moveTo>
                    <a:pt x="242428" y="77205"/>
                  </a:moveTo>
                  <a:lnTo>
                    <a:pt x="242428" y="83289"/>
                  </a:lnTo>
                  <a:lnTo>
                    <a:pt x="236040" y="83289"/>
                  </a:lnTo>
                  <a:lnTo>
                    <a:pt x="236040" y="77205"/>
                  </a:lnTo>
                  <a:close/>
                  <a:moveTo>
                    <a:pt x="249173" y="77205"/>
                  </a:moveTo>
                  <a:lnTo>
                    <a:pt x="249173" y="83289"/>
                  </a:lnTo>
                  <a:lnTo>
                    <a:pt x="242767" y="83289"/>
                  </a:lnTo>
                  <a:lnTo>
                    <a:pt x="242767" y="77205"/>
                  </a:lnTo>
                  <a:close/>
                  <a:moveTo>
                    <a:pt x="255899" y="77205"/>
                  </a:moveTo>
                  <a:lnTo>
                    <a:pt x="255899" y="83289"/>
                  </a:lnTo>
                  <a:lnTo>
                    <a:pt x="249512" y="83289"/>
                  </a:lnTo>
                  <a:lnTo>
                    <a:pt x="249512" y="77205"/>
                  </a:lnTo>
                  <a:close/>
                  <a:moveTo>
                    <a:pt x="262644" y="77205"/>
                  </a:moveTo>
                  <a:lnTo>
                    <a:pt x="262644" y="83289"/>
                  </a:lnTo>
                  <a:lnTo>
                    <a:pt x="256238" y="83289"/>
                  </a:lnTo>
                  <a:lnTo>
                    <a:pt x="256238" y="77205"/>
                  </a:lnTo>
                  <a:close/>
                  <a:moveTo>
                    <a:pt x="269370" y="77205"/>
                  </a:moveTo>
                  <a:lnTo>
                    <a:pt x="269370" y="83289"/>
                  </a:lnTo>
                  <a:lnTo>
                    <a:pt x="262983" y="83289"/>
                  </a:lnTo>
                  <a:lnTo>
                    <a:pt x="262983" y="77205"/>
                  </a:lnTo>
                  <a:close/>
                  <a:moveTo>
                    <a:pt x="276115" y="77205"/>
                  </a:moveTo>
                  <a:lnTo>
                    <a:pt x="276115" y="83289"/>
                  </a:lnTo>
                  <a:lnTo>
                    <a:pt x="269709" y="83289"/>
                  </a:lnTo>
                  <a:lnTo>
                    <a:pt x="269709" y="77205"/>
                  </a:lnTo>
                  <a:close/>
                  <a:moveTo>
                    <a:pt x="282842" y="77205"/>
                  </a:moveTo>
                  <a:lnTo>
                    <a:pt x="282842" y="83289"/>
                  </a:lnTo>
                  <a:lnTo>
                    <a:pt x="276436" y="83289"/>
                  </a:lnTo>
                  <a:lnTo>
                    <a:pt x="276436" y="77205"/>
                  </a:lnTo>
                  <a:close/>
                  <a:moveTo>
                    <a:pt x="6745" y="83611"/>
                  </a:moveTo>
                  <a:lnTo>
                    <a:pt x="6745" y="89695"/>
                  </a:lnTo>
                  <a:lnTo>
                    <a:pt x="339" y="89695"/>
                  </a:lnTo>
                  <a:lnTo>
                    <a:pt x="339" y="83611"/>
                  </a:lnTo>
                  <a:close/>
                  <a:moveTo>
                    <a:pt x="13471" y="83611"/>
                  </a:moveTo>
                  <a:lnTo>
                    <a:pt x="13471" y="89695"/>
                  </a:lnTo>
                  <a:lnTo>
                    <a:pt x="7066" y="89695"/>
                  </a:lnTo>
                  <a:lnTo>
                    <a:pt x="7066" y="83611"/>
                  </a:lnTo>
                  <a:close/>
                  <a:moveTo>
                    <a:pt x="20198" y="83611"/>
                  </a:moveTo>
                  <a:lnTo>
                    <a:pt x="20198" y="89695"/>
                  </a:lnTo>
                  <a:lnTo>
                    <a:pt x="13810" y="89695"/>
                  </a:lnTo>
                  <a:lnTo>
                    <a:pt x="13810" y="83611"/>
                  </a:lnTo>
                  <a:close/>
                  <a:moveTo>
                    <a:pt x="26942" y="83611"/>
                  </a:moveTo>
                  <a:lnTo>
                    <a:pt x="26942" y="89695"/>
                  </a:lnTo>
                  <a:lnTo>
                    <a:pt x="20537" y="89695"/>
                  </a:lnTo>
                  <a:lnTo>
                    <a:pt x="20537" y="83611"/>
                  </a:lnTo>
                  <a:close/>
                  <a:moveTo>
                    <a:pt x="33669" y="83611"/>
                  </a:moveTo>
                  <a:lnTo>
                    <a:pt x="33669" y="89695"/>
                  </a:lnTo>
                  <a:lnTo>
                    <a:pt x="27281" y="89695"/>
                  </a:lnTo>
                  <a:lnTo>
                    <a:pt x="27281" y="83611"/>
                  </a:lnTo>
                  <a:close/>
                  <a:moveTo>
                    <a:pt x="40414" y="83611"/>
                  </a:moveTo>
                  <a:lnTo>
                    <a:pt x="40414" y="89695"/>
                  </a:lnTo>
                  <a:lnTo>
                    <a:pt x="34008" y="89695"/>
                  </a:lnTo>
                  <a:lnTo>
                    <a:pt x="34008" y="83611"/>
                  </a:lnTo>
                  <a:close/>
                  <a:moveTo>
                    <a:pt x="47140" y="83611"/>
                  </a:moveTo>
                  <a:lnTo>
                    <a:pt x="47140" y="89695"/>
                  </a:lnTo>
                  <a:lnTo>
                    <a:pt x="40753" y="89695"/>
                  </a:lnTo>
                  <a:lnTo>
                    <a:pt x="40753" y="83611"/>
                  </a:lnTo>
                  <a:close/>
                  <a:moveTo>
                    <a:pt x="53885" y="83611"/>
                  </a:moveTo>
                  <a:lnTo>
                    <a:pt x="53885" y="89695"/>
                  </a:lnTo>
                  <a:lnTo>
                    <a:pt x="47479" y="89695"/>
                  </a:lnTo>
                  <a:lnTo>
                    <a:pt x="47479" y="83611"/>
                  </a:lnTo>
                  <a:close/>
                  <a:moveTo>
                    <a:pt x="60611" y="83611"/>
                  </a:moveTo>
                  <a:lnTo>
                    <a:pt x="60611" y="89695"/>
                  </a:lnTo>
                  <a:lnTo>
                    <a:pt x="54206" y="89695"/>
                  </a:lnTo>
                  <a:lnTo>
                    <a:pt x="54206" y="83611"/>
                  </a:lnTo>
                  <a:close/>
                  <a:moveTo>
                    <a:pt x="67338" y="83611"/>
                  </a:moveTo>
                  <a:lnTo>
                    <a:pt x="67338" y="89695"/>
                  </a:lnTo>
                  <a:lnTo>
                    <a:pt x="60950" y="89695"/>
                  </a:lnTo>
                  <a:lnTo>
                    <a:pt x="60950" y="83611"/>
                  </a:lnTo>
                  <a:close/>
                  <a:moveTo>
                    <a:pt x="74083" y="83611"/>
                  </a:moveTo>
                  <a:lnTo>
                    <a:pt x="74083" y="89695"/>
                  </a:lnTo>
                  <a:lnTo>
                    <a:pt x="67677" y="89695"/>
                  </a:lnTo>
                  <a:lnTo>
                    <a:pt x="67677" y="83611"/>
                  </a:lnTo>
                  <a:close/>
                  <a:moveTo>
                    <a:pt x="80809" y="83611"/>
                  </a:moveTo>
                  <a:lnTo>
                    <a:pt x="80809" y="89695"/>
                  </a:lnTo>
                  <a:lnTo>
                    <a:pt x="74422" y="89695"/>
                  </a:lnTo>
                  <a:lnTo>
                    <a:pt x="74422" y="83611"/>
                  </a:lnTo>
                  <a:close/>
                  <a:moveTo>
                    <a:pt x="87554" y="83611"/>
                  </a:moveTo>
                  <a:lnTo>
                    <a:pt x="87554" y="89695"/>
                  </a:lnTo>
                  <a:lnTo>
                    <a:pt x="81148" y="89695"/>
                  </a:lnTo>
                  <a:lnTo>
                    <a:pt x="81148" y="83611"/>
                  </a:lnTo>
                  <a:close/>
                  <a:moveTo>
                    <a:pt x="94281" y="83611"/>
                  </a:moveTo>
                  <a:lnTo>
                    <a:pt x="94281" y="89695"/>
                  </a:lnTo>
                  <a:lnTo>
                    <a:pt x="87893" y="89695"/>
                  </a:lnTo>
                  <a:lnTo>
                    <a:pt x="87893" y="83611"/>
                  </a:lnTo>
                  <a:close/>
                  <a:moveTo>
                    <a:pt x="101007" y="83611"/>
                  </a:moveTo>
                  <a:lnTo>
                    <a:pt x="101007" y="89695"/>
                  </a:lnTo>
                  <a:lnTo>
                    <a:pt x="94620" y="89695"/>
                  </a:lnTo>
                  <a:lnTo>
                    <a:pt x="94620" y="83611"/>
                  </a:lnTo>
                  <a:close/>
                  <a:moveTo>
                    <a:pt x="107752" y="83611"/>
                  </a:moveTo>
                  <a:lnTo>
                    <a:pt x="107752" y="89695"/>
                  </a:lnTo>
                  <a:lnTo>
                    <a:pt x="101346" y="89695"/>
                  </a:lnTo>
                  <a:lnTo>
                    <a:pt x="101346" y="83611"/>
                  </a:lnTo>
                  <a:close/>
                  <a:moveTo>
                    <a:pt x="114478" y="83611"/>
                  </a:moveTo>
                  <a:lnTo>
                    <a:pt x="114478" y="89695"/>
                  </a:lnTo>
                  <a:lnTo>
                    <a:pt x="108091" y="89695"/>
                  </a:lnTo>
                  <a:lnTo>
                    <a:pt x="108091" y="83611"/>
                  </a:lnTo>
                  <a:close/>
                  <a:moveTo>
                    <a:pt x="121223" y="83611"/>
                  </a:moveTo>
                  <a:lnTo>
                    <a:pt x="121223" y="89695"/>
                  </a:lnTo>
                  <a:lnTo>
                    <a:pt x="114817" y="89695"/>
                  </a:lnTo>
                  <a:lnTo>
                    <a:pt x="114817" y="83611"/>
                  </a:lnTo>
                  <a:close/>
                  <a:moveTo>
                    <a:pt x="127950" y="83611"/>
                  </a:moveTo>
                  <a:lnTo>
                    <a:pt x="127950" y="89695"/>
                  </a:lnTo>
                  <a:lnTo>
                    <a:pt x="121562" y="89695"/>
                  </a:lnTo>
                  <a:lnTo>
                    <a:pt x="121562" y="83611"/>
                  </a:lnTo>
                  <a:close/>
                  <a:moveTo>
                    <a:pt x="134694" y="83611"/>
                  </a:moveTo>
                  <a:lnTo>
                    <a:pt x="134694" y="89695"/>
                  </a:lnTo>
                  <a:lnTo>
                    <a:pt x="128289" y="89695"/>
                  </a:lnTo>
                  <a:lnTo>
                    <a:pt x="128289" y="83611"/>
                  </a:lnTo>
                  <a:close/>
                  <a:moveTo>
                    <a:pt x="141421" y="83611"/>
                  </a:moveTo>
                  <a:lnTo>
                    <a:pt x="141421" y="89695"/>
                  </a:lnTo>
                  <a:lnTo>
                    <a:pt x="135033" y="89695"/>
                  </a:lnTo>
                  <a:lnTo>
                    <a:pt x="135033" y="83611"/>
                  </a:lnTo>
                  <a:close/>
                  <a:moveTo>
                    <a:pt x="148148" y="83611"/>
                  </a:moveTo>
                  <a:lnTo>
                    <a:pt x="148148" y="89695"/>
                  </a:lnTo>
                  <a:lnTo>
                    <a:pt x="141760" y="89695"/>
                  </a:lnTo>
                  <a:lnTo>
                    <a:pt x="141760" y="83611"/>
                  </a:lnTo>
                  <a:close/>
                  <a:moveTo>
                    <a:pt x="154892" y="83611"/>
                  </a:moveTo>
                  <a:lnTo>
                    <a:pt x="154892" y="89695"/>
                  </a:lnTo>
                  <a:lnTo>
                    <a:pt x="148487" y="89695"/>
                  </a:lnTo>
                  <a:lnTo>
                    <a:pt x="148487" y="83611"/>
                  </a:lnTo>
                  <a:close/>
                  <a:moveTo>
                    <a:pt x="161619" y="83611"/>
                  </a:moveTo>
                  <a:lnTo>
                    <a:pt x="161619" y="89695"/>
                  </a:lnTo>
                  <a:lnTo>
                    <a:pt x="155231" y="89695"/>
                  </a:lnTo>
                  <a:lnTo>
                    <a:pt x="155231" y="83611"/>
                  </a:lnTo>
                  <a:close/>
                  <a:moveTo>
                    <a:pt x="168363" y="83611"/>
                  </a:moveTo>
                  <a:lnTo>
                    <a:pt x="168363" y="89695"/>
                  </a:lnTo>
                  <a:lnTo>
                    <a:pt x="161958" y="89695"/>
                  </a:lnTo>
                  <a:lnTo>
                    <a:pt x="161958" y="83611"/>
                  </a:lnTo>
                  <a:close/>
                  <a:moveTo>
                    <a:pt x="175090" y="83611"/>
                  </a:moveTo>
                  <a:lnTo>
                    <a:pt x="175090" y="89695"/>
                  </a:lnTo>
                  <a:lnTo>
                    <a:pt x="168702" y="89695"/>
                  </a:lnTo>
                  <a:lnTo>
                    <a:pt x="168702" y="83611"/>
                  </a:lnTo>
                  <a:close/>
                  <a:moveTo>
                    <a:pt x="181834" y="83611"/>
                  </a:moveTo>
                  <a:lnTo>
                    <a:pt x="181834" y="89695"/>
                  </a:lnTo>
                  <a:lnTo>
                    <a:pt x="175429" y="89695"/>
                  </a:lnTo>
                  <a:lnTo>
                    <a:pt x="175429" y="83611"/>
                  </a:lnTo>
                  <a:close/>
                  <a:moveTo>
                    <a:pt x="188561" y="83611"/>
                  </a:moveTo>
                  <a:lnTo>
                    <a:pt x="188561" y="89695"/>
                  </a:lnTo>
                  <a:lnTo>
                    <a:pt x="182173" y="89695"/>
                  </a:lnTo>
                  <a:lnTo>
                    <a:pt x="182173" y="83611"/>
                  </a:lnTo>
                  <a:close/>
                  <a:moveTo>
                    <a:pt x="195288" y="83611"/>
                  </a:moveTo>
                  <a:lnTo>
                    <a:pt x="195288" y="89695"/>
                  </a:lnTo>
                  <a:lnTo>
                    <a:pt x="188900" y="89695"/>
                  </a:lnTo>
                  <a:lnTo>
                    <a:pt x="188900" y="83611"/>
                  </a:lnTo>
                  <a:close/>
                  <a:moveTo>
                    <a:pt x="202032" y="83611"/>
                  </a:moveTo>
                  <a:lnTo>
                    <a:pt x="202032" y="89695"/>
                  </a:lnTo>
                  <a:lnTo>
                    <a:pt x="195627" y="89695"/>
                  </a:lnTo>
                  <a:lnTo>
                    <a:pt x="195627" y="83611"/>
                  </a:lnTo>
                  <a:close/>
                  <a:moveTo>
                    <a:pt x="208759" y="83611"/>
                  </a:moveTo>
                  <a:lnTo>
                    <a:pt x="208759" y="89695"/>
                  </a:lnTo>
                  <a:lnTo>
                    <a:pt x="202371" y="89695"/>
                  </a:lnTo>
                  <a:lnTo>
                    <a:pt x="202371" y="83611"/>
                  </a:lnTo>
                  <a:close/>
                  <a:moveTo>
                    <a:pt x="215504" y="83611"/>
                  </a:moveTo>
                  <a:lnTo>
                    <a:pt x="215504" y="89695"/>
                  </a:lnTo>
                  <a:lnTo>
                    <a:pt x="209098" y="89695"/>
                  </a:lnTo>
                  <a:lnTo>
                    <a:pt x="209098" y="83611"/>
                  </a:lnTo>
                  <a:close/>
                  <a:moveTo>
                    <a:pt x="222230" y="83611"/>
                  </a:moveTo>
                  <a:lnTo>
                    <a:pt x="222230" y="89695"/>
                  </a:lnTo>
                  <a:lnTo>
                    <a:pt x="215843" y="89695"/>
                  </a:lnTo>
                  <a:lnTo>
                    <a:pt x="215843" y="83611"/>
                  </a:lnTo>
                  <a:close/>
                  <a:moveTo>
                    <a:pt x="228975" y="83611"/>
                  </a:moveTo>
                  <a:lnTo>
                    <a:pt x="228975" y="89695"/>
                  </a:lnTo>
                  <a:lnTo>
                    <a:pt x="222569" y="89695"/>
                  </a:lnTo>
                  <a:lnTo>
                    <a:pt x="222569" y="83611"/>
                  </a:lnTo>
                  <a:close/>
                  <a:moveTo>
                    <a:pt x="235701" y="83611"/>
                  </a:moveTo>
                  <a:lnTo>
                    <a:pt x="235701" y="89695"/>
                  </a:lnTo>
                  <a:lnTo>
                    <a:pt x="229296" y="89695"/>
                  </a:lnTo>
                  <a:lnTo>
                    <a:pt x="229296" y="83611"/>
                  </a:lnTo>
                  <a:close/>
                  <a:moveTo>
                    <a:pt x="242428" y="83611"/>
                  </a:moveTo>
                  <a:lnTo>
                    <a:pt x="242428" y="89695"/>
                  </a:lnTo>
                  <a:lnTo>
                    <a:pt x="236040" y="89695"/>
                  </a:lnTo>
                  <a:lnTo>
                    <a:pt x="236040" y="83611"/>
                  </a:lnTo>
                  <a:close/>
                  <a:moveTo>
                    <a:pt x="249173" y="83611"/>
                  </a:moveTo>
                  <a:lnTo>
                    <a:pt x="249173" y="89695"/>
                  </a:lnTo>
                  <a:lnTo>
                    <a:pt x="242767" y="89695"/>
                  </a:lnTo>
                  <a:lnTo>
                    <a:pt x="242767" y="83611"/>
                  </a:lnTo>
                  <a:close/>
                  <a:moveTo>
                    <a:pt x="255899" y="83611"/>
                  </a:moveTo>
                  <a:lnTo>
                    <a:pt x="255899" y="89695"/>
                  </a:lnTo>
                  <a:lnTo>
                    <a:pt x="249512" y="89695"/>
                  </a:lnTo>
                  <a:lnTo>
                    <a:pt x="249512" y="83611"/>
                  </a:lnTo>
                  <a:close/>
                  <a:moveTo>
                    <a:pt x="262644" y="83611"/>
                  </a:moveTo>
                  <a:lnTo>
                    <a:pt x="262644" y="89695"/>
                  </a:lnTo>
                  <a:lnTo>
                    <a:pt x="256238" y="89695"/>
                  </a:lnTo>
                  <a:lnTo>
                    <a:pt x="256238" y="83611"/>
                  </a:lnTo>
                  <a:close/>
                  <a:moveTo>
                    <a:pt x="269370" y="83611"/>
                  </a:moveTo>
                  <a:lnTo>
                    <a:pt x="269370" y="89695"/>
                  </a:lnTo>
                  <a:lnTo>
                    <a:pt x="262983" y="89695"/>
                  </a:lnTo>
                  <a:lnTo>
                    <a:pt x="262983" y="83611"/>
                  </a:lnTo>
                  <a:close/>
                  <a:moveTo>
                    <a:pt x="276115" y="83611"/>
                  </a:moveTo>
                  <a:lnTo>
                    <a:pt x="276115" y="89695"/>
                  </a:lnTo>
                  <a:lnTo>
                    <a:pt x="269709" y="89695"/>
                  </a:lnTo>
                  <a:lnTo>
                    <a:pt x="269709" y="83611"/>
                  </a:lnTo>
                  <a:close/>
                  <a:moveTo>
                    <a:pt x="282842" y="83611"/>
                  </a:moveTo>
                  <a:lnTo>
                    <a:pt x="282842" y="89695"/>
                  </a:lnTo>
                  <a:lnTo>
                    <a:pt x="276436" y="89695"/>
                  </a:lnTo>
                  <a:lnTo>
                    <a:pt x="276436" y="83611"/>
                  </a:lnTo>
                  <a:close/>
                  <a:moveTo>
                    <a:pt x="6745" y="90016"/>
                  </a:moveTo>
                  <a:lnTo>
                    <a:pt x="6745" y="96100"/>
                  </a:lnTo>
                  <a:lnTo>
                    <a:pt x="339" y="96100"/>
                  </a:lnTo>
                  <a:lnTo>
                    <a:pt x="339" y="90016"/>
                  </a:lnTo>
                  <a:close/>
                  <a:moveTo>
                    <a:pt x="13471" y="90016"/>
                  </a:moveTo>
                  <a:lnTo>
                    <a:pt x="13471" y="96100"/>
                  </a:lnTo>
                  <a:lnTo>
                    <a:pt x="7066" y="96100"/>
                  </a:lnTo>
                  <a:lnTo>
                    <a:pt x="7066" y="90016"/>
                  </a:lnTo>
                  <a:close/>
                  <a:moveTo>
                    <a:pt x="20198" y="90016"/>
                  </a:moveTo>
                  <a:lnTo>
                    <a:pt x="20198" y="96100"/>
                  </a:lnTo>
                  <a:lnTo>
                    <a:pt x="13810" y="96100"/>
                  </a:lnTo>
                  <a:lnTo>
                    <a:pt x="13810" y="90016"/>
                  </a:lnTo>
                  <a:close/>
                  <a:moveTo>
                    <a:pt x="26942" y="90016"/>
                  </a:moveTo>
                  <a:lnTo>
                    <a:pt x="26942" y="96100"/>
                  </a:lnTo>
                  <a:lnTo>
                    <a:pt x="20537" y="96100"/>
                  </a:lnTo>
                  <a:lnTo>
                    <a:pt x="20537" y="90016"/>
                  </a:lnTo>
                  <a:close/>
                  <a:moveTo>
                    <a:pt x="33669" y="90016"/>
                  </a:moveTo>
                  <a:lnTo>
                    <a:pt x="33669" y="96100"/>
                  </a:lnTo>
                  <a:lnTo>
                    <a:pt x="27281" y="96100"/>
                  </a:lnTo>
                  <a:lnTo>
                    <a:pt x="27281" y="90016"/>
                  </a:lnTo>
                  <a:close/>
                  <a:moveTo>
                    <a:pt x="40414" y="90016"/>
                  </a:moveTo>
                  <a:lnTo>
                    <a:pt x="40414" y="96100"/>
                  </a:lnTo>
                  <a:lnTo>
                    <a:pt x="34008" y="96100"/>
                  </a:lnTo>
                  <a:lnTo>
                    <a:pt x="34008" y="90016"/>
                  </a:lnTo>
                  <a:close/>
                  <a:moveTo>
                    <a:pt x="47140" y="90016"/>
                  </a:moveTo>
                  <a:lnTo>
                    <a:pt x="47140" y="96100"/>
                  </a:lnTo>
                  <a:lnTo>
                    <a:pt x="40753" y="96100"/>
                  </a:lnTo>
                  <a:lnTo>
                    <a:pt x="40753" y="90016"/>
                  </a:lnTo>
                  <a:close/>
                  <a:moveTo>
                    <a:pt x="53885" y="90016"/>
                  </a:moveTo>
                  <a:lnTo>
                    <a:pt x="53885" y="96100"/>
                  </a:lnTo>
                  <a:lnTo>
                    <a:pt x="47479" y="96100"/>
                  </a:lnTo>
                  <a:lnTo>
                    <a:pt x="47479" y="90016"/>
                  </a:lnTo>
                  <a:close/>
                  <a:moveTo>
                    <a:pt x="60611" y="90016"/>
                  </a:moveTo>
                  <a:lnTo>
                    <a:pt x="60611" y="96100"/>
                  </a:lnTo>
                  <a:lnTo>
                    <a:pt x="54206" y="96100"/>
                  </a:lnTo>
                  <a:lnTo>
                    <a:pt x="54206" y="90016"/>
                  </a:lnTo>
                  <a:close/>
                  <a:moveTo>
                    <a:pt x="67338" y="90016"/>
                  </a:moveTo>
                  <a:lnTo>
                    <a:pt x="67338" y="96100"/>
                  </a:lnTo>
                  <a:lnTo>
                    <a:pt x="60950" y="96100"/>
                  </a:lnTo>
                  <a:lnTo>
                    <a:pt x="60950" y="90016"/>
                  </a:lnTo>
                  <a:close/>
                  <a:moveTo>
                    <a:pt x="74083" y="90016"/>
                  </a:moveTo>
                  <a:lnTo>
                    <a:pt x="74083" y="96100"/>
                  </a:lnTo>
                  <a:lnTo>
                    <a:pt x="67677" y="96100"/>
                  </a:lnTo>
                  <a:lnTo>
                    <a:pt x="67677" y="90016"/>
                  </a:lnTo>
                  <a:close/>
                  <a:moveTo>
                    <a:pt x="80809" y="90016"/>
                  </a:moveTo>
                  <a:lnTo>
                    <a:pt x="80809" y="96100"/>
                  </a:lnTo>
                  <a:lnTo>
                    <a:pt x="74422" y="96100"/>
                  </a:lnTo>
                  <a:lnTo>
                    <a:pt x="74422" y="90016"/>
                  </a:lnTo>
                  <a:close/>
                  <a:moveTo>
                    <a:pt x="87554" y="90016"/>
                  </a:moveTo>
                  <a:lnTo>
                    <a:pt x="87554" y="96100"/>
                  </a:lnTo>
                  <a:lnTo>
                    <a:pt x="81148" y="96100"/>
                  </a:lnTo>
                  <a:lnTo>
                    <a:pt x="81148" y="90016"/>
                  </a:lnTo>
                  <a:close/>
                  <a:moveTo>
                    <a:pt x="94281" y="90016"/>
                  </a:moveTo>
                  <a:lnTo>
                    <a:pt x="94281" y="96100"/>
                  </a:lnTo>
                  <a:lnTo>
                    <a:pt x="87893" y="96100"/>
                  </a:lnTo>
                  <a:lnTo>
                    <a:pt x="87893" y="90016"/>
                  </a:lnTo>
                  <a:close/>
                  <a:moveTo>
                    <a:pt x="101007" y="90016"/>
                  </a:moveTo>
                  <a:lnTo>
                    <a:pt x="101007" y="96100"/>
                  </a:lnTo>
                  <a:lnTo>
                    <a:pt x="94620" y="96100"/>
                  </a:lnTo>
                  <a:lnTo>
                    <a:pt x="94620" y="90016"/>
                  </a:lnTo>
                  <a:close/>
                  <a:moveTo>
                    <a:pt x="107752" y="90016"/>
                  </a:moveTo>
                  <a:lnTo>
                    <a:pt x="107752" y="96100"/>
                  </a:lnTo>
                  <a:lnTo>
                    <a:pt x="101346" y="96100"/>
                  </a:lnTo>
                  <a:lnTo>
                    <a:pt x="101346" y="90016"/>
                  </a:lnTo>
                  <a:close/>
                  <a:moveTo>
                    <a:pt x="114478" y="90016"/>
                  </a:moveTo>
                  <a:lnTo>
                    <a:pt x="114478" y="96100"/>
                  </a:lnTo>
                  <a:lnTo>
                    <a:pt x="108091" y="96100"/>
                  </a:lnTo>
                  <a:lnTo>
                    <a:pt x="108091" y="90016"/>
                  </a:lnTo>
                  <a:close/>
                  <a:moveTo>
                    <a:pt x="121223" y="90016"/>
                  </a:moveTo>
                  <a:lnTo>
                    <a:pt x="121223" y="96100"/>
                  </a:lnTo>
                  <a:lnTo>
                    <a:pt x="114817" y="96100"/>
                  </a:lnTo>
                  <a:lnTo>
                    <a:pt x="114817" y="90016"/>
                  </a:lnTo>
                  <a:close/>
                  <a:moveTo>
                    <a:pt x="127950" y="90016"/>
                  </a:moveTo>
                  <a:lnTo>
                    <a:pt x="127950" y="96100"/>
                  </a:lnTo>
                  <a:lnTo>
                    <a:pt x="121562" y="96100"/>
                  </a:lnTo>
                  <a:lnTo>
                    <a:pt x="121562" y="90016"/>
                  </a:lnTo>
                  <a:close/>
                  <a:moveTo>
                    <a:pt x="134694" y="90016"/>
                  </a:moveTo>
                  <a:lnTo>
                    <a:pt x="134694" y="96100"/>
                  </a:lnTo>
                  <a:lnTo>
                    <a:pt x="128289" y="96100"/>
                  </a:lnTo>
                  <a:lnTo>
                    <a:pt x="128289" y="90016"/>
                  </a:lnTo>
                  <a:close/>
                  <a:moveTo>
                    <a:pt x="141421" y="90016"/>
                  </a:moveTo>
                  <a:lnTo>
                    <a:pt x="141421" y="96100"/>
                  </a:lnTo>
                  <a:lnTo>
                    <a:pt x="135033" y="96100"/>
                  </a:lnTo>
                  <a:lnTo>
                    <a:pt x="135033" y="90016"/>
                  </a:lnTo>
                  <a:close/>
                  <a:moveTo>
                    <a:pt x="148148" y="90016"/>
                  </a:moveTo>
                  <a:lnTo>
                    <a:pt x="148148" y="96100"/>
                  </a:lnTo>
                  <a:lnTo>
                    <a:pt x="141760" y="96100"/>
                  </a:lnTo>
                  <a:lnTo>
                    <a:pt x="141760" y="90016"/>
                  </a:lnTo>
                  <a:close/>
                  <a:moveTo>
                    <a:pt x="154892" y="90016"/>
                  </a:moveTo>
                  <a:lnTo>
                    <a:pt x="154892" y="96100"/>
                  </a:lnTo>
                  <a:lnTo>
                    <a:pt x="148487" y="96100"/>
                  </a:lnTo>
                  <a:lnTo>
                    <a:pt x="148487" y="90016"/>
                  </a:lnTo>
                  <a:close/>
                  <a:moveTo>
                    <a:pt x="161619" y="90016"/>
                  </a:moveTo>
                  <a:lnTo>
                    <a:pt x="161619" y="96100"/>
                  </a:lnTo>
                  <a:lnTo>
                    <a:pt x="155231" y="96100"/>
                  </a:lnTo>
                  <a:lnTo>
                    <a:pt x="155231" y="90016"/>
                  </a:lnTo>
                  <a:close/>
                  <a:moveTo>
                    <a:pt x="168363" y="90016"/>
                  </a:moveTo>
                  <a:lnTo>
                    <a:pt x="168363" y="96100"/>
                  </a:lnTo>
                  <a:lnTo>
                    <a:pt x="161958" y="96100"/>
                  </a:lnTo>
                  <a:lnTo>
                    <a:pt x="161958" y="90016"/>
                  </a:lnTo>
                  <a:close/>
                  <a:moveTo>
                    <a:pt x="175090" y="90016"/>
                  </a:moveTo>
                  <a:lnTo>
                    <a:pt x="175090" y="96100"/>
                  </a:lnTo>
                  <a:lnTo>
                    <a:pt x="168702" y="96100"/>
                  </a:lnTo>
                  <a:lnTo>
                    <a:pt x="168702" y="90016"/>
                  </a:lnTo>
                  <a:close/>
                  <a:moveTo>
                    <a:pt x="181834" y="90016"/>
                  </a:moveTo>
                  <a:lnTo>
                    <a:pt x="181834" y="96100"/>
                  </a:lnTo>
                  <a:lnTo>
                    <a:pt x="175429" y="96100"/>
                  </a:lnTo>
                  <a:lnTo>
                    <a:pt x="175429" y="90016"/>
                  </a:lnTo>
                  <a:close/>
                  <a:moveTo>
                    <a:pt x="188561" y="90016"/>
                  </a:moveTo>
                  <a:lnTo>
                    <a:pt x="188561" y="96100"/>
                  </a:lnTo>
                  <a:lnTo>
                    <a:pt x="182173" y="96100"/>
                  </a:lnTo>
                  <a:lnTo>
                    <a:pt x="182173" y="90016"/>
                  </a:lnTo>
                  <a:close/>
                  <a:moveTo>
                    <a:pt x="195288" y="90016"/>
                  </a:moveTo>
                  <a:lnTo>
                    <a:pt x="195288" y="96100"/>
                  </a:lnTo>
                  <a:lnTo>
                    <a:pt x="188900" y="96100"/>
                  </a:lnTo>
                  <a:lnTo>
                    <a:pt x="188900" y="90016"/>
                  </a:lnTo>
                  <a:close/>
                  <a:moveTo>
                    <a:pt x="202032" y="90016"/>
                  </a:moveTo>
                  <a:lnTo>
                    <a:pt x="202032" y="96100"/>
                  </a:lnTo>
                  <a:lnTo>
                    <a:pt x="195627" y="96100"/>
                  </a:lnTo>
                  <a:lnTo>
                    <a:pt x="195627" y="90016"/>
                  </a:lnTo>
                  <a:close/>
                  <a:moveTo>
                    <a:pt x="208759" y="90016"/>
                  </a:moveTo>
                  <a:lnTo>
                    <a:pt x="208759" y="96100"/>
                  </a:lnTo>
                  <a:lnTo>
                    <a:pt x="202371" y="96100"/>
                  </a:lnTo>
                  <a:lnTo>
                    <a:pt x="202371" y="90016"/>
                  </a:lnTo>
                  <a:close/>
                  <a:moveTo>
                    <a:pt x="215504" y="90016"/>
                  </a:moveTo>
                  <a:lnTo>
                    <a:pt x="215504" y="96100"/>
                  </a:lnTo>
                  <a:lnTo>
                    <a:pt x="209098" y="96100"/>
                  </a:lnTo>
                  <a:lnTo>
                    <a:pt x="209098" y="90016"/>
                  </a:lnTo>
                  <a:close/>
                  <a:moveTo>
                    <a:pt x="222230" y="90016"/>
                  </a:moveTo>
                  <a:lnTo>
                    <a:pt x="222230" y="96100"/>
                  </a:lnTo>
                  <a:lnTo>
                    <a:pt x="215843" y="96100"/>
                  </a:lnTo>
                  <a:lnTo>
                    <a:pt x="215843" y="90016"/>
                  </a:lnTo>
                  <a:close/>
                  <a:moveTo>
                    <a:pt x="228975" y="90016"/>
                  </a:moveTo>
                  <a:lnTo>
                    <a:pt x="228975" y="96100"/>
                  </a:lnTo>
                  <a:lnTo>
                    <a:pt x="222569" y="96100"/>
                  </a:lnTo>
                  <a:lnTo>
                    <a:pt x="222569" y="90016"/>
                  </a:lnTo>
                  <a:close/>
                  <a:moveTo>
                    <a:pt x="235701" y="90016"/>
                  </a:moveTo>
                  <a:lnTo>
                    <a:pt x="235701" y="96100"/>
                  </a:lnTo>
                  <a:lnTo>
                    <a:pt x="229296" y="96100"/>
                  </a:lnTo>
                  <a:lnTo>
                    <a:pt x="229296" y="90016"/>
                  </a:lnTo>
                  <a:close/>
                  <a:moveTo>
                    <a:pt x="242428" y="90016"/>
                  </a:moveTo>
                  <a:lnTo>
                    <a:pt x="242428" y="96100"/>
                  </a:lnTo>
                  <a:lnTo>
                    <a:pt x="236040" y="96100"/>
                  </a:lnTo>
                  <a:lnTo>
                    <a:pt x="236040" y="90016"/>
                  </a:lnTo>
                  <a:close/>
                  <a:moveTo>
                    <a:pt x="249173" y="90016"/>
                  </a:moveTo>
                  <a:lnTo>
                    <a:pt x="249173" y="96100"/>
                  </a:lnTo>
                  <a:lnTo>
                    <a:pt x="242767" y="96100"/>
                  </a:lnTo>
                  <a:lnTo>
                    <a:pt x="242767" y="90016"/>
                  </a:lnTo>
                  <a:close/>
                  <a:moveTo>
                    <a:pt x="255899" y="90016"/>
                  </a:moveTo>
                  <a:lnTo>
                    <a:pt x="255899" y="96100"/>
                  </a:lnTo>
                  <a:lnTo>
                    <a:pt x="249512" y="96100"/>
                  </a:lnTo>
                  <a:lnTo>
                    <a:pt x="249512" y="90016"/>
                  </a:lnTo>
                  <a:close/>
                  <a:moveTo>
                    <a:pt x="262644" y="90016"/>
                  </a:moveTo>
                  <a:lnTo>
                    <a:pt x="262644" y="96100"/>
                  </a:lnTo>
                  <a:lnTo>
                    <a:pt x="256238" y="96100"/>
                  </a:lnTo>
                  <a:lnTo>
                    <a:pt x="256238" y="90016"/>
                  </a:lnTo>
                  <a:close/>
                  <a:moveTo>
                    <a:pt x="269370" y="90016"/>
                  </a:moveTo>
                  <a:lnTo>
                    <a:pt x="269370" y="96100"/>
                  </a:lnTo>
                  <a:lnTo>
                    <a:pt x="262983" y="96100"/>
                  </a:lnTo>
                  <a:lnTo>
                    <a:pt x="262983" y="90016"/>
                  </a:lnTo>
                  <a:close/>
                  <a:moveTo>
                    <a:pt x="276115" y="90016"/>
                  </a:moveTo>
                  <a:lnTo>
                    <a:pt x="276115" y="96100"/>
                  </a:lnTo>
                  <a:lnTo>
                    <a:pt x="269709" y="96100"/>
                  </a:lnTo>
                  <a:lnTo>
                    <a:pt x="269709" y="90016"/>
                  </a:lnTo>
                  <a:close/>
                  <a:moveTo>
                    <a:pt x="282842" y="90016"/>
                  </a:moveTo>
                  <a:lnTo>
                    <a:pt x="282842" y="96100"/>
                  </a:lnTo>
                  <a:lnTo>
                    <a:pt x="276436" y="96100"/>
                  </a:lnTo>
                  <a:lnTo>
                    <a:pt x="276436" y="90016"/>
                  </a:lnTo>
                  <a:close/>
                  <a:moveTo>
                    <a:pt x="6745" y="96422"/>
                  </a:moveTo>
                  <a:lnTo>
                    <a:pt x="6745" y="102524"/>
                  </a:lnTo>
                  <a:lnTo>
                    <a:pt x="339" y="102524"/>
                  </a:lnTo>
                  <a:lnTo>
                    <a:pt x="339" y="96422"/>
                  </a:lnTo>
                  <a:close/>
                  <a:moveTo>
                    <a:pt x="13471" y="96422"/>
                  </a:moveTo>
                  <a:lnTo>
                    <a:pt x="13471" y="102524"/>
                  </a:lnTo>
                  <a:lnTo>
                    <a:pt x="7066" y="102524"/>
                  </a:lnTo>
                  <a:lnTo>
                    <a:pt x="7066" y="96422"/>
                  </a:lnTo>
                  <a:close/>
                  <a:moveTo>
                    <a:pt x="20198" y="96422"/>
                  </a:moveTo>
                  <a:lnTo>
                    <a:pt x="20198" y="102524"/>
                  </a:lnTo>
                  <a:lnTo>
                    <a:pt x="13810" y="102524"/>
                  </a:lnTo>
                  <a:lnTo>
                    <a:pt x="13810" y="96422"/>
                  </a:lnTo>
                  <a:close/>
                  <a:moveTo>
                    <a:pt x="26942" y="96422"/>
                  </a:moveTo>
                  <a:lnTo>
                    <a:pt x="26942" y="102524"/>
                  </a:lnTo>
                  <a:lnTo>
                    <a:pt x="20537" y="102524"/>
                  </a:lnTo>
                  <a:lnTo>
                    <a:pt x="20537" y="96422"/>
                  </a:lnTo>
                  <a:close/>
                  <a:moveTo>
                    <a:pt x="33669" y="96422"/>
                  </a:moveTo>
                  <a:lnTo>
                    <a:pt x="33669" y="102524"/>
                  </a:lnTo>
                  <a:lnTo>
                    <a:pt x="27281" y="102524"/>
                  </a:lnTo>
                  <a:lnTo>
                    <a:pt x="27281" y="96422"/>
                  </a:lnTo>
                  <a:close/>
                  <a:moveTo>
                    <a:pt x="40414" y="96422"/>
                  </a:moveTo>
                  <a:lnTo>
                    <a:pt x="40414" y="102524"/>
                  </a:lnTo>
                  <a:lnTo>
                    <a:pt x="34008" y="102524"/>
                  </a:lnTo>
                  <a:lnTo>
                    <a:pt x="34008" y="96422"/>
                  </a:lnTo>
                  <a:close/>
                  <a:moveTo>
                    <a:pt x="47140" y="96422"/>
                  </a:moveTo>
                  <a:lnTo>
                    <a:pt x="47140" y="102524"/>
                  </a:lnTo>
                  <a:lnTo>
                    <a:pt x="40753" y="102524"/>
                  </a:lnTo>
                  <a:lnTo>
                    <a:pt x="40753" y="96422"/>
                  </a:lnTo>
                  <a:close/>
                  <a:moveTo>
                    <a:pt x="53885" y="96422"/>
                  </a:moveTo>
                  <a:lnTo>
                    <a:pt x="53885" y="102524"/>
                  </a:lnTo>
                  <a:lnTo>
                    <a:pt x="47479" y="102524"/>
                  </a:lnTo>
                  <a:lnTo>
                    <a:pt x="47479" y="96422"/>
                  </a:lnTo>
                  <a:close/>
                  <a:moveTo>
                    <a:pt x="60611" y="96422"/>
                  </a:moveTo>
                  <a:lnTo>
                    <a:pt x="60611" y="102524"/>
                  </a:lnTo>
                  <a:lnTo>
                    <a:pt x="54206" y="102524"/>
                  </a:lnTo>
                  <a:lnTo>
                    <a:pt x="54206" y="96422"/>
                  </a:lnTo>
                  <a:close/>
                  <a:moveTo>
                    <a:pt x="67338" y="96422"/>
                  </a:moveTo>
                  <a:lnTo>
                    <a:pt x="67338" y="102524"/>
                  </a:lnTo>
                  <a:lnTo>
                    <a:pt x="60950" y="102524"/>
                  </a:lnTo>
                  <a:lnTo>
                    <a:pt x="60950" y="96422"/>
                  </a:lnTo>
                  <a:close/>
                  <a:moveTo>
                    <a:pt x="74083" y="96422"/>
                  </a:moveTo>
                  <a:lnTo>
                    <a:pt x="74083" y="102524"/>
                  </a:lnTo>
                  <a:lnTo>
                    <a:pt x="67677" y="102524"/>
                  </a:lnTo>
                  <a:lnTo>
                    <a:pt x="67677" y="96422"/>
                  </a:lnTo>
                  <a:close/>
                  <a:moveTo>
                    <a:pt x="80809" y="96422"/>
                  </a:moveTo>
                  <a:lnTo>
                    <a:pt x="80809" y="102524"/>
                  </a:lnTo>
                  <a:lnTo>
                    <a:pt x="74422" y="102524"/>
                  </a:lnTo>
                  <a:lnTo>
                    <a:pt x="74422" y="96422"/>
                  </a:lnTo>
                  <a:close/>
                  <a:moveTo>
                    <a:pt x="87554" y="96422"/>
                  </a:moveTo>
                  <a:lnTo>
                    <a:pt x="87554" y="102524"/>
                  </a:lnTo>
                  <a:lnTo>
                    <a:pt x="81148" y="102524"/>
                  </a:lnTo>
                  <a:lnTo>
                    <a:pt x="81148" y="96422"/>
                  </a:lnTo>
                  <a:close/>
                  <a:moveTo>
                    <a:pt x="94281" y="96422"/>
                  </a:moveTo>
                  <a:lnTo>
                    <a:pt x="94281" y="102524"/>
                  </a:lnTo>
                  <a:lnTo>
                    <a:pt x="87893" y="102524"/>
                  </a:lnTo>
                  <a:lnTo>
                    <a:pt x="87893" y="96422"/>
                  </a:lnTo>
                  <a:close/>
                  <a:moveTo>
                    <a:pt x="101007" y="96422"/>
                  </a:moveTo>
                  <a:lnTo>
                    <a:pt x="101007" y="102524"/>
                  </a:lnTo>
                  <a:lnTo>
                    <a:pt x="94620" y="102524"/>
                  </a:lnTo>
                  <a:lnTo>
                    <a:pt x="94620" y="96422"/>
                  </a:lnTo>
                  <a:close/>
                  <a:moveTo>
                    <a:pt x="107752" y="96422"/>
                  </a:moveTo>
                  <a:lnTo>
                    <a:pt x="107752" y="102524"/>
                  </a:lnTo>
                  <a:lnTo>
                    <a:pt x="101346" y="102524"/>
                  </a:lnTo>
                  <a:lnTo>
                    <a:pt x="101346" y="96422"/>
                  </a:lnTo>
                  <a:close/>
                  <a:moveTo>
                    <a:pt x="114478" y="96422"/>
                  </a:moveTo>
                  <a:lnTo>
                    <a:pt x="114478" y="102524"/>
                  </a:lnTo>
                  <a:lnTo>
                    <a:pt x="108091" y="102524"/>
                  </a:lnTo>
                  <a:lnTo>
                    <a:pt x="108091" y="96422"/>
                  </a:lnTo>
                  <a:close/>
                  <a:moveTo>
                    <a:pt x="121223" y="96422"/>
                  </a:moveTo>
                  <a:lnTo>
                    <a:pt x="121223" y="102524"/>
                  </a:lnTo>
                  <a:lnTo>
                    <a:pt x="114817" y="102524"/>
                  </a:lnTo>
                  <a:lnTo>
                    <a:pt x="114817" y="96422"/>
                  </a:lnTo>
                  <a:close/>
                  <a:moveTo>
                    <a:pt x="127950" y="96422"/>
                  </a:moveTo>
                  <a:lnTo>
                    <a:pt x="127950" y="102524"/>
                  </a:lnTo>
                  <a:lnTo>
                    <a:pt x="121562" y="102524"/>
                  </a:lnTo>
                  <a:lnTo>
                    <a:pt x="121562" y="96422"/>
                  </a:lnTo>
                  <a:close/>
                  <a:moveTo>
                    <a:pt x="134694" y="96422"/>
                  </a:moveTo>
                  <a:lnTo>
                    <a:pt x="134694" y="102524"/>
                  </a:lnTo>
                  <a:lnTo>
                    <a:pt x="128289" y="102524"/>
                  </a:lnTo>
                  <a:lnTo>
                    <a:pt x="128289" y="96422"/>
                  </a:lnTo>
                  <a:close/>
                  <a:moveTo>
                    <a:pt x="141421" y="96422"/>
                  </a:moveTo>
                  <a:lnTo>
                    <a:pt x="141421" y="102524"/>
                  </a:lnTo>
                  <a:lnTo>
                    <a:pt x="135033" y="102524"/>
                  </a:lnTo>
                  <a:lnTo>
                    <a:pt x="135033" y="96422"/>
                  </a:lnTo>
                  <a:close/>
                  <a:moveTo>
                    <a:pt x="148148" y="96422"/>
                  </a:moveTo>
                  <a:lnTo>
                    <a:pt x="148148" y="102524"/>
                  </a:lnTo>
                  <a:lnTo>
                    <a:pt x="141760" y="102524"/>
                  </a:lnTo>
                  <a:lnTo>
                    <a:pt x="141760" y="96422"/>
                  </a:lnTo>
                  <a:close/>
                  <a:moveTo>
                    <a:pt x="154892" y="96422"/>
                  </a:moveTo>
                  <a:lnTo>
                    <a:pt x="154892" y="102524"/>
                  </a:lnTo>
                  <a:lnTo>
                    <a:pt x="148487" y="102524"/>
                  </a:lnTo>
                  <a:lnTo>
                    <a:pt x="148487" y="96422"/>
                  </a:lnTo>
                  <a:close/>
                  <a:moveTo>
                    <a:pt x="161619" y="96422"/>
                  </a:moveTo>
                  <a:lnTo>
                    <a:pt x="161619" y="102524"/>
                  </a:lnTo>
                  <a:lnTo>
                    <a:pt x="155231" y="102524"/>
                  </a:lnTo>
                  <a:lnTo>
                    <a:pt x="155231" y="96422"/>
                  </a:lnTo>
                  <a:close/>
                  <a:moveTo>
                    <a:pt x="168363" y="96422"/>
                  </a:moveTo>
                  <a:lnTo>
                    <a:pt x="168363" y="102524"/>
                  </a:lnTo>
                  <a:lnTo>
                    <a:pt x="161958" y="102524"/>
                  </a:lnTo>
                  <a:lnTo>
                    <a:pt x="161958" y="96422"/>
                  </a:lnTo>
                  <a:close/>
                  <a:moveTo>
                    <a:pt x="175090" y="96422"/>
                  </a:moveTo>
                  <a:lnTo>
                    <a:pt x="175090" y="102524"/>
                  </a:lnTo>
                  <a:lnTo>
                    <a:pt x="168702" y="102524"/>
                  </a:lnTo>
                  <a:lnTo>
                    <a:pt x="168702" y="96422"/>
                  </a:lnTo>
                  <a:close/>
                  <a:moveTo>
                    <a:pt x="181834" y="96422"/>
                  </a:moveTo>
                  <a:lnTo>
                    <a:pt x="181834" y="102524"/>
                  </a:lnTo>
                  <a:lnTo>
                    <a:pt x="175429" y="102524"/>
                  </a:lnTo>
                  <a:lnTo>
                    <a:pt x="175429" y="96422"/>
                  </a:lnTo>
                  <a:close/>
                  <a:moveTo>
                    <a:pt x="188561" y="96422"/>
                  </a:moveTo>
                  <a:lnTo>
                    <a:pt x="188561" y="102524"/>
                  </a:lnTo>
                  <a:lnTo>
                    <a:pt x="182173" y="102524"/>
                  </a:lnTo>
                  <a:lnTo>
                    <a:pt x="182173" y="96422"/>
                  </a:lnTo>
                  <a:close/>
                  <a:moveTo>
                    <a:pt x="195288" y="96422"/>
                  </a:moveTo>
                  <a:lnTo>
                    <a:pt x="195288" y="102524"/>
                  </a:lnTo>
                  <a:lnTo>
                    <a:pt x="188900" y="102524"/>
                  </a:lnTo>
                  <a:lnTo>
                    <a:pt x="188900" y="96422"/>
                  </a:lnTo>
                  <a:close/>
                  <a:moveTo>
                    <a:pt x="202032" y="96422"/>
                  </a:moveTo>
                  <a:lnTo>
                    <a:pt x="202032" y="102524"/>
                  </a:lnTo>
                  <a:lnTo>
                    <a:pt x="195627" y="102524"/>
                  </a:lnTo>
                  <a:lnTo>
                    <a:pt x="195627" y="96422"/>
                  </a:lnTo>
                  <a:close/>
                  <a:moveTo>
                    <a:pt x="208759" y="96422"/>
                  </a:moveTo>
                  <a:lnTo>
                    <a:pt x="208759" y="102524"/>
                  </a:lnTo>
                  <a:lnTo>
                    <a:pt x="202371" y="102524"/>
                  </a:lnTo>
                  <a:lnTo>
                    <a:pt x="202371" y="96422"/>
                  </a:lnTo>
                  <a:close/>
                  <a:moveTo>
                    <a:pt x="215504" y="96422"/>
                  </a:moveTo>
                  <a:lnTo>
                    <a:pt x="215504" y="102524"/>
                  </a:lnTo>
                  <a:lnTo>
                    <a:pt x="209098" y="102524"/>
                  </a:lnTo>
                  <a:lnTo>
                    <a:pt x="209098" y="96422"/>
                  </a:lnTo>
                  <a:close/>
                  <a:moveTo>
                    <a:pt x="222230" y="96422"/>
                  </a:moveTo>
                  <a:lnTo>
                    <a:pt x="222230" y="102524"/>
                  </a:lnTo>
                  <a:lnTo>
                    <a:pt x="215843" y="102524"/>
                  </a:lnTo>
                  <a:lnTo>
                    <a:pt x="215843" y="96422"/>
                  </a:lnTo>
                  <a:close/>
                  <a:moveTo>
                    <a:pt x="228975" y="96422"/>
                  </a:moveTo>
                  <a:lnTo>
                    <a:pt x="228975" y="102524"/>
                  </a:lnTo>
                  <a:lnTo>
                    <a:pt x="222569" y="102524"/>
                  </a:lnTo>
                  <a:lnTo>
                    <a:pt x="222569" y="96422"/>
                  </a:lnTo>
                  <a:close/>
                  <a:moveTo>
                    <a:pt x="235701" y="96422"/>
                  </a:moveTo>
                  <a:lnTo>
                    <a:pt x="235701" y="102524"/>
                  </a:lnTo>
                  <a:lnTo>
                    <a:pt x="229296" y="102524"/>
                  </a:lnTo>
                  <a:lnTo>
                    <a:pt x="229296" y="96422"/>
                  </a:lnTo>
                  <a:close/>
                  <a:moveTo>
                    <a:pt x="242428" y="96422"/>
                  </a:moveTo>
                  <a:lnTo>
                    <a:pt x="242428" y="102524"/>
                  </a:lnTo>
                  <a:lnTo>
                    <a:pt x="236040" y="102524"/>
                  </a:lnTo>
                  <a:lnTo>
                    <a:pt x="236040" y="96422"/>
                  </a:lnTo>
                  <a:close/>
                  <a:moveTo>
                    <a:pt x="249173" y="96422"/>
                  </a:moveTo>
                  <a:lnTo>
                    <a:pt x="249173" y="102524"/>
                  </a:lnTo>
                  <a:lnTo>
                    <a:pt x="242767" y="102524"/>
                  </a:lnTo>
                  <a:lnTo>
                    <a:pt x="242767" y="96422"/>
                  </a:lnTo>
                  <a:close/>
                  <a:moveTo>
                    <a:pt x="255899" y="96422"/>
                  </a:moveTo>
                  <a:lnTo>
                    <a:pt x="255899" y="102524"/>
                  </a:lnTo>
                  <a:lnTo>
                    <a:pt x="249512" y="102524"/>
                  </a:lnTo>
                  <a:lnTo>
                    <a:pt x="249512" y="96422"/>
                  </a:lnTo>
                  <a:close/>
                  <a:moveTo>
                    <a:pt x="262644" y="96422"/>
                  </a:moveTo>
                  <a:lnTo>
                    <a:pt x="262644" y="102524"/>
                  </a:lnTo>
                  <a:lnTo>
                    <a:pt x="256238" y="102524"/>
                  </a:lnTo>
                  <a:lnTo>
                    <a:pt x="256238" y="96422"/>
                  </a:lnTo>
                  <a:close/>
                  <a:moveTo>
                    <a:pt x="269370" y="96422"/>
                  </a:moveTo>
                  <a:lnTo>
                    <a:pt x="269370" y="102524"/>
                  </a:lnTo>
                  <a:lnTo>
                    <a:pt x="262983" y="102524"/>
                  </a:lnTo>
                  <a:lnTo>
                    <a:pt x="262983" y="96422"/>
                  </a:lnTo>
                  <a:close/>
                  <a:moveTo>
                    <a:pt x="276115" y="96422"/>
                  </a:moveTo>
                  <a:lnTo>
                    <a:pt x="276115" y="102524"/>
                  </a:lnTo>
                  <a:lnTo>
                    <a:pt x="269709" y="102524"/>
                  </a:lnTo>
                  <a:lnTo>
                    <a:pt x="269709" y="96422"/>
                  </a:lnTo>
                  <a:close/>
                  <a:moveTo>
                    <a:pt x="282842" y="96422"/>
                  </a:moveTo>
                  <a:lnTo>
                    <a:pt x="282842" y="102524"/>
                  </a:lnTo>
                  <a:lnTo>
                    <a:pt x="276436" y="102524"/>
                  </a:lnTo>
                  <a:lnTo>
                    <a:pt x="276436" y="96422"/>
                  </a:lnTo>
                  <a:close/>
                  <a:moveTo>
                    <a:pt x="6745" y="102827"/>
                  </a:moveTo>
                  <a:lnTo>
                    <a:pt x="6745" y="108929"/>
                  </a:lnTo>
                  <a:lnTo>
                    <a:pt x="339" y="108929"/>
                  </a:lnTo>
                  <a:lnTo>
                    <a:pt x="339" y="102827"/>
                  </a:lnTo>
                  <a:close/>
                  <a:moveTo>
                    <a:pt x="13471" y="102827"/>
                  </a:moveTo>
                  <a:lnTo>
                    <a:pt x="13471" y="108929"/>
                  </a:lnTo>
                  <a:lnTo>
                    <a:pt x="7066" y="108929"/>
                  </a:lnTo>
                  <a:lnTo>
                    <a:pt x="7066" y="102827"/>
                  </a:lnTo>
                  <a:close/>
                  <a:moveTo>
                    <a:pt x="20198" y="102827"/>
                  </a:moveTo>
                  <a:lnTo>
                    <a:pt x="20198" y="108929"/>
                  </a:lnTo>
                  <a:lnTo>
                    <a:pt x="13810" y="108929"/>
                  </a:lnTo>
                  <a:lnTo>
                    <a:pt x="13810" y="102827"/>
                  </a:lnTo>
                  <a:close/>
                  <a:moveTo>
                    <a:pt x="26942" y="102827"/>
                  </a:moveTo>
                  <a:lnTo>
                    <a:pt x="26942" y="108929"/>
                  </a:lnTo>
                  <a:lnTo>
                    <a:pt x="20537" y="108929"/>
                  </a:lnTo>
                  <a:lnTo>
                    <a:pt x="20537" y="102827"/>
                  </a:lnTo>
                  <a:close/>
                  <a:moveTo>
                    <a:pt x="33669" y="102827"/>
                  </a:moveTo>
                  <a:lnTo>
                    <a:pt x="33669" y="108929"/>
                  </a:lnTo>
                  <a:lnTo>
                    <a:pt x="27281" y="108929"/>
                  </a:lnTo>
                  <a:lnTo>
                    <a:pt x="27281" y="102827"/>
                  </a:lnTo>
                  <a:close/>
                  <a:moveTo>
                    <a:pt x="40414" y="102827"/>
                  </a:moveTo>
                  <a:lnTo>
                    <a:pt x="40414" y="108929"/>
                  </a:lnTo>
                  <a:lnTo>
                    <a:pt x="34008" y="108929"/>
                  </a:lnTo>
                  <a:lnTo>
                    <a:pt x="34008" y="102827"/>
                  </a:lnTo>
                  <a:close/>
                  <a:moveTo>
                    <a:pt x="47140" y="102827"/>
                  </a:moveTo>
                  <a:lnTo>
                    <a:pt x="47140" y="108929"/>
                  </a:lnTo>
                  <a:lnTo>
                    <a:pt x="40753" y="108929"/>
                  </a:lnTo>
                  <a:lnTo>
                    <a:pt x="40753" y="102827"/>
                  </a:lnTo>
                  <a:close/>
                  <a:moveTo>
                    <a:pt x="53885" y="102827"/>
                  </a:moveTo>
                  <a:lnTo>
                    <a:pt x="53885" y="108929"/>
                  </a:lnTo>
                  <a:lnTo>
                    <a:pt x="47479" y="108929"/>
                  </a:lnTo>
                  <a:lnTo>
                    <a:pt x="47479" y="102827"/>
                  </a:lnTo>
                  <a:close/>
                  <a:moveTo>
                    <a:pt x="60611" y="102827"/>
                  </a:moveTo>
                  <a:lnTo>
                    <a:pt x="60611" y="108929"/>
                  </a:lnTo>
                  <a:lnTo>
                    <a:pt x="54206" y="108929"/>
                  </a:lnTo>
                  <a:lnTo>
                    <a:pt x="54206" y="102827"/>
                  </a:lnTo>
                  <a:close/>
                  <a:moveTo>
                    <a:pt x="67338" y="102827"/>
                  </a:moveTo>
                  <a:lnTo>
                    <a:pt x="67338" y="108929"/>
                  </a:lnTo>
                  <a:lnTo>
                    <a:pt x="60950" y="108929"/>
                  </a:lnTo>
                  <a:lnTo>
                    <a:pt x="60950" y="102827"/>
                  </a:lnTo>
                  <a:close/>
                  <a:moveTo>
                    <a:pt x="74083" y="102827"/>
                  </a:moveTo>
                  <a:lnTo>
                    <a:pt x="74083" y="108929"/>
                  </a:lnTo>
                  <a:lnTo>
                    <a:pt x="67677" y="108929"/>
                  </a:lnTo>
                  <a:lnTo>
                    <a:pt x="67677" y="102827"/>
                  </a:lnTo>
                  <a:close/>
                  <a:moveTo>
                    <a:pt x="80809" y="102827"/>
                  </a:moveTo>
                  <a:lnTo>
                    <a:pt x="80809" y="108929"/>
                  </a:lnTo>
                  <a:lnTo>
                    <a:pt x="74422" y="108929"/>
                  </a:lnTo>
                  <a:lnTo>
                    <a:pt x="74422" y="102827"/>
                  </a:lnTo>
                  <a:close/>
                  <a:moveTo>
                    <a:pt x="87554" y="102827"/>
                  </a:moveTo>
                  <a:lnTo>
                    <a:pt x="87554" y="108929"/>
                  </a:lnTo>
                  <a:lnTo>
                    <a:pt x="81148" y="108929"/>
                  </a:lnTo>
                  <a:lnTo>
                    <a:pt x="81148" y="102827"/>
                  </a:lnTo>
                  <a:close/>
                  <a:moveTo>
                    <a:pt x="94281" y="102827"/>
                  </a:moveTo>
                  <a:lnTo>
                    <a:pt x="94281" y="108929"/>
                  </a:lnTo>
                  <a:lnTo>
                    <a:pt x="87893" y="108929"/>
                  </a:lnTo>
                  <a:lnTo>
                    <a:pt x="87893" y="102827"/>
                  </a:lnTo>
                  <a:close/>
                  <a:moveTo>
                    <a:pt x="101007" y="102827"/>
                  </a:moveTo>
                  <a:lnTo>
                    <a:pt x="101007" y="108929"/>
                  </a:lnTo>
                  <a:lnTo>
                    <a:pt x="94620" y="108929"/>
                  </a:lnTo>
                  <a:lnTo>
                    <a:pt x="94620" y="102827"/>
                  </a:lnTo>
                  <a:close/>
                  <a:moveTo>
                    <a:pt x="107752" y="102827"/>
                  </a:moveTo>
                  <a:lnTo>
                    <a:pt x="107752" y="108929"/>
                  </a:lnTo>
                  <a:lnTo>
                    <a:pt x="101346" y="108929"/>
                  </a:lnTo>
                  <a:lnTo>
                    <a:pt x="101346" y="102827"/>
                  </a:lnTo>
                  <a:close/>
                  <a:moveTo>
                    <a:pt x="114478" y="102827"/>
                  </a:moveTo>
                  <a:lnTo>
                    <a:pt x="114478" y="108929"/>
                  </a:lnTo>
                  <a:lnTo>
                    <a:pt x="108091" y="108929"/>
                  </a:lnTo>
                  <a:lnTo>
                    <a:pt x="108091" y="102827"/>
                  </a:lnTo>
                  <a:close/>
                  <a:moveTo>
                    <a:pt x="121223" y="102827"/>
                  </a:moveTo>
                  <a:lnTo>
                    <a:pt x="121223" y="108929"/>
                  </a:lnTo>
                  <a:lnTo>
                    <a:pt x="114817" y="108929"/>
                  </a:lnTo>
                  <a:lnTo>
                    <a:pt x="114817" y="102827"/>
                  </a:lnTo>
                  <a:close/>
                  <a:moveTo>
                    <a:pt x="127950" y="102827"/>
                  </a:moveTo>
                  <a:lnTo>
                    <a:pt x="127950" y="108929"/>
                  </a:lnTo>
                  <a:lnTo>
                    <a:pt x="121562" y="108929"/>
                  </a:lnTo>
                  <a:lnTo>
                    <a:pt x="121562" y="102827"/>
                  </a:lnTo>
                  <a:close/>
                  <a:moveTo>
                    <a:pt x="134694" y="102827"/>
                  </a:moveTo>
                  <a:lnTo>
                    <a:pt x="134694" y="108929"/>
                  </a:lnTo>
                  <a:lnTo>
                    <a:pt x="128289" y="108929"/>
                  </a:lnTo>
                  <a:lnTo>
                    <a:pt x="128289" y="102827"/>
                  </a:lnTo>
                  <a:close/>
                  <a:moveTo>
                    <a:pt x="141421" y="102827"/>
                  </a:moveTo>
                  <a:lnTo>
                    <a:pt x="141421" y="108929"/>
                  </a:lnTo>
                  <a:lnTo>
                    <a:pt x="135033" y="108929"/>
                  </a:lnTo>
                  <a:lnTo>
                    <a:pt x="135033" y="102827"/>
                  </a:lnTo>
                  <a:close/>
                  <a:moveTo>
                    <a:pt x="148148" y="102827"/>
                  </a:moveTo>
                  <a:lnTo>
                    <a:pt x="148148" y="108929"/>
                  </a:lnTo>
                  <a:lnTo>
                    <a:pt x="141760" y="108929"/>
                  </a:lnTo>
                  <a:lnTo>
                    <a:pt x="141760" y="102827"/>
                  </a:lnTo>
                  <a:close/>
                  <a:moveTo>
                    <a:pt x="154892" y="102827"/>
                  </a:moveTo>
                  <a:lnTo>
                    <a:pt x="154892" y="108929"/>
                  </a:lnTo>
                  <a:lnTo>
                    <a:pt x="148487" y="108929"/>
                  </a:lnTo>
                  <a:lnTo>
                    <a:pt x="148487" y="102827"/>
                  </a:lnTo>
                  <a:close/>
                  <a:moveTo>
                    <a:pt x="161619" y="102827"/>
                  </a:moveTo>
                  <a:lnTo>
                    <a:pt x="161619" y="108929"/>
                  </a:lnTo>
                  <a:lnTo>
                    <a:pt x="155231" y="108929"/>
                  </a:lnTo>
                  <a:lnTo>
                    <a:pt x="155231" y="102827"/>
                  </a:lnTo>
                  <a:close/>
                  <a:moveTo>
                    <a:pt x="168363" y="102827"/>
                  </a:moveTo>
                  <a:lnTo>
                    <a:pt x="168363" y="108929"/>
                  </a:lnTo>
                  <a:lnTo>
                    <a:pt x="161958" y="108929"/>
                  </a:lnTo>
                  <a:lnTo>
                    <a:pt x="161958" y="102827"/>
                  </a:lnTo>
                  <a:close/>
                  <a:moveTo>
                    <a:pt x="175090" y="102827"/>
                  </a:moveTo>
                  <a:lnTo>
                    <a:pt x="175090" y="108929"/>
                  </a:lnTo>
                  <a:lnTo>
                    <a:pt x="168702" y="108929"/>
                  </a:lnTo>
                  <a:lnTo>
                    <a:pt x="168702" y="102827"/>
                  </a:lnTo>
                  <a:close/>
                  <a:moveTo>
                    <a:pt x="181834" y="102827"/>
                  </a:moveTo>
                  <a:lnTo>
                    <a:pt x="181834" y="108929"/>
                  </a:lnTo>
                  <a:lnTo>
                    <a:pt x="175429" y="108929"/>
                  </a:lnTo>
                  <a:lnTo>
                    <a:pt x="175429" y="102827"/>
                  </a:lnTo>
                  <a:close/>
                  <a:moveTo>
                    <a:pt x="188561" y="102827"/>
                  </a:moveTo>
                  <a:lnTo>
                    <a:pt x="188561" y="108929"/>
                  </a:lnTo>
                  <a:lnTo>
                    <a:pt x="182173" y="108929"/>
                  </a:lnTo>
                  <a:lnTo>
                    <a:pt x="182173" y="102827"/>
                  </a:lnTo>
                  <a:close/>
                  <a:moveTo>
                    <a:pt x="195288" y="102827"/>
                  </a:moveTo>
                  <a:lnTo>
                    <a:pt x="195288" y="108929"/>
                  </a:lnTo>
                  <a:lnTo>
                    <a:pt x="188900" y="108929"/>
                  </a:lnTo>
                  <a:lnTo>
                    <a:pt x="188900" y="102827"/>
                  </a:lnTo>
                  <a:close/>
                  <a:moveTo>
                    <a:pt x="202032" y="102827"/>
                  </a:moveTo>
                  <a:lnTo>
                    <a:pt x="202032" y="108929"/>
                  </a:lnTo>
                  <a:lnTo>
                    <a:pt x="195627" y="108929"/>
                  </a:lnTo>
                  <a:lnTo>
                    <a:pt x="195627" y="102827"/>
                  </a:lnTo>
                  <a:close/>
                  <a:moveTo>
                    <a:pt x="208759" y="102827"/>
                  </a:moveTo>
                  <a:lnTo>
                    <a:pt x="208759" y="108929"/>
                  </a:lnTo>
                  <a:lnTo>
                    <a:pt x="202371" y="108929"/>
                  </a:lnTo>
                  <a:lnTo>
                    <a:pt x="202371" y="102827"/>
                  </a:lnTo>
                  <a:close/>
                  <a:moveTo>
                    <a:pt x="215504" y="102827"/>
                  </a:moveTo>
                  <a:lnTo>
                    <a:pt x="215504" y="108929"/>
                  </a:lnTo>
                  <a:lnTo>
                    <a:pt x="209098" y="108929"/>
                  </a:lnTo>
                  <a:lnTo>
                    <a:pt x="209098" y="102827"/>
                  </a:lnTo>
                  <a:close/>
                  <a:moveTo>
                    <a:pt x="222230" y="102827"/>
                  </a:moveTo>
                  <a:lnTo>
                    <a:pt x="222230" y="108929"/>
                  </a:lnTo>
                  <a:lnTo>
                    <a:pt x="215843" y="108929"/>
                  </a:lnTo>
                  <a:lnTo>
                    <a:pt x="215843" y="102827"/>
                  </a:lnTo>
                  <a:close/>
                  <a:moveTo>
                    <a:pt x="228975" y="102827"/>
                  </a:moveTo>
                  <a:lnTo>
                    <a:pt x="228975" y="108929"/>
                  </a:lnTo>
                  <a:lnTo>
                    <a:pt x="222569" y="108929"/>
                  </a:lnTo>
                  <a:lnTo>
                    <a:pt x="222569" y="102827"/>
                  </a:lnTo>
                  <a:close/>
                  <a:moveTo>
                    <a:pt x="235701" y="102827"/>
                  </a:moveTo>
                  <a:lnTo>
                    <a:pt x="235701" y="108929"/>
                  </a:lnTo>
                  <a:lnTo>
                    <a:pt x="229296" y="108929"/>
                  </a:lnTo>
                  <a:lnTo>
                    <a:pt x="229296" y="102827"/>
                  </a:lnTo>
                  <a:close/>
                  <a:moveTo>
                    <a:pt x="242428" y="102827"/>
                  </a:moveTo>
                  <a:lnTo>
                    <a:pt x="242428" y="108929"/>
                  </a:lnTo>
                  <a:lnTo>
                    <a:pt x="236040" y="108929"/>
                  </a:lnTo>
                  <a:lnTo>
                    <a:pt x="236040" y="102827"/>
                  </a:lnTo>
                  <a:close/>
                  <a:moveTo>
                    <a:pt x="249173" y="102827"/>
                  </a:moveTo>
                  <a:lnTo>
                    <a:pt x="249173" y="108929"/>
                  </a:lnTo>
                  <a:lnTo>
                    <a:pt x="242767" y="108929"/>
                  </a:lnTo>
                  <a:lnTo>
                    <a:pt x="242767" y="102827"/>
                  </a:lnTo>
                  <a:close/>
                  <a:moveTo>
                    <a:pt x="255899" y="102827"/>
                  </a:moveTo>
                  <a:lnTo>
                    <a:pt x="255899" y="108929"/>
                  </a:lnTo>
                  <a:lnTo>
                    <a:pt x="249512" y="108929"/>
                  </a:lnTo>
                  <a:lnTo>
                    <a:pt x="249512" y="102827"/>
                  </a:lnTo>
                  <a:close/>
                  <a:moveTo>
                    <a:pt x="262644" y="102827"/>
                  </a:moveTo>
                  <a:lnTo>
                    <a:pt x="262644" y="108929"/>
                  </a:lnTo>
                  <a:lnTo>
                    <a:pt x="256238" y="108929"/>
                  </a:lnTo>
                  <a:lnTo>
                    <a:pt x="256238" y="102827"/>
                  </a:lnTo>
                  <a:close/>
                  <a:moveTo>
                    <a:pt x="269370" y="102827"/>
                  </a:moveTo>
                  <a:lnTo>
                    <a:pt x="269370" y="108929"/>
                  </a:lnTo>
                  <a:lnTo>
                    <a:pt x="262983" y="108929"/>
                  </a:lnTo>
                  <a:lnTo>
                    <a:pt x="262983" y="102827"/>
                  </a:lnTo>
                  <a:close/>
                  <a:moveTo>
                    <a:pt x="276115" y="102827"/>
                  </a:moveTo>
                  <a:lnTo>
                    <a:pt x="276115" y="108929"/>
                  </a:lnTo>
                  <a:lnTo>
                    <a:pt x="269709" y="108929"/>
                  </a:lnTo>
                  <a:lnTo>
                    <a:pt x="269709" y="102827"/>
                  </a:lnTo>
                  <a:close/>
                  <a:moveTo>
                    <a:pt x="282842" y="102827"/>
                  </a:moveTo>
                  <a:lnTo>
                    <a:pt x="282842" y="108929"/>
                  </a:lnTo>
                  <a:lnTo>
                    <a:pt x="276436" y="108929"/>
                  </a:lnTo>
                  <a:lnTo>
                    <a:pt x="276436" y="102827"/>
                  </a:lnTo>
                  <a:close/>
                  <a:moveTo>
                    <a:pt x="6745" y="109250"/>
                  </a:moveTo>
                  <a:lnTo>
                    <a:pt x="6745" y="115335"/>
                  </a:lnTo>
                  <a:lnTo>
                    <a:pt x="339" y="115335"/>
                  </a:lnTo>
                  <a:lnTo>
                    <a:pt x="339" y="109250"/>
                  </a:lnTo>
                  <a:close/>
                  <a:moveTo>
                    <a:pt x="13471" y="109250"/>
                  </a:moveTo>
                  <a:lnTo>
                    <a:pt x="13471" y="115335"/>
                  </a:lnTo>
                  <a:lnTo>
                    <a:pt x="7066" y="115335"/>
                  </a:lnTo>
                  <a:lnTo>
                    <a:pt x="7066" y="109250"/>
                  </a:lnTo>
                  <a:close/>
                  <a:moveTo>
                    <a:pt x="20198" y="109250"/>
                  </a:moveTo>
                  <a:lnTo>
                    <a:pt x="20198" y="115335"/>
                  </a:lnTo>
                  <a:lnTo>
                    <a:pt x="13810" y="115335"/>
                  </a:lnTo>
                  <a:lnTo>
                    <a:pt x="13810" y="109250"/>
                  </a:lnTo>
                  <a:close/>
                  <a:moveTo>
                    <a:pt x="26942" y="109250"/>
                  </a:moveTo>
                  <a:lnTo>
                    <a:pt x="26942" y="115335"/>
                  </a:lnTo>
                  <a:lnTo>
                    <a:pt x="20537" y="115335"/>
                  </a:lnTo>
                  <a:lnTo>
                    <a:pt x="20537" y="109250"/>
                  </a:lnTo>
                  <a:close/>
                  <a:moveTo>
                    <a:pt x="33669" y="109250"/>
                  </a:moveTo>
                  <a:lnTo>
                    <a:pt x="33669" y="115335"/>
                  </a:lnTo>
                  <a:lnTo>
                    <a:pt x="27281" y="115335"/>
                  </a:lnTo>
                  <a:lnTo>
                    <a:pt x="27281" y="109250"/>
                  </a:lnTo>
                  <a:close/>
                  <a:moveTo>
                    <a:pt x="40414" y="109250"/>
                  </a:moveTo>
                  <a:lnTo>
                    <a:pt x="40414" y="115335"/>
                  </a:lnTo>
                  <a:lnTo>
                    <a:pt x="34008" y="115335"/>
                  </a:lnTo>
                  <a:lnTo>
                    <a:pt x="34008" y="109250"/>
                  </a:lnTo>
                  <a:close/>
                  <a:moveTo>
                    <a:pt x="47140" y="109250"/>
                  </a:moveTo>
                  <a:lnTo>
                    <a:pt x="47140" y="115335"/>
                  </a:lnTo>
                  <a:lnTo>
                    <a:pt x="40753" y="115335"/>
                  </a:lnTo>
                  <a:lnTo>
                    <a:pt x="40753" y="109250"/>
                  </a:lnTo>
                  <a:close/>
                  <a:moveTo>
                    <a:pt x="53885" y="109250"/>
                  </a:moveTo>
                  <a:lnTo>
                    <a:pt x="53885" y="115335"/>
                  </a:lnTo>
                  <a:lnTo>
                    <a:pt x="47479" y="115335"/>
                  </a:lnTo>
                  <a:lnTo>
                    <a:pt x="47479" y="109250"/>
                  </a:lnTo>
                  <a:close/>
                  <a:moveTo>
                    <a:pt x="60611" y="109250"/>
                  </a:moveTo>
                  <a:lnTo>
                    <a:pt x="60611" y="115335"/>
                  </a:lnTo>
                  <a:lnTo>
                    <a:pt x="54206" y="115335"/>
                  </a:lnTo>
                  <a:lnTo>
                    <a:pt x="54206" y="109250"/>
                  </a:lnTo>
                  <a:close/>
                  <a:moveTo>
                    <a:pt x="67338" y="109250"/>
                  </a:moveTo>
                  <a:lnTo>
                    <a:pt x="67338" y="115335"/>
                  </a:lnTo>
                  <a:lnTo>
                    <a:pt x="60950" y="115335"/>
                  </a:lnTo>
                  <a:lnTo>
                    <a:pt x="60950" y="109250"/>
                  </a:lnTo>
                  <a:close/>
                  <a:moveTo>
                    <a:pt x="74083" y="109250"/>
                  </a:moveTo>
                  <a:lnTo>
                    <a:pt x="74083" y="115335"/>
                  </a:lnTo>
                  <a:lnTo>
                    <a:pt x="67677" y="115335"/>
                  </a:lnTo>
                  <a:lnTo>
                    <a:pt x="67677" y="109250"/>
                  </a:lnTo>
                  <a:close/>
                  <a:moveTo>
                    <a:pt x="80809" y="109250"/>
                  </a:moveTo>
                  <a:lnTo>
                    <a:pt x="80809" y="115335"/>
                  </a:lnTo>
                  <a:lnTo>
                    <a:pt x="74422" y="115335"/>
                  </a:lnTo>
                  <a:lnTo>
                    <a:pt x="74422" y="109250"/>
                  </a:lnTo>
                  <a:close/>
                  <a:moveTo>
                    <a:pt x="87554" y="109250"/>
                  </a:moveTo>
                  <a:lnTo>
                    <a:pt x="87554" y="115335"/>
                  </a:lnTo>
                  <a:lnTo>
                    <a:pt x="81148" y="115335"/>
                  </a:lnTo>
                  <a:lnTo>
                    <a:pt x="81148" y="109250"/>
                  </a:lnTo>
                  <a:close/>
                  <a:moveTo>
                    <a:pt x="94281" y="109250"/>
                  </a:moveTo>
                  <a:lnTo>
                    <a:pt x="94281" y="115335"/>
                  </a:lnTo>
                  <a:lnTo>
                    <a:pt x="87893" y="115335"/>
                  </a:lnTo>
                  <a:lnTo>
                    <a:pt x="87893" y="109250"/>
                  </a:lnTo>
                  <a:close/>
                  <a:moveTo>
                    <a:pt x="101007" y="109250"/>
                  </a:moveTo>
                  <a:lnTo>
                    <a:pt x="101007" y="115335"/>
                  </a:lnTo>
                  <a:lnTo>
                    <a:pt x="94620" y="115335"/>
                  </a:lnTo>
                  <a:lnTo>
                    <a:pt x="94620" y="109250"/>
                  </a:lnTo>
                  <a:close/>
                  <a:moveTo>
                    <a:pt x="107752" y="109250"/>
                  </a:moveTo>
                  <a:lnTo>
                    <a:pt x="107752" y="115335"/>
                  </a:lnTo>
                  <a:lnTo>
                    <a:pt x="101346" y="115335"/>
                  </a:lnTo>
                  <a:lnTo>
                    <a:pt x="101346" y="109250"/>
                  </a:lnTo>
                  <a:close/>
                  <a:moveTo>
                    <a:pt x="114478" y="109250"/>
                  </a:moveTo>
                  <a:lnTo>
                    <a:pt x="114478" y="115335"/>
                  </a:lnTo>
                  <a:lnTo>
                    <a:pt x="108091" y="115335"/>
                  </a:lnTo>
                  <a:lnTo>
                    <a:pt x="108091" y="109250"/>
                  </a:lnTo>
                  <a:close/>
                  <a:moveTo>
                    <a:pt x="121223" y="109250"/>
                  </a:moveTo>
                  <a:lnTo>
                    <a:pt x="121223" y="115335"/>
                  </a:lnTo>
                  <a:lnTo>
                    <a:pt x="114817" y="115335"/>
                  </a:lnTo>
                  <a:lnTo>
                    <a:pt x="114817" y="109250"/>
                  </a:lnTo>
                  <a:close/>
                  <a:moveTo>
                    <a:pt x="127950" y="109250"/>
                  </a:moveTo>
                  <a:lnTo>
                    <a:pt x="127950" y="115335"/>
                  </a:lnTo>
                  <a:lnTo>
                    <a:pt x="121562" y="115335"/>
                  </a:lnTo>
                  <a:lnTo>
                    <a:pt x="121562" y="109250"/>
                  </a:lnTo>
                  <a:close/>
                  <a:moveTo>
                    <a:pt x="134694" y="109250"/>
                  </a:moveTo>
                  <a:lnTo>
                    <a:pt x="134694" y="115335"/>
                  </a:lnTo>
                  <a:lnTo>
                    <a:pt x="128289" y="115335"/>
                  </a:lnTo>
                  <a:lnTo>
                    <a:pt x="128289" y="109250"/>
                  </a:lnTo>
                  <a:close/>
                  <a:moveTo>
                    <a:pt x="141421" y="109250"/>
                  </a:moveTo>
                  <a:lnTo>
                    <a:pt x="141421" y="115335"/>
                  </a:lnTo>
                  <a:lnTo>
                    <a:pt x="135033" y="115335"/>
                  </a:lnTo>
                  <a:lnTo>
                    <a:pt x="135033" y="109250"/>
                  </a:lnTo>
                  <a:close/>
                  <a:moveTo>
                    <a:pt x="148148" y="109250"/>
                  </a:moveTo>
                  <a:lnTo>
                    <a:pt x="148148" y="115335"/>
                  </a:lnTo>
                  <a:lnTo>
                    <a:pt x="141760" y="115335"/>
                  </a:lnTo>
                  <a:lnTo>
                    <a:pt x="141760" y="109250"/>
                  </a:lnTo>
                  <a:close/>
                  <a:moveTo>
                    <a:pt x="154892" y="109250"/>
                  </a:moveTo>
                  <a:lnTo>
                    <a:pt x="154892" y="115335"/>
                  </a:lnTo>
                  <a:lnTo>
                    <a:pt x="148487" y="115335"/>
                  </a:lnTo>
                  <a:lnTo>
                    <a:pt x="148487" y="109250"/>
                  </a:lnTo>
                  <a:close/>
                  <a:moveTo>
                    <a:pt x="161619" y="109250"/>
                  </a:moveTo>
                  <a:lnTo>
                    <a:pt x="161619" y="115335"/>
                  </a:lnTo>
                  <a:lnTo>
                    <a:pt x="155231" y="115335"/>
                  </a:lnTo>
                  <a:lnTo>
                    <a:pt x="155231" y="109250"/>
                  </a:lnTo>
                  <a:close/>
                  <a:moveTo>
                    <a:pt x="168363" y="109250"/>
                  </a:moveTo>
                  <a:lnTo>
                    <a:pt x="168363" y="115335"/>
                  </a:lnTo>
                  <a:lnTo>
                    <a:pt x="161958" y="115335"/>
                  </a:lnTo>
                  <a:lnTo>
                    <a:pt x="161958" y="109250"/>
                  </a:lnTo>
                  <a:close/>
                  <a:moveTo>
                    <a:pt x="175090" y="109250"/>
                  </a:moveTo>
                  <a:lnTo>
                    <a:pt x="175090" y="115335"/>
                  </a:lnTo>
                  <a:lnTo>
                    <a:pt x="168702" y="115335"/>
                  </a:lnTo>
                  <a:lnTo>
                    <a:pt x="168702" y="109250"/>
                  </a:lnTo>
                  <a:close/>
                  <a:moveTo>
                    <a:pt x="181834" y="109250"/>
                  </a:moveTo>
                  <a:lnTo>
                    <a:pt x="181834" y="115335"/>
                  </a:lnTo>
                  <a:lnTo>
                    <a:pt x="175429" y="115335"/>
                  </a:lnTo>
                  <a:lnTo>
                    <a:pt x="175429" y="109250"/>
                  </a:lnTo>
                  <a:close/>
                  <a:moveTo>
                    <a:pt x="188561" y="109250"/>
                  </a:moveTo>
                  <a:lnTo>
                    <a:pt x="188561" y="115335"/>
                  </a:lnTo>
                  <a:lnTo>
                    <a:pt x="182173" y="115335"/>
                  </a:lnTo>
                  <a:lnTo>
                    <a:pt x="182173" y="109250"/>
                  </a:lnTo>
                  <a:close/>
                  <a:moveTo>
                    <a:pt x="195288" y="109250"/>
                  </a:moveTo>
                  <a:lnTo>
                    <a:pt x="195288" y="115335"/>
                  </a:lnTo>
                  <a:lnTo>
                    <a:pt x="188900" y="115335"/>
                  </a:lnTo>
                  <a:lnTo>
                    <a:pt x="188900" y="109250"/>
                  </a:lnTo>
                  <a:close/>
                  <a:moveTo>
                    <a:pt x="202032" y="109250"/>
                  </a:moveTo>
                  <a:lnTo>
                    <a:pt x="202032" y="115335"/>
                  </a:lnTo>
                  <a:lnTo>
                    <a:pt x="195627" y="115335"/>
                  </a:lnTo>
                  <a:lnTo>
                    <a:pt x="195627" y="109250"/>
                  </a:lnTo>
                  <a:close/>
                  <a:moveTo>
                    <a:pt x="208759" y="109250"/>
                  </a:moveTo>
                  <a:lnTo>
                    <a:pt x="208759" y="115335"/>
                  </a:lnTo>
                  <a:lnTo>
                    <a:pt x="202371" y="115335"/>
                  </a:lnTo>
                  <a:lnTo>
                    <a:pt x="202371" y="109250"/>
                  </a:lnTo>
                  <a:close/>
                  <a:moveTo>
                    <a:pt x="215504" y="109250"/>
                  </a:moveTo>
                  <a:lnTo>
                    <a:pt x="215504" y="115335"/>
                  </a:lnTo>
                  <a:lnTo>
                    <a:pt x="209098" y="115335"/>
                  </a:lnTo>
                  <a:lnTo>
                    <a:pt x="209098" y="109250"/>
                  </a:lnTo>
                  <a:close/>
                  <a:moveTo>
                    <a:pt x="222230" y="109250"/>
                  </a:moveTo>
                  <a:lnTo>
                    <a:pt x="222230" y="115335"/>
                  </a:lnTo>
                  <a:lnTo>
                    <a:pt x="215843" y="115335"/>
                  </a:lnTo>
                  <a:lnTo>
                    <a:pt x="215843" y="109250"/>
                  </a:lnTo>
                  <a:close/>
                  <a:moveTo>
                    <a:pt x="228975" y="109250"/>
                  </a:moveTo>
                  <a:lnTo>
                    <a:pt x="228975" y="115335"/>
                  </a:lnTo>
                  <a:lnTo>
                    <a:pt x="222569" y="115335"/>
                  </a:lnTo>
                  <a:lnTo>
                    <a:pt x="222569" y="109250"/>
                  </a:lnTo>
                  <a:close/>
                  <a:moveTo>
                    <a:pt x="235701" y="109250"/>
                  </a:moveTo>
                  <a:lnTo>
                    <a:pt x="235701" y="115335"/>
                  </a:lnTo>
                  <a:lnTo>
                    <a:pt x="229296" y="115335"/>
                  </a:lnTo>
                  <a:lnTo>
                    <a:pt x="229296" y="109250"/>
                  </a:lnTo>
                  <a:close/>
                  <a:moveTo>
                    <a:pt x="242428" y="109250"/>
                  </a:moveTo>
                  <a:lnTo>
                    <a:pt x="242428" y="115335"/>
                  </a:lnTo>
                  <a:lnTo>
                    <a:pt x="236040" y="115335"/>
                  </a:lnTo>
                  <a:lnTo>
                    <a:pt x="236040" y="109250"/>
                  </a:lnTo>
                  <a:close/>
                  <a:moveTo>
                    <a:pt x="249173" y="109250"/>
                  </a:moveTo>
                  <a:lnTo>
                    <a:pt x="249173" y="115335"/>
                  </a:lnTo>
                  <a:lnTo>
                    <a:pt x="242767" y="115335"/>
                  </a:lnTo>
                  <a:lnTo>
                    <a:pt x="242767" y="109250"/>
                  </a:lnTo>
                  <a:close/>
                  <a:moveTo>
                    <a:pt x="255899" y="109250"/>
                  </a:moveTo>
                  <a:lnTo>
                    <a:pt x="255899" y="115335"/>
                  </a:lnTo>
                  <a:lnTo>
                    <a:pt x="249512" y="115335"/>
                  </a:lnTo>
                  <a:lnTo>
                    <a:pt x="249512" y="109250"/>
                  </a:lnTo>
                  <a:close/>
                  <a:moveTo>
                    <a:pt x="262644" y="109250"/>
                  </a:moveTo>
                  <a:lnTo>
                    <a:pt x="262644" y="115335"/>
                  </a:lnTo>
                  <a:lnTo>
                    <a:pt x="256238" y="115335"/>
                  </a:lnTo>
                  <a:lnTo>
                    <a:pt x="256238" y="109250"/>
                  </a:lnTo>
                  <a:close/>
                  <a:moveTo>
                    <a:pt x="269370" y="109250"/>
                  </a:moveTo>
                  <a:lnTo>
                    <a:pt x="269370" y="115335"/>
                  </a:lnTo>
                  <a:lnTo>
                    <a:pt x="262983" y="115335"/>
                  </a:lnTo>
                  <a:lnTo>
                    <a:pt x="262983" y="109250"/>
                  </a:lnTo>
                  <a:close/>
                  <a:moveTo>
                    <a:pt x="276115" y="109250"/>
                  </a:moveTo>
                  <a:lnTo>
                    <a:pt x="276115" y="115335"/>
                  </a:lnTo>
                  <a:lnTo>
                    <a:pt x="269709" y="115335"/>
                  </a:lnTo>
                  <a:lnTo>
                    <a:pt x="269709" y="109250"/>
                  </a:lnTo>
                  <a:close/>
                  <a:moveTo>
                    <a:pt x="282842" y="109250"/>
                  </a:moveTo>
                  <a:lnTo>
                    <a:pt x="282842" y="115335"/>
                  </a:lnTo>
                  <a:lnTo>
                    <a:pt x="276436" y="115335"/>
                  </a:lnTo>
                  <a:lnTo>
                    <a:pt x="276436" y="109250"/>
                  </a:lnTo>
                  <a:close/>
                  <a:moveTo>
                    <a:pt x="6745" y="115656"/>
                  </a:moveTo>
                  <a:lnTo>
                    <a:pt x="6745" y="121740"/>
                  </a:lnTo>
                  <a:lnTo>
                    <a:pt x="339" y="121740"/>
                  </a:lnTo>
                  <a:lnTo>
                    <a:pt x="339" y="115656"/>
                  </a:lnTo>
                  <a:close/>
                  <a:moveTo>
                    <a:pt x="13471" y="115656"/>
                  </a:moveTo>
                  <a:lnTo>
                    <a:pt x="13471" y="121740"/>
                  </a:lnTo>
                  <a:lnTo>
                    <a:pt x="7066" y="121740"/>
                  </a:lnTo>
                  <a:lnTo>
                    <a:pt x="7066" y="115656"/>
                  </a:lnTo>
                  <a:close/>
                  <a:moveTo>
                    <a:pt x="20198" y="115656"/>
                  </a:moveTo>
                  <a:lnTo>
                    <a:pt x="20198" y="121740"/>
                  </a:lnTo>
                  <a:lnTo>
                    <a:pt x="13810" y="121740"/>
                  </a:lnTo>
                  <a:lnTo>
                    <a:pt x="13810" y="115656"/>
                  </a:lnTo>
                  <a:close/>
                  <a:moveTo>
                    <a:pt x="26942" y="115656"/>
                  </a:moveTo>
                  <a:lnTo>
                    <a:pt x="26942" y="121740"/>
                  </a:lnTo>
                  <a:lnTo>
                    <a:pt x="20537" y="121740"/>
                  </a:lnTo>
                  <a:lnTo>
                    <a:pt x="20537" y="115656"/>
                  </a:lnTo>
                  <a:close/>
                  <a:moveTo>
                    <a:pt x="33669" y="115656"/>
                  </a:moveTo>
                  <a:lnTo>
                    <a:pt x="33669" y="121740"/>
                  </a:lnTo>
                  <a:lnTo>
                    <a:pt x="27281" y="121740"/>
                  </a:lnTo>
                  <a:lnTo>
                    <a:pt x="27281" y="115656"/>
                  </a:lnTo>
                  <a:close/>
                  <a:moveTo>
                    <a:pt x="40414" y="115656"/>
                  </a:moveTo>
                  <a:lnTo>
                    <a:pt x="40414" y="121740"/>
                  </a:lnTo>
                  <a:lnTo>
                    <a:pt x="34008" y="121740"/>
                  </a:lnTo>
                  <a:lnTo>
                    <a:pt x="34008" y="115656"/>
                  </a:lnTo>
                  <a:close/>
                  <a:moveTo>
                    <a:pt x="47140" y="115656"/>
                  </a:moveTo>
                  <a:lnTo>
                    <a:pt x="47140" y="121740"/>
                  </a:lnTo>
                  <a:lnTo>
                    <a:pt x="40753" y="121740"/>
                  </a:lnTo>
                  <a:lnTo>
                    <a:pt x="40753" y="115656"/>
                  </a:lnTo>
                  <a:close/>
                  <a:moveTo>
                    <a:pt x="53885" y="115656"/>
                  </a:moveTo>
                  <a:lnTo>
                    <a:pt x="53885" y="121740"/>
                  </a:lnTo>
                  <a:lnTo>
                    <a:pt x="47479" y="121740"/>
                  </a:lnTo>
                  <a:lnTo>
                    <a:pt x="47479" y="115656"/>
                  </a:lnTo>
                  <a:close/>
                  <a:moveTo>
                    <a:pt x="60611" y="115656"/>
                  </a:moveTo>
                  <a:lnTo>
                    <a:pt x="60611" y="121740"/>
                  </a:lnTo>
                  <a:lnTo>
                    <a:pt x="54206" y="121740"/>
                  </a:lnTo>
                  <a:lnTo>
                    <a:pt x="54206" y="115656"/>
                  </a:lnTo>
                  <a:close/>
                  <a:moveTo>
                    <a:pt x="67338" y="115656"/>
                  </a:moveTo>
                  <a:lnTo>
                    <a:pt x="67338" y="121740"/>
                  </a:lnTo>
                  <a:lnTo>
                    <a:pt x="60950" y="121740"/>
                  </a:lnTo>
                  <a:lnTo>
                    <a:pt x="60950" y="115656"/>
                  </a:lnTo>
                  <a:close/>
                  <a:moveTo>
                    <a:pt x="74083" y="115656"/>
                  </a:moveTo>
                  <a:lnTo>
                    <a:pt x="74083" y="121740"/>
                  </a:lnTo>
                  <a:lnTo>
                    <a:pt x="67677" y="121740"/>
                  </a:lnTo>
                  <a:lnTo>
                    <a:pt x="67677" y="115656"/>
                  </a:lnTo>
                  <a:close/>
                  <a:moveTo>
                    <a:pt x="80809" y="115656"/>
                  </a:moveTo>
                  <a:lnTo>
                    <a:pt x="80809" y="121740"/>
                  </a:lnTo>
                  <a:lnTo>
                    <a:pt x="74422" y="121740"/>
                  </a:lnTo>
                  <a:lnTo>
                    <a:pt x="74422" y="115656"/>
                  </a:lnTo>
                  <a:close/>
                  <a:moveTo>
                    <a:pt x="87554" y="115656"/>
                  </a:moveTo>
                  <a:lnTo>
                    <a:pt x="87554" y="121740"/>
                  </a:lnTo>
                  <a:lnTo>
                    <a:pt x="81148" y="121740"/>
                  </a:lnTo>
                  <a:lnTo>
                    <a:pt x="81148" y="115656"/>
                  </a:lnTo>
                  <a:close/>
                  <a:moveTo>
                    <a:pt x="94281" y="115656"/>
                  </a:moveTo>
                  <a:lnTo>
                    <a:pt x="94281" y="121740"/>
                  </a:lnTo>
                  <a:lnTo>
                    <a:pt x="87893" y="121740"/>
                  </a:lnTo>
                  <a:lnTo>
                    <a:pt x="87893" y="115656"/>
                  </a:lnTo>
                  <a:close/>
                  <a:moveTo>
                    <a:pt x="101007" y="115656"/>
                  </a:moveTo>
                  <a:lnTo>
                    <a:pt x="101007" y="121740"/>
                  </a:lnTo>
                  <a:lnTo>
                    <a:pt x="94620" y="121740"/>
                  </a:lnTo>
                  <a:lnTo>
                    <a:pt x="94620" y="115656"/>
                  </a:lnTo>
                  <a:close/>
                  <a:moveTo>
                    <a:pt x="107752" y="115656"/>
                  </a:moveTo>
                  <a:lnTo>
                    <a:pt x="107752" y="121740"/>
                  </a:lnTo>
                  <a:lnTo>
                    <a:pt x="101346" y="121740"/>
                  </a:lnTo>
                  <a:lnTo>
                    <a:pt x="101346" y="115656"/>
                  </a:lnTo>
                  <a:close/>
                  <a:moveTo>
                    <a:pt x="114478" y="115656"/>
                  </a:moveTo>
                  <a:lnTo>
                    <a:pt x="114478" y="121740"/>
                  </a:lnTo>
                  <a:lnTo>
                    <a:pt x="108091" y="121740"/>
                  </a:lnTo>
                  <a:lnTo>
                    <a:pt x="108091" y="115656"/>
                  </a:lnTo>
                  <a:close/>
                  <a:moveTo>
                    <a:pt x="121223" y="115656"/>
                  </a:moveTo>
                  <a:lnTo>
                    <a:pt x="121223" y="121740"/>
                  </a:lnTo>
                  <a:lnTo>
                    <a:pt x="114817" y="121740"/>
                  </a:lnTo>
                  <a:lnTo>
                    <a:pt x="114817" y="115656"/>
                  </a:lnTo>
                  <a:close/>
                  <a:moveTo>
                    <a:pt x="127950" y="115656"/>
                  </a:moveTo>
                  <a:lnTo>
                    <a:pt x="127950" y="121740"/>
                  </a:lnTo>
                  <a:lnTo>
                    <a:pt x="121562" y="121740"/>
                  </a:lnTo>
                  <a:lnTo>
                    <a:pt x="121562" y="115656"/>
                  </a:lnTo>
                  <a:close/>
                  <a:moveTo>
                    <a:pt x="134694" y="115656"/>
                  </a:moveTo>
                  <a:lnTo>
                    <a:pt x="134694" y="121740"/>
                  </a:lnTo>
                  <a:lnTo>
                    <a:pt x="128289" y="121740"/>
                  </a:lnTo>
                  <a:lnTo>
                    <a:pt x="128289" y="115656"/>
                  </a:lnTo>
                  <a:close/>
                  <a:moveTo>
                    <a:pt x="141421" y="115656"/>
                  </a:moveTo>
                  <a:lnTo>
                    <a:pt x="141421" y="121740"/>
                  </a:lnTo>
                  <a:lnTo>
                    <a:pt x="135033" y="121740"/>
                  </a:lnTo>
                  <a:lnTo>
                    <a:pt x="135033" y="115656"/>
                  </a:lnTo>
                  <a:close/>
                  <a:moveTo>
                    <a:pt x="148148" y="115656"/>
                  </a:moveTo>
                  <a:lnTo>
                    <a:pt x="148148" y="121740"/>
                  </a:lnTo>
                  <a:lnTo>
                    <a:pt x="141760" y="121740"/>
                  </a:lnTo>
                  <a:lnTo>
                    <a:pt x="141760" y="115656"/>
                  </a:lnTo>
                  <a:close/>
                  <a:moveTo>
                    <a:pt x="154892" y="115656"/>
                  </a:moveTo>
                  <a:lnTo>
                    <a:pt x="154892" y="121740"/>
                  </a:lnTo>
                  <a:lnTo>
                    <a:pt x="148487" y="121740"/>
                  </a:lnTo>
                  <a:lnTo>
                    <a:pt x="148487" y="115656"/>
                  </a:lnTo>
                  <a:close/>
                  <a:moveTo>
                    <a:pt x="161619" y="115656"/>
                  </a:moveTo>
                  <a:lnTo>
                    <a:pt x="161619" y="121740"/>
                  </a:lnTo>
                  <a:lnTo>
                    <a:pt x="155231" y="121740"/>
                  </a:lnTo>
                  <a:lnTo>
                    <a:pt x="155231" y="115656"/>
                  </a:lnTo>
                  <a:close/>
                  <a:moveTo>
                    <a:pt x="168363" y="115656"/>
                  </a:moveTo>
                  <a:lnTo>
                    <a:pt x="168363" y="121740"/>
                  </a:lnTo>
                  <a:lnTo>
                    <a:pt x="161958" y="121740"/>
                  </a:lnTo>
                  <a:lnTo>
                    <a:pt x="161958" y="115656"/>
                  </a:lnTo>
                  <a:close/>
                  <a:moveTo>
                    <a:pt x="175090" y="115656"/>
                  </a:moveTo>
                  <a:lnTo>
                    <a:pt x="175090" y="121740"/>
                  </a:lnTo>
                  <a:lnTo>
                    <a:pt x="168702" y="121740"/>
                  </a:lnTo>
                  <a:lnTo>
                    <a:pt x="168702" y="115656"/>
                  </a:lnTo>
                  <a:close/>
                  <a:moveTo>
                    <a:pt x="181834" y="115656"/>
                  </a:moveTo>
                  <a:lnTo>
                    <a:pt x="181834" y="121740"/>
                  </a:lnTo>
                  <a:lnTo>
                    <a:pt x="175429" y="121740"/>
                  </a:lnTo>
                  <a:lnTo>
                    <a:pt x="175429" y="115656"/>
                  </a:lnTo>
                  <a:close/>
                  <a:moveTo>
                    <a:pt x="188561" y="115656"/>
                  </a:moveTo>
                  <a:lnTo>
                    <a:pt x="188561" y="121740"/>
                  </a:lnTo>
                  <a:lnTo>
                    <a:pt x="182173" y="121740"/>
                  </a:lnTo>
                  <a:lnTo>
                    <a:pt x="182173" y="115656"/>
                  </a:lnTo>
                  <a:close/>
                  <a:moveTo>
                    <a:pt x="195288" y="115656"/>
                  </a:moveTo>
                  <a:lnTo>
                    <a:pt x="195288" y="121740"/>
                  </a:lnTo>
                  <a:lnTo>
                    <a:pt x="188900" y="121740"/>
                  </a:lnTo>
                  <a:lnTo>
                    <a:pt x="188900" y="115656"/>
                  </a:lnTo>
                  <a:close/>
                  <a:moveTo>
                    <a:pt x="202032" y="115656"/>
                  </a:moveTo>
                  <a:lnTo>
                    <a:pt x="202032" y="121740"/>
                  </a:lnTo>
                  <a:lnTo>
                    <a:pt x="195627" y="121740"/>
                  </a:lnTo>
                  <a:lnTo>
                    <a:pt x="195627" y="115656"/>
                  </a:lnTo>
                  <a:close/>
                  <a:moveTo>
                    <a:pt x="208759" y="115656"/>
                  </a:moveTo>
                  <a:lnTo>
                    <a:pt x="208759" y="121740"/>
                  </a:lnTo>
                  <a:lnTo>
                    <a:pt x="202371" y="121740"/>
                  </a:lnTo>
                  <a:lnTo>
                    <a:pt x="202371" y="115656"/>
                  </a:lnTo>
                  <a:close/>
                  <a:moveTo>
                    <a:pt x="215504" y="115656"/>
                  </a:moveTo>
                  <a:lnTo>
                    <a:pt x="215504" y="121740"/>
                  </a:lnTo>
                  <a:lnTo>
                    <a:pt x="209098" y="121740"/>
                  </a:lnTo>
                  <a:lnTo>
                    <a:pt x="209098" y="115656"/>
                  </a:lnTo>
                  <a:close/>
                  <a:moveTo>
                    <a:pt x="222230" y="115656"/>
                  </a:moveTo>
                  <a:lnTo>
                    <a:pt x="222230" y="121740"/>
                  </a:lnTo>
                  <a:lnTo>
                    <a:pt x="215843" y="121740"/>
                  </a:lnTo>
                  <a:lnTo>
                    <a:pt x="215843" y="115656"/>
                  </a:lnTo>
                  <a:close/>
                  <a:moveTo>
                    <a:pt x="228975" y="115656"/>
                  </a:moveTo>
                  <a:lnTo>
                    <a:pt x="228975" y="121740"/>
                  </a:lnTo>
                  <a:lnTo>
                    <a:pt x="222569" y="121740"/>
                  </a:lnTo>
                  <a:lnTo>
                    <a:pt x="222569" y="115656"/>
                  </a:lnTo>
                  <a:close/>
                  <a:moveTo>
                    <a:pt x="235701" y="115656"/>
                  </a:moveTo>
                  <a:lnTo>
                    <a:pt x="235701" y="121740"/>
                  </a:lnTo>
                  <a:lnTo>
                    <a:pt x="229296" y="121740"/>
                  </a:lnTo>
                  <a:lnTo>
                    <a:pt x="229296" y="115656"/>
                  </a:lnTo>
                  <a:close/>
                  <a:moveTo>
                    <a:pt x="242428" y="115656"/>
                  </a:moveTo>
                  <a:lnTo>
                    <a:pt x="242428" y="121740"/>
                  </a:lnTo>
                  <a:lnTo>
                    <a:pt x="236040" y="121740"/>
                  </a:lnTo>
                  <a:lnTo>
                    <a:pt x="236040" y="115656"/>
                  </a:lnTo>
                  <a:close/>
                  <a:moveTo>
                    <a:pt x="249173" y="115656"/>
                  </a:moveTo>
                  <a:lnTo>
                    <a:pt x="249173" y="121740"/>
                  </a:lnTo>
                  <a:lnTo>
                    <a:pt x="242767" y="121740"/>
                  </a:lnTo>
                  <a:lnTo>
                    <a:pt x="242767" y="115656"/>
                  </a:lnTo>
                  <a:close/>
                  <a:moveTo>
                    <a:pt x="255899" y="115656"/>
                  </a:moveTo>
                  <a:lnTo>
                    <a:pt x="255899" y="121740"/>
                  </a:lnTo>
                  <a:lnTo>
                    <a:pt x="249512" y="121740"/>
                  </a:lnTo>
                  <a:lnTo>
                    <a:pt x="249512" y="115656"/>
                  </a:lnTo>
                  <a:close/>
                  <a:moveTo>
                    <a:pt x="262644" y="115656"/>
                  </a:moveTo>
                  <a:lnTo>
                    <a:pt x="262644" y="121740"/>
                  </a:lnTo>
                  <a:lnTo>
                    <a:pt x="256238" y="121740"/>
                  </a:lnTo>
                  <a:lnTo>
                    <a:pt x="256238" y="115656"/>
                  </a:lnTo>
                  <a:close/>
                  <a:moveTo>
                    <a:pt x="269370" y="115656"/>
                  </a:moveTo>
                  <a:lnTo>
                    <a:pt x="269370" y="121740"/>
                  </a:lnTo>
                  <a:lnTo>
                    <a:pt x="262983" y="121740"/>
                  </a:lnTo>
                  <a:lnTo>
                    <a:pt x="262983" y="115656"/>
                  </a:lnTo>
                  <a:close/>
                  <a:moveTo>
                    <a:pt x="276115" y="115656"/>
                  </a:moveTo>
                  <a:lnTo>
                    <a:pt x="276115" y="121740"/>
                  </a:lnTo>
                  <a:lnTo>
                    <a:pt x="269709" y="121740"/>
                  </a:lnTo>
                  <a:lnTo>
                    <a:pt x="269709" y="115656"/>
                  </a:lnTo>
                  <a:close/>
                  <a:moveTo>
                    <a:pt x="282842" y="115656"/>
                  </a:moveTo>
                  <a:lnTo>
                    <a:pt x="282842" y="121740"/>
                  </a:lnTo>
                  <a:lnTo>
                    <a:pt x="276436" y="121740"/>
                  </a:lnTo>
                  <a:lnTo>
                    <a:pt x="276436" y="115656"/>
                  </a:lnTo>
                  <a:close/>
                  <a:moveTo>
                    <a:pt x="6745" y="122061"/>
                  </a:moveTo>
                  <a:lnTo>
                    <a:pt x="6745" y="128146"/>
                  </a:lnTo>
                  <a:lnTo>
                    <a:pt x="339" y="128146"/>
                  </a:lnTo>
                  <a:lnTo>
                    <a:pt x="339" y="122061"/>
                  </a:lnTo>
                  <a:close/>
                  <a:moveTo>
                    <a:pt x="13471" y="122061"/>
                  </a:moveTo>
                  <a:lnTo>
                    <a:pt x="13471" y="128146"/>
                  </a:lnTo>
                  <a:lnTo>
                    <a:pt x="7066" y="128146"/>
                  </a:lnTo>
                  <a:lnTo>
                    <a:pt x="7066" y="122061"/>
                  </a:lnTo>
                  <a:close/>
                  <a:moveTo>
                    <a:pt x="20198" y="122061"/>
                  </a:moveTo>
                  <a:lnTo>
                    <a:pt x="20198" y="128146"/>
                  </a:lnTo>
                  <a:lnTo>
                    <a:pt x="13810" y="128146"/>
                  </a:lnTo>
                  <a:lnTo>
                    <a:pt x="13810" y="122061"/>
                  </a:lnTo>
                  <a:close/>
                  <a:moveTo>
                    <a:pt x="26942" y="122061"/>
                  </a:moveTo>
                  <a:lnTo>
                    <a:pt x="26942" y="128146"/>
                  </a:lnTo>
                  <a:lnTo>
                    <a:pt x="20537" y="128146"/>
                  </a:lnTo>
                  <a:lnTo>
                    <a:pt x="20537" y="122061"/>
                  </a:lnTo>
                  <a:close/>
                  <a:moveTo>
                    <a:pt x="33669" y="122061"/>
                  </a:moveTo>
                  <a:lnTo>
                    <a:pt x="33669" y="128146"/>
                  </a:lnTo>
                  <a:lnTo>
                    <a:pt x="27281" y="128146"/>
                  </a:lnTo>
                  <a:lnTo>
                    <a:pt x="27281" y="122061"/>
                  </a:lnTo>
                  <a:close/>
                  <a:moveTo>
                    <a:pt x="40414" y="122061"/>
                  </a:moveTo>
                  <a:lnTo>
                    <a:pt x="40414" y="128146"/>
                  </a:lnTo>
                  <a:lnTo>
                    <a:pt x="34008" y="128146"/>
                  </a:lnTo>
                  <a:lnTo>
                    <a:pt x="34008" y="122061"/>
                  </a:lnTo>
                  <a:close/>
                  <a:moveTo>
                    <a:pt x="47140" y="122061"/>
                  </a:moveTo>
                  <a:lnTo>
                    <a:pt x="47140" y="128146"/>
                  </a:lnTo>
                  <a:lnTo>
                    <a:pt x="40753" y="128146"/>
                  </a:lnTo>
                  <a:lnTo>
                    <a:pt x="40753" y="122061"/>
                  </a:lnTo>
                  <a:close/>
                  <a:moveTo>
                    <a:pt x="53885" y="122061"/>
                  </a:moveTo>
                  <a:lnTo>
                    <a:pt x="53885" y="128146"/>
                  </a:lnTo>
                  <a:lnTo>
                    <a:pt x="47479" y="128146"/>
                  </a:lnTo>
                  <a:lnTo>
                    <a:pt x="47479" y="122061"/>
                  </a:lnTo>
                  <a:close/>
                  <a:moveTo>
                    <a:pt x="60611" y="122061"/>
                  </a:moveTo>
                  <a:lnTo>
                    <a:pt x="60611" y="128146"/>
                  </a:lnTo>
                  <a:lnTo>
                    <a:pt x="54206" y="128146"/>
                  </a:lnTo>
                  <a:lnTo>
                    <a:pt x="54206" y="122061"/>
                  </a:lnTo>
                  <a:close/>
                  <a:moveTo>
                    <a:pt x="67338" y="122061"/>
                  </a:moveTo>
                  <a:lnTo>
                    <a:pt x="67338" y="128146"/>
                  </a:lnTo>
                  <a:lnTo>
                    <a:pt x="60950" y="128146"/>
                  </a:lnTo>
                  <a:lnTo>
                    <a:pt x="60950" y="122061"/>
                  </a:lnTo>
                  <a:close/>
                  <a:moveTo>
                    <a:pt x="74083" y="122061"/>
                  </a:moveTo>
                  <a:lnTo>
                    <a:pt x="74083" y="128146"/>
                  </a:lnTo>
                  <a:lnTo>
                    <a:pt x="67677" y="128146"/>
                  </a:lnTo>
                  <a:lnTo>
                    <a:pt x="67677" y="122061"/>
                  </a:lnTo>
                  <a:close/>
                  <a:moveTo>
                    <a:pt x="80809" y="122061"/>
                  </a:moveTo>
                  <a:lnTo>
                    <a:pt x="80809" y="128146"/>
                  </a:lnTo>
                  <a:lnTo>
                    <a:pt x="74422" y="128146"/>
                  </a:lnTo>
                  <a:lnTo>
                    <a:pt x="74422" y="122061"/>
                  </a:lnTo>
                  <a:close/>
                  <a:moveTo>
                    <a:pt x="87554" y="122061"/>
                  </a:moveTo>
                  <a:lnTo>
                    <a:pt x="87554" y="128146"/>
                  </a:lnTo>
                  <a:lnTo>
                    <a:pt x="81148" y="128146"/>
                  </a:lnTo>
                  <a:lnTo>
                    <a:pt x="81148" y="122061"/>
                  </a:lnTo>
                  <a:close/>
                  <a:moveTo>
                    <a:pt x="94281" y="122061"/>
                  </a:moveTo>
                  <a:lnTo>
                    <a:pt x="94281" y="128146"/>
                  </a:lnTo>
                  <a:lnTo>
                    <a:pt x="87893" y="128146"/>
                  </a:lnTo>
                  <a:lnTo>
                    <a:pt x="87893" y="122061"/>
                  </a:lnTo>
                  <a:close/>
                  <a:moveTo>
                    <a:pt x="101007" y="122061"/>
                  </a:moveTo>
                  <a:lnTo>
                    <a:pt x="101007" y="128146"/>
                  </a:lnTo>
                  <a:lnTo>
                    <a:pt x="94620" y="128146"/>
                  </a:lnTo>
                  <a:lnTo>
                    <a:pt x="94620" y="122061"/>
                  </a:lnTo>
                  <a:close/>
                  <a:moveTo>
                    <a:pt x="107752" y="122061"/>
                  </a:moveTo>
                  <a:lnTo>
                    <a:pt x="107752" y="128146"/>
                  </a:lnTo>
                  <a:lnTo>
                    <a:pt x="101346" y="128146"/>
                  </a:lnTo>
                  <a:lnTo>
                    <a:pt x="101346" y="122061"/>
                  </a:lnTo>
                  <a:close/>
                  <a:moveTo>
                    <a:pt x="114478" y="122061"/>
                  </a:moveTo>
                  <a:lnTo>
                    <a:pt x="114478" y="128146"/>
                  </a:lnTo>
                  <a:lnTo>
                    <a:pt x="108091" y="128146"/>
                  </a:lnTo>
                  <a:lnTo>
                    <a:pt x="108091" y="122061"/>
                  </a:lnTo>
                  <a:close/>
                  <a:moveTo>
                    <a:pt x="121223" y="122061"/>
                  </a:moveTo>
                  <a:lnTo>
                    <a:pt x="121223" y="128146"/>
                  </a:lnTo>
                  <a:lnTo>
                    <a:pt x="114817" y="128146"/>
                  </a:lnTo>
                  <a:lnTo>
                    <a:pt x="114817" y="122061"/>
                  </a:lnTo>
                  <a:close/>
                  <a:moveTo>
                    <a:pt x="127950" y="122061"/>
                  </a:moveTo>
                  <a:lnTo>
                    <a:pt x="127950" y="128146"/>
                  </a:lnTo>
                  <a:lnTo>
                    <a:pt x="121562" y="128146"/>
                  </a:lnTo>
                  <a:lnTo>
                    <a:pt x="121562" y="122061"/>
                  </a:lnTo>
                  <a:close/>
                  <a:moveTo>
                    <a:pt x="134694" y="122061"/>
                  </a:moveTo>
                  <a:lnTo>
                    <a:pt x="134694" y="128146"/>
                  </a:lnTo>
                  <a:lnTo>
                    <a:pt x="128289" y="128146"/>
                  </a:lnTo>
                  <a:lnTo>
                    <a:pt x="128289" y="122061"/>
                  </a:lnTo>
                  <a:close/>
                  <a:moveTo>
                    <a:pt x="141421" y="122061"/>
                  </a:moveTo>
                  <a:lnTo>
                    <a:pt x="141421" y="128146"/>
                  </a:lnTo>
                  <a:lnTo>
                    <a:pt x="135033" y="128146"/>
                  </a:lnTo>
                  <a:lnTo>
                    <a:pt x="135033" y="122061"/>
                  </a:lnTo>
                  <a:close/>
                  <a:moveTo>
                    <a:pt x="148148" y="122061"/>
                  </a:moveTo>
                  <a:lnTo>
                    <a:pt x="148148" y="128146"/>
                  </a:lnTo>
                  <a:lnTo>
                    <a:pt x="141760" y="128146"/>
                  </a:lnTo>
                  <a:lnTo>
                    <a:pt x="141760" y="122061"/>
                  </a:lnTo>
                  <a:close/>
                  <a:moveTo>
                    <a:pt x="154892" y="122061"/>
                  </a:moveTo>
                  <a:lnTo>
                    <a:pt x="154892" y="128146"/>
                  </a:lnTo>
                  <a:lnTo>
                    <a:pt x="148487" y="128146"/>
                  </a:lnTo>
                  <a:lnTo>
                    <a:pt x="148487" y="122061"/>
                  </a:lnTo>
                  <a:close/>
                  <a:moveTo>
                    <a:pt x="161619" y="122061"/>
                  </a:moveTo>
                  <a:lnTo>
                    <a:pt x="161619" y="128146"/>
                  </a:lnTo>
                  <a:lnTo>
                    <a:pt x="155231" y="128146"/>
                  </a:lnTo>
                  <a:lnTo>
                    <a:pt x="155231" y="122061"/>
                  </a:lnTo>
                  <a:close/>
                  <a:moveTo>
                    <a:pt x="168363" y="122061"/>
                  </a:moveTo>
                  <a:lnTo>
                    <a:pt x="168363" y="128146"/>
                  </a:lnTo>
                  <a:lnTo>
                    <a:pt x="161958" y="128146"/>
                  </a:lnTo>
                  <a:lnTo>
                    <a:pt x="161958" y="122061"/>
                  </a:lnTo>
                  <a:close/>
                  <a:moveTo>
                    <a:pt x="175090" y="122061"/>
                  </a:moveTo>
                  <a:lnTo>
                    <a:pt x="175090" y="128146"/>
                  </a:lnTo>
                  <a:lnTo>
                    <a:pt x="168702" y="128146"/>
                  </a:lnTo>
                  <a:lnTo>
                    <a:pt x="168702" y="122061"/>
                  </a:lnTo>
                  <a:close/>
                  <a:moveTo>
                    <a:pt x="181834" y="122061"/>
                  </a:moveTo>
                  <a:lnTo>
                    <a:pt x="181834" y="128146"/>
                  </a:lnTo>
                  <a:lnTo>
                    <a:pt x="175429" y="128146"/>
                  </a:lnTo>
                  <a:lnTo>
                    <a:pt x="175429" y="122061"/>
                  </a:lnTo>
                  <a:close/>
                  <a:moveTo>
                    <a:pt x="188561" y="122061"/>
                  </a:moveTo>
                  <a:lnTo>
                    <a:pt x="188561" y="128146"/>
                  </a:lnTo>
                  <a:lnTo>
                    <a:pt x="182173" y="128146"/>
                  </a:lnTo>
                  <a:lnTo>
                    <a:pt x="182173" y="122061"/>
                  </a:lnTo>
                  <a:close/>
                  <a:moveTo>
                    <a:pt x="195288" y="122061"/>
                  </a:moveTo>
                  <a:lnTo>
                    <a:pt x="195288" y="128146"/>
                  </a:lnTo>
                  <a:lnTo>
                    <a:pt x="188900" y="128146"/>
                  </a:lnTo>
                  <a:lnTo>
                    <a:pt x="188900" y="122061"/>
                  </a:lnTo>
                  <a:close/>
                  <a:moveTo>
                    <a:pt x="202032" y="122061"/>
                  </a:moveTo>
                  <a:lnTo>
                    <a:pt x="202032" y="128146"/>
                  </a:lnTo>
                  <a:lnTo>
                    <a:pt x="195627" y="128146"/>
                  </a:lnTo>
                  <a:lnTo>
                    <a:pt x="195627" y="122061"/>
                  </a:lnTo>
                  <a:close/>
                  <a:moveTo>
                    <a:pt x="208759" y="122061"/>
                  </a:moveTo>
                  <a:lnTo>
                    <a:pt x="208759" y="128146"/>
                  </a:lnTo>
                  <a:lnTo>
                    <a:pt x="202371" y="128146"/>
                  </a:lnTo>
                  <a:lnTo>
                    <a:pt x="202371" y="122061"/>
                  </a:lnTo>
                  <a:close/>
                  <a:moveTo>
                    <a:pt x="215504" y="122061"/>
                  </a:moveTo>
                  <a:lnTo>
                    <a:pt x="215504" y="128146"/>
                  </a:lnTo>
                  <a:lnTo>
                    <a:pt x="209098" y="128146"/>
                  </a:lnTo>
                  <a:lnTo>
                    <a:pt x="209098" y="122061"/>
                  </a:lnTo>
                  <a:close/>
                  <a:moveTo>
                    <a:pt x="222230" y="122061"/>
                  </a:moveTo>
                  <a:lnTo>
                    <a:pt x="222230" y="128146"/>
                  </a:lnTo>
                  <a:lnTo>
                    <a:pt x="215843" y="128146"/>
                  </a:lnTo>
                  <a:lnTo>
                    <a:pt x="215843" y="122061"/>
                  </a:lnTo>
                  <a:close/>
                  <a:moveTo>
                    <a:pt x="228975" y="122061"/>
                  </a:moveTo>
                  <a:lnTo>
                    <a:pt x="228975" y="128146"/>
                  </a:lnTo>
                  <a:lnTo>
                    <a:pt x="222569" y="128146"/>
                  </a:lnTo>
                  <a:lnTo>
                    <a:pt x="222569" y="122061"/>
                  </a:lnTo>
                  <a:close/>
                  <a:moveTo>
                    <a:pt x="235701" y="122061"/>
                  </a:moveTo>
                  <a:lnTo>
                    <a:pt x="235701" y="128146"/>
                  </a:lnTo>
                  <a:lnTo>
                    <a:pt x="229296" y="128146"/>
                  </a:lnTo>
                  <a:lnTo>
                    <a:pt x="229296" y="122061"/>
                  </a:lnTo>
                  <a:close/>
                  <a:moveTo>
                    <a:pt x="242428" y="122061"/>
                  </a:moveTo>
                  <a:lnTo>
                    <a:pt x="242428" y="128146"/>
                  </a:lnTo>
                  <a:lnTo>
                    <a:pt x="236040" y="128146"/>
                  </a:lnTo>
                  <a:lnTo>
                    <a:pt x="236040" y="122061"/>
                  </a:lnTo>
                  <a:close/>
                  <a:moveTo>
                    <a:pt x="249173" y="122061"/>
                  </a:moveTo>
                  <a:lnTo>
                    <a:pt x="249173" y="128146"/>
                  </a:lnTo>
                  <a:lnTo>
                    <a:pt x="242767" y="128146"/>
                  </a:lnTo>
                  <a:lnTo>
                    <a:pt x="242767" y="122061"/>
                  </a:lnTo>
                  <a:close/>
                  <a:moveTo>
                    <a:pt x="255899" y="122061"/>
                  </a:moveTo>
                  <a:lnTo>
                    <a:pt x="255899" y="128146"/>
                  </a:lnTo>
                  <a:lnTo>
                    <a:pt x="249512" y="128146"/>
                  </a:lnTo>
                  <a:lnTo>
                    <a:pt x="249512" y="122061"/>
                  </a:lnTo>
                  <a:close/>
                  <a:moveTo>
                    <a:pt x="262644" y="122061"/>
                  </a:moveTo>
                  <a:lnTo>
                    <a:pt x="262644" y="128146"/>
                  </a:lnTo>
                  <a:lnTo>
                    <a:pt x="256238" y="128146"/>
                  </a:lnTo>
                  <a:lnTo>
                    <a:pt x="256238" y="122061"/>
                  </a:lnTo>
                  <a:close/>
                  <a:moveTo>
                    <a:pt x="269370" y="122061"/>
                  </a:moveTo>
                  <a:lnTo>
                    <a:pt x="269370" y="128146"/>
                  </a:lnTo>
                  <a:lnTo>
                    <a:pt x="262983" y="128146"/>
                  </a:lnTo>
                  <a:lnTo>
                    <a:pt x="262983" y="122061"/>
                  </a:lnTo>
                  <a:close/>
                  <a:moveTo>
                    <a:pt x="276115" y="122061"/>
                  </a:moveTo>
                  <a:lnTo>
                    <a:pt x="276115" y="128146"/>
                  </a:lnTo>
                  <a:lnTo>
                    <a:pt x="269709" y="128146"/>
                  </a:lnTo>
                  <a:lnTo>
                    <a:pt x="269709" y="122061"/>
                  </a:lnTo>
                  <a:close/>
                  <a:moveTo>
                    <a:pt x="282842" y="122061"/>
                  </a:moveTo>
                  <a:lnTo>
                    <a:pt x="282842" y="128146"/>
                  </a:lnTo>
                  <a:lnTo>
                    <a:pt x="276436" y="128146"/>
                  </a:lnTo>
                  <a:lnTo>
                    <a:pt x="276436" y="122061"/>
                  </a:lnTo>
                  <a:close/>
                  <a:moveTo>
                    <a:pt x="6745" y="128467"/>
                  </a:moveTo>
                  <a:lnTo>
                    <a:pt x="6745" y="134551"/>
                  </a:lnTo>
                  <a:lnTo>
                    <a:pt x="339" y="134551"/>
                  </a:lnTo>
                  <a:lnTo>
                    <a:pt x="339" y="128467"/>
                  </a:lnTo>
                  <a:close/>
                  <a:moveTo>
                    <a:pt x="13471" y="128467"/>
                  </a:moveTo>
                  <a:lnTo>
                    <a:pt x="13471" y="134551"/>
                  </a:lnTo>
                  <a:lnTo>
                    <a:pt x="7066" y="134551"/>
                  </a:lnTo>
                  <a:lnTo>
                    <a:pt x="7066" y="128467"/>
                  </a:lnTo>
                  <a:close/>
                  <a:moveTo>
                    <a:pt x="20198" y="128467"/>
                  </a:moveTo>
                  <a:lnTo>
                    <a:pt x="20198" y="134551"/>
                  </a:lnTo>
                  <a:lnTo>
                    <a:pt x="13810" y="134551"/>
                  </a:lnTo>
                  <a:lnTo>
                    <a:pt x="13810" y="128467"/>
                  </a:lnTo>
                  <a:close/>
                  <a:moveTo>
                    <a:pt x="26942" y="128467"/>
                  </a:moveTo>
                  <a:lnTo>
                    <a:pt x="26942" y="134551"/>
                  </a:lnTo>
                  <a:lnTo>
                    <a:pt x="20537" y="134551"/>
                  </a:lnTo>
                  <a:lnTo>
                    <a:pt x="20537" y="128467"/>
                  </a:lnTo>
                  <a:close/>
                  <a:moveTo>
                    <a:pt x="33669" y="128467"/>
                  </a:moveTo>
                  <a:lnTo>
                    <a:pt x="33669" y="134551"/>
                  </a:lnTo>
                  <a:lnTo>
                    <a:pt x="27281" y="134551"/>
                  </a:lnTo>
                  <a:lnTo>
                    <a:pt x="27281" y="128467"/>
                  </a:lnTo>
                  <a:close/>
                  <a:moveTo>
                    <a:pt x="40414" y="128467"/>
                  </a:moveTo>
                  <a:lnTo>
                    <a:pt x="40414" y="134551"/>
                  </a:lnTo>
                  <a:lnTo>
                    <a:pt x="34008" y="134551"/>
                  </a:lnTo>
                  <a:lnTo>
                    <a:pt x="34008" y="128467"/>
                  </a:lnTo>
                  <a:close/>
                  <a:moveTo>
                    <a:pt x="47140" y="128467"/>
                  </a:moveTo>
                  <a:lnTo>
                    <a:pt x="47140" y="134551"/>
                  </a:lnTo>
                  <a:lnTo>
                    <a:pt x="40753" y="134551"/>
                  </a:lnTo>
                  <a:lnTo>
                    <a:pt x="40753" y="128467"/>
                  </a:lnTo>
                  <a:close/>
                  <a:moveTo>
                    <a:pt x="53885" y="128467"/>
                  </a:moveTo>
                  <a:lnTo>
                    <a:pt x="53885" y="134551"/>
                  </a:lnTo>
                  <a:lnTo>
                    <a:pt x="47479" y="134551"/>
                  </a:lnTo>
                  <a:lnTo>
                    <a:pt x="47479" y="128467"/>
                  </a:lnTo>
                  <a:close/>
                  <a:moveTo>
                    <a:pt x="60611" y="128467"/>
                  </a:moveTo>
                  <a:lnTo>
                    <a:pt x="60611" y="134551"/>
                  </a:lnTo>
                  <a:lnTo>
                    <a:pt x="54206" y="134551"/>
                  </a:lnTo>
                  <a:lnTo>
                    <a:pt x="54206" y="128467"/>
                  </a:lnTo>
                  <a:close/>
                  <a:moveTo>
                    <a:pt x="67338" y="128467"/>
                  </a:moveTo>
                  <a:lnTo>
                    <a:pt x="67338" y="134551"/>
                  </a:lnTo>
                  <a:lnTo>
                    <a:pt x="60950" y="134551"/>
                  </a:lnTo>
                  <a:lnTo>
                    <a:pt x="60950" y="128467"/>
                  </a:lnTo>
                  <a:close/>
                  <a:moveTo>
                    <a:pt x="74083" y="128467"/>
                  </a:moveTo>
                  <a:lnTo>
                    <a:pt x="74083" y="134551"/>
                  </a:lnTo>
                  <a:lnTo>
                    <a:pt x="67677" y="134551"/>
                  </a:lnTo>
                  <a:lnTo>
                    <a:pt x="67677" y="128467"/>
                  </a:lnTo>
                  <a:close/>
                  <a:moveTo>
                    <a:pt x="80809" y="128467"/>
                  </a:moveTo>
                  <a:lnTo>
                    <a:pt x="80809" y="134551"/>
                  </a:lnTo>
                  <a:lnTo>
                    <a:pt x="74422" y="134551"/>
                  </a:lnTo>
                  <a:lnTo>
                    <a:pt x="74422" y="128467"/>
                  </a:lnTo>
                  <a:close/>
                  <a:moveTo>
                    <a:pt x="87554" y="128467"/>
                  </a:moveTo>
                  <a:lnTo>
                    <a:pt x="87554" y="134551"/>
                  </a:lnTo>
                  <a:lnTo>
                    <a:pt x="81148" y="134551"/>
                  </a:lnTo>
                  <a:lnTo>
                    <a:pt x="81148" y="128467"/>
                  </a:lnTo>
                  <a:close/>
                  <a:moveTo>
                    <a:pt x="94281" y="128467"/>
                  </a:moveTo>
                  <a:lnTo>
                    <a:pt x="94281" y="134551"/>
                  </a:lnTo>
                  <a:lnTo>
                    <a:pt x="87893" y="134551"/>
                  </a:lnTo>
                  <a:lnTo>
                    <a:pt x="87893" y="128467"/>
                  </a:lnTo>
                  <a:close/>
                  <a:moveTo>
                    <a:pt x="101007" y="128467"/>
                  </a:moveTo>
                  <a:lnTo>
                    <a:pt x="101007" y="134551"/>
                  </a:lnTo>
                  <a:lnTo>
                    <a:pt x="94620" y="134551"/>
                  </a:lnTo>
                  <a:lnTo>
                    <a:pt x="94620" y="128467"/>
                  </a:lnTo>
                  <a:close/>
                  <a:moveTo>
                    <a:pt x="107752" y="128467"/>
                  </a:moveTo>
                  <a:lnTo>
                    <a:pt x="107752" y="134551"/>
                  </a:lnTo>
                  <a:lnTo>
                    <a:pt x="101346" y="134551"/>
                  </a:lnTo>
                  <a:lnTo>
                    <a:pt x="101346" y="128467"/>
                  </a:lnTo>
                  <a:close/>
                  <a:moveTo>
                    <a:pt x="114478" y="128467"/>
                  </a:moveTo>
                  <a:lnTo>
                    <a:pt x="114478" y="134551"/>
                  </a:lnTo>
                  <a:lnTo>
                    <a:pt x="108091" y="134551"/>
                  </a:lnTo>
                  <a:lnTo>
                    <a:pt x="108091" y="128467"/>
                  </a:lnTo>
                  <a:close/>
                  <a:moveTo>
                    <a:pt x="121223" y="128467"/>
                  </a:moveTo>
                  <a:lnTo>
                    <a:pt x="121223" y="134551"/>
                  </a:lnTo>
                  <a:lnTo>
                    <a:pt x="114817" y="134551"/>
                  </a:lnTo>
                  <a:lnTo>
                    <a:pt x="114817" y="128467"/>
                  </a:lnTo>
                  <a:close/>
                  <a:moveTo>
                    <a:pt x="127950" y="128467"/>
                  </a:moveTo>
                  <a:lnTo>
                    <a:pt x="127950" y="134551"/>
                  </a:lnTo>
                  <a:lnTo>
                    <a:pt x="121562" y="134551"/>
                  </a:lnTo>
                  <a:lnTo>
                    <a:pt x="121562" y="128467"/>
                  </a:lnTo>
                  <a:close/>
                  <a:moveTo>
                    <a:pt x="134694" y="128467"/>
                  </a:moveTo>
                  <a:lnTo>
                    <a:pt x="134694" y="134551"/>
                  </a:lnTo>
                  <a:lnTo>
                    <a:pt x="128289" y="134551"/>
                  </a:lnTo>
                  <a:lnTo>
                    <a:pt x="128289" y="128467"/>
                  </a:lnTo>
                  <a:close/>
                  <a:moveTo>
                    <a:pt x="141421" y="128467"/>
                  </a:moveTo>
                  <a:lnTo>
                    <a:pt x="141421" y="134551"/>
                  </a:lnTo>
                  <a:lnTo>
                    <a:pt x="135033" y="134551"/>
                  </a:lnTo>
                  <a:lnTo>
                    <a:pt x="135033" y="128467"/>
                  </a:lnTo>
                  <a:close/>
                  <a:moveTo>
                    <a:pt x="148148" y="128467"/>
                  </a:moveTo>
                  <a:lnTo>
                    <a:pt x="148148" y="134551"/>
                  </a:lnTo>
                  <a:lnTo>
                    <a:pt x="141760" y="134551"/>
                  </a:lnTo>
                  <a:lnTo>
                    <a:pt x="141760" y="128467"/>
                  </a:lnTo>
                  <a:close/>
                  <a:moveTo>
                    <a:pt x="154892" y="128467"/>
                  </a:moveTo>
                  <a:lnTo>
                    <a:pt x="154892" y="134551"/>
                  </a:lnTo>
                  <a:lnTo>
                    <a:pt x="148487" y="134551"/>
                  </a:lnTo>
                  <a:lnTo>
                    <a:pt x="148487" y="128467"/>
                  </a:lnTo>
                  <a:close/>
                  <a:moveTo>
                    <a:pt x="161619" y="128467"/>
                  </a:moveTo>
                  <a:lnTo>
                    <a:pt x="161619" y="134551"/>
                  </a:lnTo>
                  <a:lnTo>
                    <a:pt x="155231" y="134551"/>
                  </a:lnTo>
                  <a:lnTo>
                    <a:pt x="155231" y="128467"/>
                  </a:lnTo>
                  <a:close/>
                  <a:moveTo>
                    <a:pt x="168363" y="128467"/>
                  </a:moveTo>
                  <a:lnTo>
                    <a:pt x="168363" y="134551"/>
                  </a:lnTo>
                  <a:lnTo>
                    <a:pt x="161958" y="134551"/>
                  </a:lnTo>
                  <a:lnTo>
                    <a:pt x="161958" y="128467"/>
                  </a:lnTo>
                  <a:close/>
                  <a:moveTo>
                    <a:pt x="175090" y="128467"/>
                  </a:moveTo>
                  <a:lnTo>
                    <a:pt x="175090" y="134551"/>
                  </a:lnTo>
                  <a:lnTo>
                    <a:pt x="168702" y="134551"/>
                  </a:lnTo>
                  <a:lnTo>
                    <a:pt x="168702" y="128467"/>
                  </a:lnTo>
                  <a:close/>
                  <a:moveTo>
                    <a:pt x="181834" y="128467"/>
                  </a:moveTo>
                  <a:lnTo>
                    <a:pt x="181834" y="134551"/>
                  </a:lnTo>
                  <a:lnTo>
                    <a:pt x="175429" y="134551"/>
                  </a:lnTo>
                  <a:lnTo>
                    <a:pt x="175429" y="128467"/>
                  </a:lnTo>
                  <a:close/>
                  <a:moveTo>
                    <a:pt x="188561" y="128467"/>
                  </a:moveTo>
                  <a:lnTo>
                    <a:pt x="188561" y="134551"/>
                  </a:lnTo>
                  <a:lnTo>
                    <a:pt x="182173" y="134551"/>
                  </a:lnTo>
                  <a:lnTo>
                    <a:pt x="182173" y="128467"/>
                  </a:lnTo>
                  <a:close/>
                  <a:moveTo>
                    <a:pt x="195288" y="128467"/>
                  </a:moveTo>
                  <a:lnTo>
                    <a:pt x="195288" y="134551"/>
                  </a:lnTo>
                  <a:lnTo>
                    <a:pt x="188900" y="134551"/>
                  </a:lnTo>
                  <a:lnTo>
                    <a:pt x="188900" y="128467"/>
                  </a:lnTo>
                  <a:close/>
                  <a:moveTo>
                    <a:pt x="202032" y="128467"/>
                  </a:moveTo>
                  <a:lnTo>
                    <a:pt x="202032" y="134551"/>
                  </a:lnTo>
                  <a:lnTo>
                    <a:pt x="195627" y="134551"/>
                  </a:lnTo>
                  <a:lnTo>
                    <a:pt x="195627" y="128467"/>
                  </a:lnTo>
                  <a:close/>
                  <a:moveTo>
                    <a:pt x="208759" y="128467"/>
                  </a:moveTo>
                  <a:lnTo>
                    <a:pt x="208759" y="134551"/>
                  </a:lnTo>
                  <a:lnTo>
                    <a:pt x="202371" y="134551"/>
                  </a:lnTo>
                  <a:lnTo>
                    <a:pt x="202371" y="128467"/>
                  </a:lnTo>
                  <a:close/>
                  <a:moveTo>
                    <a:pt x="215504" y="128467"/>
                  </a:moveTo>
                  <a:lnTo>
                    <a:pt x="215504" y="134551"/>
                  </a:lnTo>
                  <a:lnTo>
                    <a:pt x="209098" y="134551"/>
                  </a:lnTo>
                  <a:lnTo>
                    <a:pt x="209098" y="128467"/>
                  </a:lnTo>
                  <a:close/>
                  <a:moveTo>
                    <a:pt x="222230" y="128467"/>
                  </a:moveTo>
                  <a:lnTo>
                    <a:pt x="222230" y="134551"/>
                  </a:lnTo>
                  <a:lnTo>
                    <a:pt x="215843" y="134551"/>
                  </a:lnTo>
                  <a:lnTo>
                    <a:pt x="215843" y="128467"/>
                  </a:lnTo>
                  <a:close/>
                  <a:moveTo>
                    <a:pt x="228975" y="128467"/>
                  </a:moveTo>
                  <a:lnTo>
                    <a:pt x="228975" y="134551"/>
                  </a:lnTo>
                  <a:lnTo>
                    <a:pt x="222569" y="134551"/>
                  </a:lnTo>
                  <a:lnTo>
                    <a:pt x="222569" y="128467"/>
                  </a:lnTo>
                  <a:close/>
                  <a:moveTo>
                    <a:pt x="235701" y="128467"/>
                  </a:moveTo>
                  <a:lnTo>
                    <a:pt x="235701" y="134551"/>
                  </a:lnTo>
                  <a:lnTo>
                    <a:pt x="229296" y="134551"/>
                  </a:lnTo>
                  <a:lnTo>
                    <a:pt x="229296" y="128467"/>
                  </a:lnTo>
                  <a:close/>
                  <a:moveTo>
                    <a:pt x="242428" y="128467"/>
                  </a:moveTo>
                  <a:lnTo>
                    <a:pt x="242428" y="134551"/>
                  </a:lnTo>
                  <a:lnTo>
                    <a:pt x="236040" y="134551"/>
                  </a:lnTo>
                  <a:lnTo>
                    <a:pt x="236040" y="128467"/>
                  </a:lnTo>
                  <a:close/>
                  <a:moveTo>
                    <a:pt x="249173" y="128467"/>
                  </a:moveTo>
                  <a:lnTo>
                    <a:pt x="249173" y="134551"/>
                  </a:lnTo>
                  <a:lnTo>
                    <a:pt x="242767" y="134551"/>
                  </a:lnTo>
                  <a:lnTo>
                    <a:pt x="242767" y="128467"/>
                  </a:lnTo>
                  <a:close/>
                  <a:moveTo>
                    <a:pt x="255899" y="128467"/>
                  </a:moveTo>
                  <a:lnTo>
                    <a:pt x="255899" y="134551"/>
                  </a:lnTo>
                  <a:lnTo>
                    <a:pt x="249512" y="134551"/>
                  </a:lnTo>
                  <a:lnTo>
                    <a:pt x="249512" y="128467"/>
                  </a:lnTo>
                  <a:close/>
                  <a:moveTo>
                    <a:pt x="262644" y="128467"/>
                  </a:moveTo>
                  <a:lnTo>
                    <a:pt x="262644" y="134551"/>
                  </a:lnTo>
                  <a:lnTo>
                    <a:pt x="256238" y="134551"/>
                  </a:lnTo>
                  <a:lnTo>
                    <a:pt x="256238" y="128467"/>
                  </a:lnTo>
                  <a:close/>
                  <a:moveTo>
                    <a:pt x="269370" y="128467"/>
                  </a:moveTo>
                  <a:lnTo>
                    <a:pt x="269370" y="134551"/>
                  </a:lnTo>
                  <a:lnTo>
                    <a:pt x="262983" y="134551"/>
                  </a:lnTo>
                  <a:lnTo>
                    <a:pt x="262983" y="128467"/>
                  </a:lnTo>
                  <a:close/>
                  <a:moveTo>
                    <a:pt x="276115" y="128467"/>
                  </a:moveTo>
                  <a:lnTo>
                    <a:pt x="276115" y="134551"/>
                  </a:lnTo>
                  <a:lnTo>
                    <a:pt x="269709" y="134551"/>
                  </a:lnTo>
                  <a:lnTo>
                    <a:pt x="269709" y="128467"/>
                  </a:lnTo>
                  <a:close/>
                  <a:moveTo>
                    <a:pt x="282842" y="128467"/>
                  </a:moveTo>
                  <a:lnTo>
                    <a:pt x="282842" y="134551"/>
                  </a:lnTo>
                  <a:lnTo>
                    <a:pt x="276436" y="134551"/>
                  </a:lnTo>
                  <a:lnTo>
                    <a:pt x="276436" y="128467"/>
                  </a:lnTo>
                  <a:close/>
                  <a:moveTo>
                    <a:pt x="6745" y="134872"/>
                  </a:moveTo>
                  <a:lnTo>
                    <a:pt x="6745" y="140957"/>
                  </a:lnTo>
                  <a:lnTo>
                    <a:pt x="339" y="140957"/>
                  </a:lnTo>
                  <a:lnTo>
                    <a:pt x="339" y="134872"/>
                  </a:lnTo>
                  <a:close/>
                  <a:moveTo>
                    <a:pt x="13471" y="134872"/>
                  </a:moveTo>
                  <a:lnTo>
                    <a:pt x="13471" y="140957"/>
                  </a:lnTo>
                  <a:lnTo>
                    <a:pt x="7066" y="140957"/>
                  </a:lnTo>
                  <a:lnTo>
                    <a:pt x="7066" y="134872"/>
                  </a:lnTo>
                  <a:close/>
                  <a:moveTo>
                    <a:pt x="20198" y="134872"/>
                  </a:moveTo>
                  <a:lnTo>
                    <a:pt x="20198" y="140957"/>
                  </a:lnTo>
                  <a:lnTo>
                    <a:pt x="13810" y="140957"/>
                  </a:lnTo>
                  <a:lnTo>
                    <a:pt x="13810" y="134872"/>
                  </a:lnTo>
                  <a:close/>
                  <a:moveTo>
                    <a:pt x="26942" y="134872"/>
                  </a:moveTo>
                  <a:lnTo>
                    <a:pt x="26942" y="140957"/>
                  </a:lnTo>
                  <a:lnTo>
                    <a:pt x="20537" y="140957"/>
                  </a:lnTo>
                  <a:lnTo>
                    <a:pt x="20537" y="134872"/>
                  </a:lnTo>
                  <a:close/>
                  <a:moveTo>
                    <a:pt x="33669" y="134872"/>
                  </a:moveTo>
                  <a:lnTo>
                    <a:pt x="33669" y="140957"/>
                  </a:lnTo>
                  <a:lnTo>
                    <a:pt x="27281" y="140957"/>
                  </a:lnTo>
                  <a:lnTo>
                    <a:pt x="27281" y="134872"/>
                  </a:lnTo>
                  <a:close/>
                  <a:moveTo>
                    <a:pt x="40414" y="134872"/>
                  </a:moveTo>
                  <a:lnTo>
                    <a:pt x="40414" y="140957"/>
                  </a:lnTo>
                  <a:lnTo>
                    <a:pt x="34008" y="140957"/>
                  </a:lnTo>
                  <a:lnTo>
                    <a:pt x="34008" y="134872"/>
                  </a:lnTo>
                  <a:close/>
                  <a:moveTo>
                    <a:pt x="47140" y="134872"/>
                  </a:moveTo>
                  <a:lnTo>
                    <a:pt x="47140" y="140957"/>
                  </a:lnTo>
                  <a:lnTo>
                    <a:pt x="40753" y="140957"/>
                  </a:lnTo>
                  <a:lnTo>
                    <a:pt x="40753" y="134872"/>
                  </a:lnTo>
                  <a:close/>
                  <a:moveTo>
                    <a:pt x="53885" y="134872"/>
                  </a:moveTo>
                  <a:lnTo>
                    <a:pt x="53885" y="140957"/>
                  </a:lnTo>
                  <a:lnTo>
                    <a:pt x="47479" y="140957"/>
                  </a:lnTo>
                  <a:lnTo>
                    <a:pt x="47479" y="134872"/>
                  </a:lnTo>
                  <a:close/>
                  <a:moveTo>
                    <a:pt x="60611" y="134872"/>
                  </a:moveTo>
                  <a:lnTo>
                    <a:pt x="60611" y="140957"/>
                  </a:lnTo>
                  <a:lnTo>
                    <a:pt x="54206" y="140957"/>
                  </a:lnTo>
                  <a:lnTo>
                    <a:pt x="54206" y="134872"/>
                  </a:lnTo>
                  <a:close/>
                  <a:moveTo>
                    <a:pt x="67338" y="134872"/>
                  </a:moveTo>
                  <a:lnTo>
                    <a:pt x="67338" y="140957"/>
                  </a:lnTo>
                  <a:lnTo>
                    <a:pt x="60950" y="140957"/>
                  </a:lnTo>
                  <a:lnTo>
                    <a:pt x="60950" y="134872"/>
                  </a:lnTo>
                  <a:close/>
                  <a:moveTo>
                    <a:pt x="74083" y="134872"/>
                  </a:moveTo>
                  <a:lnTo>
                    <a:pt x="74083" y="140957"/>
                  </a:lnTo>
                  <a:lnTo>
                    <a:pt x="67677" y="140957"/>
                  </a:lnTo>
                  <a:lnTo>
                    <a:pt x="67677" y="134872"/>
                  </a:lnTo>
                  <a:close/>
                  <a:moveTo>
                    <a:pt x="80809" y="134872"/>
                  </a:moveTo>
                  <a:lnTo>
                    <a:pt x="80809" y="140957"/>
                  </a:lnTo>
                  <a:lnTo>
                    <a:pt x="74422" y="140957"/>
                  </a:lnTo>
                  <a:lnTo>
                    <a:pt x="74422" y="134872"/>
                  </a:lnTo>
                  <a:close/>
                  <a:moveTo>
                    <a:pt x="87554" y="134872"/>
                  </a:moveTo>
                  <a:lnTo>
                    <a:pt x="87554" y="140957"/>
                  </a:lnTo>
                  <a:lnTo>
                    <a:pt x="81148" y="140957"/>
                  </a:lnTo>
                  <a:lnTo>
                    <a:pt x="81148" y="134872"/>
                  </a:lnTo>
                  <a:close/>
                  <a:moveTo>
                    <a:pt x="94281" y="134872"/>
                  </a:moveTo>
                  <a:lnTo>
                    <a:pt x="94281" y="140957"/>
                  </a:lnTo>
                  <a:lnTo>
                    <a:pt x="87893" y="140957"/>
                  </a:lnTo>
                  <a:lnTo>
                    <a:pt x="87893" y="134872"/>
                  </a:lnTo>
                  <a:close/>
                  <a:moveTo>
                    <a:pt x="101007" y="134872"/>
                  </a:moveTo>
                  <a:lnTo>
                    <a:pt x="101007" y="140957"/>
                  </a:lnTo>
                  <a:lnTo>
                    <a:pt x="94620" y="140957"/>
                  </a:lnTo>
                  <a:lnTo>
                    <a:pt x="94620" y="134872"/>
                  </a:lnTo>
                  <a:close/>
                  <a:moveTo>
                    <a:pt x="107752" y="134872"/>
                  </a:moveTo>
                  <a:lnTo>
                    <a:pt x="107752" y="140957"/>
                  </a:lnTo>
                  <a:lnTo>
                    <a:pt x="101346" y="140957"/>
                  </a:lnTo>
                  <a:lnTo>
                    <a:pt x="101346" y="134872"/>
                  </a:lnTo>
                  <a:close/>
                  <a:moveTo>
                    <a:pt x="114478" y="134872"/>
                  </a:moveTo>
                  <a:lnTo>
                    <a:pt x="114478" y="140957"/>
                  </a:lnTo>
                  <a:lnTo>
                    <a:pt x="108091" y="140957"/>
                  </a:lnTo>
                  <a:lnTo>
                    <a:pt x="108091" y="134872"/>
                  </a:lnTo>
                  <a:close/>
                  <a:moveTo>
                    <a:pt x="121223" y="134872"/>
                  </a:moveTo>
                  <a:lnTo>
                    <a:pt x="121223" y="140957"/>
                  </a:lnTo>
                  <a:lnTo>
                    <a:pt x="114817" y="140957"/>
                  </a:lnTo>
                  <a:lnTo>
                    <a:pt x="114817" y="134872"/>
                  </a:lnTo>
                  <a:close/>
                  <a:moveTo>
                    <a:pt x="127950" y="134872"/>
                  </a:moveTo>
                  <a:lnTo>
                    <a:pt x="127950" y="140957"/>
                  </a:lnTo>
                  <a:lnTo>
                    <a:pt x="121562" y="140957"/>
                  </a:lnTo>
                  <a:lnTo>
                    <a:pt x="121562" y="134872"/>
                  </a:lnTo>
                  <a:close/>
                  <a:moveTo>
                    <a:pt x="134694" y="134872"/>
                  </a:moveTo>
                  <a:lnTo>
                    <a:pt x="134694" y="140957"/>
                  </a:lnTo>
                  <a:lnTo>
                    <a:pt x="128289" y="140957"/>
                  </a:lnTo>
                  <a:lnTo>
                    <a:pt x="128289" y="134872"/>
                  </a:lnTo>
                  <a:close/>
                  <a:moveTo>
                    <a:pt x="141421" y="134872"/>
                  </a:moveTo>
                  <a:lnTo>
                    <a:pt x="141421" y="140957"/>
                  </a:lnTo>
                  <a:lnTo>
                    <a:pt x="135033" y="140957"/>
                  </a:lnTo>
                  <a:lnTo>
                    <a:pt x="135033" y="134872"/>
                  </a:lnTo>
                  <a:close/>
                  <a:moveTo>
                    <a:pt x="148148" y="134872"/>
                  </a:moveTo>
                  <a:lnTo>
                    <a:pt x="148148" y="140957"/>
                  </a:lnTo>
                  <a:lnTo>
                    <a:pt x="141760" y="140957"/>
                  </a:lnTo>
                  <a:lnTo>
                    <a:pt x="141760" y="134872"/>
                  </a:lnTo>
                  <a:close/>
                  <a:moveTo>
                    <a:pt x="154892" y="134872"/>
                  </a:moveTo>
                  <a:lnTo>
                    <a:pt x="154892" y="140957"/>
                  </a:lnTo>
                  <a:lnTo>
                    <a:pt x="148487" y="140957"/>
                  </a:lnTo>
                  <a:lnTo>
                    <a:pt x="148487" y="134872"/>
                  </a:lnTo>
                  <a:close/>
                  <a:moveTo>
                    <a:pt x="161619" y="134872"/>
                  </a:moveTo>
                  <a:lnTo>
                    <a:pt x="161619" y="140957"/>
                  </a:lnTo>
                  <a:lnTo>
                    <a:pt x="155231" y="140957"/>
                  </a:lnTo>
                  <a:lnTo>
                    <a:pt x="155231" y="134872"/>
                  </a:lnTo>
                  <a:close/>
                  <a:moveTo>
                    <a:pt x="168363" y="134872"/>
                  </a:moveTo>
                  <a:lnTo>
                    <a:pt x="168363" y="140957"/>
                  </a:lnTo>
                  <a:lnTo>
                    <a:pt x="161958" y="140957"/>
                  </a:lnTo>
                  <a:lnTo>
                    <a:pt x="161958" y="134872"/>
                  </a:lnTo>
                  <a:close/>
                  <a:moveTo>
                    <a:pt x="175090" y="134872"/>
                  </a:moveTo>
                  <a:lnTo>
                    <a:pt x="175090" y="140957"/>
                  </a:lnTo>
                  <a:lnTo>
                    <a:pt x="168702" y="140957"/>
                  </a:lnTo>
                  <a:lnTo>
                    <a:pt x="168702" y="134872"/>
                  </a:lnTo>
                  <a:close/>
                  <a:moveTo>
                    <a:pt x="181834" y="134872"/>
                  </a:moveTo>
                  <a:lnTo>
                    <a:pt x="181834" y="140957"/>
                  </a:lnTo>
                  <a:lnTo>
                    <a:pt x="175429" y="140957"/>
                  </a:lnTo>
                  <a:lnTo>
                    <a:pt x="175429" y="134872"/>
                  </a:lnTo>
                  <a:close/>
                  <a:moveTo>
                    <a:pt x="188561" y="134872"/>
                  </a:moveTo>
                  <a:lnTo>
                    <a:pt x="188561" y="140957"/>
                  </a:lnTo>
                  <a:lnTo>
                    <a:pt x="182173" y="140957"/>
                  </a:lnTo>
                  <a:lnTo>
                    <a:pt x="182173" y="134872"/>
                  </a:lnTo>
                  <a:close/>
                  <a:moveTo>
                    <a:pt x="195288" y="134872"/>
                  </a:moveTo>
                  <a:lnTo>
                    <a:pt x="195288" y="140957"/>
                  </a:lnTo>
                  <a:lnTo>
                    <a:pt x="188900" y="140957"/>
                  </a:lnTo>
                  <a:lnTo>
                    <a:pt x="188900" y="134872"/>
                  </a:lnTo>
                  <a:close/>
                  <a:moveTo>
                    <a:pt x="202032" y="134872"/>
                  </a:moveTo>
                  <a:lnTo>
                    <a:pt x="202032" y="140957"/>
                  </a:lnTo>
                  <a:lnTo>
                    <a:pt x="195627" y="140957"/>
                  </a:lnTo>
                  <a:lnTo>
                    <a:pt x="195627" y="134872"/>
                  </a:lnTo>
                  <a:close/>
                  <a:moveTo>
                    <a:pt x="208759" y="134872"/>
                  </a:moveTo>
                  <a:lnTo>
                    <a:pt x="208759" y="140957"/>
                  </a:lnTo>
                  <a:lnTo>
                    <a:pt x="202371" y="140957"/>
                  </a:lnTo>
                  <a:lnTo>
                    <a:pt x="202371" y="134872"/>
                  </a:lnTo>
                  <a:close/>
                  <a:moveTo>
                    <a:pt x="215504" y="134872"/>
                  </a:moveTo>
                  <a:lnTo>
                    <a:pt x="215504" y="140957"/>
                  </a:lnTo>
                  <a:lnTo>
                    <a:pt x="209098" y="140957"/>
                  </a:lnTo>
                  <a:lnTo>
                    <a:pt x="209098" y="134872"/>
                  </a:lnTo>
                  <a:close/>
                  <a:moveTo>
                    <a:pt x="222230" y="134872"/>
                  </a:moveTo>
                  <a:lnTo>
                    <a:pt x="222230" y="140957"/>
                  </a:lnTo>
                  <a:lnTo>
                    <a:pt x="215843" y="140957"/>
                  </a:lnTo>
                  <a:lnTo>
                    <a:pt x="215843" y="134872"/>
                  </a:lnTo>
                  <a:close/>
                  <a:moveTo>
                    <a:pt x="228975" y="134872"/>
                  </a:moveTo>
                  <a:lnTo>
                    <a:pt x="228975" y="140957"/>
                  </a:lnTo>
                  <a:lnTo>
                    <a:pt x="222569" y="140957"/>
                  </a:lnTo>
                  <a:lnTo>
                    <a:pt x="222569" y="134872"/>
                  </a:lnTo>
                  <a:close/>
                  <a:moveTo>
                    <a:pt x="235701" y="134872"/>
                  </a:moveTo>
                  <a:lnTo>
                    <a:pt x="235701" y="140957"/>
                  </a:lnTo>
                  <a:lnTo>
                    <a:pt x="229296" y="140957"/>
                  </a:lnTo>
                  <a:lnTo>
                    <a:pt x="229296" y="134872"/>
                  </a:lnTo>
                  <a:close/>
                  <a:moveTo>
                    <a:pt x="242428" y="134872"/>
                  </a:moveTo>
                  <a:lnTo>
                    <a:pt x="242428" y="140957"/>
                  </a:lnTo>
                  <a:lnTo>
                    <a:pt x="236040" y="140957"/>
                  </a:lnTo>
                  <a:lnTo>
                    <a:pt x="236040" y="134872"/>
                  </a:lnTo>
                  <a:close/>
                  <a:moveTo>
                    <a:pt x="249173" y="134872"/>
                  </a:moveTo>
                  <a:lnTo>
                    <a:pt x="249173" y="140957"/>
                  </a:lnTo>
                  <a:lnTo>
                    <a:pt x="242767" y="140957"/>
                  </a:lnTo>
                  <a:lnTo>
                    <a:pt x="242767" y="134872"/>
                  </a:lnTo>
                  <a:close/>
                  <a:moveTo>
                    <a:pt x="255899" y="134872"/>
                  </a:moveTo>
                  <a:lnTo>
                    <a:pt x="255899" y="140957"/>
                  </a:lnTo>
                  <a:lnTo>
                    <a:pt x="249512" y="140957"/>
                  </a:lnTo>
                  <a:lnTo>
                    <a:pt x="249512" y="134872"/>
                  </a:lnTo>
                  <a:close/>
                  <a:moveTo>
                    <a:pt x="262644" y="134872"/>
                  </a:moveTo>
                  <a:lnTo>
                    <a:pt x="262644" y="140957"/>
                  </a:lnTo>
                  <a:lnTo>
                    <a:pt x="256238" y="140957"/>
                  </a:lnTo>
                  <a:lnTo>
                    <a:pt x="256238" y="134872"/>
                  </a:lnTo>
                  <a:close/>
                  <a:moveTo>
                    <a:pt x="269370" y="134872"/>
                  </a:moveTo>
                  <a:lnTo>
                    <a:pt x="269370" y="140957"/>
                  </a:lnTo>
                  <a:lnTo>
                    <a:pt x="262983" y="140957"/>
                  </a:lnTo>
                  <a:lnTo>
                    <a:pt x="262983" y="134872"/>
                  </a:lnTo>
                  <a:close/>
                  <a:moveTo>
                    <a:pt x="276115" y="134872"/>
                  </a:moveTo>
                  <a:lnTo>
                    <a:pt x="276115" y="140957"/>
                  </a:lnTo>
                  <a:lnTo>
                    <a:pt x="269709" y="140957"/>
                  </a:lnTo>
                  <a:lnTo>
                    <a:pt x="269709" y="134872"/>
                  </a:lnTo>
                  <a:close/>
                  <a:moveTo>
                    <a:pt x="282842" y="134872"/>
                  </a:moveTo>
                  <a:lnTo>
                    <a:pt x="282842" y="140957"/>
                  </a:lnTo>
                  <a:lnTo>
                    <a:pt x="276436" y="140957"/>
                  </a:lnTo>
                  <a:lnTo>
                    <a:pt x="276436" y="134872"/>
                  </a:lnTo>
                  <a:close/>
                  <a:moveTo>
                    <a:pt x="6745" y="141278"/>
                  </a:moveTo>
                  <a:lnTo>
                    <a:pt x="6745" y="147362"/>
                  </a:lnTo>
                  <a:lnTo>
                    <a:pt x="339" y="147362"/>
                  </a:lnTo>
                  <a:lnTo>
                    <a:pt x="339" y="141278"/>
                  </a:lnTo>
                  <a:close/>
                  <a:moveTo>
                    <a:pt x="13471" y="141278"/>
                  </a:moveTo>
                  <a:lnTo>
                    <a:pt x="13471" y="147362"/>
                  </a:lnTo>
                  <a:lnTo>
                    <a:pt x="7066" y="147362"/>
                  </a:lnTo>
                  <a:lnTo>
                    <a:pt x="7066" y="141278"/>
                  </a:lnTo>
                  <a:close/>
                  <a:moveTo>
                    <a:pt x="20198" y="141278"/>
                  </a:moveTo>
                  <a:lnTo>
                    <a:pt x="20198" y="147362"/>
                  </a:lnTo>
                  <a:lnTo>
                    <a:pt x="13810" y="147362"/>
                  </a:lnTo>
                  <a:lnTo>
                    <a:pt x="13810" y="141278"/>
                  </a:lnTo>
                  <a:close/>
                  <a:moveTo>
                    <a:pt x="26942" y="141278"/>
                  </a:moveTo>
                  <a:lnTo>
                    <a:pt x="26942" y="147362"/>
                  </a:lnTo>
                  <a:lnTo>
                    <a:pt x="20537" y="147362"/>
                  </a:lnTo>
                  <a:lnTo>
                    <a:pt x="20537" y="141278"/>
                  </a:lnTo>
                  <a:close/>
                  <a:moveTo>
                    <a:pt x="33669" y="141278"/>
                  </a:moveTo>
                  <a:lnTo>
                    <a:pt x="33669" y="147362"/>
                  </a:lnTo>
                  <a:lnTo>
                    <a:pt x="27281" y="147362"/>
                  </a:lnTo>
                  <a:lnTo>
                    <a:pt x="27281" y="141278"/>
                  </a:lnTo>
                  <a:close/>
                  <a:moveTo>
                    <a:pt x="40414" y="141278"/>
                  </a:moveTo>
                  <a:lnTo>
                    <a:pt x="40414" y="147362"/>
                  </a:lnTo>
                  <a:lnTo>
                    <a:pt x="34008" y="147362"/>
                  </a:lnTo>
                  <a:lnTo>
                    <a:pt x="34008" y="141278"/>
                  </a:lnTo>
                  <a:close/>
                  <a:moveTo>
                    <a:pt x="47140" y="141278"/>
                  </a:moveTo>
                  <a:lnTo>
                    <a:pt x="47140" y="147362"/>
                  </a:lnTo>
                  <a:lnTo>
                    <a:pt x="40753" y="147362"/>
                  </a:lnTo>
                  <a:lnTo>
                    <a:pt x="40753" y="141278"/>
                  </a:lnTo>
                  <a:close/>
                  <a:moveTo>
                    <a:pt x="53885" y="141278"/>
                  </a:moveTo>
                  <a:lnTo>
                    <a:pt x="53885" y="147362"/>
                  </a:lnTo>
                  <a:lnTo>
                    <a:pt x="47479" y="147362"/>
                  </a:lnTo>
                  <a:lnTo>
                    <a:pt x="47479" y="141278"/>
                  </a:lnTo>
                  <a:close/>
                  <a:moveTo>
                    <a:pt x="60611" y="141278"/>
                  </a:moveTo>
                  <a:lnTo>
                    <a:pt x="60611" y="147362"/>
                  </a:lnTo>
                  <a:lnTo>
                    <a:pt x="54206" y="147362"/>
                  </a:lnTo>
                  <a:lnTo>
                    <a:pt x="54206" y="141278"/>
                  </a:lnTo>
                  <a:close/>
                  <a:moveTo>
                    <a:pt x="67338" y="141278"/>
                  </a:moveTo>
                  <a:lnTo>
                    <a:pt x="67338" y="147362"/>
                  </a:lnTo>
                  <a:lnTo>
                    <a:pt x="60950" y="147362"/>
                  </a:lnTo>
                  <a:lnTo>
                    <a:pt x="60950" y="141278"/>
                  </a:lnTo>
                  <a:close/>
                  <a:moveTo>
                    <a:pt x="74083" y="141278"/>
                  </a:moveTo>
                  <a:lnTo>
                    <a:pt x="74083" y="147362"/>
                  </a:lnTo>
                  <a:lnTo>
                    <a:pt x="67677" y="147362"/>
                  </a:lnTo>
                  <a:lnTo>
                    <a:pt x="67677" y="141278"/>
                  </a:lnTo>
                  <a:close/>
                  <a:moveTo>
                    <a:pt x="80809" y="141278"/>
                  </a:moveTo>
                  <a:lnTo>
                    <a:pt x="80809" y="147362"/>
                  </a:lnTo>
                  <a:lnTo>
                    <a:pt x="74422" y="147362"/>
                  </a:lnTo>
                  <a:lnTo>
                    <a:pt x="74422" y="141278"/>
                  </a:lnTo>
                  <a:close/>
                  <a:moveTo>
                    <a:pt x="87554" y="141278"/>
                  </a:moveTo>
                  <a:lnTo>
                    <a:pt x="87554" y="147362"/>
                  </a:lnTo>
                  <a:lnTo>
                    <a:pt x="81148" y="147362"/>
                  </a:lnTo>
                  <a:lnTo>
                    <a:pt x="81148" y="141278"/>
                  </a:lnTo>
                  <a:close/>
                  <a:moveTo>
                    <a:pt x="94281" y="141278"/>
                  </a:moveTo>
                  <a:lnTo>
                    <a:pt x="94281" y="147362"/>
                  </a:lnTo>
                  <a:lnTo>
                    <a:pt x="87893" y="147362"/>
                  </a:lnTo>
                  <a:lnTo>
                    <a:pt x="87893" y="141278"/>
                  </a:lnTo>
                  <a:close/>
                  <a:moveTo>
                    <a:pt x="101007" y="141278"/>
                  </a:moveTo>
                  <a:lnTo>
                    <a:pt x="101007" y="147362"/>
                  </a:lnTo>
                  <a:lnTo>
                    <a:pt x="94620" y="147362"/>
                  </a:lnTo>
                  <a:lnTo>
                    <a:pt x="94620" y="141278"/>
                  </a:lnTo>
                  <a:close/>
                  <a:moveTo>
                    <a:pt x="107752" y="141278"/>
                  </a:moveTo>
                  <a:lnTo>
                    <a:pt x="107752" y="147362"/>
                  </a:lnTo>
                  <a:lnTo>
                    <a:pt x="101346" y="147362"/>
                  </a:lnTo>
                  <a:lnTo>
                    <a:pt x="101346" y="141278"/>
                  </a:lnTo>
                  <a:close/>
                  <a:moveTo>
                    <a:pt x="114478" y="141278"/>
                  </a:moveTo>
                  <a:lnTo>
                    <a:pt x="114478" y="147362"/>
                  </a:lnTo>
                  <a:lnTo>
                    <a:pt x="108091" y="147362"/>
                  </a:lnTo>
                  <a:lnTo>
                    <a:pt x="108091" y="141278"/>
                  </a:lnTo>
                  <a:close/>
                  <a:moveTo>
                    <a:pt x="121223" y="141278"/>
                  </a:moveTo>
                  <a:lnTo>
                    <a:pt x="121223" y="147362"/>
                  </a:lnTo>
                  <a:lnTo>
                    <a:pt x="114817" y="147362"/>
                  </a:lnTo>
                  <a:lnTo>
                    <a:pt x="114817" y="141278"/>
                  </a:lnTo>
                  <a:close/>
                  <a:moveTo>
                    <a:pt x="127950" y="141278"/>
                  </a:moveTo>
                  <a:lnTo>
                    <a:pt x="127950" y="147362"/>
                  </a:lnTo>
                  <a:lnTo>
                    <a:pt x="121562" y="147362"/>
                  </a:lnTo>
                  <a:lnTo>
                    <a:pt x="121562" y="141278"/>
                  </a:lnTo>
                  <a:close/>
                  <a:moveTo>
                    <a:pt x="134694" y="141278"/>
                  </a:moveTo>
                  <a:lnTo>
                    <a:pt x="134694" y="147362"/>
                  </a:lnTo>
                  <a:lnTo>
                    <a:pt x="128289" y="147362"/>
                  </a:lnTo>
                  <a:lnTo>
                    <a:pt x="128289" y="141278"/>
                  </a:lnTo>
                  <a:close/>
                  <a:moveTo>
                    <a:pt x="141421" y="141278"/>
                  </a:moveTo>
                  <a:lnTo>
                    <a:pt x="141421" y="147362"/>
                  </a:lnTo>
                  <a:lnTo>
                    <a:pt x="135033" y="147362"/>
                  </a:lnTo>
                  <a:lnTo>
                    <a:pt x="135033" y="141278"/>
                  </a:lnTo>
                  <a:close/>
                  <a:moveTo>
                    <a:pt x="148148" y="141278"/>
                  </a:moveTo>
                  <a:lnTo>
                    <a:pt x="148148" y="147362"/>
                  </a:lnTo>
                  <a:lnTo>
                    <a:pt x="141760" y="147362"/>
                  </a:lnTo>
                  <a:lnTo>
                    <a:pt x="141760" y="141278"/>
                  </a:lnTo>
                  <a:close/>
                  <a:moveTo>
                    <a:pt x="154892" y="141278"/>
                  </a:moveTo>
                  <a:lnTo>
                    <a:pt x="154892" y="147362"/>
                  </a:lnTo>
                  <a:lnTo>
                    <a:pt x="148487" y="147362"/>
                  </a:lnTo>
                  <a:lnTo>
                    <a:pt x="148487" y="141278"/>
                  </a:lnTo>
                  <a:close/>
                  <a:moveTo>
                    <a:pt x="161619" y="141278"/>
                  </a:moveTo>
                  <a:lnTo>
                    <a:pt x="161619" y="147362"/>
                  </a:lnTo>
                  <a:lnTo>
                    <a:pt x="155231" y="147362"/>
                  </a:lnTo>
                  <a:lnTo>
                    <a:pt x="155231" y="141278"/>
                  </a:lnTo>
                  <a:close/>
                  <a:moveTo>
                    <a:pt x="168363" y="141278"/>
                  </a:moveTo>
                  <a:lnTo>
                    <a:pt x="168363" y="147362"/>
                  </a:lnTo>
                  <a:lnTo>
                    <a:pt x="161958" y="147362"/>
                  </a:lnTo>
                  <a:lnTo>
                    <a:pt x="161958" y="141278"/>
                  </a:lnTo>
                  <a:close/>
                  <a:moveTo>
                    <a:pt x="175090" y="141278"/>
                  </a:moveTo>
                  <a:lnTo>
                    <a:pt x="175090" y="147362"/>
                  </a:lnTo>
                  <a:lnTo>
                    <a:pt x="168702" y="147362"/>
                  </a:lnTo>
                  <a:lnTo>
                    <a:pt x="168702" y="141278"/>
                  </a:lnTo>
                  <a:close/>
                  <a:moveTo>
                    <a:pt x="181834" y="141278"/>
                  </a:moveTo>
                  <a:lnTo>
                    <a:pt x="181834" y="147362"/>
                  </a:lnTo>
                  <a:lnTo>
                    <a:pt x="175429" y="147362"/>
                  </a:lnTo>
                  <a:lnTo>
                    <a:pt x="175429" y="141278"/>
                  </a:lnTo>
                  <a:close/>
                  <a:moveTo>
                    <a:pt x="188561" y="141278"/>
                  </a:moveTo>
                  <a:lnTo>
                    <a:pt x="188561" y="147362"/>
                  </a:lnTo>
                  <a:lnTo>
                    <a:pt x="182173" y="147362"/>
                  </a:lnTo>
                  <a:lnTo>
                    <a:pt x="182173" y="141278"/>
                  </a:lnTo>
                  <a:close/>
                  <a:moveTo>
                    <a:pt x="195288" y="141278"/>
                  </a:moveTo>
                  <a:lnTo>
                    <a:pt x="195288" y="147362"/>
                  </a:lnTo>
                  <a:lnTo>
                    <a:pt x="188900" y="147362"/>
                  </a:lnTo>
                  <a:lnTo>
                    <a:pt x="188900" y="141278"/>
                  </a:lnTo>
                  <a:close/>
                  <a:moveTo>
                    <a:pt x="202032" y="141278"/>
                  </a:moveTo>
                  <a:lnTo>
                    <a:pt x="202032" y="147362"/>
                  </a:lnTo>
                  <a:lnTo>
                    <a:pt x="195627" y="147362"/>
                  </a:lnTo>
                  <a:lnTo>
                    <a:pt x="195627" y="141278"/>
                  </a:lnTo>
                  <a:close/>
                  <a:moveTo>
                    <a:pt x="208759" y="141278"/>
                  </a:moveTo>
                  <a:lnTo>
                    <a:pt x="208759" y="147362"/>
                  </a:lnTo>
                  <a:lnTo>
                    <a:pt x="202371" y="147362"/>
                  </a:lnTo>
                  <a:lnTo>
                    <a:pt x="202371" y="141278"/>
                  </a:lnTo>
                  <a:close/>
                  <a:moveTo>
                    <a:pt x="215504" y="141278"/>
                  </a:moveTo>
                  <a:lnTo>
                    <a:pt x="215504" y="147362"/>
                  </a:lnTo>
                  <a:lnTo>
                    <a:pt x="209098" y="147362"/>
                  </a:lnTo>
                  <a:lnTo>
                    <a:pt x="209098" y="141278"/>
                  </a:lnTo>
                  <a:close/>
                  <a:moveTo>
                    <a:pt x="222230" y="141278"/>
                  </a:moveTo>
                  <a:lnTo>
                    <a:pt x="222230" y="147362"/>
                  </a:lnTo>
                  <a:lnTo>
                    <a:pt x="215843" y="147362"/>
                  </a:lnTo>
                  <a:lnTo>
                    <a:pt x="215843" y="141278"/>
                  </a:lnTo>
                  <a:close/>
                  <a:moveTo>
                    <a:pt x="228975" y="141278"/>
                  </a:moveTo>
                  <a:lnTo>
                    <a:pt x="228975" y="147362"/>
                  </a:lnTo>
                  <a:lnTo>
                    <a:pt x="222569" y="147362"/>
                  </a:lnTo>
                  <a:lnTo>
                    <a:pt x="222569" y="141278"/>
                  </a:lnTo>
                  <a:close/>
                  <a:moveTo>
                    <a:pt x="235701" y="141278"/>
                  </a:moveTo>
                  <a:lnTo>
                    <a:pt x="235701" y="147362"/>
                  </a:lnTo>
                  <a:lnTo>
                    <a:pt x="229296" y="147362"/>
                  </a:lnTo>
                  <a:lnTo>
                    <a:pt x="229296" y="141278"/>
                  </a:lnTo>
                  <a:close/>
                  <a:moveTo>
                    <a:pt x="242428" y="141278"/>
                  </a:moveTo>
                  <a:lnTo>
                    <a:pt x="242428" y="147362"/>
                  </a:lnTo>
                  <a:lnTo>
                    <a:pt x="236040" y="147362"/>
                  </a:lnTo>
                  <a:lnTo>
                    <a:pt x="236040" y="141278"/>
                  </a:lnTo>
                  <a:close/>
                  <a:moveTo>
                    <a:pt x="249173" y="141278"/>
                  </a:moveTo>
                  <a:lnTo>
                    <a:pt x="249173" y="147362"/>
                  </a:lnTo>
                  <a:lnTo>
                    <a:pt x="242767" y="147362"/>
                  </a:lnTo>
                  <a:lnTo>
                    <a:pt x="242767" y="141278"/>
                  </a:lnTo>
                  <a:close/>
                  <a:moveTo>
                    <a:pt x="255899" y="141278"/>
                  </a:moveTo>
                  <a:lnTo>
                    <a:pt x="255899" y="147362"/>
                  </a:lnTo>
                  <a:lnTo>
                    <a:pt x="249512" y="147362"/>
                  </a:lnTo>
                  <a:lnTo>
                    <a:pt x="249512" y="141278"/>
                  </a:lnTo>
                  <a:close/>
                  <a:moveTo>
                    <a:pt x="262644" y="141278"/>
                  </a:moveTo>
                  <a:lnTo>
                    <a:pt x="262644" y="147362"/>
                  </a:lnTo>
                  <a:lnTo>
                    <a:pt x="256238" y="147362"/>
                  </a:lnTo>
                  <a:lnTo>
                    <a:pt x="256238" y="141278"/>
                  </a:lnTo>
                  <a:close/>
                  <a:moveTo>
                    <a:pt x="269370" y="141278"/>
                  </a:moveTo>
                  <a:lnTo>
                    <a:pt x="269370" y="147362"/>
                  </a:lnTo>
                  <a:lnTo>
                    <a:pt x="262983" y="147362"/>
                  </a:lnTo>
                  <a:lnTo>
                    <a:pt x="262983" y="141278"/>
                  </a:lnTo>
                  <a:close/>
                  <a:moveTo>
                    <a:pt x="276115" y="141278"/>
                  </a:moveTo>
                  <a:lnTo>
                    <a:pt x="276115" y="147362"/>
                  </a:lnTo>
                  <a:lnTo>
                    <a:pt x="269709" y="147362"/>
                  </a:lnTo>
                  <a:lnTo>
                    <a:pt x="269709" y="141278"/>
                  </a:lnTo>
                  <a:close/>
                  <a:moveTo>
                    <a:pt x="282842" y="141278"/>
                  </a:moveTo>
                  <a:lnTo>
                    <a:pt x="282842" y="147362"/>
                  </a:lnTo>
                  <a:lnTo>
                    <a:pt x="276436" y="147362"/>
                  </a:lnTo>
                  <a:lnTo>
                    <a:pt x="276436" y="141278"/>
                  </a:lnTo>
                  <a:close/>
                  <a:moveTo>
                    <a:pt x="6745" y="147683"/>
                  </a:moveTo>
                  <a:lnTo>
                    <a:pt x="6745" y="153768"/>
                  </a:lnTo>
                  <a:lnTo>
                    <a:pt x="339" y="153768"/>
                  </a:lnTo>
                  <a:lnTo>
                    <a:pt x="339" y="147683"/>
                  </a:lnTo>
                  <a:close/>
                  <a:moveTo>
                    <a:pt x="13471" y="147683"/>
                  </a:moveTo>
                  <a:lnTo>
                    <a:pt x="13471" y="153768"/>
                  </a:lnTo>
                  <a:lnTo>
                    <a:pt x="7066" y="153768"/>
                  </a:lnTo>
                  <a:lnTo>
                    <a:pt x="7066" y="147683"/>
                  </a:lnTo>
                  <a:close/>
                  <a:moveTo>
                    <a:pt x="20198" y="147683"/>
                  </a:moveTo>
                  <a:lnTo>
                    <a:pt x="20198" y="153768"/>
                  </a:lnTo>
                  <a:lnTo>
                    <a:pt x="13810" y="153768"/>
                  </a:lnTo>
                  <a:lnTo>
                    <a:pt x="13810" y="147683"/>
                  </a:lnTo>
                  <a:close/>
                  <a:moveTo>
                    <a:pt x="26942" y="147683"/>
                  </a:moveTo>
                  <a:lnTo>
                    <a:pt x="26942" y="153768"/>
                  </a:lnTo>
                  <a:lnTo>
                    <a:pt x="20537" y="153768"/>
                  </a:lnTo>
                  <a:lnTo>
                    <a:pt x="20537" y="147683"/>
                  </a:lnTo>
                  <a:close/>
                  <a:moveTo>
                    <a:pt x="33669" y="147683"/>
                  </a:moveTo>
                  <a:lnTo>
                    <a:pt x="33669" y="153768"/>
                  </a:lnTo>
                  <a:lnTo>
                    <a:pt x="27281" y="153768"/>
                  </a:lnTo>
                  <a:lnTo>
                    <a:pt x="27281" y="147683"/>
                  </a:lnTo>
                  <a:close/>
                  <a:moveTo>
                    <a:pt x="40414" y="147683"/>
                  </a:moveTo>
                  <a:lnTo>
                    <a:pt x="40414" y="153768"/>
                  </a:lnTo>
                  <a:lnTo>
                    <a:pt x="34008" y="153768"/>
                  </a:lnTo>
                  <a:lnTo>
                    <a:pt x="34008" y="147683"/>
                  </a:lnTo>
                  <a:close/>
                  <a:moveTo>
                    <a:pt x="47140" y="147683"/>
                  </a:moveTo>
                  <a:lnTo>
                    <a:pt x="47140" y="153768"/>
                  </a:lnTo>
                  <a:lnTo>
                    <a:pt x="40753" y="153768"/>
                  </a:lnTo>
                  <a:lnTo>
                    <a:pt x="40753" y="147683"/>
                  </a:lnTo>
                  <a:close/>
                  <a:moveTo>
                    <a:pt x="53885" y="147683"/>
                  </a:moveTo>
                  <a:lnTo>
                    <a:pt x="53885" y="153768"/>
                  </a:lnTo>
                  <a:lnTo>
                    <a:pt x="47479" y="153768"/>
                  </a:lnTo>
                  <a:lnTo>
                    <a:pt x="47479" y="147683"/>
                  </a:lnTo>
                  <a:close/>
                  <a:moveTo>
                    <a:pt x="60611" y="147683"/>
                  </a:moveTo>
                  <a:lnTo>
                    <a:pt x="60611" y="153768"/>
                  </a:lnTo>
                  <a:lnTo>
                    <a:pt x="54206" y="153768"/>
                  </a:lnTo>
                  <a:lnTo>
                    <a:pt x="54206" y="147683"/>
                  </a:lnTo>
                  <a:close/>
                  <a:moveTo>
                    <a:pt x="67338" y="147683"/>
                  </a:moveTo>
                  <a:lnTo>
                    <a:pt x="67338" y="153768"/>
                  </a:lnTo>
                  <a:lnTo>
                    <a:pt x="60950" y="153768"/>
                  </a:lnTo>
                  <a:lnTo>
                    <a:pt x="60950" y="147683"/>
                  </a:lnTo>
                  <a:close/>
                  <a:moveTo>
                    <a:pt x="74083" y="147683"/>
                  </a:moveTo>
                  <a:lnTo>
                    <a:pt x="74083" y="153768"/>
                  </a:lnTo>
                  <a:lnTo>
                    <a:pt x="67677" y="153768"/>
                  </a:lnTo>
                  <a:lnTo>
                    <a:pt x="67677" y="147683"/>
                  </a:lnTo>
                  <a:close/>
                  <a:moveTo>
                    <a:pt x="80809" y="147683"/>
                  </a:moveTo>
                  <a:lnTo>
                    <a:pt x="80809" y="153768"/>
                  </a:lnTo>
                  <a:lnTo>
                    <a:pt x="74422" y="153768"/>
                  </a:lnTo>
                  <a:lnTo>
                    <a:pt x="74422" y="147683"/>
                  </a:lnTo>
                  <a:close/>
                  <a:moveTo>
                    <a:pt x="87554" y="147683"/>
                  </a:moveTo>
                  <a:lnTo>
                    <a:pt x="87554" y="153768"/>
                  </a:lnTo>
                  <a:lnTo>
                    <a:pt x="81148" y="153768"/>
                  </a:lnTo>
                  <a:lnTo>
                    <a:pt x="81148" y="147683"/>
                  </a:lnTo>
                  <a:close/>
                  <a:moveTo>
                    <a:pt x="94281" y="147683"/>
                  </a:moveTo>
                  <a:lnTo>
                    <a:pt x="94281" y="153768"/>
                  </a:lnTo>
                  <a:lnTo>
                    <a:pt x="87893" y="153768"/>
                  </a:lnTo>
                  <a:lnTo>
                    <a:pt x="87893" y="147683"/>
                  </a:lnTo>
                  <a:close/>
                  <a:moveTo>
                    <a:pt x="101007" y="147683"/>
                  </a:moveTo>
                  <a:lnTo>
                    <a:pt x="101007" y="153768"/>
                  </a:lnTo>
                  <a:lnTo>
                    <a:pt x="94620" y="153768"/>
                  </a:lnTo>
                  <a:lnTo>
                    <a:pt x="94620" y="147683"/>
                  </a:lnTo>
                  <a:close/>
                  <a:moveTo>
                    <a:pt x="107752" y="147683"/>
                  </a:moveTo>
                  <a:lnTo>
                    <a:pt x="107752" y="153768"/>
                  </a:lnTo>
                  <a:lnTo>
                    <a:pt x="101346" y="153768"/>
                  </a:lnTo>
                  <a:lnTo>
                    <a:pt x="101346" y="147683"/>
                  </a:lnTo>
                  <a:close/>
                  <a:moveTo>
                    <a:pt x="114478" y="147683"/>
                  </a:moveTo>
                  <a:lnTo>
                    <a:pt x="114478" y="153768"/>
                  </a:lnTo>
                  <a:lnTo>
                    <a:pt x="108091" y="153768"/>
                  </a:lnTo>
                  <a:lnTo>
                    <a:pt x="108091" y="147683"/>
                  </a:lnTo>
                  <a:close/>
                  <a:moveTo>
                    <a:pt x="121223" y="147683"/>
                  </a:moveTo>
                  <a:lnTo>
                    <a:pt x="121223" y="153768"/>
                  </a:lnTo>
                  <a:lnTo>
                    <a:pt x="114817" y="153768"/>
                  </a:lnTo>
                  <a:lnTo>
                    <a:pt x="114817" y="147683"/>
                  </a:lnTo>
                  <a:close/>
                  <a:moveTo>
                    <a:pt x="127950" y="147683"/>
                  </a:moveTo>
                  <a:lnTo>
                    <a:pt x="127950" y="153768"/>
                  </a:lnTo>
                  <a:lnTo>
                    <a:pt x="121562" y="153768"/>
                  </a:lnTo>
                  <a:lnTo>
                    <a:pt x="121562" y="147683"/>
                  </a:lnTo>
                  <a:close/>
                  <a:moveTo>
                    <a:pt x="134694" y="147683"/>
                  </a:moveTo>
                  <a:lnTo>
                    <a:pt x="134694" y="153768"/>
                  </a:lnTo>
                  <a:lnTo>
                    <a:pt x="128289" y="153768"/>
                  </a:lnTo>
                  <a:lnTo>
                    <a:pt x="128289" y="147683"/>
                  </a:lnTo>
                  <a:close/>
                  <a:moveTo>
                    <a:pt x="141421" y="147683"/>
                  </a:moveTo>
                  <a:lnTo>
                    <a:pt x="141421" y="153768"/>
                  </a:lnTo>
                  <a:lnTo>
                    <a:pt x="135033" y="153768"/>
                  </a:lnTo>
                  <a:lnTo>
                    <a:pt x="135033" y="147683"/>
                  </a:lnTo>
                  <a:close/>
                  <a:moveTo>
                    <a:pt x="148148" y="147683"/>
                  </a:moveTo>
                  <a:lnTo>
                    <a:pt x="148148" y="153768"/>
                  </a:lnTo>
                  <a:lnTo>
                    <a:pt x="141760" y="153768"/>
                  </a:lnTo>
                  <a:lnTo>
                    <a:pt x="141760" y="147683"/>
                  </a:lnTo>
                  <a:close/>
                  <a:moveTo>
                    <a:pt x="154892" y="147683"/>
                  </a:moveTo>
                  <a:lnTo>
                    <a:pt x="154892" y="153768"/>
                  </a:lnTo>
                  <a:lnTo>
                    <a:pt x="148487" y="153768"/>
                  </a:lnTo>
                  <a:lnTo>
                    <a:pt x="148487" y="147683"/>
                  </a:lnTo>
                  <a:close/>
                  <a:moveTo>
                    <a:pt x="161619" y="147683"/>
                  </a:moveTo>
                  <a:lnTo>
                    <a:pt x="161619" y="153768"/>
                  </a:lnTo>
                  <a:lnTo>
                    <a:pt x="155231" y="153768"/>
                  </a:lnTo>
                  <a:lnTo>
                    <a:pt x="155231" y="147683"/>
                  </a:lnTo>
                  <a:close/>
                  <a:moveTo>
                    <a:pt x="168363" y="147683"/>
                  </a:moveTo>
                  <a:lnTo>
                    <a:pt x="168363" y="153768"/>
                  </a:lnTo>
                  <a:lnTo>
                    <a:pt x="161958" y="153768"/>
                  </a:lnTo>
                  <a:lnTo>
                    <a:pt x="161958" y="147683"/>
                  </a:lnTo>
                  <a:close/>
                  <a:moveTo>
                    <a:pt x="175090" y="147683"/>
                  </a:moveTo>
                  <a:lnTo>
                    <a:pt x="175090" y="153768"/>
                  </a:lnTo>
                  <a:lnTo>
                    <a:pt x="168702" y="153768"/>
                  </a:lnTo>
                  <a:lnTo>
                    <a:pt x="168702" y="147683"/>
                  </a:lnTo>
                  <a:close/>
                  <a:moveTo>
                    <a:pt x="181834" y="147683"/>
                  </a:moveTo>
                  <a:lnTo>
                    <a:pt x="181834" y="153768"/>
                  </a:lnTo>
                  <a:lnTo>
                    <a:pt x="175429" y="153768"/>
                  </a:lnTo>
                  <a:lnTo>
                    <a:pt x="175429" y="147683"/>
                  </a:lnTo>
                  <a:close/>
                  <a:moveTo>
                    <a:pt x="188561" y="147683"/>
                  </a:moveTo>
                  <a:lnTo>
                    <a:pt x="188561" y="153768"/>
                  </a:lnTo>
                  <a:lnTo>
                    <a:pt x="182173" y="153768"/>
                  </a:lnTo>
                  <a:lnTo>
                    <a:pt x="182173" y="147683"/>
                  </a:lnTo>
                  <a:close/>
                  <a:moveTo>
                    <a:pt x="195288" y="147683"/>
                  </a:moveTo>
                  <a:lnTo>
                    <a:pt x="195288" y="153768"/>
                  </a:lnTo>
                  <a:lnTo>
                    <a:pt x="188900" y="153768"/>
                  </a:lnTo>
                  <a:lnTo>
                    <a:pt x="188900" y="147683"/>
                  </a:lnTo>
                  <a:close/>
                  <a:moveTo>
                    <a:pt x="202032" y="147683"/>
                  </a:moveTo>
                  <a:lnTo>
                    <a:pt x="202032" y="153768"/>
                  </a:lnTo>
                  <a:lnTo>
                    <a:pt x="195627" y="153768"/>
                  </a:lnTo>
                  <a:lnTo>
                    <a:pt x="195627" y="147683"/>
                  </a:lnTo>
                  <a:close/>
                  <a:moveTo>
                    <a:pt x="208759" y="147683"/>
                  </a:moveTo>
                  <a:lnTo>
                    <a:pt x="208759" y="153768"/>
                  </a:lnTo>
                  <a:lnTo>
                    <a:pt x="202371" y="153768"/>
                  </a:lnTo>
                  <a:lnTo>
                    <a:pt x="202371" y="147683"/>
                  </a:lnTo>
                  <a:close/>
                  <a:moveTo>
                    <a:pt x="215504" y="147683"/>
                  </a:moveTo>
                  <a:lnTo>
                    <a:pt x="215504" y="153768"/>
                  </a:lnTo>
                  <a:lnTo>
                    <a:pt x="209098" y="153768"/>
                  </a:lnTo>
                  <a:lnTo>
                    <a:pt x="209098" y="147683"/>
                  </a:lnTo>
                  <a:close/>
                  <a:moveTo>
                    <a:pt x="222230" y="147683"/>
                  </a:moveTo>
                  <a:lnTo>
                    <a:pt x="222230" y="153768"/>
                  </a:lnTo>
                  <a:lnTo>
                    <a:pt x="215843" y="153768"/>
                  </a:lnTo>
                  <a:lnTo>
                    <a:pt x="215843" y="147683"/>
                  </a:lnTo>
                  <a:close/>
                  <a:moveTo>
                    <a:pt x="228975" y="147683"/>
                  </a:moveTo>
                  <a:lnTo>
                    <a:pt x="228975" y="153768"/>
                  </a:lnTo>
                  <a:lnTo>
                    <a:pt x="222569" y="153768"/>
                  </a:lnTo>
                  <a:lnTo>
                    <a:pt x="222569" y="147683"/>
                  </a:lnTo>
                  <a:close/>
                  <a:moveTo>
                    <a:pt x="235701" y="147683"/>
                  </a:moveTo>
                  <a:lnTo>
                    <a:pt x="235701" y="153768"/>
                  </a:lnTo>
                  <a:lnTo>
                    <a:pt x="229296" y="153768"/>
                  </a:lnTo>
                  <a:lnTo>
                    <a:pt x="229296" y="147683"/>
                  </a:lnTo>
                  <a:close/>
                  <a:moveTo>
                    <a:pt x="242428" y="147683"/>
                  </a:moveTo>
                  <a:lnTo>
                    <a:pt x="242428" y="153768"/>
                  </a:lnTo>
                  <a:lnTo>
                    <a:pt x="236040" y="153768"/>
                  </a:lnTo>
                  <a:lnTo>
                    <a:pt x="236040" y="147683"/>
                  </a:lnTo>
                  <a:close/>
                  <a:moveTo>
                    <a:pt x="249173" y="147683"/>
                  </a:moveTo>
                  <a:lnTo>
                    <a:pt x="249173" y="153768"/>
                  </a:lnTo>
                  <a:lnTo>
                    <a:pt x="242767" y="153768"/>
                  </a:lnTo>
                  <a:lnTo>
                    <a:pt x="242767" y="147683"/>
                  </a:lnTo>
                  <a:close/>
                  <a:moveTo>
                    <a:pt x="255899" y="147683"/>
                  </a:moveTo>
                  <a:lnTo>
                    <a:pt x="255899" y="153768"/>
                  </a:lnTo>
                  <a:lnTo>
                    <a:pt x="249512" y="153768"/>
                  </a:lnTo>
                  <a:lnTo>
                    <a:pt x="249512" y="147683"/>
                  </a:lnTo>
                  <a:close/>
                  <a:moveTo>
                    <a:pt x="262644" y="147683"/>
                  </a:moveTo>
                  <a:lnTo>
                    <a:pt x="262644" y="153768"/>
                  </a:lnTo>
                  <a:lnTo>
                    <a:pt x="256238" y="153768"/>
                  </a:lnTo>
                  <a:lnTo>
                    <a:pt x="256238" y="147683"/>
                  </a:lnTo>
                  <a:close/>
                  <a:moveTo>
                    <a:pt x="269370" y="147683"/>
                  </a:moveTo>
                  <a:lnTo>
                    <a:pt x="269370" y="153768"/>
                  </a:lnTo>
                  <a:lnTo>
                    <a:pt x="262983" y="153768"/>
                  </a:lnTo>
                  <a:lnTo>
                    <a:pt x="262983" y="147683"/>
                  </a:lnTo>
                  <a:close/>
                  <a:moveTo>
                    <a:pt x="276115" y="147683"/>
                  </a:moveTo>
                  <a:lnTo>
                    <a:pt x="276115" y="153768"/>
                  </a:lnTo>
                  <a:lnTo>
                    <a:pt x="269709" y="153768"/>
                  </a:lnTo>
                  <a:lnTo>
                    <a:pt x="269709" y="147683"/>
                  </a:lnTo>
                  <a:close/>
                  <a:moveTo>
                    <a:pt x="282842" y="147683"/>
                  </a:moveTo>
                  <a:lnTo>
                    <a:pt x="282842" y="153768"/>
                  </a:lnTo>
                  <a:lnTo>
                    <a:pt x="276436" y="153768"/>
                  </a:lnTo>
                  <a:lnTo>
                    <a:pt x="276436" y="147683"/>
                  </a:lnTo>
                  <a:close/>
                  <a:moveTo>
                    <a:pt x="6745" y="154089"/>
                  </a:moveTo>
                  <a:lnTo>
                    <a:pt x="6745" y="160173"/>
                  </a:lnTo>
                  <a:lnTo>
                    <a:pt x="339" y="160173"/>
                  </a:lnTo>
                  <a:lnTo>
                    <a:pt x="339" y="154089"/>
                  </a:lnTo>
                  <a:close/>
                  <a:moveTo>
                    <a:pt x="13471" y="154089"/>
                  </a:moveTo>
                  <a:lnTo>
                    <a:pt x="13471" y="160173"/>
                  </a:lnTo>
                  <a:lnTo>
                    <a:pt x="7066" y="160173"/>
                  </a:lnTo>
                  <a:lnTo>
                    <a:pt x="7066" y="154089"/>
                  </a:lnTo>
                  <a:close/>
                  <a:moveTo>
                    <a:pt x="20198" y="154089"/>
                  </a:moveTo>
                  <a:lnTo>
                    <a:pt x="20198" y="160173"/>
                  </a:lnTo>
                  <a:lnTo>
                    <a:pt x="13810" y="160173"/>
                  </a:lnTo>
                  <a:lnTo>
                    <a:pt x="13810" y="154089"/>
                  </a:lnTo>
                  <a:close/>
                  <a:moveTo>
                    <a:pt x="26942" y="154089"/>
                  </a:moveTo>
                  <a:lnTo>
                    <a:pt x="26942" y="160173"/>
                  </a:lnTo>
                  <a:lnTo>
                    <a:pt x="20537" y="160173"/>
                  </a:lnTo>
                  <a:lnTo>
                    <a:pt x="20537" y="154089"/>
                  </a:lnTo>
                  <a:close/>
                  <a:moveTo>
                    <a:pt x="33669" y="154089"/>
                  </a:moveTo>
                  <a:lnTo>
                    <a:pt x="33669" y="160173"/>
                  </a:lnTo>
                  <a:lnTo>
                    <a:pt x="27281" y="160173"/>
                  </a:lnTo>
                  <a:lnTo>
                    <a:pt x="27281" y="154089"/>
                  </a:lnTo>
                  <a:close/>
                  <a:moveTo>
                    <a:pt x="40414" y="154089"/>
                  </a:moveTo>
                  <a:lnTo>
                    <a:pt x="40414" y="160173"/>
                  </a:lnTo>
                  <a:lnTo>
                    <a:pt x="34008" y="160173"/>
                  </a:lnTo>
                  <a:lnTo>
                    <a:pt x="34008" y="154089"/>
                  </a:lnTo>
                  <a:close/>
                  <a:moveTo>
                    <a:pt x="47140" y="154089"/>
                  </a:moveTo>
                  <a:lnTo>
                    <a:pt x="47140" y="160173"/>
                  </a:lnTo>
                  <a:lnTo>
                    <a:pt x="40753" y="160173"/>
                  </a:lnTo>
                  <a:lnTo>
                    <a:pt x="40753" y="154089"/>
                  </a:lnTo>
                  <a:close/>
                  <a:moveTo>
                    <a:pt x="53885" y="154089"/>
                  </a:moveTo>
                  <a:lnTo>
                    <a:pt x="53885" y="160173"/>
                  </a:lnTo>
                  <a:lnTo>
                    <a:pt x="47479" y="160173"/>
                  </a:lnTo>
                  <a:lnTo>
                    <a:pt x="47479" y="154089"/>
                  </a:lnTo>
                  <a:close/>
                  <a:moveTo>
                    <a:pt x="60611" y="154089"/>
                  </a:moveTo>
                  <a:lnTo>
                    <a:pt x="60611" y="160173"/>
                  </a:lnTo>
                  <a:lnTo>
                    <a:pt x="54206" y="160173"/>
                  </a:lnTo>
                  <a:lnTo>
                    <a:pt x="54206" y="154089"/>
                  </a:lnTo>
                  <a:close/>
                  <a:moveTo>
                    <a:pt x="67338" y="154089"/>
                  </a:moveTo>
                  <a:lnTo>
                    <a:pt x="67338" y="160173"/>
                  </a:lnTo>
                  <a:lnTo>
                    <a:pt x="60950" y="160173"/>
                  </a:lnTo>
                  <a:lnTo>
                    <a:pt x="60950" y="154089"/>
                  </a:lnTo>
                  <a:close/>
                  <a:moveTo>
                    <a:pt x="74083" y="154089"/>
                  </a:moveTo>
                  <a:lnTo>
                    <a:pt x="74083" y="160173"/>
                  </a:lnTo>
                  <a:lnTo>
                    <a:pt x="67677" y="160173"/>
                  </a:lnTo>
                  <a:lnTo>
                    <a:pt x="67677" y="154089"/>
                  </a:lnTo>
                  <a:close/>
                  <a:moveTo>
                    <a:pt x="80809" y="154089"/>
                  </a:moveTo>
                  <a:lnTo>
                    <a:pt x="80809" y="160173"/>
                  </a:lnTo>
                  <a:lnTo>
                    <a:pt x="74422" y="160173"/>
                  </a:lnTo>
                  <a:lnTo>
                    <a:pt x="74422" y="154089"/>
                  </a:lnTo>
                  <a:close/>
                  <a:moveTo>
                    <a:pt x="87554" y="154089"/>
                  </a:moveTo>
                  <a:lnTo>
                    <a:pt x="87554" y="160173"/>
                  </a:lnTo>
                  <a:lnTo>
                    <a:pt x="81148" y="160173"/>
                  </a:lnTo>
                  <a:lnTo>
                    <a:pt x="81148" y="154089"/>
                  </a:lnTo>
                  <a:close/>
                  <a:moveTo>
                    <a:pt x="94281" y="154089"/>
                  </a:moveTo>
                  <a:lnTo>
                    <a:pt x="94281" y="160173"/>
                  </a:lnTo>
                  <a:lnTo>
                    <a:pt x="87893" y="160173"/>
                  </a:lnTo>
                  <a:lnTo>
                    <a:pt x="87893" y="154089"/>
                  </a:lnTo>
                  <a:close/>
                  <a:moveTo>
                    <a:pt x="101007" y="154089"/>
                  </a:moveTo>
                  <a:lnTo>
                    <a:pt x="101007" y="160173"/>
                  </a:lnTo>
                  <a:lnTo>
                    <a:pt x="94620" y="160173"/>
                  </a:lnTo>
                  <a:lnTo>
                    <a:pt x="94620" y="154089"/>
                  </a:lnTo>
                  <a:close/>
                  <a:moveTo>
                    <a:pt x="107752" y="154089"/>
                  </a:moveTo>
                  <a:lnTo>
                    <a:pt x="107752" y="160173"/>
                  </a:lnTo>
                  <a:lnTo>
                    <a:pt x="101346" y="160173"/>
                  </a:lnTo>
                  <a:lnTo>
                    <a:pt x="101346" y="154089"/>
                  </a:lnTo>
                  <a:close/>
                  <a:moveTo>
                    <a:pt x="114478" y="154089"/>
                  </a:moveTo>
                  <a:lnTo>
                    <a:pt x="114478" y="160173"/>
                  </a:lnTo>
                  <a:lnTo>
                    <a:pt x="108091" y="160173"/>
                  </a:lnTo>
                  <a:lnTo>
                    <a:pt x="108091" y="154089"/>
                  </a:lnTo>
                  <a:close/>
                  <a:moveTo>
                    <a:pt x="121223" y="154089"/>
                  </a:moveTo>
                  <a:lnTo>
                    <a:pt x="121223" y="160173"/>
                  </a:lnTo>
                  <a:lnTo>
                    <a:pt x="114817" y="160173"/>
                  </a:lnTo>
                  <a:lnTo>
                    <a:pt x="114817" y="154089"/>
                  </a:lnTo>
                  <a:close/>
                  <a:moveTo>
                    <a:pt x="127950" y="154089"/>
                  </a:moveTo>
                  <a:lnTo>
                    <a:pt x="127950" y="160173"/>
                  </a:lnTo>
                  <a:lnTo>
                    <a:pt x="121562" y="160173"/>
                  </a:lnTo>
                  <a:lnTo>
                    <a:pt x="121562" y="154089"/>
                  </a:lnTo>
                  <a:close/>
                  <a:moveTo>
                    <a:pt x="134694" y="154089"/>
                  </a:moveTo>
                  <a:lnTo>
                    <a:pt x="134694" y="160173"/>
                  </a:lnTo>
                  <a:lnTo>
                    <a:pt x="128289" y="160173"/>
                  </a:lnTo>
                  <a:lnTo>
                    <a:pt x="128289" y="154089"/>
                  </a:lnTo>
                  <a:close/>
                  <a:moveTo>
                    <a:pt x="141421" y="154089"/>
                  </a:moveTo>
                  <a:lnTo>
                    <a:pt x="141421" y="160173"/>
                  </a:lnTo>
                  <a:lnTo>
                    <a:pt x="135033" y="160173"/>
                  </a:lnTo>
                  <a:lnTo>
                    <a:pt x="135033" y="154089"/>
                  </a:lnTo>
                  <a:close/>
                  <a:moveTo>
                    <a:pt x="148148" y="154089"/>
                  </a:moveTo>
                  <a:lnTo>
                    <a:pt x="148148" y="160173"/>
                  </a:lnTo>
                  <a:lnTo>
                    <a:pt x="141760" y="160173"/>
                  </a:lnTo>
                  <a:lnTo>
                    <a:pt x="141760" y="154089"/>
                  </a:lnTo>
                  <a:close/>
                  <a:moveTo>
                    <a:pt x="154892" y="154089"/>
                  </a:moveTo>
                  <a:lnTo>
                    <a:pt x="154892" y="160173"/>
                  </a:lnTo>
                  <a:lnTo>
                    <a:pt x="148487" y="160173"/>
                  </a:lnTo>
                  <a:lnTo>
                    <a:pt x="148487" y="154089"/>
                  </a:lnTo>
                  <a:close/>
                  <a:moveTo>
                    <a:pt x="161619" y="154089"/>
                  </a:moveTo>
                  <a:lnTo>
                    <a:pt x="161619" y="160173"/>
                  </a:lnTo>
                  <a:lnTo>
                    <a:pt x="155231" y="160173"/>
                  </a:lnTo>
                  <a:lnTo>
                    <a:pt x="155231" y="154089"/>
                  </a:lnTo>
                  <a:close/>
                  <a:moveTo>
                    <a:pt x="168363" y="154089"/>
                  </a:moveTo>
                  <a:lnTo>
                    <a:pt x="168363" y="160173"/>
                  </a:lnTo>
                  <a:lnTo>
                    <a:pt x="161958" y="160173"/>
                  </a:lnTo>
                  <a:lnTo>
                    <a:pt x="161958" y="154089"/>
                  </a:lnTo>
                  <a:close/>
                  <a:moveTo>
                    <a:pt x="175090" y="154089"/>
                  </a:moveTo>
                  <a:lnTo>
                    <a:pt x="175090" y="160173"/>
                  </a:lnTo>
                  <a:lnTo>
                    <a:pt x="168702" y="160173"/>
                  </a:lnTo>
                  <a:lnTo>
                    <a:pt x="168702" y="154089"/>
                  </a:lnTo>
                  <a:close/>
                  <a:moveTo>
                    <a:pt x="181834" y="154089"/>
                  </a:moveTo>
                  <a:lnTo>
                    <a:pt x="181834" y="160173"/>
                  </a:lnTo>
                  <a:lnTo>
                    <a:pt x="175429" y="160173"/>
                  </a:lnTo>
                  <a:lnTo>
                    <a:pt x="175429" y="154089"/>
                  </a:lnTo>
                  <a:close/>
                  <a:moveTo>
                    <a:pt x="188561" y="154089"/>
                  </a:moveTo>
                  <a:lnTo>
                    <a:pt x="188561" y="160173"/>
                  </a:lnTo>
                  <a:lnTo>
                    <a:pt x="182173" y="160173"/>
                  </a:lnTo>
                  <a:lnTo>
                    <a:pt x="182173" y="154089"/>
                  </a:lnTo>
                  <a:close/>
                  <a:moveTo>
                    <a:pt x="195288" y="154089"/>
                  </a:moveTo>
                  <a:lnTo>
                    <a:pt x="195288" y="160173"/>
                  </a:lnTo>
                  <a:lnTo>
                    <a:pt x="188900" y="160173"/>
                  </a:lnTo>
                  <a:lnTo>
                    <a:pt x="188900" y="154089"/>
                  </a:lnTo>
                  <a:close/>
                  <a:moveTo>
                    <a:pt x="202032" y="154089"/>
                  </a:moveTo>
                  <a:lnTo>
                    <a:pt x="202032" y="160173"/>
                  </a:lnTo>
                  <a:lnTo>
                    <a:pt x="195627" y="160173"/>
                  </a:lnTo>
                  <a:lnTo>
                    <a:pt x="195627" y="154089"/>
                  </a:lnTo>
                  <a:close/>
                  <a:moveTo>
                    <a:pt x="208759" y="154089"/>
                  </a:moveTo>
                  <a:lnTo>
                    <a:pt x="208759" y="160173"/>
                  </a:lnTo>
                  <a:lnTo>
                    <a:pt x="202371" y="160173"/>
                  </a:lnTo>
                  <a:lnTo>
                    <a:pt x="202371" y="154089"/>
                  </a:lnTo>
                  <a:close/>
                  <a:moveTo>
                    <a:pt x="215504" y="154089"/>
                  </a:moveTo>
                  <a:lnTo>
                    <a:pt x="215504" y="160173"/>
                  </a:lnTo>
                  <a:lnTo>
                    <a:pt x="209098" y="160173"/>
                  </a:lnTo>
                  <a:lnTo>
                    <a:pt x="209098" y="154089"/>
                  </a:lnTo>
                  <a:close/>
                  <a:moveTo>
                    <a:pt x="222230" y="154089"/>
                  </a:moveTo>
                  <a:lnTo>
                    <a:pt x="222230" y="160173"/>
                  </a:lnTo>
                  <a:lnTo>
                    <a:pt x="215843" y="160173"/>
                  </a:lnTo>
                  <a:lnTo>
                    <a:pt x="215843" y="154089"/>
                  </a:lnTo>
                  <a:close/>
                  <a:moveTo>
                    <a:pt x="228975" y="154089"/>
                  </a:moveTo>
                  <a:lnTo>
                    <a:pt x="228975" y="160173"/>
                  </a:lnTo>
                  <a:lnTo>
                    <a:pt x="222569" y="160173"/>
                  </a:lnTo>
                  <a:lnTo>
                    <a:pt x="222569" y="154089"/>
                  </a:lnTo>
                  <a:close/>
                  <a:moveTo>
                    <a:pt x="235701" y="154089"/>
                  </a:moveTo>
                  <a:lnTo>
                    <a:pt x="235701" y="160173"/>
                  </a:lnTo>
                  <a:lnTo>
                    <a:pt x="229296" y="160173"/>
                  </a:lnTo>
                  <a:lnTo>
                    <a:pt x="229296" y="154089"/>
                  </a:lnTo>
                  <a:close/>
                  <a:moveTo>
                    <a:pt x="242428" y="154089"/>
                  </a:moveTo>
                  <a:lnTo>
                    <a:pt x="242428" y="160173"/>
                  </a:lnTo>
                  <a:lnTo>
                    <a:pt x="236040" y="160173"/>
                  </a:lnTo>
                  <a:lnTo>
                    <a:pt x="236040" y="154089"/>
                  </a:lnTo>
                  <a:close/>
                  <a:moveTo>
                    <a:pt x="249173" y="154089"/>
                  </a:moveTo>
                  <a:lnTo>
                    <a:pt x="249173" y="160173"/>
                  </a:lnTo>
                  <a:lnTo>
                    <a:pt x="242767" y="160173"/>
                  </a:lnTo>
                  <a:lnTo>
                    <a:pt x="242767" y="154089"/>
                  </a:lnTo>
                  <a:close/>
                  <a:moveTo>
                    <a:pt x="255899" y="154089"/>
                  </a:moveTo>
                  <a:lnTo>
                    <a:pt x="255899" y="160173"/>
                  </a:lnTo>
                  <a:lnTo>
                    <a:pt x="249512" y="160173"/>
                  </a:lnTo>
                  <a:lnTo>
                    <a:pt x="249512" y="154089"/>
                  </a:lnTo>
                  <a:close/>
                  <a:moveTo>
                    <a:pt x="262644" y="154089"/>
                  </a:moveTo>
                  <a:lnTo>
                    <a:pt x="262644" y="160173"/>
                  </a:lnTo>
                  <a:lnTo>
                    <a:pt x="256238" y="160173"/>
                  </a:lnTo>
                  <a:lnTo>
                    <a:pt x="256238" y="154089"/>
                  </a:lnTo>
                  <a:close/>
                  <a:moveTo>
                    <a:pt x="269370" y="154089"/>
                  </a:moveTo>
                  <a:lnTo>
                    <a:pt x="269370" y="160173"/>
                  </a:lnTo>
                  <a:lnTo>
                    <a:pt x="262983" y="160173"/>
                  </a:lnTo>
                  <a:lnTo>
                    <a:pt x="262983" y="154089"/>
                  </a:lnTo>
                  <a:close/>
                  <a:moveTo>
                    <a:pt x="276115" y="154089"/>
                  </a:moveTo>
                  <a:lnTo>
                    <a:pt x="276115" y="160173"/>
                  </a:lnTo>
                  <a:lnTo>
                    <a:pt x="269709" y="160173"/>
                  </a:lnTo>
                  <a:lnTo>
                    <a:pt x="269709" y="154089"/>
                  </a:lnTo>
                  <a:close/>
                  <a:moveTo>
                    <a:pt x="282842" y="154089"/>
                  </a:moveTo>
                  <a:lnTo>
                    <a:pt x="282842" y="160173"/>
                  </a:lnTo>
                  <a:lnTo>
                    <a:pt x="276436" y="160173"/>
                  </a:lnTo>
                  <a:lnTo>
                    <a:pt x="276436" y="154089"/>
                  </a:lnTo>
                  <a:close/>
                  <a:moveTo>
                    <a:pt x="178" y="0"/>
                  </a:moveTo>
                  <a:lnTo>
                    <a:pt x="178" y="161"/>
                  </a:lnTo>
                  <a:lnTo>
                    <a:pt x="0" y="161"/>
                  </a:lnTo>
                  <a:lnTo>
                    <a:pt x="0" y="160334"/>
                  </a:lnTo>
                  <a:lnTo>
                    <a:pt x="178" y="160334"/>
                  </a:lnTo>
                  <a:lnTo>
                    <a:pt x="178" y="160494"/>
                  </a:lnTo>
                  <a:lnTo>
                    <a:pt x="285482" y="160494"/>
                  </a:lnTo>
                  <a:lnTo>
                    <a:pt x="285482" y="160173"/>
                  </a:lnTo>
                  <a:lnTo>
                    <a:pt x="283181" y="160173"/>
                  </a:lnTo>
                  <a:lnTo>
                    <a:pt x="283181" y="154089"/>
                  </a:lnTo>
                  <a:lnTo>
                    <a:pt x="285482" y="154089"/>
                  </a:lnTo>
                  <a:lnTo>
                    <a:pt x="285482" y="153768"/>
                  </a:lnTo>
                  <a:lnTo>
                    <a:pt x="283181" y="153768"/>
                  </a:lnTo>
                  <a:lnTo>
                    <a:pt x="283181" y="147683"/>
                  </a:lnTo>
                  <a:lnTo>
                    <a:pt x="285482" y="147683"/>
                  </a:lnTo>
                  <a:lnTo>
                    <a:pt x="285482" y="147362"/>
                  </a:lnTo>
                  <a:lnTo>
                    <a:pt x="283181" y="147362"/>
                  </a:lnTo>
                  <a:lnTo>
                    <a:pt x="283181" y="141278"/>
                  </a:lnTo>
                  <a:lnTo>
                    <a:pt x="285482" y="141278"/>
                  </a:lnTo>
                  <a:lnTo>
                    <a:pt x="285482" y="140957"/>
                  </a:lnTo>
                  <a:lnTo>
                    <a:pt x="283181" y="140957"/>
                  </a:lnTo>
                  <a:lnTo>
                    <a:pt x="283181" y="134872"/>
                  </a:lnTo>
                  <a:lnTo>
                    <a:pt x="285482" y="134872"/>
                  </a:lnTo>
                  <a:lnTo>
                    <a:pt x="285482" y="134551"/>
                  </a:lnTo>
                  <a:lnTo>
                    <a:pt x="283181" y="134551"/>
                  </a:lnTo>
                  <a:lnTo>
                    <a:pt x="283181" y="128467"/>
                  </a:lnTo>
                  <a:lnTo>
                    <a:pt x="285482" y="128467"/>
                  </a:lnTo>
                  <a:lnTo>
                    <a:pt x="285482" y="128146"/>
                  </a:lnTo>
                  <a:lnTo>
                    <a:pt x="283181" y="128146"/>
                  </a:lnTo>
                  <a:lnTo>
                    <a:pt x="283181" y="122061"/>
                  </a:lnTo>
                  <a:lnTo>
                    <a:pt x="285482" y="122061"/>
                  </a:lnTo>
                  <a:lnTo>
                    <a:pt x="285482" y="121740"/>
                  </a:lnTo>
                  <a:lnTo>
                    <a:pt x="283181" y="121740"/>
                  </a:lnTo>
                  <a:lnTo>
                    <a:pt x="283181" y="115656"/>
                  </a:lnTo>
                  <a:lnTo>
                    <a:pt x="285482" y="115656"/>
                  </a:lnTo>
                  <a:lnTo>
                    <a:pt x="285482" y="115335"/>
                  </a:lnTo>
                  <a:lnTo>
                    <a:pt x="283181" y="115335"/>
                  </a:lnTo>
                  <a:lnTo>
                    <a:pt x="283181" y="109250"/>
                  </a:lnTo>
                  <a:lnTo>
                    <a:pt x="285482" y="109250"/>
                  </a:lnTo>
                  <a:lnTo>
                    <a:pt x="285482" y="108929"/>
                  </a:lnTo>
                  <a:lnTo>
                    <a:pt x="283181" y="108929"/>
                  </a:lnTo>
                  <a:lnTo>
                    <a:pt x="283181" y="102827"/>
                  </a:lnTo>
                  <a:lnTo>
                    <a:pt x="285482" y="102827"/>
                  </a:lnTo>
                  <a:lnTo>
                    <a:pt x="285482" y="102524"/>
                  </a:lnTo>
                  <a:lnTo>
                    <a:pt x="283181" y="102524"/>
                  </a:lnTo>
                  <a:lnTo>
                    <a:pt x="283181" y="96422"/>
                  </a:lnTo>
                  <a:lnTo>
                    <a:pt x="285482" y="96422"/>
                  </a:lnTo>
                  <a:lnTo>
                    <a:pt x="285482" y="96100"/>
                  </a:lnTo>
                  <a:lnTo>
                    <a:pt x="283181" y="96100"/>
                  </a:lnTo>
                  <a:lnTo>
                    <a:pt x="283181" y="90016"/>
                  </a:lnTo>
                  <a:lnTo>
                    <a:pt x="285482" y="90016"/>
                  </a:lnTo>
                  <a:lnTo>
                    <a:pt x="285482" y="89695"/>
                  </a:lnTo>
                  <a:lnTo>
                    <a:pt x="283181" y="89695"/>
                  </a:lnTo>
                  <a:lnTo>
                    <a:pt x="283181" y="83611"/>
                  </a:lnTo>
                  <a:lnTo>
                    <a:pt x="285482" y="83611"/>
                  </a:lnTo>
                  <a:lnTo>
                    <a:pt x="285482" y="83289"/>
                  </a:lnTo>
                  <a:lnTo>
                    <a:pt x="283181" y="83289"/>
                  </a:lnTo>
                  <a:lnTo>
                    <a:pt x="283181" y="77205"/>
                  </a:lnTo>
                  <a:lnTo>
                    <a:pt x="285482" y="77205"/>
                  </a:lnTo>
                  <a:lnTo>
                    <a:pt x="285482" y="76884"/>
                  </a:lnTo>
                  <a:lnTo>
                    <a:pt x="283181" y="76884"/>
                  </a:lnTo>
                  <a:lnTo>
                    <a:pt x="283181" y="70800"/>
                  </a:lnTo>
                  <a:lnTo>
                    <a:pt x="285482" y="70800"/>
                  </a:lnTo>
                  <a:lnTo>
                    <a:pt x="285482" y="70478"/>
                  </a:lnTo>
                  <a:lnTo>
                    <a:pt x="283181" y="70478"/>
                  </a:lnTo>
                  <a:lnTo>
                    <a:pt x="283181" y="64394"/>
                  </a:lnTo>
                  <a:lnTo>
                    <a:pt x="285482" y="64394"/>
                  </a:lnTo>
                  <a:lnTo>
                    <a:pt x="285482" y="64073"/>
                  </a:lnTo>
                  <a:lnTo>
                    <a:pt x="283181" y="64073"/>
                  </a:lnTo>
                  <a:lnTo>
                    <a:pt x="283181" y="57989"/>
                  </a:lnTo>
                  <a:lnTo>
                    <a:pt x="285482" y="57989"/>
                  </a:lnTo>
                  <a:lnTo>
                    <a:pt x="285482" y="57667"/>
                  </a:lnTo>
                  <a:lnTo>
                    <a:pt x="283181" y="57667"/>
                  </a:lnTo>
                  <a:lnTo>
                    <a:pt x="283181" y="51583"/>
                  </a:lnTo>
                  <a:lnTo>
                    <a:pt x="285482" y="51583"/>
                  </a:lnTo>
                  <a:lnTo>
                    <a:pt x="285482" y="51262"/>
                  </a:lnTo>
                  <a:lnTo>
                    <a:pt x="283181" y="51262"/>
                  </a:lnTo>
                  <a:lnTo>
                    <a:pt x="283181" y="45178"/>
                  </a:lnTo>
                  <a:lnTo>
                    <a:pt x="285482" y="45178"/>
                  </a:lnTo>
                  <a:lnTo>
                    <a:pt x="285482" y="44856"/>
                  </a:lnTo>
                  <a:lnTo>
                    <a:pt x="283181" y="44856"/>
                  </a:lnTo>
                  <a:lnTo>
                    <a:pt x="283181" y="38772"/>
                  </a:lnTo>
                  <a:lnTo>
                    <a:pt x="285482" y="38772"/>
                  </a:lnTo>
                  <a:lnTo>
                    <a:pt x="285482" y="38451"/>
                  </a:lnTo>
                  <a:lnTo>
                    <a:pt x="283181" y="38451"/>
                  </a:lnTo>
                  <a:lnTo>
                    <a:pt x="283181" y="32367"/>
                  </a:lnTo>
                  <a:lnTo>
                    <a:pt x="285482" y="32367"/>
                  </a:lnTo>
                  <a:lnTo>
                    <a:pt x="285482" y="32028"/>
                  </a:lnTo>
                  <a:lnTo>
                    <a:pt x="283181" y="32028"/>
                  </a:lnTo>
                  <a:lnTo>
                    <a:pt x="283181" y="25943"/>
                  </a:lnTo>
                  <a:lnTo>
                    <a:pt x="285482" y="25943"/>
                  </a:lnTo>
                  <a:lnTo>
                    <a:pt x="285482" y="25622"/>
                  </a:lnTo>
                  <a:lnTo>
                    <a:pt x="283181" y="25622"/>
                  </a:lnTo>
                  <a:lnTo>
                    <a:pt x="283181" y="19538"/>
                  </a:lnTo>
                  <a:lnTo>
                    <a:pt x="285482" y="19538"/>
                  </a:lnTo>
                  <a:lnTo>
                    <a:pt x="285482" y="19217"/>
                  </a:lnTo>
                  <a:lnTo>
                    <a:pt x="283181" y="19217"/>
                  </a:lnTo>
                  <a:lnTo>
                    <a:pt x="283181" y="13132"/>
                  </a:lnTo>
                  <a:lnTo>
                    <a:pt x="285482" y="13132"/>
                  </a:lnTo>
                  <a:lnTo>
                    <a:pt x="285482" y="12811"/>
                  </a:lnTo>
                  <a:lnTo>
                    <a:pt x="283181" y="12811"/>
                  </a:lnTo>
                  <a:lnTo>
                    <a:pt x="283181" y="6727"/>
                  </a:lnTo>
                  <a:lnTo>
                    <a:pt x="285482" y="6727"/>
                  </a:lnTo>
                  <a:lnTo>
                    <a:pt x="285482" y="6406"/>
                  </a:lnTo>
                  <a:lnTo>
                    <a:pt x="283181" y="6406"/>
                  </a:lnTo>
                  <a:lnTo>
                    <a:pt x="283181" y="321"/>
                  </a:lnTo>
                  <a:lnTo>
                    <a:pt x="285482" y="321"/>
                  </a:lnTo>
                  <a:lnTo>
                    <a:pt x="285482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5"/>
            <p:cNvSpPr/>
            <p:nvPr/>
          </p:nvSpPr>
          <p:spPr>
            <a:xfrm>
              <a:off x="576225" y="847300"/>
              <a:ext cx="25" cy="4012375"/>
            </a:xfrm>
            <a:custGeom>
              <a:avLst/>
              <a:gdLst/>
              <a:ahLst/>
              <a:cxnLst/>
              <a:rect l="l" t="t" r="r" b="b"/>
              <a:pathLst>
                <a:path w="1" h="160495" extrusionOk="0">
                  <a:moveTo>
                    <a:pt x="1" y="0"/>
                  </a:moveTo>
                  <a:lnTo>
                    <a:pt x="1" y="160495"/>
                  </a:lnTo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5"/>
            <p:cNvSpPr/>
            <p:nvPr/>
          </p:nvSpPr>
          <p:spPr>
            <a:xfrm>
              <a:off x="7375175" y="45291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5"/>
            <p:cNvSpPr/>
            <p:nvPr/>
          </p:nvSpPr>
          <p:spPr>
            <a:xfrm>
              <a:off x="7375175" y="276715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5"/>
            <p:cNvSpPr/>
            <p:nvPr/>
          </p:nvSpPr>
          <p:spPr>
            <a:xfrm>
              <a:off x="7375175" y="43689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5"/>
            <p:cNvSpPr/>
            <p:nvPr/>
          </p:nvSpPr>
          <p:spPr>
            <a:xfrm>
              <a:off x="7375175" y="42088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5"/>
            <p:cNvSpPr/>
            <p:nvPr/>
          </p:nvSpPr>
          <p:spPr>
            <a:xfrm>
              <a:off x="7375175" y="3248025"/>
              <a:ext cx="3150" cy="7600"/>
            </a:xfrm>
            <a:custGeom>
              <a:avLst/>
              <a:gdLst/>
              <a:ahLst/>
              <a:cxnLst/>
              <a:rect l="l" t="t" r="r" b="b"/>
              <a:pathLst>
                <a:path w="126" h="304" extrusionOk="0">
                  <a:moveTo>
                    <a:pt x="0" y="0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5"/>
            <p:cNvSpPr/>
            <p:nvPr/>
          </p:nvSpPr>
          <p:spPr>
            <a:xfrm>
              <a:off x="7375175" y="37284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5"/>
            <p:cNvSpPr/>
            <p:nvPr/>
          </p:nvSpPr>
          <p:spPr>
            <a:xfrm>
              <a:off x="7375175" y="3568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5"/>
            <p:cNvSpPr/>
            <p:nvPr/>
          </p:nvSpPr>
          <p:spPr>
            <a:xfrm>
              <a:off x="7375175" y="38885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5"/>
            <p:cNvSpPr/>
            <p:nvPr/>
          </p:nvSpPr>
          <p:spPr>
            <a:xfrm>
              <a:off x="7375175" y="30874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5"/>
            <p:cNvSpPr/>
            <p:nvPr/>
          </p:nvSpPr>
          <p:spPr>
            <a:xfrm>
              <a:off x="7375175" y="48494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5"/>
            <p:cNvSpPr/>
            <p:nvPr/>
          </p:nvSpPr>
          <p:spPr>
            <a:xfrm>
              <a:off x="7375175" y="29273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5"/>
            <p:cNvSpPr/>
            <p:nvPr/>
          </p:nvSpPr>
          <p:spPr>
            <a:xfrm>
              <a:off x="7375175" y="40487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5"/>
            <p:cNvSpPr/>
            <p:nvPr/>
          </p:nvSpPr>
          <p:spPr>
            <a:xfrm>
              <a:off x="7375175" y="244687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5"/>
            <p:cNvSpPr/>
            <p:nvPr/>
          </p:nvSpPr>
          <p:spPr>
            <a:xfrm>
              <a:off x="7375175" y="100520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5"/>
            <p:cNvSpPr/>
            <p:nvPr/>
          </p:nvSpPr>
          <p:spPr>
            <a:xfrm>
              <a:off x="7375175" y="1645750"/>
              <a:ext cx="3150" cy="8500"/>
            </a:xfrm>
            <a:custGeom>
              <a:avLst/>
              <a:gdLst/>
              <a:ahLst/>
              <a:cxnLst/>
              <a:rect l="l" t="t" r="r" b="b"/>
              <a:pathLst>
                <a:path w="126" h="340" extrusionOk="0">
                  <a:moveTo>
                    <a:pt x="0" y="1"/>
                  </a:moveTo>
                  <a:lnTo>
                    <a:pt x="0" y="340"/>
                  </a:lnTo>
                  <a:lnTo>
                    <a:pt x="125" y="340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5"/>
            <p:cNvSpPr/>
            <p:nvPr/>
          </p:nvSpPr>
          <p:spPr>
            <a:xfrm>
              <a:off x="7375175" y="8450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5"/>
            <p:cNvSpPr/>
            <p:nvPr/>
          </p:nvSpPr>
          <p:spPr>
            <a:xfrm>
              <a:off x="7375175" y="1806325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5"/>
            <p:cNvSpPr/>
            <p:nvPr/>
          </p:nvSpPr>
          <p:spPr>
            <a:xfrm>
              <a:off x="7375175" y="26070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5"/>
            <p:cNvSpPr/>
            <p:nvPr/>
          </p:nvSpPr>
          <p:spPr>
            <a:xfrm>
              <a:off x="7375175" y="1325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5"/>
            <p:cNvSpPr/>
            <p:nvPr/>
          </p:nvSpPr>
          <p:spPr>
            <a:xfrm>
              <a:off x="7375175" y="148562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5"/>
            <p:cNvSpPr/>
            <p:nvPr/>
          </p:nvSpPr>
          <p:spPr>
            <a:xfrm>
              <a:off x="7375175" y="22867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5"/>
            <p:cNvSpPr/>
            <p:nvPr/>
          </p:nvSpPr>
          <p:spPr>
            <a:xfrm>
              <a:off x="7375175" y="11653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1"/>
                  </a:lnTo>
                  <a:lnTo>
                    <a:pt x="125" y="3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5"/>
            <p:cNvSpPr/>
            <p:nvPr/>
          </p:nvSpPr>
          <p:spPr>
            <a:xfrm>
              <a:off x="7375175" y="4689250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5"/>
            <p:cNvSpPr/>
            <p:nvPr/>
          </p:nvSpPr>
          <p:spPr>
            <a:xfrm>
              <a:off x="7375175" y="3408150"/>
              <a:ext cx="3150" cy="7625"/>
            </a:xfrm>
            <a:custGeom>
              <a:avLst/>
              <a:gdLst/>
              <a:ahLst/>
              <a:cxnLst/>
              <a:rect l="l" t="t" r="r" b="b"/>
              <a:pathLst>
                <a:path w="126" h="305" extrusionOk="0">
                  <a:moveTo>
                    <a:pt x="0" y="1"/>
                  </a:moveTo>
                  <a:lnTo>
                    <a:pt x="0" y="304"/>
                  </a:lnTo>
                  <a:lnTo>
                    <a:pt x="125" y="304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5"/>
            <p:cNvSpPr/>
            <p:nvPr/>
          </p:nvSpPr>
          <p:spPr>
            <a:xfrm>
              <a:off x="7375175" y="1966475"/>
              <a:ext cx="3150" cy="8050"/>
            </a:xfrm>
            <a:custGeom>
              <a:avLst/>
              <a:gdLst/>
              <a:ahLst/>
              <a:cxnLst/>
              <a:rect l="l" t="t" r="r" b="b"/>
              <a:pathLst>
                <a:path w="126" h="322" extrusionOk="0">
                  <a:moveTo>
                    <a:pt x="0" y="0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5"/>
            <p:cNvSpPr/>
            <p:nvPr/>
          </p:nvSpPr>
          <p:spPr>
            <a:xfrm>
              <a:off x="7375175" y="2126600"/>
              <a:ext cx="3150" cy="8075"/>
            </a:xfrm>
            <a:custGeom>
              <a:avLst/>
              <a:gdLst/>
              <a:ahLst/>
              <a:cxnLst/>
              <a:rect l="l" t="t" r="r" b="b"/>
              <a:pathLst>
                <a:path w="126" h="323" extrusionOk="0">
                  <a:moveTo>
                    <a:pt x="0" y="1"/>
                  </a:moveTo>
                  <a:lnTo>
                    <a:pt x="0" y="322"/>
                  </a:lnTo>
                  <a:lnTo>
                    <a:pt x="125" y="322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1" name="Google Shape;1841;p25"/>
          <p:cNvGrpSpPr/>
          <p:nvPr/>
        </p:nvGrpSpPr>
        <p:grpSpPr>
          <a:xfrm>
            <a:off x="1010850" y="514523"/>
            <a:ext cx="7122300" cy="4114455"/>
            <a:chOff x="1010575" y="509220"/>
            <a:chExt cx="7122300" cy="4114455"/>
          </a:xfrm>
        </p:grpSpPr>
        <p:sp>
          <p:nvSpPr>
            <p:cNvPr id="1842" name="Google Shape;1842;p25"/>
            <p:cNvSpPr/>
            <p:nvPr/>
          </p:nvSpPr>
          <p:spPr>
            <a:xfrm rot="-175284">
              <a:off x="1101766" y="683630"/>
              <a:ext cx="6939919" cy="3756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3" name="Google Shape;1843;p25"/>
            <p:cNvGrpSpPr/>
            <p:nvPr/>
          </p:nvGrpSpPr>
          <p:grpSpPr>
            <a:xfrm rot="-175133">
              <a:off x="1102231" y="692838"/>
              <a:ext cx="6939298" cy="3756591"/>
              <a:chOff x="209375" y="211350"/>
              <a:chExt cx="8725035" cy="4723300"/>
            </a:xfrm>
          </p:grpSpPr>
          <p:sp>
            <p:nvSpPr>
              <p:cNvPr id="1844" name="Google Shape;1844;p25"/>
              <p:cNvSpPr/>
              <p:nvPr/>
            </p:nvSpPr>
            <p:spPr>
              <a:xfrm>
                <a:off x="209375" y="211350"/>
                <a:ext cx="8725035" cy="4720703"/>
              </a:xfrm>
              <a:custGeom>
                <a:avLst/>
                <a:gdLst/>
                <a:ahLst/>
                <a:cxnLst/>
                <a:rect l="l" t="t" r="r" b="b"/>
                <a:pathLst>
                  <a:path w="275216" h="156509" extrusionOk="0">
                    <a:moveTo>
                      <a:pt x="6251" y="311"/>
                    </a:moveTo>
                    <a:lnTo>
                      <a:pt x="6251" y="6247"/>
                    </a:lnTo>
                    <a:lnTo>
                      <a:pt x="315" y="6247"/>
                    </a:lnTo>
                    <a:lnTo>
                      <a:pt x="315" y="311"/>
                    </a:lnTo>
                    <a:close/>
                    <a:moveTo>
                      <a:pt x="12498" y="311"/>
                    </a:moveTo>
                    <a:lnTo>
                      <a:pt x="12498" y="6247"/>
                    </a:lnTo>
                    <a:lnTo>
                      <a:pt x="6562" y="6247"/>
                    </a:lnTo>
                    <a:lnTo>
                      <a:pt x="6562" y="311"/>
                    </a:lnTo>
                    <a:close/>
                    <a:moveTo>
                      <a:pt x="18745" y="311"/>
                    </a:moveTo>
                    <a:lnTo>
                      <a:pt x="18745" y="6247"/>
                    </a:lnTo>
                    <a:lnTo>
                      <a:pt x="12810" y="6247"/>
                    </a:lnTo>
                    <a:lnTo>
                      <a:pt x="12810" y="311"/>
                    </a:lnTo>
                    <a:close/>
                    <a:moveTo>
                      <a:pt x="24992" y="311"/>
                    </a:moveTo>
                    <a:lnTo>
                      <a:pt x="24992" y="6247"/>
                    </a:lnTo>
                    <a:lnTo>
                      <a:pt x="19058" y="6247"/>
                    </a:lnTo>
                    <a:lnTo>
                      <a:pt x="19058" y="311"/>
                    </a:lnTo>
                    <a:close/>
                    <a:moveTo>
                      <a:pt x="31241" y="311"/>
                    </a:moveTo>
                    <a:lnTo>
                      <a:pt x="31241" y="6247"/>
                    </a:lnTo>
                    <a:lnTo>
                      <a:pt x="25305" y="6247"/>
                    </a:lnTo>
                    <a:lnTo>
                      <a:pt x="25305" y="311"/>
                    </a:lnTo>
                    <a:close/>
                    <a:moveTo>
                      <a:pt x="37489" y="311"/>
                    </a:moveTo>
                    <a:lnTo>
                      <a:pt x="37489" y="6247"/>
                    </a:lnTo>
                    <a:lnTo>
                      <a:pt x="31553" y="6247"/>
                    </a:lnTo>
                    <a:lnTo>
                      <a:pt x="31553" y="311"/>
                    </a:lnTo>
                    <a:close/>
                    <a:moveTo>
                      <a:pt x="43737" y="311"/>
                    </a:moveTo>
                    <a:lnTo>
                      <a:pt x="43737" y="6247"/>
                    </a:lnTo>
                    <a:lnTo>
                      <a:pt x="37802" y="6247"/>
                    </a:lnTo>
                    <a:lnTo>
                      <a:pt x="37802" y="311"/>
                    </a:lnTo>
                    <a:close/>
                    <a:moveTo>
                      <a:pt x="49985" y="311"/>
                    </a:moveTo>
                    <a:lnTo>
                      <a:pt x="49985" y="6247"/>
                    </a:lnTo>
                    <a:lnTo>
                      <a:pt x="44049" y="6247"/>
                    </a:lnTo>
                    <a:lnTo>
                      <a:pt x="44049" y="311"/>
                    </a:lnTo>
                    <a:close/>
                    <a:moveTo>
                      <a:pt x="56232" y="311"/>
                    </a:moveTo>
                    <a:lnTo>
                      <a:pt x="56232" y="6247"/>
                    </a:lnTo>
                    <a:lnTo>
                      <a:pt x="50296" y="6247"/>
                    </a:lnTo>
                    <a:lnTo>
                      <a:pt x="50296" y="311"/>
                    </a:lnTo>
                    <a:close/>
                    <a:moveTo>
                      <a:pt x="62480" y="311"/>
                    </a:moveTo>
                    <a:lnTo>
                      <a:pt x="62480" y="6247"/>
                    </a:lnTo>
                    <a:lnTo>
                      <a:pt x="56545" y="6247"/>
                    </a:lnTo>
                    <a:lnTo>
                      <a:pt x="56545" y="311"/>
                    </a:lnTo>
                    <a:close/>
                    <a:moveTo>
                      <a:pt x="68727" y="311"/>
                    </a:moveTo>
                    <a:lnTo>
                      <a:pt x="68727" y="6247"/>
                    </a:lnTo>
                    <a:lnTo>
                      <a:pt x="62792" y="6247"/>
                    </a:lnTo>
                    <a:lnTo>
                      <a:pt x="62792" y="311"/>
                    </a:lnTo>
                    <a:close/>
                    <a:moveTo>
                      <a:pt x="74975" y="311"/>
                    </a:moveTo>
                    <a:lnTo>
                      <a:pt x="74975" y="6247"/>
                    </a:lnTo>
                    <a:lnTo>
                      <a:pt x="69039" y="6247"/>
                    </a:lnTo>
                    <a:lnTo>
                      <a:pt x="69039" y="311"/>
                    </a:lnTo>
                    <a:close/>
                    <a:moveTo>
                      <a:pt x="81223" y="311"/>
                    </a:moveTo>
                    <a:lnTo>
                      <a:pt x="81223" y="6247"/>
                    </a:lnTo>
                    <a:lnTo>
                      <a:pt x="75286" y="6247"/>
                    </a:lnTo>
                    <a:lnTo>
                      <a:pt x="75286" y="311"/>
                    </a:lnTo>
                    <a:close/>
                    <a:moveTo>
                      <a:pt x="87470" y="311"/>
                    </a:moveTo>
                    <a:lnTo>
                      <a:pt x="87470" y="6247"/>
                    </a:lnTo>
                    <a:lnTo>
                      <a:pt x="81535" y="6247"/>
                    </a:lnTo>
                    <a:lnTo>
                      <a:pt x="81535" y="311"/>
                    </a:lnTo>
                    <a:close/>
                    <a:moveTo>
                      <a:pt x="93720" y="311"/>
                    </a:moveTo>
                    <a:lnTo>
                      <a:pt x="93720" y="6247"/>
                    </a:lnTo>
                    <a:lnTo>
                      <a:pt x="87784" y="6247"/>
                    </a:lnTo>
                    <a:lnTo>
                      <a:pt x="87784" y="311"/>
                    </a:lnTo>
                    <a:close/>
                    <a:moveTo>
                      <a:pt x="99967" y="311"/>
                    </a:moveTo>
                    <a:lnTo>
                      <a:pt x="99967" y="6247"/>
                    </a:lnTo>
                    <a:lnTo>
                      <a:pt x="94031" y="6247"/>
                    </a:lnTo>
                    <a:lnTo>
                      <a:pt x="94031" y="311"/>
                    </a:lnTo>
                    <a:close/>
                    <a:moveTo>
                      <a:pt x="106214" y="311"/>
                    </a:moveTo>
                    <a:lnTo>
                      <a:pt x="106214" y="6247"/>
                    </a:lnTo>
                    <a:lnTo>
                      <a:pt x="100280" y="6247"/>
                    </a:lnTo>
                    <a:lnTo>
                      <a:pt x="100280" y="311"/>
                    </a:lnTo>
                    <a:close/>
                    <a:moveTo>
                      <a:pt x="112461" y="311"/>
                    </a:moveTo>
                    <a:lnTo>
                      <a:pt x="112461" y="6247"/>
                    </a:lnTo>
                    <a:lnTo>
                      <a:pt x="106527" y="6247"/>
                    </a:lnTo>
                    <a:lnTo>
                      <a:pt x="106527" y="311"/>
                    </a:lnTo>
                    <a:close/>
                    <a:moveTo>
                      <a:pt x="118710" y="311"/>
                    </a:moveTo>
                    <a:lnTo>
                      <a:pt x="118710" y="6247"/>
                    </a:lnTo>
                    <a:lnTo>
                      <a:pt x="112774" y="6247"/>
                    </a:lnTo>
                    <a:lnTo>
                      <a:pt x="112774" y="311"/>
                    </a:lnTo>
                    <a:close/>
                    <a:moveTo>
                      <a:pt x="124957" y="311"/>
                    </a:moveTo>
                    <a:lnTo>
                      <a:pt x="124957" y="6247"/>
                    </a:lnTo>
                    <a:lnTo>
                      <a:pt x="119021" y="6247"/>
                    </a:lnTo>
                    <a:lnTo>
                      <a:pt x="119021" y="311"/>
                    </a:lnTo>
                    <a:close/>
                    <a:moveTo>
                      <a:pt x="131204" y="311"/>
                    </a:moveTo>
                    <a:lnTo>
                      <a:pt x="131204" y="6247"/>
                    </a:lnTo>
                    <a:lnTo>
                      <a:pt x="125270" y="6247"/>
                    </a:lnTo>
                    <a:lnTo>
                      <a:pt x="125270" y="311"/>
                    </a:lnTo>
                    <a:close/>
                    <a:moveTo>
                      <a:pt x="137451" y="311"/>
                    </a:moveTo>
                    <a:lnTo>
                      <a:pt x="137451" y="6247"/>
                    </a:lnTo>
                    <a:lnTo>
                      <a:pt x="131517" y="6247"/>
                    </a:lnTo>
                    <a:lnTo>
                      <a:pt x="131517" y="311"/>
                    </a:lnTo>
                    <a:close/>
                    <a:moveTo>
                      <a:pt x="143702" y="311"/>
                    </a:moveTo>
                    <a:lnTo>
                      <a:pt x="143702" y="6247"/>
                    </a:lnTo>
                    <a:lnTo>
                      <a:pt x="137766" y="6247"/>
                    </a:lnTo>
                    <a:lnTo>
                      <a:pt x="137766" y="311"/>
                    </a:lnTo>
                    <a:close/>
                    <a:moveTo>
                      <a:pt x="149949" y="311"/>
                    </a:moveTo>
                    <a:lnTo>
                      <a:pt x="149949" y="6247"/>
                    </a:lnTo>
                    <a:lnTo>
                      <a:pt x="144015" y="6247"/>
                    </a:lnTo>
                    <a:lnTo>
                      <a:pt x="144015" y="311"/>
                    </a:lnTo>
                    <a:close/>
                    <a:moveTo>
                      <a:pt x="156196" y="311"/>
                    </a:moveTo>
                    <a:lnTo>
                      <a:pt x="156196" y="6247"/>
                    </a:lnTo>
                    <a:lnTo>
                      <a:pt x="150262" y="6247"/>
                    </a:lnTo>
                    <a:lnTo>
                      <a:pt x="150262" y="311"/>
                    </a:lnTo>
                    <a:close/>
                    <a:moveTo>
                      <a:pt x="162445" y="311"/>
                    </a:moveTo>
                    <a:lnTo>
                      <a:pt x="162445" y="6247"/>
                    </a:lnTo>
                    <a:lnTo>
                      <a:pt x="156509" y="6247"/>
                    </a:lnTo>
                    <a:lnTo>
                      <a:pt x="156509" y="311"/>
                    </a:lnTo>
                    <a:close/>
                    <a:moveTo>
                      <a:pt x="168692" y="311"/>
                    </a:moveTo>
                    <a:lnTo>
                      <a:pt x="168692" y="6247"/>
                    </a:lnTo>
                    <a:lnTo>
                      <a:pt x="162756" y="6247"/>
                    </a:lnTo>
                    <a:lnTo>
                      <a:pt x="162756" y="311"/>
                    </a:lnTo>
                    <a:close/>
                    <a:moveTo>
                      <a:pt x="174939" y="311"/>
                    </a:moveTo>
                    <a:lnTo>
                      <a:pt x="174939" y="6247"/>
                    </a:lnTo>
                    <a:lnTo>
                      <a:pt x="169005" y="6247"/>
                    </a:lnTo>
                    <a:lnTo>
                      <a:pt x="169005" y="311"/>
                    </a:lnTo>
                    <a:close/>
                    <a:moveTo>
                      <a:pt x="181186" y="311"/>
                    </a:moveTo>
                    <a:lnTo>
                      <a:pt x="181186" y="6247"/>
                    </a:lnTo>
                    <a:lnTo>
                      <a:pt x="175252" y="6247"/>
                    </a:lnTo>
                    <a:lnTo>
                      <a:pt x="175252" y="311"/>
                    </a:lnTo>
                    <a:close/>
                    <a:moveTo>
                      <a:pt x="187435" y="311"/>
                    </a:moveTo>
                    <a:lnTo>
                      <a:pt x="187435" y="6247"/>
                    </a:lnTo>
                    <a:lnTo>
                      <a:pt x="181499" y="6247"/>
                    </a:lnTo>
                    <a:lnTo>
                      <a:pt x="181499" y="311"/>
                    </a:lnTo>
                    <a:close/>
                    <a:moveTo>
                      <a:pt x="193684" y="311"/>
                    </a:moveTo>
                    <a:lnTo>
                      <a:pt x="193684" y="6247"/>
                    </a:lnTo>
                    <a:lnTo>
                      <a:pt x="187749" y="6247"/>
                    </a:lnTo>
                    <a:lnTo>
                      <a:pt x="187749" y="311"/>
                    </a:lnTo>
                    <a:close/>
                    <a:moveTo>
                      <a:pt x="199931" y="311"/>
                    </a:moveTo>
                    <a:lnTo>
                      <a:pt x="199931" y="6247"/>
                    </a:lnTo>
                    <a:lnTo>
                      <a:pt x="193996" y="6247"/>
                    </a:lnTo>
                    <a:lnTo>
                      <a:pt x="193996" y="311"/>
                    </a:lnTo>
                    <a:close/>
                    <a:moveTo>
                      <a:pt x="206180" y="311"/>
                    </a:moveTo>
                    <a:lnTo>
                      <a:pt x="206180" y="6247"/>
                    </a:lnTo>
                    <a:lnTo>
                      <a:pt x="200244" y="6247"/>
                    </a:lnTo>
                    <a:lnTo>
                      <a:pt x="200244" y="311"/>
                    </a:lnTo>
                    <a:close/>
                    <a:moveTo>
                      <a:pt x="212427" y="311"/>
                    </a:moveTo>
                    <a:lnTo>
                      <a:pt x="212427" y="6247"/>
                    </a:lnTo>
                    <a:lnTo>
                      <a:pt x="206491" y="6247"/>
                    </a:lnTo>
                    <a:lnTo>
                      <a:pt x="206491" y="311"/>
                    </a:lnTo>
                    <a:close/>
                    <a:moveTo>
                      <a:pt x="218674" y="311"/>
                    </a:moveTo>
                    <a:lnTo>
                      <a:pt x="218674" y="6247"/>
                    </a:lnTo>
                    <a:lnTo>
                      <a:pt x="212739" y="6247"/>
                    </a:lnTo>
                    <a:lnTo>
                      <a:pt x="212739" y="311"/>
                    </a:lnTo>
                    <a:close/>
                    <a:moveTo>
                      <a:pt x="224921" y="311"/>
                    </a:moveTo>
                    <a:lnTo>
                      <a:pt x="224921" y="6247"/>
                    </a:lnTo>
                    <a:lnTo>
                      <a:pt x="218987" y="6247"/>
                    </a:lnTo>
                    <a:lnTo>
                      <a:pt x="218987" y="311"/>
                    </a:lnTo>
                    <a:close/>
                    <a:moveTo>
                      <a:pt x="231170" y="311"/>
                    </a:moveTo>
                    <a:lnTo>
                      <a:pt x="231170" y="6247"/>
                    </a:lnTo>
                    <a:lnTo>
                      <a:pt x="225234" y="6247"/>
                    </a:lnTo>
                    <a:lnTo>
                      <a:pt x="225234" y="311"/>
                    </a:lnTo>
                    <a:close/>
                    <a:moveTo>
                      <a:pt x="237417" y="311"/>
                    </a:moveTo>
                    <a:lnTo>
                      <a:pt x="237417" y="6247"/>
                    </a:lnTo>
                    <a:lnTo>
                      <a:pt x="231481" y="6247"/>
                    </a:lnTo>
                    <a:lnTo>
                      <a:pt x="231481" y="311"/>
                    </a:lnTo>
                    <a:close/>
                    <a:moveTo>
                      <a:pt x="243664" y="311"/>
                    </a:moveTo>
                    <a:lnTo>
                      <a:pt x="243664" y="6247"/>
                    </a:lnTo>
                    <a:lnTo>
                      <a:pt x="237729" y="6247"/>
                    </a:lnTo>
                    <a:lnTo>
                      <a:pt x="237729" y="311"/>
                    </a:lnTo>
                    <a:close/>
                    <a:moveTo>
                      <a:pt x="249914" y="311"/>
                    </a:moveTo>
                    <a:lnTo>
                      <a:pt x="249914" y="6247"/>
                    </a:lnTo>
                    <a:lnTo>
                      <a:pt x="243978" y="6247"/>
                    </a:lnTo>
                    <a:lnTo>
                      <a:pt x="243978" y="311"/>
                    </a:lnTo>
                    <a:close/>
                    <a:moveTo>
                      <a:pt x="256161" y="311"/>
                    </a:moveTo>
                    <a:lnTo>
                      <a:pt x="256161" y="6247"/>
                    </a:lnTo>
                    <a:lnTo>
                      <a:pt x="250225" y="6247"/>
                    </a:lnTo>
                    <a:lnTo>
                      <a:pt x="250225" y="311"/>
                    </a:lnTo>
                    <a:close/>
                    <a:moveTo>
                      <a:pt x="262409" y="311"/>
                    </a:moveTo>
                    <a:lnTo>
                      <a:pt x="262409" y="6247"/>
                    </a:lnTo>
                    <a:lnTo>
                      <a:pt x="256474" y="6247"/>
                    </a:lnTo>
                    <a:lnTo>
                      <a:pt x="256474" y="311"/>
                    </a:lnTo>
                    <a:close/>
                    <a:moveTo>
                      <a:pt x="268656" y="311"/>
                    </a:moveTo>
                    <a:lnTo>
                      <a:pt x="268656" y="6247"/>
                    </a:lnTo>
                    <a:lnTo>
                      <a:pt x="262721" y="6247"/>
                    </a:lnTo>
                    <a:lnTo>
                      <a:pt x="262721" y="311"/>
                    </a:lnTo>
                    <a:close/>
                    <a:moveTo>
                      <a:pt x="274904" y="311"/>
                    </a:moveTo>
                    <a:lnTo>
                      <a:pt x="274904" y="6247"/>
                    </a:lnTo>
                    <a:lnTo>
                      <a:pt x="268968" y="6247"/>
                    </a:lnTo>
                    <a:lnTo>
                      <a:pt x="268968" y="311"/>
                    </a:lnTo>
                    <a:close/>
                    <a:moveTo>
                      <a:pt x="6251" y="6560"/>
                    </a:moveTo>
                    <a:lnTo>
                      <a:pt x="6251" y="12494"/>
                    </a:lnTo>
                    <a:lnTo>
                      <a:pt x="315" y="12494"/>
                    </a:lnTo>
                    <a:lnTo>
                      <a:pt x="315" y="6560"/>
                    </a:lnTo>
                    <a:close/>
                    <a:moveTo>
                      <a:pt x="12498" y="6560"/>
                    </a:moveTo>
                    <a:lnTo>
                      <a:pt x="12498" y="12494"/>
                    </a:lnTo>
                    <a:lnTo>
                      <a:pt x="6562" y="12494"/>
                    </a:lnTo>
                    <a:lnTo>
                      <a:pt x="6562" y="6560"/>
                    </a:lnTo>
                    <a:close/>
                    <a:moveTo>
                      <a:pt x="18745" y="6560"/>
                    </a:moveTo>
                    <a:lnTo>
                      <a:pt x="18745" y="12494"/>
                    </a:lnTo>
                    <a:lnTo>
                      <a:pt x="12810" y="12494"/>
                    </a:lnTo>
                    <a:lnTo>
                      <a:pt x="12810" y="6560"/>
                    </a:lnTo>
                    <a:close/>
                    <a:moveTo>
                      <a:pt x="24992" y="6560"/>
                    </a:moveTo>
                    <a:lnTo>
                      <a:pt x="24992" y="12494"/>
                    </a:lnTo>
                    <a:lnTo>
                      <a:pt x="19058" y="12494"/>
                    </a:lnTo>
                    <a:lnTo>
                      <a:pt x="19058" y="6560"/>
                    </a:lnTo>
                    <a:close/>
                    <a:moveTo>
                      <a:pt x="31241" y="6560"/>
                    </a:moveTo>
                    <a:lnTo>
                      <a:pt x="31241" y="12494"/>
                    </a:lnTo>
                    <a:lnTo>
                      <a:pt x="25305" y="12494"/>
                    </a:lnTo>
                    <a:lnTo>
                      <a:pt x="25305" y="6560"/>
                    </a:lnTo>
                    <a:close/>
                    <a:moveTo>
                      <a:pt x="37489" y="6560"/>
                    </a:moveTo>
                    <a:lnTo>
                      <a:pt x="37489" y="12494"/>
                    </a:lnTo>
                    <a:lnTo>
                      <a:pt x="31553" y="12494"/>
                    </a:lnTo>
                    <a:lnTo>
                      <a:pt x="31553" y="6560"/>
                    </a:lnTo>
                    <a:close/>
                    <a:moveTo>
                      <a:pt x="43737" y="6560"/>
                    </a:moveTo>
                    <a:lnTo>
                      <a:pt x="43737" y="12494"/>
                    </a:lnTo>
                    <a:lnTo>
                      <a:pt x="37802" y="12494"/>
                    </a:lnTo>
                    <a:lnTo>
                      <a:pt x="37802" y="6560"/>
                    </a:lnTo>
                    <a:close/>
                    <a:moveTo>
                      <a:pt x="49985" y="6560"/>
                    </a:moveTo>
                    <a:lnTo>
                      <a:pt x="49985" y="12494"/>
                    </a:lnTo>
                    <a:lnTo>
                      <a:pt x="44049" y="12494"/>
                    </a:lnTo>
                    <a:lnTo>
                      <a:pt x="44049" y="6560"/>
                    </a:lnTo>
                    <a:close/>
                    <a:moveTo>
                      <a:pt x="56232" y="6560"/>
                    </a:moveTo>
                    <a:lnTo>
                      <a:pt x="56232" y="12494"/>
                    </a:lnTo>
                    <a:lnTo>
                      <a:pt x="50296" y="12494"/>
                    </a:lnTo>
                    <a:lnTo>
                      <a:pt x="50296" y="6560"/>
                    </a:lnTo>
                    <a:close/>
                    <a:moveTo>
                      <a:pt x="62480" y="6560"/>
                    </a:moveTo>
                    <a:lnTo>
                      <a:pt x="62480" y="12494"/>
                    </a:lnTo>
                    <a:lnTo>
                      <a:pt x="56545" y="12494"/>
                    </a:lnTo>
                    <a:lnTo>
                      <a:pt x="56545" y="6560"/>
                    </a:lnTo>
                    <a:close/>
                    <a:moveTo>
                      <a:pt x="68727" y="6560"/>
                    </a:moveTo>
                    <a:lnTo>
                      <a:pt x="68727" y="12494"/>
                    </a:lnTo>
                    <a:lnTo>
                      <a:pt x="62792" y="12494"/>
                    </a:lnTo>
                    <a:lnTo>
                      <a:pt x="62792" y="6560"/>
                    </a:lnTo>
                    <a:close/>
                    <a:moveTo>
                      <a:pt x="74975" y="6560"/>
                    </a:moveTo>
                    <a:lnTo>
                      <a:pt x="74975" y="12494"/>
                    </a:lnTo>
                    <a:lnTo>
                      <a:pt x="69039" y="12494"/>
                    </a:lnTo>
                    <a:lnTo>
                      <a:pt x="69039" y="6560"/>
                    </a:lnTo>
                    <a:close/>
                    <a:moveTo>
                      <a:pt x="81223" y="6560"/>
                    </a:moveTo>
                    <a:lnTo>
                      <a:pt x="81223" y="12494"/>
                    </a:lnTo>
                    <a:lnTo>
                      <a:pt x="75286" y="12494"/>
                    </a:lnTo>
                    <a:lnTo>
                      <a:pt x="75286" y="6560"/>
                    </a:lnTo>
                    <a:close/>
                    <a:moveTo>
                      <a:pt x="87470" y="6560"/>
                    </a:moveTo>
                    <a:lnTo>
                      <a:pt x="87470" y="12494"/>
                    </a:lnTo>
                    <a:lnTo>
                      <a:pt x="81535" y="12494"/>
                    </a:lnTo>
                    <a:lnTo>
                      <a:pt x="81535" y="6560"/>
                    </a:lnTo>
                    <a:close/>
                    <a:moveTo>
                      <a:pt x="93720" y="6560"/>
                    </a:moveTo>
                    <a:lnTo>
                      <a:pt x="93720" y="12494"/>
                    </a:lnTo>
                    <a:lnTo>
                      <a:pt x="87784" y="12494"/>
                    </a:lnTo>
                    <a:lnTo>
                      <a:pt x="87784" y="6560"/>
                    </a:lnTo>
                    <a:close/>
                    <a:moveTo>
                      <a:pt x="99967" y="6560"/>
                    </a:moveTo>
                    <a:lnTo>
                      <a:pt x="99967" y="12494"/>
                    </a:lnTo>
                    <a:lnTo>
                      <a:pt x="94031" y="12494"/>
                    </a:lnTo>
                    <a:lnTo>
                      <a:pt x="94031" y="6560"/>
                    </a:lnTo>
                    <a:close/>
                    <a:moveTo>
                      <a:pt x="106214" y="6560"/>
                    </a:moveTo>
                    <a:lnTo>
                      <a:pt x="106214" y="12494"/>
                    </a:lnTo>
                    <a:lnTo>
                      <a:pt x="100280" y="12494"/>
                    </a:lnTo>
                    <a:lnTo>
                      <a:pt x="100280" y="6560"/>
                    </a:lnTo>
                    <a:close/>
                    <a:moveTo>
                      <a:pt x="112461" y="6560"/>
                    </a:moveTo>
                    <a:lnTo>
                      <a:pt x="112461" y="12494"/>
                    </a:lnTo>
                    <a:lnTo>
                      <a:pt x="106527" y="12494"/>
                    </a:lnTo>
                    <a:lnTo>
                      <a:pt x="106527" y="6560"/>
                    </a:lnTo>
                    <a:close/>
                    <a:moveTo>
                      <a:pt x="118710" y="6560"/>
                    </a:moveTo>
                    <a:lnTo>
                      <a:pt x="118710" y="12494"/>
                    </a:lnTo>
                    <a:lnTo>
                      <a:pt x="112774" y="12494"/>
                    </a:lnTo>
                    <a:lnTo>
                      <a:pt x="112774" y="6560"/>
                    </a:lnTo>
                    <a:close/>
                    <a:moveTo>
                      <a:pt x="124957" y="6560"/>
                    </a:moveTo>
                    <a:lnTo>
                      <a:pt x="124957" y="12494"/>
                    </a:lnTo>
                    <a:lnTo>
                      <a:pt x="119021" y="12494"/>
                    </a:lnTo>
                    <a:lnTo>
                      <a:pt x="119021" y="6560"/>
                    </a:lnTo>
                    <a:close/>
                    <a:moveTo>
                      <a:pt x="131204" y="6560"/>
                    </a:moveTo>
                    <a:lnTo>
                      <a:pt x="131204" y="12494"/>
                    </a:lnTo>
                    <a:lnTo>
                      <a:pt x="125270" y="12494"/>
                    </a:lnTo>
                    <a:lnTo>
                      <a:pt x="125270" y="6560"/>
                    </a:lnTo>
                    <a:close/>
                    <a:moveTo>
                      <a:pt x="137451" y="6560"/>
                    </a:moveTo>
                    <a:lnTo>
                      <a:pt x="137451" y="12494"/>
                    </a:lnTo>
                    <a:lnTo>
                      <a:pt x="131517" y="12494"/>
                    </a:lnTo>
                    <a:lnTo>
                      <a:pt x="131517" y="6560"/>
                    </a:lnTo>
                    <a:close/>
                    <a:moveTo>
                      <a:pt x="143702" y="6560"/>
                    </a:moveTo>
                    <a:lnTo>
                      <a:pt x="143702" y="12494"/>
                    </a:lnTo>
                    <a:lnTo>
                      <a:pt x="137766" y="12494"/>
                    </a:lnTo>
                    <a:lnTo>
                      <a:pt x="137766" y="6560"/>
                    </a:lnTo>
                    <a:close/>
                    <a:moveTo>
                      <a:pt x="149949" y="6560"/>
                    </a:moveTo>
                    <a:lnTo>
                      <a:pt x="149949" y="12494"/>
                    </a:lnTo>
                    <a:lnTo>
                      <a:pt x="144015" y="12494"/>
                    </a:lnTo>
                    <a:lnTo>
                      <a:pt x="144015" y="6560"/>
                    </a:lnTo>
                    <a:close/>
                    <a:moveTo>
                      <a:pt x="156196" y="6560"/>
                    </a:moveTo>
                    <a:lnTo>
                      <a:pt x="156196" y="12494"/>
                    </a:lnTo>
                    <a:lnTo>
                      <a:pt x="150262" y="12494"/>
                    </a:lnTo>
                    <a:lnTo>
                      <a:pt x="150262" y="6560"/>
                    </a:lnTo>
                    <a:close/>
                    <a:moveTo>
                      <a:pt x="162445" y="6560"/>
                    </a:moveTo>
                    <a:lnTo>
                      <a:pt x="162445" y="12494"/>
                    </a:lnTo>
                    <a:lnTo>
                      <a:pt x="156509" y="12494"/>
                    </a:lnTo>
                    <a:lnTo>
                      <a:pt x="156509" y="6560"/>
                    </a:lnTo>
                    <a:close/>
                    <a:moveTo>
                      <a:pt x="168692" y="6560"/>
                    </a:moveTo>
                    <a:lnTo>
                      <a:pt x="168692" y="12494"/>
                    </a:lnTo>
                    <a:lnTo>
                      <a:pt x="162756" y="12494"/>
                    </a:lnTo>
                    <a:lnTo>
                      <a:pt x="162756" y="6560"/>
                    </a:lnTo>
                    <a:close/>
                    <a:moveTo>
                      <a:pt x="174939" y="6560"/>
                    </a:moveTo>
                    <a:lnTo>
                      <a:pt x="174939" y="12494"/>
                    </a:lnTo>
                    <a:lnTo>
                      <a:pt x="169005" y="12494"/>
                    </a:lnTo>
                    <a:lnTo>
                      <a:pt x="169005" y="6560"/>
                    </a:lnTo>
                    <a:close/>
                    <a:moveTo>
                      <a:pt x="181186" y="6560"/>
                    </a:moveTo>
                    <a:lnTo>
                      <a:pt x="181186" y="12494"/>
                    </a:lnTo>
                    <a:lnTo>
                      <a:pt x="175252" y="12494"/>
                    </a:lnTo>
                    <a:lnTo>
                      <a:pt x="175252" y="6560"/>
                    </a:lnTo>
                    <a:close/>
                    <a:moveTo>
                      <a:pt x="187435" y="6560"/>
                    </a:moveTo>
                    <a:lnTo>
                      <a:pt x="187435" y="12494"/>
                    </a:lnTo>
                    <a:lnTo>
                      <a:pt x="181499" y="12494"/>
                    </a:lnTo>
                    <a:lnTo>
                      <a:pt x="181499" y="6560"/>
                    </a:lnTo>
                    <a:close/>
                    <a:moveTo>
                      <a:pt x="193684" y="6560"/>
                    </a:moveTo>
                    <a:lnTo>
                      <a:pt x="193684" y="12494"/>
                    </a:lnTo>
                    <a:lnTo>
                      <a:pt x="187749" y="12494"/>
                    </a:lnTo>
                    <a:lnTo>
                      <a:pt x="187749" y="6560"/>
                    </a:lnTo>
                    <a:close/>
                    <a:moveTo>
                      <a:pt x="199931" y="6560"/>
                    </a:moveTo>
                    <a:lnTo>
                      <a:pt x="199931" y="12494"/>
                    </a:lnTo>
                    <a:lnTo>
                      <a:pt x="193996" y="12494"/>
                    </a:lnTo>
                    <a:lnTo>
                      <a:pt x="193996" y="6560"/>
                    </a:lnTo>
                    <a:close/>
                    <a:moveTo>
                      <a:pt x="206180" y="6560"/>
                    </a:moveTo>
                    <a:lnTo>
                      <a:pt x="206180" y="12494"/>
                    </a:lnTo>
                    <a:lnTo>
                      <a:pt x="200244" y="12494"/>
                    </a:lnTo>
                    <a:lnTo>
                      <a:pt x="200244" y="6560"/>
                    </a:lnTo>
                    <a:close/>
                    <a:moveTo>
                      <a:pt x="212427" y="6560"/>
                    </a:moveTo>
                    <a:lnTo>
                      <a:pt x="212427" y="12494"/>
                    </a:lnTo>
                    <a:lnTo>
                      <a:pt x="206491" y="12494"/>
                    </a:lnTo>
                    <a:lnTo>
                      <a:pt x="206491" y="6560"/>
                    </a:lnTo>
                    <a:close/>
                    <a:moveTo>
                      <a:pt x="218674" y="6560"/>
                    </a:moveTo>
                    <a:lnTo>
                      <a:pt x="218674" y="12494"/>
                    </a:lnTo>
                    <a:lnTo>
                      <a:pt x="212739" y="12494"/>
                    </a:lnTo>
                    <a:lnTo>
                      <a:pt x="212739" y="6560"/>
                    </a:lnTo>
                    <a:close/>
                    <a:moveTo>
                      <a:pt x="224921" y="6560"/>
                    </a:moveTo>
                    <a:lnTo>
                      <a:pt x="224921" y="12494"/>
                    </a:lnTo>
                    <a:lnTo>
                      <a:pt x="218987" y="12494"/>
                    </a:lnTo>
                    <a:lnTo>
                      <a:pt x="218987" y="6560"/>
                    </a:lnTo>
                    <a:close/>
                    <a:moveTo>
                      <a:pt x="231170" y="6560"/>
                    </a:moveTo>
                    <a:lnTo>
                      <a:pt x="231170" y="12494"/>
                    </a:lnTo>
                    <a:lnTo>
                      <a:pt x="225234" y="12494"/>
                    </a:lnTo>
                    <a:lnTo>
                      <a:pt x="225234" y="6560"/>
                    </a:lnTo>
                    <a:close/>
                    <a:moveTo>
                      <a:pt x="237417" y="6560"/>
                    </a:moveTo>
                    <a:lnTo>
                      <a:pt x="237417" y="12494"/>
                    </a:lnTo>
                    <a:lnTo>
                      <a:pt x="231481" y="12494"/>
                    </a:lnTo>
                    <a:lnTo>
                      <a:pt x="231481" y="6560"/>
                    </a:lnTo>
                    <a:close/>
                    <a:moveTo>
                      <a:pt x="243664" y="6560"/>
                    </a:moveTo>
                    <a:lnTo>
                      <a:pt x="243664" y="12494"/>
                    </a:lnTo>
                    <a:lnTo>
                      <a:pt x="237729" y="12494"/>
                    </a:lnTo>
                    <a:lnTo>
                      <a:pt x="237729" y="6560"/>
                    </a:lnTo>
                    <a:close/>
                    <a:moveTo>
                      <a:pt x="249914" y="6560"/>
                    </a:moveTo>
                    <a:lnTo>
                      <a:pt x="249914" y="12494"/>
                    </a:lnTo>
                    <a:lnTo>
                      <a:pt x="243978" y="12494"/>
                    </a:lnTo>
                    <a:lnTo>
                      <a:pt x="243978" y="6560"/>
                    </a:lnTo>
                    <a:close/>
                    <a:moveTo>
                      <a:pt x="256161" y="6560"/>
                    </a:moveTo>
                    <a:lnTo>
                      <a:pt x="256161" y="12494"/>
                    </a:lnTo>
                    <a:lnTo>
                      <a:pt x="250225" y="12494"/>
                    </a:lnTo>
                    <a:lnTo>
                      <a:pt x="250225" y="6560"/>
                    </a:lnTo>
                    <a:close/>
                    <a:moveTo>
                      <a:pt x="262409" y="6560"/>
                    </a:moveTo>
                    <a:lnTo>
                      <a:pt x="262409" y="12494"/>
                    </a:lnTo>
                    <a:lnTo>
                      <a:pt x="256474" y="12494"/>
                    </a:lnTo>
                    <a:lnTo>
                      <a:pt x="256474" y="6560"/>
                    </a:lnTo>
                    <a:close/>
                    <a:moveTo>
                      <a:pt x="268656" y="6560"/>
                    </a:moveTo>
                    <a:lnTo>
                      <a:pt x="268656" y="12494"/>
                    </a:lnTo>
                    <a:lnTo>
                      <a:pt x="262721" y="12494"/>
                    </a:lnTo>
                    <a:lnTo>
                      <a:pt x="262721" y="6560"/>
                    </a:lnTo>
                    <a:close/>
                    <a:moveTo>
                      <a:pt x="274904" y="6560"/>
                    </a:moveTo>
                    <a:lnTo>
                      <a:pt x="274904" y="12494"/>
                    </a:lnTo>
                    <a:lnTo>
                      <a:pt x="268968" y="12494"/>
                    </a:lnTo>
                    <a:lnTo>
                      <a:pt x="268968" y="6560"/>
                    </a:lnTo>
                    <a:close/>
                    <a:moveTo>
                      <a:pt x="6251" y="12807"/>
                    </a:moveTo>
                    <a:lnTo>
                      <a:pt x="6251" y="18742"/>
                    </a:lnTo>
                    <a:lnTo>
                      <a:pt x="315" y="18742"/>
                    </a:lnTo>
                    <a:lnTo>
                      <a:pt x="315" y="12807"/>
                    </a:lnTo>
                    <a:close/>
                    <a:moveTo>
                      <a:pt x="12498" y="12807"/>
                    </a:moveTo>
                    <a:lnTo>
                      <a:pt x="12498" y="18742"/>
                    </a:lnTo>
                    <a:lnTo>
                      <a:pt x="6562" y="18742"/>
                    </a:lnTo>
                    <a:lnTo>
                      <a:pt x="6562" y="12807"/>
                    </a:lnTo>
                    <a:close/>
                    <a:moveTo>
                      <a:pt x="18745" y="12807"/>
                    </a:moveTo>
                    <a:lnTo>
                      <a:pt x="18745" y="18742"/>
                    </a:lnTo>
                    <a:lnTo>
                      <a:pt x="12810" y="18742"/>
                    </a:lnTo>
                    <a:lnTo>
                      <a:pt x="12810" y="12807"/>
                    </a:lnTo>
                    <a:close/>
                    <a:moveTo>
                      <a:pt x="24992" y="12807"/>
                    </a:moveTo>
                    <a:lnTo>
                      <a:pt x="24992" y="18742"/>
                    </a:lnTo>
                    <a:lnTo>
                      <a:pt x="19058" y="18742"/>
                    </a:lnTo>
                    <a:lnTo>
                      <a:pt x="19058" y="12807"/>
                    </a:lnTo>
                    <a:close/>
                    <a:moveTo>
                      <a:pt x="31241" y="12807"/>
                    </a:moveTo>
                    <a:lnTo>
                      <a:pt x="31241" y="18742"/>
                    </a:lnTo>
                    <a:lnTo>
                      <a:pt x="25305" y="18742"/>
                    </a:lnTo>
                    <a:lnTo>
                      <a:pt x="25305" y="12807"/>
                    </a:lnTo>
                    <a:close/>
                    <a:moveTo>
                      <a:pt x="37489" y="12807"/>
                    </a:moveTo>
                    <a:lnTo>
                      <a:pt x="37489" y="18742"/>
                    </a:lnTo>
                    <a:lnTo>
                      <a:pt x="31553" y="18742"/>
                    </a:lnTo>
                    <a:lnTo>
                      <a:pt x="31553" y="12807"/>
                    </a:lnTo>
                    <a:close/>
                    <a:moveTo>
                      <a:pt x="43737" y="12807"/>
                    </a:moveTo>
                    <a:lnTo>
                      <a:pt x="43737" y="18742"/>
                    </a:lnTo>
                    <a:lnTo>
                      <a:pt x="37802" y="18742"/>
                    </a:lnTo>
                    <a:lnTo>
                      <a:pt x="37802" y="12807"/>
                    </a:lnTo>
                    <a:close/>
                    <a:moveTo>
                      <a:pt x="49985" y="12807"/>
                    </a:moveTo>
                    <a:lnTo>
                      <a:pt x="49985" y="18742"/>
                    </a:lnTo>
                    <a:lnTo>
                      <a:pt x="44049" y="18742"/>
                    </a:lnTo>
                    <a:lnTo>
                      <a:pt x="44049" y="12807"/>
                    </a:lnTo>
                    <a:close/>
                    <a:moveTo>
                      <a:pt x="56232" y="12807"/>
                    </a:moveTo>
                    <a:lnTo>
                      <a:pt x="56232" y="18742"/>
                    </a:lnTo>
                    <a:lnTo>
                      <a:pt x="50296" y="18742"/>
                    </a:lnTo>
                    <a:lnTo>
                      <a:pt x="50296" y="12807"/>
                    </a:lnTo>
                    <a:close/>
                    <a:moveTo>
                      <a:pt x="62480" y="12807"/>
                    </a:moveTo>
                    <a:lnTo>
                      <a:pt x="62480" y="18742"/>
                    </a:lnTo>
                    <a:lnTo>
                      <a:pt x="56545" y="18742"/>
                    </a:lnTo>
                    <a:lnTo>
                      <a:pt x="56545" y="12807"/>
                    </a:lnTo>
                    <a:close/>
                    <a:moveTo>
                      <a:pt x="68727" y="12807"/>
                    </a:moveTo>
                    <a:lnTo>
                      <a:pt x="68727" y="18742"/>
                    </a:lnTo>
                    <a:lnTo>
                      <a:pt x="62792" y="18742"/>
                    </a:lnTo>
                    <a:lnTo>
                      <a:pt x="62792" y="12807"/>
                    </a:lnTo>
                    <a:close/>
                    <a:moveTo>
                      <a:pt x="74975" y="12807"/>
                    </a:moveTo>
                    <a:lnTo>
                      <a:pt x="74975" y="18742"/>
                    </a:lnTo>
                    <a:lnTo>
                      <a:pt x="69039" y="18742"/>
                    </a:lnTo>
                    <a:lnTo>
                      <a:pt x="69039" y="12807"/>
                    </a:lnTo>
                    <a:close/>
                    <a:moveTo>
                      <a:pt x="81223" y="12807"/>
                    </a:moveTo>
                    <a:lnTo>
                      <a:pt x="81223" y="18742"/>
                    </a:lnTo>
                    <a:lnTo>
                      <a:pt x="75286" y="18742"/>
                    </a:lnTo>
                    <a:lnTo>
                      <a:pt x="75286" y="12807"/>
                    </a:lnTo>
                    <a:close/>
                    <a:moveTo>
                      <a:pt x="87470" y="12807"/>
                    </a:moveTo>
                    <a:lnTo>
                      <a:pt x="87470" y="18742"/>
                    </a:lnTo>
                    <a:lnTo>
                      <a:pt x="81535" y="18742"/>
                    </a:lnTo>
                    <a:lnTo>
                      <a:pt x="81535" y="12807"/>
                    </a:lnTo>
                    <a:close/>
                    <a:moveTo>
                      <a:pt x="93720" y="12807"/>
                    </a:moveTo>
                    <a:lnTo>
                      <a:pt x="93720" y="18742"/>
                    </a:lnTo>
                    <a:lnTo>
                      <a:pt x="87784" y="18742"/>
                    </a:lnTo>
                    <a:lnTo>
                      <a:pt x="87784" y="12807"/>
                    </a:lnTo>
                    <a:close/>
                    <a:moveTo>
                      <a:pt x="99967" y="12807"/>
                    </a:moveTo>
                    <a:lnTo>
                      <a:pt x="99967" y="18742"/>
                    </a:lnTo>
                    <a:lnTo>
                      <a:pt x="94031" y="18742"/>
                    </a:lnTo>
                    <a:lnTo>
                      <a:pt x="94031" y="12807"/>
                    </a:lnTo>
                    <a:close/>
                    <a:moveTo>
                      <a:pt x="106214" y="12807"/>
                    </a:moveTo>
                    <a:lnTo>
                      <a:pt x="106214" y="18742"/>
                    </a:lnTo>
                    <a:lnTo>
                      <a:pt x="100280" y="18742"/>
                    </a:lnTo>
                    <a:lnTo>
                      <a:pt x="100280" y="12807"/>
                    </a:lnTo>
                    <a:close/>
                    <a:moveTo>
                      <a:pt x="112461" y="12807"/>
                    </a:moveTo>
                    <a:lnTo>
                      <a:pt x="112461" y="18742"/>
                    </a:lnTo>
                    <a:lnTo>
                      <a:pt x="106527" y="18742"/>
                    </a:lnTo>
                    <a:lnTo>
                      <a:pt x="106527" y="12807"/>
                    </a:lnTo>
                    <a:close/>
                    <a:moveTo>
                      <a:pt x="118710" y="12807"/>
                    </a:moveTo>
                    <a:lnTo>
                      <a:pt x="118710" y="18742"/>
                    </a:lnTo>
                    <a:lnTo>
                      <a:pt x="112774" y="18742"/>
                    </a:lnTo>
                    <a:lnTo>
                      <a:pt x="112774" y="12807"/>
                    </a:lnTo>
                    <a:close/>
                    <a:moveTo>
                      <a:pt x="124957" y="12807"/>
                    </a:moveTo>
                    <a:lnTo>
                      <a:pt x="124957" y="18742"/>
                    </a:lnTo>
                    <a:lnTo>
                      <a:pt x="119021" y="18742"/>
                    </a:lnTo>
                    <a:lnTo>
                      <a:pt x="119021" y="12807"/>
                    </a:lnTo>
                    <a:close/>
                    <a:moveTo>
                      <a:pt x="131204" y="12807"/>
                    </a:moveTo>
                    <a:lnTo>
                      <a:pt x="131204" y="18742"/>
                    </a:lnTo>
                    <a:lnTo>
                      <a:pt x="125270" y="18742"/>
                    </a:lnTo>
                    <a:lnTo>
                      <a:pt x="125270" y="12807"/>
                    </a:lnTo>
                    <a:close/>
                    <a:moveTo>
                      <a:pt x="137451" y="12807"/>
                    </a:moveTo>
                    <a:lnTo>
                      <a:pt x="137451" y="18742"/>
                    </a:lnTo>
                    <a:lnTo>
                      <a:pt x="131517" y="18742"/>
                    </a:lnTo>
                    <a:lnTo>
                      <a:pt x="131517" y="12807"/>
                    </a:lnTo>
                    <a:close/>
                    <a:moveTo>
                      <a:pt x="143702" y="12807"/>
                    </a:moveTo>
                    <a:lnTo>
                      <a:pt x="143702" y="18742"/>
                    </a:lnTo>
                    <a:lnTo>
                      <a:pt x="137766" y="18742"/>
                    </a:lnTo>
                    <a:lnTo>
                      <a:pt x="137766" y="12807"/>
                    </a:lnTo>
                    <a:close/>
                    <a:moveTo>
                      <a:pt x="149949" y="12807"/>
                    </a:moveTo>
                    <a:lnTo>
                      <a:pt x="149949" y="18742"/>
                    </a:lnTo>
                    <a:lnTo>
                      <a:pt x="144015" y="18742"/>
                    </a:lnTo>
                    <a:lnTo>
                      <a:pt x="144015" y="12807"/>
                    </a:lnTo>
                    <a:close/>
                    <a:moveTo>
                      <a:pt x="156196" y="12807"/>
                    </a:moveTo>
                    <a:lnTo>
                      <a:pt x="156196" y="18742"/>
                    </a:lnTo>
                    <a:lnTo>
                      <a:pt x="150262" y="18742"/>
                    </a:lnTo>
                    <a:lnTo>
                      <a:pt x="150262" y="12807"/>
                    </a:lnTo>
                    <a:close/>
                    <a:moveTo>
                      <a:pt x="162445" y="12807"/>
                    </a:moveTo>
                    <a:lnTo>
                      <a:pt x="162445" y="18742"/>
                    </a:lnTo>
                    <a:lnTo>
                      <a:pt x="156509" y="18742"/>
                    </a:lnTo>
                    <a:lnTo>
                      <a:pt x="156509" y="12807"/>
                    </a:lnTo>
                    <a:close/>
                    <a:moveTo>
                      <a:pt x="168692" y="12807"/>
                    </a:moveTo>
                    <a:lnTo>
                      <a:pt x="168692" y="18742"/>
                    </a:lnTo>
                    <a:lnTo>
                      <a:pt x="162756" y="18742"/>
                    </a:lnTo>
                    <a:lnTo>
                      <a:pt x="162756" y="12807"/>
                    </a:lnTo>
                    <a:close/>
                    <a:moveTo>
                      <a:pt x="174939" y="12807"/>
                    </a:moveTo>
                    <a:lnTo>
                      <a:pt x="174939" y="18742"/>
                    </a:lnTo>
                    <a:lnTo>
                      <a:pt x="169005" y="18742"/>
                    </a:lnTo>
                    <a:lnTo>
                      <a:pt x="169005" y="12807"/>
                    </a:lnTo>
                    <a:close/>
                    <a:moveTo>
                      <a:pt x="181186" y="12807"/>
                    </a:moveTo>
                    <a:lnTo>
                      <a:pt x="181186" y="18742"/>
                    </a:lnTo>
                    <a:lnTo>
                      <a:pt x="175252" y="18742"/>
                    </a:lnTo>
                    <a:lnTo>
                      <a:pt x="175252" y="12807"/>
                    </a:lnTo>
                    <a:close/>
                    <a:moveTo>
                      <a:pt x="187435" y="12807"/>
                    </a:moveTo>
                    <a:lnTo>
                      <a:pt x="187435" y="18742"/>
                    </a:lnTo>
                    <a:lnTo>
                      <a:pt x="181499" y="18742"/>
                    </a:lnTo>
                    <a:lnTo>
                      <a:pt x="181499" y="12807"/>
                    </a:lnTo>
                    <a:close/>
                    <a:moveTo>
                      <a:pt x="193684" y="12807"/>
                    </a:moveTo>
                    <a:lnTo>
                      <a:pt x="193684" y="18742"/>
                    </a:lnTo>
                    <a:lnTo>
                      <a:pt x="187749" y="18742"/>
                    </a:lnTo>
                    <a:lnTo>
                      <a:pt x="187749" y="12807"/>
                    </a:lnTo>
                    <a:close/>
                    <a:moveTo>
                      <a:pt x="199931" y="12807"/>
                    </a:moveTo>
                    <a:lnTo>
                      <a:pt x="199931" y="18742"/>
                    </a:lnTo>
                    <a:lnTo>
                      <a:pt x="193996" y="18742"/>
                    </a:lnTo>
                    <a:lnTo>
                      <a:pt x="193996" y="12807"/>
                    </a:lnTo>
                    <a:close/>
                    <a:moveTo>
                      <a:pt x="206180" y="12807"/>
                    </a:moveTo>
                    <a:lnTo>
                      <a:pt x="206180" y="18742"/>
                    </a:lnTo>
                    <a:lnTo>
                      <a:pt x="200244" y="18742"/>
                    </a:lnTo>
                    <a:lnTo>
                      <a:pt x="200244" y="12807"/>
                    </a:lnTo>
                    <a:close/>
                    <a:moveTo>
                      <a:pt x="212427" y="12807"/>
                    </a:moveTo>
                    <a:lnTo>
                      <a:pt x="212427" y="18742"/>
                    </a:lnTo>
                    <a:lnTo>
                      <a:pt x="206491" y="18742"/>
                    </a:lnTo>
                    <a:lnTo>
                      <a:pt x="206491" y="12807"/>
                    </a:lnTo>
                    <a:close/>
                    <a:moveTo>
                      <a:pt x="218674" y="12807"/>
                    </a:moveTo>
                    <a:lnTo>
                      <a:pt x="218674" y="18742"/>
                    </a:lnTo>
                    <a:lnTo>
                      <a:pt x="212739" y="18742"/>
                    </a:lnTo>
                    <a:lnTo>
                      <a:pt x="212739" y="12807"/>
                    </a:lnTo>
                    <a:close/>
                    <a:moveTo>
                      <a:pt x="224921" y="12807"/>
                    </a:moveTo>
                    <a:lnTo>
                      <a:pt x="224921" y="18742"/>
                    </a:lnTo>
                    <a:lnTo>
                      <a:pt x="218987" y="18742"/>
                    </a:lnTo>
                    <a:lnTo>
                      <a:pt x="218987" y="12807"/>
                    </a:lnTo>
                    <a:close/>
                    <a:moveTo>
                      <a:pt x="231170" y="12807"/>
                    </a:moveTo>
                    <a:lnTo>
                      <a:pt x="231170" y="18742"/>
                    </a:lnTo>
                    <a:lnTo>
                      <a:pt x="225234" y="18742"/>
                    </a:lnTo>
                    <a:lnTo>
                      <a:pt x="225234" y="12807"/>
                    </a:lnTo>
                    <a:close/>
                    <a:moveTo>
                      <a:pt x="237417" y="12807"/>
                    </a:moveTo>
                    <a:lnTo>
                      <a:pt x="237417" y="18742"/>
                    </a:lnTo>
                    <a:lnTo>
                      <a:pt x="231481" y="18742"/>
                    </a:lnTo>
                    <a:lnTo>
                      <a:pt x="231481" y="12807"/>
                    </a:lnTo>
                    <a:close/>
                    <a:moveTo>
                      <a:pt x="243664" y="12807"/>
                    </a:moveTo>
                    <a:lnTo>
                      <a:pt x="243664" y="18742"/>
                    </a:lnTo>
                    <a:lnTo>
                      <a:pt x="237729" y="18742"/>
                    </a:lnTo>
                    <a:lnTo>
                      <a:pt x="237729" y="12807"/>
                    </a:lnTo>
                    <a:close/>
                    <a:moveTo>
                      <a:pt x="249914" y="12807"/>
                    </a:moveTo>
                    <a:lnTo>
                      <a:pt x="249914" y="18742"/>
                    </a:lnTo>
                    <a:lnTo>
                      <a:pt x="243978" y="18742"/>
                    </a:lnTo>
                    <a:lnTo>
                      <a:pt x="243978" y="12807"/>
                    </a:lnTo>
                    <a:close/>
                    <a:moveTo>
                      <a:pt x="256161" y="12807"/>
                    </a:moveTo>
                    <a:lnTo>
                      <a:pt x="256161" y="18742"/>
                    </a:lnTo>
                    <a:lnTo>
                      <a:pt x="250225" y="18742"/>
                    </a:lnTo>
                    <a:lnTo>
                      <a:pt x="250225" y="12807"/>
                    </a:lnTo>
                    <a:close/>
                    <a:moveTo>
                      <a:pt x="262409" y="12807"/>
                    </a:moveTo>
                    <a:lnTo>
                      <a:pt x="262409" y="18742"/>
                    </a:lnTo>
                    <a:lnTo>
                      <a:pt x="256474" y="18742"/>
                    </a:lnTo>
                    <a:lnTo>
                      <a:pt x="256474" y="12807"/>
                    </a:lnTo>
                    <a:close/>
                    <a:moveTo>
                      <a:pt x="268656" y="12807"/>
                    </a:moveTo>
                    <a:lnTo>
                      <a:pt x="268656" y="18742"/>
                    </a:lnTo>
                    <a:lnTo>
                      <a:pt x="262721" y="18742"/>
                    </a:lnTo>
                    <a:lnTo>
                      <a:pt x="262721" y="12807"/>
                    </a:lnTo>
                    <a:close/>
                    <a:moveTo>
                      <a:pt x="274904" y="12807"/>
                    </a:moveTo>
                    <a:lnTo>
                      <a:pt x="274904" y="18742"/>
                    </a:lnTo>
                    <a:lnTo>
                      <a:pt x="268968" y="18742"/>
                    </a:lnTo>
                    <a:lnTo>
                      <a:pt x="268968" y="12807"/>
                    </a:lnTo>
                    <a:close/>
                    <a:moveTo>
                      <a:pt x="6251" y="19054"/>
                    </a:moveTo>
                    <a:lnTo>
                      <a:pt x="6251" y="24990"/>
                    </a:lnTo>
                    <a:lnTo>
                      <a:pt x="315" y="24990"/>
                    </a:lnTo>
                    <a:lnTo>
                      <a:pt x="315" y="19054"/>
                    </a:lnTo>
                    <a:close/>
                    <a:moveTo>
                      <a:pt x="12498" y="19054"/>
                    </a:moveTo>
                    <a:lnTo>
                      <a:pt x="12498" y="24990"/>
                    </a:lnTo>
                    <a:lnTo>
                      <a:pt x="6562" y="24990"/>
                    </a:lnTo>
                    <a:lnTo>
                      <a:pt x="6562" y="19054"/>
                    </a:lnTo>
                    <a:close/>
                    <a:moveTo>
                      <a:pt x="18745" y="19054"/>
                    </a:moveTo>
                    <a:lnTo>
                      <a:pt x="18745" y="24990"/>
                    </a:lnTo>
                    <a:lnTo>
                      <a:pt x="12810" y="24990"/>
                    </a:lnTo>
                    <a:lnTo>
                      <a:pt x="12810" y="19054"/>
                    </a:lnTo>
                    <a:close/>
                    <a:moveTo>
                      <a:pt x="24992" y="19054"/>
                    </a:moveTo>
                    <a:lnTo>
                      <a:pt x="24992" y="24990"/>
                    </a:lnTo>
                    <a:lnTo>
                      <a:pt x="19058" y="24990"/>
                    </a:lnTo>
                    <a:lnTo>
                      <a:pt x="19058" y="19054"/>
                    </a:lnTo>
                    <a:close/>
                    <a:moveTo>
                      <a:pt x="31241" y="19054"/>
                    </a:moveTo>
                    <a:lnTo>
                      <a:pt x="31241" y="24990"/>
                    </a:lnTo>
                    <a:lnTo>
                      <a:pt x="25305" y="24990"/>
                    </a:lnTo>
                    <a:lnTo>
                      <a:pt x="25305" y="19054"/>
                    </a:lnTo>
                    <a:close/>
                    <a:moveTo>
                      <a:pt x="37489" y="19054"/>
                    </a:moveTo>
                    <a:lnTo>
                      <a:pt x="37489" y="24990"/>
                    </a:lnTo>
                    <a:lnTo>
                      <a:pt x="31553" y="24990"/>
                    </a:lnTo>
                    <a:lnTo>
                      <a:pt x="31553" y="19054"/>
                    </a:lnTo>
                    <a:close/>
                    <a:moveTo>
                      <a:pt x="43737" y="19054"/>
                    </a:moveTo>
                    <a:lnTo>
                      <a:pt x="43737" y="24990"/>
                    </a:lnTo>
                    <a:lnTo>
                      <a:pt x="37802" y="24990"/>
                    </a:lnTo>
                    <a:lnTo>
                      <a:pt x="37802" y="19054"/>
                    </a:lnTo>
                    <a:close/>
                    <a:moveTo>
                      <a:pt x="49985" y="19054"/>
                    </a:moveTo>
                    <a:lnTo>
                      <a:pt x="49985" y="24990"/>
                    </a:lnTo>
                    <a:lnTo>
                      <a:pt x="44049" y="24990"/>
                    </a:lnTo>
                    <a:lnTo>
                      <a:pt x="44049" y="19054"/>
                    </a:lnTo>
                    <a:close/>
                    <a:moveTo>
                      <a:pt x="56232" y="19054"/>
                    </a:moveTo>
                    <a:lnTo>
                      <a:pt x="56232" y="24990"/>
                    </a:lnTo>
                    <a:lnTo>
                      <a:pt x="50296" y="24990"/>
                    </a:lnTo>
                    <a:lnTo>
                      <a:pt x="50296" y="19054"/>
                    </a:lnTo>
                    <a:close/>
                    <a:moveTo>
                      <a:pt x="62480" y="19054"/>
                    </a:moveTo>
                    <a:lnTo>
                      <a:pt x="62480" y="24990"/>
                    </a:lnTo>
                    <a:lnTo>
                      <a:pt x="56545" y="24990"/>
                    </a:lnTo>
                    <a:lnTo>
                      <a:pt x="56545" y="19054"/>
                    </a:lnTo>
                    <a:close/>
                    <a:moveTo>
                      <a:pt x="68727" y="19054"/>
                    </a:moveTo>
                    <a:lnTo>
                      <a:pt x="68727" y="24990"/>
                    </a:lnTo>
                    <a:lnTo>
                      <a:pt x="62792" y="24990"/>
                    </a:lnTo>
                    <a:lnTo>
                      <a:pt x="62792" y="19054"/>
                    </a:lnTo>
                    <a:close/>
                    <a:moveTo>
                      <a:pt x="74975" y="19054"/>
                    </a:moveTo>
                    <a:lnTo>
                      <a:pt x="74975" y="24990"/>
                    </a:lnTo>
                    <a:lnTo>
                      <a:pt x="69039" y="24990"/>
                    </a:lnTo>
                    <a:lnTo>
                      <a:pt x="69039" y="19054"/>
                    </a:lnTo>
                    <a:close/>
                    <a:moveTo>
                      <a:pt x="81223" y="19054"/>
                    </a:moveTo>
                    <a:lnTo>
                      <a:pt x="81223" y="24990"/>
                    </a:lnTo>
                    <a:lnTo>
                      <a:pt x="75286" y="24990"/>
                    </a:lnTo>
                    <a:lnTo>
                      <a:pt x="75286" y="19054"/>
                    </a:lnTo>
                    <a:close/>
                    <a:moveTo>
                      <a:pt x="87470" y="19054"/>
                    </a:moveTo>
                    <a:lnTo>
                      <a:pt x="87470" y="24990"/>
                    </a:lnTo>
                    <a:lnTo>
                      <a:pt x="81535" y="24990"/>
                    </a:lnTo>
                    <a:lnTo>
                      <a:pt x="81535" y="19054"/>
                    </a:lnTo>
                    <a:close/>
                    <a:moveTo>
                      <a:pt x="93720" y="19054"/>
                    </a:moveTo>
                    <a:lnTo>
                      <a:pt x="93720" y="24990"/>
                    </a:lnTo>
                    <a:lnTo>
                      <a:pt x="87784" y="24990"/>
                    </a:lnTo>
                    <a:lnTo>
                      <a:pt x="87784" y="19054"/>
                    </a:lnTo>
                    <a:close/>
                    <a:moveTo>
                      <a:pt x="99967" y="19054"/>
                    </a:moveTo>
                    <a:lnTo>
                      <a:pt x="99967" y="24990"/>
                    </a:lnTo>
                    <a:lnTo>
                      <a:pt x="94031" y="24990"/>
                    </a:lnTo>
                    <a:lnTo>
                      <a:pt x="94031" y="19054"/>
                    </a:lnTo>
                    <a:close/>
                    <a:moveTo>
                      <a:pt x="106214" y="19054"/>
                    </a:moveTo>
                    <a:lnTo>
                      <a:pt x="106214" y="24990"/>
                    </a:lnTo>
                    <a:lnTo>
                      <a:pt x="100280" y="24990"/>
                    </a:lnTo>
                    <a:lnTo>
                      <a:pt x="100280" y="19054"/>
                    </a:lnTo>
                    <a:close/>
                    <a:moveTo>
                      <a:pt x="112461" y="19054"/>
                    </a:moveTo>
                    <a:lnTo>
                      <a:pt x="112461" y="24990"/>
                    </a:lnTo>
                    <a:lnTo>
                      <a:pt x="106527" y="24990"/>
                    </a:lnTo>
                    <a:lnTo>
                      <a:pt x="106527" y="19054"/>
                    </a:lnTo>
                    <a:close/>
                    <a:moveTo>
                      <a:pt x="118710" y="19054"/>
                    </a:moveTo>
                    <a:lnTo>
                      <a:pt x="118710" y="24990"/>
                    </a:lnTo>
                    <a:lnTo>
                      <a:pt x="112774" y="24990"/>
                    </a:lnTo>
                    <a:lnTo>
                      <a:pt x="112774" y="19054"/>
                    </a:lnTo>
                    <a:close/>
                    <a:moveTo>
                      <a:pt x="124957" y="19054"/>
                    </a:moveTo>
                    <a:lnTo>
                      <a:pt x="124957" y="24990"/>
                    </a:lnTo>
                    <a:lnTo>
                      <a:pt x="119021" y="24990"/>
                    </a:lnTo>
                    <a:lnTo>
                      <a:pt x="119021" y="19054"/>
                    </a:lnTo>
                    <a:close/>
                    <a:moveTo>
                      <a:pt x="131204" y="19054"/>
                    </a:moveTo>
                    <a:lnTo>
                      <a:pt x="131204" y="24990"/>
                    </a:lnTo>
                    <a:lnTo>
                      <a:pt x="125270" y="24990"/>
                    </a:lnTo>
                    <a:lnTo>
                      <a:pt x="125270" y="19054"/>
                    </a:lnTo>
                    <a:close/>
                    <a:moveTo>
                      <a:pt x="137451" y="19054"/>
                    </a:moveTo>
                    <a:lnTo>
                      <a:pt x="137451" y="24990"/>
                    </a:lnTo>
                    <a:lnTo>
                      <a:pt x="131517" y="24990"/>
                    </a:lnTo>
                    <a:lnTo>
                      <a:pt x="131517" y="19054"/>
                    </a:lnTo>
                    <a:close/>
                    <a:moveTo>
                      <a:pt x="143702" y="19054"/>
                    </a:moveTo>
                    <a:lnTo>
                      <a:pt x="143702" y="24990"/>
                    </a:lnTo>
                    <a:lnTo>
                      <a:pt x="137766" y="24990"/>
                    </a:lnTo>
                    <a:lnTo>
                      <a:pt x="137766" y="19054"/>
                    </a:lnTo>
                    <a:close/>
                    <a:moveTo>
                      <a:pt x="149949" y="19054"/>
                    </a:moveTo>
                    <a:lnTo>
                      <a:pt x="149949" y="24990"/>
                    </a:lnTo>
                    <a:lnTo>
                      <a:pt x="144015" y="24990"/>
                    </a:lnTo>
                    <a:lnTo>
                      <a:pt x="144015" y="19054"/>
                    </a:lnTo>
                    <a:close/>
                    <a:moveTo>
                      <a:pt x="156196" y="19054"/>
                    </a:moveTo>
                    <a:lnTo>
                      <a:pt x="156196" y="24990"/>
                    </a:lnTo>
                    <a:lnTo>
                      <a:pt x="150262" y="24990"/>
                    </a:lnTo>
                    <a:lnTo>
                      <a:pt x="150262" y="19054"/>
                    </a:lnTo>
                    <a:close/>
                    <a:moveTo>
                      <a:pt x="162445" y="19054"/>
                    </a:moveTo>
                    <a:lnTo>
                      <a:pt x="162445" y="24990"/>
                    </a:lnTo>
                    <a:lnTo>
                      <a:pt x="156509" y="24990"/>
                    </a:lnTo>
                    <a:lnTo>
                      <a:pt x="156509" y="19054"/>
                    </a:lnTo>
                    <a:close/>
                    <a:moveTo>
                      <a:pt x="168692" y="19054"/>
                    </a:moveTo>
                    <a:lnTo>
                      <a:pt x="168692" y="24990"/>
                    </a:lnTo>
                    <a:lnTo>
                      <a:pt x="162756" y="24990"/>
                    </a:lnTo>
                    <a:lnTo>
                      <a:pt x="162756" y="19054"/>
                    </a:lnTo>
                    <a:close/>
                    <a:moveTo>
                      <a:pt x="174939" y="19054"/>
                    </a:moveTo>
                    <a:lnTo>
                      <a:pt x="174939" y="24990"/>
                    </a:lnTo>
                    <a:lnTo>
                      <a:pt x="169005" y="24990"/>
                    </a:lnTo>
                    <a:lnTo>
                      <a:pt x="169005" y="19054"/>
                    </a:lnTo>
                    <a:close/>
                    <a:moveTo>
                      <a:pt x="181186" y="19054"/>
                    </a:moveTo>
                    <a:lnTo>
                      <a:pt x="181186" y="24990"/>
                    </a:lnTo>
                    <a:lnTo>
                      <a:pt x="175252" y="24990"/>
                    </a:lnTo>
                    <a:lnTo>
                      <a:pt x="175252" y="19054"/>
                    </a:lnTo>
                    <a:close/>
                    <a:moveTo>
                      <a:pt x="187435" y="19054"/>
                    </a:moveTo>
                    <a:lnTo>
                      <a:pt x="187435" y="24990"/>
                    </a:lnTo>
                    <a:lnTo>
                      <a:pt x="181499" y="24990"/>
                    </a:lnTo>
                    <a:lnTo>
                      <a:pt x="181499" y="19054"/>
                    </a:lnTo>
                    <a:close/>
                    <a:moveTo>
                      <a:pt x="193684" y="19054"/>
                    </a:moveTo>
                    <a:lnTo>
                      <a:pt x="193684" y="24990"/>
                    </a:lnTo>
                    <a:lnTo>
                      <a:pt x="187749" y="24990"/>
                    </a:lnTo>
                    <a:lnTo>
                      <a:pt x="187749" y="19054"/>
                    </a:lnTo>
                    <a:close/>
                    <a:moveTo>
                      <a:pt x="199931" y="19054"/>
                    </a:moveTo>
                    <a:lnTo>
                      <a:pt x="199931" y="24990"/>
                    </a:lnTo>
                    <a:lnTo>
                      <a:pt x="193996" y="24990"/>
                    </a:lnTo>
                    <a:lnTo>
                      <a:pt x="193996" y="19054"/>
                    </a:lnTo>
                    <a:close/>
                    <a:moveTo>
                      <a:pt x="206180" y="19054"/>
                    </a:moveTo>
                    <a:lnTo>
                      <a:pt x="206180" y="24990"/>
                    </a:lnTo>
                    <a:lnTo>
                      <a:pt x="200244" y="24990"/>
                    </a:lnTo>
                    <a:lnTo>
                      <a:pt x="200244" y="19054"/>
                    </a:lnTo>
                    <a:close/>
                    <a:moveTo>
                      <a:pt x="212427" y="19054"/>
                    </a:moveTo>
                    <a:lnTo>
                      <a:pt x="212427" y="24990"/>
                    </a:lnTo>
                    <a:lnTo>
                      <a:pt x="206491" y="24990"/>
                    </a:lnTo>
                    <a:lnTo>
                      <a:pt x="206491" y="19054"/>
                    </a:lnTo>
                    <a:close/>
                    <a:moveTo>
                      <a:pt x="218674" y="19054"/>
                    </a:moveTo>
                    <a:lnTo>
                      <a:pt x="218674" y="24990"/>
                    </a:lnTo>
                    <a:lnTo>
                      <a:pt x="212739" y="24990"/>
                    </a:lnTo>
                    <a:lnTo>
                      <a:pt x="212739" y="19054"/>
                    </a:lnTo>
                    <a:close/>
                    <a:moveTo>
                      <a:pt x="224921" y="19054"/>
                    </a:moveTo>
                    <a:lnTo>
                      <a:pt x="224921" y="24990"/>
                    </a:lnTo>
                    <a:lnTo>
                      <a:pt x="218987" y="24990"/>
                    </a:lnTo>
                    <a:lnTo>
                      <a:pt x="218987" y="19054"/>
                    </a:lnTo>
                    <a:close/>
                    <a:moveTo>
                      <a:pt x="231170" y="19054"/>
                    </a:moveTo>
                    <a:lnTo>
                      <a:pt x="231170" y="24990"/>
                    </a:lnTo>
                    <a:lnTo>
                      <a:pt x="225234" y="24990"/>
                    </a:lnTo>
                    <a:lnTo>
                      <a:pt x="225234" y="19054"/>
                    </a:lnTo>
                    <a:close/>
                    <a:moveTo>
                      <a:pt x="237417" y="19054"/>
                    </a:moveTo>
                    <a:lnTo>
                      <a:pt x="237417" y="24990"/>
                    </a:lnTo>
                    <a:lnTo>
                      <a:pt x="231481" y="24990"/>
                    </a:lnTo>
                    <a:lnTo>
                      <a:pt x="231481" y="19054"/>
                    </a:lnTo>
                    <a:close/>
                    <a:moveTo>
                      <a:pt x="243664" y="19054"/>
                    </a:moveTo>
                    <a:lnTo>
                      <a:pt x="243664" y="24990"/>
                    </a:lnTo>
                    <a:lnTo>
                      <a:pt x="237729" y="24990"/>
                    </a:lnTo>
                    <a:lnTo>
                      <a:pt x="237729" y="19054"/>
                    </a:lnTo>
                    <a:close/>
                    <a:moveTo>
                      <a:pt x="249911" y="19054"/>
                    </a:moveTo>
                    <a:lnTo>
                      <a:pt x="249911" y="24990"/>
                    </a:lnTo>
                    <a:lnTo>
                      <a:pt x="243977" y="24990"/>
                    </a:lnTo>
                    <a:lnTo>
                      <a:pt x="243977" y="19054"/>
                    </a:lnTo>
                    <a:close/>
                    <a:moveTo>
                      <a:pt x="256161" y="19054"/>
                    </a:moveTo>
                    <a:lnTo>
                      <a:pt x="256161" y="24990"/>
                    </a:lnTo>
                    <a:lnTo>
                      <a:pt x="250225" y="24990"/>
                    </a:lnTo>
                    <a:lnTo>
                      <a:pt x="250225" y="19054"/>
                    </a:lnTo>
                    <a:close/>
                    <a:moveTo>
                      <a:pt x="262409" y="19054"/>
                    </a:moveTo>
                    <a:lnTo>
                      <a:pt x="262409" y="24990"/>
                    </a:lnTo>
                    <a:lnTo>
                      <a:pt x="256474" y="24990"/>
                    </a:lnTo>
                    <a:lnTo>
                      <a:pt x="256474" y="19054"/>
                    </a:lnTo>
                    <a:close/>
                    <a:moveTo>
                      <a:pt x="268656" y="19054"/>
                    </a:moveTo>
                    <a:lnTo>
                      <a:pt x="268656" y="24990"/>
                    </a:lnTo>
                    <a:lnTo>
                      <a:pt x="262721" y="24990"/>
                    </a:lnTo>
                    <a:lnTo>
                      <a:pt x="262721" y="19054"/>
                    </a:lnTo>
                    <a:close/>
                    <a:moveTo>
                      <a:pt x="274904" y="19054"/>
                    </a:moveTo>
                    <a:lnTo>
                      <a:pt x="274904" y="24990"/>
                    </a:lnTo>
                    <a:lnTo>
                      <a:pt x="268968" y="24990"/>
                    </a:lnTo>
                    <a:lnTo>
                      <a:pt x="268968" y="19054"/>
                    </a:lnTo>
                    <a:close/>
                    <a:moveTo>
                      <a:pt x="6251" y="25301"/>
                    </a:moveTo>
                    <a:lnTo>
                      <a:pt x="6251" y="31237"/>
                    </a:lnTo>
                    <a:lnTo>
                      <a:pt x="315" y="31237"/>
                    </a:lnTo>
                    <a:lnTo>
                      <a:pt x="315" y="25301"/>
                    </a:lnTo>
                    <a:close/>
                    <a:moveTo>
                      <a:pt x="12498" y="25301"/>
                    </a:moveTo>
                    <a:lnTo>
                      <a:pt x="12498" y="31237"/>
                    </a:lnTo>
                    <a:lnTo>
                      <a:pt x="6562" y="31237"/>
                    </a:lnTo>
                    <a:lnTo>
                      <a:pt x="6562" y="25301"/>
                    </a:lnTo>
                    <a:close/>
                    <a:moveTo>
                      <a:pt x="18745" y="25301"/>
                    </a:moveTo>
                    <a:lnTo>
                      <a:pt x="18745" y="31237"/>
                    </a:lnTo>
                    <a:lnTo>
                      <a:pt x="12810" y="31237"/>
                    </a:lnTo>
                    <a:lnTo>
                      <a:pt x="12810" y="25301"/>
                    </a:lnTo>
                    <a:close/>
                    <a:moveTo>
                      <a:pt x="24992" y="25301"/>
                    </a:moveTo>
                    <a:lnTo>
                      <a:pt x="24992" y="31237"/>
                    </a:lnTo>
                    <a:lnTo>
                      <a:pt x="19058" y="31237"/>
                    </a:lnTo>
                    <a:lnTo>
                      <a:pt x="19058" y="25301"/>
                    </a:lnTo>
                    <a:close/>
                    <a:moveTo>
                      <a:pt x="31241" y="25301"/>
                    </a:moveTo>
                    <a:lnTo>
                      <a:pt x="31241" y="31237"/>
                    </a:lnTo>
                    <a:lnTo>
                      <a:pt x="25305" y="31237"/>
                    </a:lnTo>
                    <a:lnTo>
                      <a:pt x="25305" y="25301"/>
                    </a:lnTo>
                    <a:close/>
                    <a:moveTo>
                      <a:pt x="37489" y="25301"/>
                    </a:moveTo>
                    <a:lnTo>
                      <a:pt x="37489" y="31237"/>
                    </a:lnTo>
                    <a:lnTo>
                      <a:pt x="31553" y="31237"/>
                    </a:lnTo>
                    <a:lnTo>
                      <a:pt x="31553" y="25301"/>
                    </a:lnTo>
                    <a:close/>
                    <a:moveTo>
                      <a:pt x="43737" y="25301"/>
                    </a:moveTo>
                    <a:lnTo>
                      <a:pt x="43737" y="31237"/>
                    </a:lnTo>
                    <a:lnTo>
                      <a:pt x="37802" y="31237"/>
                    </a:lnTo>
                    <a:lnTo>
                      <a:pt x="37802" y="25301"/>
                    </a:lnTo>
                    <a:close/>
                    <a:moveTo>
                      <a:pt x="49985" y="25301"/>
                    </a:moveTo>
                    <a:lnTo>
                      <a:pt x="49985" y="31237"/>
                    </a:lnTo>
                    <a:lnTo>
                      <a:pt x="44049" y="31237"/>
                    </a:lnTo>
                    <a:lnTo>
                      <a:pt x="44049" y="25301"/>
                    </a:lnTo>
                    <a:close/>
                    <a:moveTo>
                      <a:pt x="56232" y="25301"/>
                    </a:moveTo>
                    <a:lnTo>
                      <a:pt x="56232" y="31237"/>
                    </a:lnTo>
                    <a:lnTo>
                      <a:pt x="50296" y="31237"/>
                    </a:lnTo>
                    <a:lnTo>
                      <a:pt x="50296" y="25301"/>
                    </a:lnTo>
                    <a:close/>
                    <a:moveTo>
                      <a:pt x="62480" y="25301"/>
                    </a:moveTo>
                    <a:lnTo>
                      <a:pt x="62480" y="31237"/>
                    </a:lnTo>
                    <a:lnTo>
                      <a:pt x="56545" y="31237"/>
                    </a:lnTo>
                    <a:lnTo>
                      <a:pt x="56545" y="25301"/>
                    </a:lnTo>
                    <a:close/>
                    <a:moveTo>
                      <a:pt x="68727" y="25301"/>
                    </a:moveTo>
                    <a:lnTo>
                      <a:pt x="68727" y="31237"/>
                    </a:lnTo>
                    <a:lnTo>
                      <a:pt x="62792" y="31237"/>
                    </a:lnTo>
                    <a:lnTo>
                      <a:pt x="62792" y="25301"/>
                    </a:lnTo>
                    <a:close/>
                    <a:moveTo>
                      <a:pt x="74975" y="25301"/>
                    </a:moveTo>
                    <a:lnTo>
                      <a:pt x="74975" y="31237"/>
                    </a:lnTo>
                    <a:lnTo>
                      <a:pt x="69039" y="31237"/>
                    </a:lnTo>
                    <a:lnTo>
                      <a:pt x="69039" y="25301"/>
                    </a:lnTo>
                    <a:close/>
                    <a:moveTo>
                      <a:pt x="81223" y="25301"/>
                    </a:moveTo>
                    <a:lnTo>
                      <a:pt x="81223" y="31237"/>
                    </a:lnTo>
                    <a:lnTo>
                      <a:pt x="75286" y="31237"/>
                    </a:lnTo>
                    <a:lnTo>
                      <a:pt x="75286" y="25301"/>
                    </a:lnTo>
                    <a:close/>
                    <a:moveTo>
                      <a:pt x="87470" y="25301"/>
                    </a:moveTo>
                    <a:lnTo>
                      <a:pt x="87470" y="31237"/>
                    </a:lnTo>
                    <a:lnTo>
                      <a:pt x="81535" y="31237"/>
                    </a:lnTo>
                    <a:lnTo>
                      <a:pt x="81535" y="25301"/>
                    </a:lnTo>
                    <a:close/>
                    <a:moveTo>
                      <a:pt x="93720" y="25301"/>
                    </a:moveTo>
                    <a:lnTo>
                      <a:pt x="93720" y="31237"/>
                    </a:lnTo>
                    <a:lnTo>
                      <a:pt x="87784" y="31237"/>
                    </a:lnTo>
                    <a:lnTo>
                      <a:pt x="87784" y="25301"/>
                    </a:lnTo>
                    <a:close/>
                    <a:moveTo>
                      <a:pt x="99967" y="25301"/>
                    </a:moveTo>
                    <a:lnTo>
                      <a:pt x="99967" y="31237"/>
                    </a:lnTo>
                    <a:lnTo>
                      <a:pt x="94031" y="31237"/>
                    </a:lnTo>
                    <a:lnTo>
                      <a:pt x="94031" y="25301"/>
                    </a:lnTo>
                    <a:close/>
                    <a:moveTo>
                      <a:pt x="106214" y="25301"/>
                    </a:moveTo>
                    <a:lnTo>
                      <a:pt x="106214" y="31237"/>
                    </a:lnTo>
                    <a:lnTo>
                      <a:pt x="100280" y="31237"/>
                    </a:lnTo>
                    <a:lnTo>
                      <a:pt x="100280" y="25301"/>
                    </a:lnTo>
                    <a:close/>
                    <a:moveTo>
                      <a:pt x="112461" y="25301"/>
                    </a:moveTo>
                    <a:lnTo>
                      <a:pt x="112461" y="31237"/>
                    </a:lnTo>
                    <a:lnTo>
                      <a:pt x="106527" y="31237"/>
                    </a:lnTo>
                    <a:lnTo>
                      <a:pt x="106527" y="25301"/>
                    </a:lnTo>
                    <a:close/>
                    <a:moveTo>
                      <a:pt x="118710" y="25301"/>
                    </a:moveTo>
                    <a:lnTo>
                      <a:pt x="118710" y="31237"/>
                    </a:lnTo>
                    <a:lnTo>
                      <a:pt x="112774" y="31237"/>
                    </a:lnTo>
                    <a:lnTo>
                      <a:pt x="112774" y="25301"/>
                    </a:lnTo>
                    <a:close/>
                    <a:moveTo>
                      <a:pt x="124957" y="25301"/>
                    </a:moveTo>
                    <a:lnTo>
                      <a:pt x="124957" y="31237"/>
                    </a:lnTo>
                    <a:lnTo>
                      <a:pt x="119021" y="31237"/>
                    </a:lnTo>
                    <a:lnTo>
                      <a:pt x="119021" y="25301"/>
                    </a:lnTo>
                    <a:close/>
                    <a:moveTo>
                      <a:pt x="131204" y="25301"/>
                    </a:moveTo>
                    <a:lnTo>
                      <a:pt x="131204" y="31237"/>
                    </a:lnTo>
                    <a:lnTo>
                      <a:pt x="125270" y="31237"/>
                    </a:lnTo>
                    <a:lnTo>
                      <a:pt x="125270" y="25301"/>
                    </a:lnTo>
                    <a:close/>
                    <a:moveTo>
                      <a:pt x="137451" y="25301"/>
                    </a:moveTo>
                    <a:lnTo>
                      <a:pt x="137451" y="31237"/>
                    </a:lnTo>
                    <a:lnTo>
                      <a:pt x="131517" y="31237"/>
                    </a:lnTo>
                    <a:lnTo>
                      <a:pt x="131517" y="25301"/>
                    </a:lnTo>
                    <a:close/>
                    <a:moveTo>
                      <a:pt x="143702" y="25301"/>
                    </a:moveTo>
                    <a:lnTo>
                      <a:pt x="143702" y="31237"/>
                    </a:lnTo>
                    <a:lnTo>
                      <a:pt x="137766" y="31237"/>
                    </a:lnTo>
                    <a:lnTo>
                      <a:pt x="137766" y="25301"/>
                    </a:lnTo>
                    <a:close/>
                    <a:moveTo>
                      <a:pt x="149949" y="25301"/>
                    </a:moveTo>
                    <a:lnTo>
                      <a:pt x="149949" y="31237"/>
                    </a:lnTo>
                    <a:lnTo>
                      <a:pt x="144015" y="31237"/>
                    </a:lnTo>
                    <a:lnTo>
                      <a:pt x="144015" y="25301"/>
                    </a:lnTo>
                    <a:close/>
                    <a:moveTo>
                      <a:pt x="156196" y="25301"/>
                    </a:moveTo>
                    <a:lnTo>
                      <a:pt x="156196" y="31237"/>
                    </a:lnTo>
                    <a:lnTo>
                      <a:pt x="150262" y="31237"/>
                    </a:lnTo>
                    <a:lnTo>
                      <a:pt x="150262" y="25301"/>
                    </a:lnTo>
                    <a:close/>
                    <a:moveTo>
                      <a:pt x="162445" y="25301"/>
                    </a:moveTo>
                    <a:lnTo>
                      <a:pt x="162445" y="31237"/>
                    </a:lnTo>
                    <a:lnTo>
                      <a:pt x="156509" y="31237"/>
                    </a:lnTo>
                    <a:lnTo>
                      <a:pt x="156509" y="25301"/>
                    </a:lnTo>
                    <a:close/>
                    <a:moveTo>
                      <a:pt x="168692" y="25301"/>
                    </a:moveTo>
                    <a:lnTo>
                      <a:pt x="168692" y="31237"/>
                    </a:lnTo>
                    <a:lnTo>
                      <a:pt x="162756" y="31237"/>
                    </a:lnTo>
                    <a:lnTo>
                      <a:pt x="162756" y="25301"/>
                    </a:lnTo>
                    <a:close/>
                    <a:moveTo>
                      <a:pt x="174939" y="25301"/>
                    </a:moveTo>
                    <a:lnTo>
                      <a:pt x="174939" y="31237"/>
                    </a:lnTo>
                    <a:lnTo>
                      <a:pt x="169005" y="31237"/>
                    </a:lnTo>
                    <a:lnTo>
                      <a:pt x="169005" y="25301"/>
                    </a:lnTo>
                    <a:close/>
                    <a:moveTo>
                      <a:pt x="181186" y="25301"/>
                    </a:moveTo>
                    <a:lnTo>
                      <a:pt x="181186" y="31237"/>
                    </a:lnTo>
                    <a:lnTo>
                      <a:pt x="175252" y="31237"/>
                    </a:lnTo>
                    <a:lnTo>
                      <a:pt x="175252" y="25301"/>
                    </a:lnTo>
                    <a:close/>
                    <a:moveTo>
                      <a:pt x="187435" y="25301"/>
                    </a:moveTo>
                    <a:lnTo>
                      <a:pt x="187435" y="31237"/>
                    </a:lnTo>
                    <a:lnTo>
                      <a:pt x="181499" y="31237"/>
                    </a:lnTo>
                    <a:lnTo>
                      <a:pt x="181499" y="25301"/>
                    </a:lnTo>
                    <a:close/>
                    <a:moveTo>
                      <a:pt x="193684" y="25301"/>
                    </a:moveTo>
                    <a:lnTo>
                      <a:pt x="193684" y="31237"/>
                    </a:lnTo>
                    <a:lnTo>
                      <a:pt x="187749" y="31237"/>
                    </a:lnTo>
                    <a:lnTo>
                      <a:pt x="187749" y="25301"/>
                    </a:lnTo>
                    <a:close/>
                    <a:moveTo>
                      <a:pt x="199931" y="25301"/>
                    </a:moveTo>
                    <a:lnTo>
                      <a:pt x="199931" y="31237"/>
                    </a:lnTo>
                    <a:lnTo>
                      <a:pt x="193996" y="31237"/>
                    </a:lnTo>
                    <a:lnTo>
                      <a:pt x="193996" y="25301"/>
                    </a:lnTo>
                    <a:close/>
                    <a:moveTo>
                      <a:pt x="206180" y="25301"/>
                    </a:moveTo>
                    <a:lnTo>
                      <a:pt x="206180" y="31237"/>
                    </a:lnTo>
                    <a:lnTo>
                      <a:pt x="200244" y="31237"/>
                    </a:lnTo>
                    <a:lnTo>
                      <a:pt x="200244" y="25301"/>
                    </a:lnTo>
                    <a:close/>
                    <a:moveTo>
                      <a:pt x="212427" y="25301"/>
                    </a:moveTo>
                    <a:lnTo>
                      <a:pt x="212427" y="31237"/>
                    </a:lnTo>
                    <a:lnTo>
                      <a:pt x="206491" y="31237"/>
                    </a:lnTo>
                    <a:lnTo>
                      <a:pt x="206491" y="25301"/>
                    </a:lnTo>
                    <a:close/>
                    <a:moveTo>
                      <a:pt x="218674" y="25301"/>
                    </a:moveTo>
                    <a:lnTo>
                      <a:pt x="218674" y="31237"/>
                    </a:lnTo>
                    <a:lnTo>
                      <a:pt x="212739" y="31237"/>
                    </a:lnTo>
                    <a:lnTo>
                      <a:pt x="212739" y="25301"/>
                    </a:lnTo>
                    <a:close/>
                    <a:moveTo>
                      <a:pt x="224921" y="25301"/>
                    </a:moveTo>
                    <a:lnTo>
                      <a:pt x="224921" y="31237"/>
                    </a:lnTo>
                    <a:lnTo>
                      <a:pt x="218987" y="31237"/>
                    </a:lnTo>
                    <a:lnTo>
                      <a:pt x="218987" y="25301"/>
                    </a:lnTo>
                    <a:close/>
                    <a:moveTo>
                      <a:pt x="231170" y="25301"/>
                    </a:moveTo>
                    <a:lnTo>
                      <a:pt x="231170" y="31237"/>
                    </a:lnTo>
                    <a:lnTo>
                      <a:pt x="225234" y="31237"/>
                    </a:lnTo>
                    <a:lnTo>
                      <a:pt x="225234" y="25301"/>
                    </a:lnTo>
                    <a:close/>
                    <a:moveTo>
                      <a:pt x="237417" y="25301"/>
                    </a:moveTo>
                    <a:lnTo>
                      <a:pt x="237417" y="31237"/>
                    </a:lnTo>
                    <a:lnTo>
                      <a:pt x="231481" y="31237"/>
                    </a:lnTo>
                    <a:lnTo>
                      <a:pt x="231481" y="25301"/>
                    </a:lnTo>
                    <a:close/>
                    <a:moveTo>
                      <a:pt x="243664" y="25301"/>
                    </a:moveTo>
                    <a:lnTo>
                      <a:pt x="243664" y="31237"/>
                    </a:lnTo>
                    <a:lnTo>
                      <a:pt x="237729" y="31237"/>
                    </a:lnTo>
                    <a:lnTo>
                      <a:pt x="237729" y="25301"/>
                    </a:lnTo>
                    <a:close/>
                    <a:moveTo>
                      <a:pt x="249911" y="25301"/>
                    </a:moveTo>
                    <a:lnTo>
                      <a:pt x="249911" y="31237"/>
                    </a:lnTo>
                    <a:lnTo>
                      <a:pt x="243977" y="31237"/>
                    </a:lnTo>
                    <a:lnTo>
                      <a:pt x="243977" y="25301"/>
                    </a:lnTo>
                    <a:close/>
                    <a:moveTo>
                      <a:pt x="256161" y="25301"/>
                    </a:moveTo>
                    <a:lnTo>
                      <a:pt x="256161" y="31237"/>
                    </a:lnTo>
                    <a:lnTo>
                      <a:pt x="250225" y="31237"/>
                    </a:lnTo>
                    <a:lnTo>
                      <a:pt x="250225" y="25301"/>
                    </a:lnTo>
                    <a:close/>
                    <a:moveTo>
                      <a:pt x="262409" y="25301"/>
                    </a:moveTo>
                    <a:lnTo>
                      <a:pt x="262409" y="31237"/>
                    </a:lnTo>
                    <a:lnTo>
                      <a:pt x="256474" y="31237"/>
                    </a:lnTo>
                    <a:lnTo>
                      <a:pt x="256474" y="25301"/>
                    </a:lnTo>
                    <a:close/>
                    <a:moveTo>
                      <a:pt x="268656" y="25301"/>
                    </a:moveTo>
                    <a:lnTo>
                      <a:pt x="268656" y="31237"/>
                    </a:lnTo>
                    <a:lnTo>
                      <a:pt x="262721" y="31237"/>
                    </a:lnTo>
                    <a:lnTo>
                      <a:pt x="262721" y="25301"/>
                    </a:lnTo>
                    <a:close/>
                    <a:moveTo>
                      <a:pt x="274904" y="25301"/>
                    </a:moveTo>
                    <a:lnTo>
                      <a:pt x="274904" y="31237"/>
                    </a:lnTo>
                    <a:lnTo>
                      <a:pt x="268968" y="31237"/>
                    </a:lnTo>
                    <a:lnTo>
                      <a:pt x="268968" y="25301"/>
                    </a:lnTo>
                    <a:close/>
                    <a:moveTo>
                      <a:pt x="6251" y="31548"/>
                    </a:moveTo>
                    <a:lnTo>
                      <a:pt x="6251" y="31550"/>
                    </a:lnTo>
                    <a:lnTo>
                      <a:pt x="6251" y="37484"/>
                    </a:lnTo>
                    <a:lnTo>
                      <a:pt x="315" y="37484"/>
                    </a:lnTo>
                    <a:lnTo>
                      <a:pt x="315" y="31548"/>
                    </a:lnTo>
                    <a:close/>
                    <a:moveTo>
                      <a:pt x="12498" y="31548"/>
                    </a:moveTo>
                    <a:lnTo>
                      <a:pt x="12498" y="31550"/>
                    </a:lnTo>
                    <a:lnTo>
                      <a:pt x="12498" y="37484"/>
                    </a:lnTo>
                    <a:lnTo>
                      <a:pt x="6562" y="37484"/>
                    </a:lnTo>
                    <a:lnTo>
                      <a:pt x="6562" y="31548"/>
                    </a:lnTo>
                    <a:close/>
                    <a:moveTo>
                      <a:pt x="18745" y="31548"/>
                    </a:moveTo>
                    <a:lnTo>
                      <a:pt x="18745" y="31550"/>
                    </a:lnTo>
                    <a:lnTo>
                      <a:pt x="18745" y="37484"/>
                    </a:lnTo>
                    <a:lnTo>
                      <a:pt x="12810" y="37484"/>
                    </a:lnTo>
                    <a:lnTo>
                      <a:pt x="12810" y="31548"/>
                    </a:lnTo>
                    <a:close/>
                    <a:moveTo>
                      <a:pt x="24992" y="31548"/>
                    </a:moveTo>
                    <a:lnTo>
                      <a:pt x="24992" y="31550"/>
                    </a:lnTo>
                    <a:lnTo>
                      <a:pt x="24992" y="37484"/>
                    </a:lnTo>
                    <a:lnTo>
                      <a:pt x="19058" y="37484"/>
                    </a:lnTo>
                    <a:lnTo>
                      <a:pt x="19058" y="31548"/>
                    </a:lnTo>
                    <a:close/>
                    <a:moveTo>
                      <a:pt x="31242" y="31548"/>
                    </a:moveTo>
                    <a:lnTo>
                      <a:pt x="31242" y="31550"/>
                    </a:lnTo>
                    <a:lnTo>
                      <a:pt x="31242" y="37484"/>
                    </a:lnTo>
                    <a:lnTo>
                      <a:pt x="25305" y="37484"/>
                    </a:lnTo>
                    <a:lnTo>
                      <a:pt x="25305" y="31548"/>
                    </a:lnTo>
                    <a:close/>
                    <a:moveTo>
                      <a:pt x="162445" y="31548"/>
                    </a:moveTo>
                    <a:lnTo>
                      <a:pt x="162445" y="31550"/>
                    </a:lnTo>
                    <a:lnTo>
                      <a:pt x="162445" y="37484"/>
                    </a:lnTo>
                    <a:lnTo>
                      <a:pt x="156509" y="37484"/>
                    </a:lnTo>
                    <a:lnTo>
                      <a:pt x="156509" y="31548"/>
                    </a:lnTo>
                    <a:close/>
                    <a:moveTo>
                      <a:pt x="168692" y="31548"/>
                    </a:moveTo>
                    <a:lnTo>
                      <a:pt x="168692" y="31550"/>
                    </a:lnTo>
                    <a:lnTo>
                      <a:pt x="168692" y="37484"/>
                    </a:lnTo>
                    <a:lnTo>
                      <a:pt x="162756" y="37484"/>
                    </a:lnTo>
                    <a:lnTo>
                      <a:pt x="162756" y="31548"/>
                    </a:lnTo>
                    <a:close/>
                    <a:moveTo>
                      <a:pt x="174939" y="31548"/>
                    </a:moveTo>
                    <a:lnTo>
                      <a:pt x="174939" y="31550"/>
                    </a:lnTo>
                    <a:lnTo>
                      <a:pt x="174939" y="37484"/>
                    </a:lnTo>
                    <a:lnTo>
                      <a:pt x="169005" y="37484"/>
                    </a:lnTo>
                    <a:lnTo>
                      <a:pt x="169005" y="31548"/>
                    </a:lnTo>
                    <a:close/>
                    <a:moveTo>
                      <a:pt x="181186" y="31548"/>
                    </a:moveTo>
                    <a:lnTo>
                      <a:pt x="181186" y="31550"/>
                    </a:lnTo>
                    <a:lnTo>
                      <a:pt x="181186" y="37484"/>
                    </a:lnTo>
                    <a:lnTo>
                      <a:pt x="175252" y="37484"/>
                    </a:lnTo>
                    <a:lnTo>
                      <a:pt x="175252" y="31548"/>
                    </a:lnTo>
                    <a:close/>
                    <a:moveTo>
                      <a:pt x="187435" y="31548"/>
                    </a:moveTo>
                    <a:lnTo>
                      <a:pt x="187435" y="31550"/>
                    </a:lnTo>
                    <a:lnTo>
                      <a:pt x="187435" y="37484"/>
                    </a:lnTo>
                    <a:lnTo>
                      <a:pt x="181499" y="37484"/>
                    </a:lnTo>
                    <a:lnTo>
                      <a:pt x="181499" y="31548"/>
                    </a:lnTo>
                    <a:close/>
                    <a:moveTo>
                      <a:pt x="37489" y="31552"/>
                    </a:moveTo>
                    <a:lnTo>
                      <a:pt x="37489" y="37486"/>
                    </a:lnTo>
                    <a:lnTo>
                      <a:pt x="31553" y="37486"/>
                    </a:lnTo>
                    <a:lnTo>
                      <a:pt x="31553" y="31552"/>
                    </a:lnTo>
                    <a:close/>
                    <a:moveTo>
                      <a:pt x="43737" y="31552"/>
                    </a:moveTo>
                    <a:lnTo>
                      <a:pt x="43737" y="37486"/>
                    </a:lnTo>
                    <a:lnTo>
                      <a:pt x="37802" y="37486"/>
                    </a:lnTo>
                    <a:lnTo>
                      <a:pt x="37802" y="31552"/>
                    </a:lnTo>
                    <a:close/>
                    <a:moveTo>
                      <a:pt x="49985" y="31552"/>
                    </a:moveTo>
                    <a:lnTo>
                      <a:pt x="49985" y="37486"/>
                    </a:lnTo>
                    <a:lnTo>
                      <a:pt x="44049" y="37486"/>
                    </a:lnTo>
                    <a:lnTo>
                      <a:pt x="44049" y="31552"/>
                    </a:lnTo>
                    <a:close/>
                    <a:moveTo>
                      <a:pt x="56232" y="31552"/>
                    </a:moveTo>
                    <a:lnTo>
                      <a:pt x="56232" y="37486"/>
                    </a:lnTo>
                    <a:lnTo>
                      <a:pt x="50296" y="37486"/>
                    </a:lnTo>
                    <a:lnTo>
                      <a:pt x="50296" y="31552"/>
                    </a:lnTo>
                    <a:close/>
                    <a:moveTo>
                      <a:pt x="62480" y="31552"/>
                    </a:moveTo>
                    <a:lnTo>
                      <a:pt x="62480" y="37486"/>
                    </a:lnTo>
                    <a:lnTo>
                      <a:pt x="56545" y="37486"/>
                    </a:lnTo>
                    <a:lnTo>
                      <a:pt x="56545" y="31552"/>
                    </a:lnTo>
                    <a:close/>
                    <a:moveTo>
                      <a:pt x="68727" y="31552"/>
                    </a:moveTo>
                    <a:lnTo>
                      <a:pt x="68727" y="37486"/>
                    </a:lnTo>
                    <a:lnTo>
                      <a:pt x="62792" y="37486"/>
                    </a:lnTo>
                    <a:lnTo>
                      <a:pt x="62792" y="31552"/>
                    </a:lnTo>
                    <a:close/>
                    <a:moveTo>
                      <a:pt x="74975" y="31552"/>
                    </a:moveTo>
                    <a:lnTo>
                      <a:pt x="74975" y="37486"/>
                    </a:lnTo>
                    <a:lnTo>
                      <a:pt x="69039" y="37486"/>
                    </a:lnTo>
                    <a:lnTo>
                      <a:pt x="69039" y="31552"/>
                    </a:lnTo>
                    <a:close/>
                    <a:moveTo>
                      <a:pt x="81223" y="31552"/>
                    </a:moveTo>
                    <a:lnTo>
                      <a:pt x="81223" y="37486"/>
                    </a:lnTo>
                    <a:lnTo>
                      <a:pt x="75286" y="37486"/>
                    </a:lnTo>
                    <a:lnTo>
                      <a:pt x="75286" y="31552"/>
                    </a:lnTo>
                    <a:close/>
                    <a:moveTo>
                      <a:pt x="87470" y="31552"/>
                    </a:moveTo>
                    <a:lnTo>
                      <a:pt x="87470" y="37486"/>
                    </a:lnTo>
                    <a:lnTo>
                      <a:pt x="81535" y="37486"/>
                    </a:lnTo>
                    <a:lnTo>
                      <a:pt x="81535" y="31552"/>
                    </a:lnTo>
                    <a:close/>
                    <a:moveTo>
                      <a:pt x="93720" y="31552"/>
                    </a:moveTo>
                    <a:lnTo>
                      <a:pt x="93720" y="37486"/>
                    </a:lnTo>
                    <a:lnTo>
                      <a:pt x="87784" y="37486"/>
                    </a:lnTo>
                    <a:lnTo>
                      <a:pt x="87784" y="31552"/>
                    </a:lnTo>
                    <a:close/>
                    <a:moveTo>
                      <a:pt x="99967" y="31552"/>
                    </a:moveTo>
                    <a:lnTo>
                      <a:pt x="99967" y="37486"/>
                    </a:lnTo>
                    <a:lnTo>
                      <a:pt x="94031" y="37486"/>
                    </a:lnTo>
                    <a:lnTo>
                      <a:pt x="94031" y="31552"/>
                    </a:lnTo>
                    <a:close/>
                    <a:moveTo>
                      <a:pt x="106214" y="31552"/>
                    </a:moveTo>
                    <a:lnTo>
                      <a:pt x="106214" y="37486"/>
                    </a:lnTo>
                    <a:lnTo>
                      <a:pt x="100280" y="37486"/>
                    </a:lnTo>
                    <a:lnTo>
                      <a:pt x="100280" y="31552"/>
                    </a:lnTo>
                    <a:close/>
                    <a:moveTo>
                      <a:pt x="112461" y="31552"/>
                    </a:moveTo>
                    <a:lnTo>
                      <a:pt x="112461" y="37486"/>
                    </a:lnTo>
                    <a:lnTo>
                      <a:pt x="106527" y="37486"/>
                    </a:lnTo>
                    <a:lnTo>
                      <a:pt x="106527" y="31552"/>
                    </a:lnTo>
                    <a:close/>
                    <a:moveTo>
                      <a:pt x="118710" y="31552"/>
                    </a:moveTo>
                    <a:lnTo>
                      <a:pt x="118710" y="37486"/>
                    </a:lnTo>
                    <a:lnTo>
                      <a:pt x="112774" y="37486"/>
                    </a:lnTo>
                    <a:lnTo>
                      <a:pt x="112774" y="31552"/>
                    </a:lnTo>
                    <a:close/>
                    <a:moveTo>
                      <a:pt x="124957" y="31552"/>
                    </a:moveTo>
                    <a:lnTo>
                      <a:pt x="124957" y="37486"/>
                    </a:lnTo>
                    <a:lnTo>
                      <a:pt x="119021" y="37486"/>
                    </a:lnTo>
                    <a:lnTo>
                      <a:pt x="119021" y="31552"/>
                    </a:lnTo>
                    <a:close/>
                    <a:moveTo>
                      <a:pt x="131204" y="31552"/>
                    </a:moveTo>
                    <a:lnTo>
                      <a:pt x="131204" y="37486"/>
                    </a:lnTo>
                    <a:lnTo>
                      <a:pt x="125270" y="37486"/>
                    </a:lnTo>
                    <a:lnTo>
                      <a:pt x="125270" y="31552"/>
                    </a:lnTo>
                    <a:close/>
                    <a:moveTo>
                      <a:pt x="137451" y="31552"/>
                    </a:moveTo>
                    <a:lnTo>
                      <a:pt x="137451" y="37486"/>
                    </a:lnTo>
                    <a:lnTo>
                      <a:pt x="131517" y="37486"/>
                    </a:lnTo>
                    <a:lnTo>
                      <a:pt x="131517" y="31552"/>
                    </a:lnTo>
                    <a:close/>
                    <a:moveTo>
                      <a:pt x="143702" y="31552"/>
                    </a:moveTo>
                    <a:lnTo>
                      <a:pt x="143702" y="37486"/>
                    </a:lnTo>
                    <a:lnTo>
                      <a:pt x="137766" y="37486"/>
                    </a:lnTo>
                    <a:lnTo>
                      <a:pt x="137766" y="31552"/>
                    </a:lnTo>
                    <a:close/>
                    <a:moveTo>
                      <a:pt x="149949" y="31552"/>
                    </a:moveTo>
                    <a:lnTo>
                      <a:pt x="149949" y="37486"/>
                    </a:lnTo>
                    <a:lnTo>
                      <a:pt x="144015" y="37486"/>
                    </a:lnTo>
                    <a:lnTo>
                      <a:pt x="144015" y="31552"/>
                    </a:lnTo>
                    <a:close/>
                    <a:moveTo>
                      <a:pt x="156196" y="31552"/>
                    </a:moveTo>
                    <a:lnTo>
                      <a:pt x="156196" y="37486"/>
                    </a:lnTo>
                    <a:lnTo>
                      <a:pt x="150262" y="37486"/>
                    </a:lnTo>
                    <a:lnTo>
                      <a:pt x="150262" y="31552"/>
                    </a:lnTo>
                    <a:close/>
                    <a:moveTo>
                      <a:pt x="193684" y="31552"/>
                    </a:moveTo>
                    <a:lnTo>
                      <a:pt x="193684" y="37486"/>
                    </a:lnTo>
                    <a:lnTo>
                      <a:pt x="187749" y="37486"/>
                    </a:lnTo>
                    <a:lnTo>
                      <a:pt x="187749" y="31552"/>
                    </a:lnTo>
                    <a:close/>
                    <a:moveTo>
                      <a:pt x="199931" y="31552"/>
                    </a:moveTo>
                    <a:lnTo>
                      <a:pt x="199931" y="37486"/>
                    </a:lnTo>
                    <a:lnTo>
                      <a:pt x="193996" y="37486"/>
                    </a:lnTo>
                    <a:lnTo>
                      <a:pt x="193996" y="31552"/>
                    </a:lnTo>
                    <a:close/>
                    <a:moveTo>
                      <a:pt x="206180" y="31552"/>
                    </a:moveTo>
                    <a:lnTo>
                      <a:pt x="206180" y="37486"/>
                    </a:lnTo>
                    <a:lnTo>
                      <a:pt x="200244" y="37486"/>
                    </a:lnTo>
                    <a:lnTo>
                      <a:pt x="200244" y="31552"/>
                    </a:lnTo>
                    <a:close/>
                    <a:moveTo>
                      <a:pt x="212427" y="31552"/>
                    </a:moveTo>
                    <a:lnTo>
                      <a:pt x="212427" y="37486"/>
                    </a:lnTo>
                    <a:lnTo>
                      <a:pt x="206491" y="37486"/>
                    </a:lnTo>
                    <a:lnTo>
                      <a:pt x="206491" y="31552"/>
                    </a:lnTo>
                    <a:close/>
                    <a:moveTo>
                      <a:pt x="218674" y="31552"/>
                    </a:moveTo>
                    <a:lnTo>
                      <a:pt x="218674" y="37486"/>
                    </a:lnTo>
                    <a:lnTo>
                      <a:pt x="212739" y="37486"/>
                    </a:lnTo>
                    <a:lnTo>
                      <a:pt x="212739" y="31552"/>
                    </a:lnTo>
                    <a:close/>
                    <a:moveTo>
                      <a:pt x="224921" y="31552"/>
                    </a:moveTo>
                    <a:lnTo>
                      <a:pt x="224921" y="37486"/>
                    </a:lnTo>
                    <a:lnTo>
                      <a:pt x="218987" y="37486"/>
                    </a:lnTo>
                    <a:lnTo>
                      <a:pt x="218987" y="31552"/>
                    </a:lnTo>
                    <a:close/>
                    <a:moveTo>
                      <a:pt x="231170" y="31552"/>
                    </a:moveTo>
                    <a:lnTo>
                      <a:pt x="231170" y="37486"/>
                    </a:lnTo>
                    <a:lnTo>
                      <a:pt x="225234" y="37486"/>
                    </a:lnTo>
                    <a:lnTo>
                      <a:pt x="225234" y="31552"/>
                    </a:lnTo>
                    <a:close/>
                    <a:moveTo>
                      <a:pt x="237417" y="31552"/>
                    </a:moveTo>
                    <a:lnTo>
                      <a:pt x="237417" y="37486"/>
                    </a:lnTo>
                    <a:lnTo>
                      <a:pt x="231481" y="37486"/>
                    </a:lnTo>
                    <a:lnTo>
                      <a:pt x="231481" y="31552"/>
                    </a:lnTo>
                    <a:close/>
                    <a:moveTo>
                      <a:pt x="243664" y="31552"/>
                    </a:moveTo>
                    <a:lnTo>
                      <a:pt x="243664" y="37486"/>
                    </a:lnTo>
                    <a:lnTo>
                      <a:pt x="237729" y="37486"/>
                    </a:lnTo>
                    <a:lnTo>
                      <a:pt x="237729" y="31552"/>
                    </a:lnTo>
                    <a:close/>
                    <a:moveTo>
                      <a:pt x="249911" y="31552"/>
                    </a:moveTo>
                    <a:lnTo>
                      <a:pt x="249911" y="37486"/>
                    </a:lnTo>
                    <a:lnTo>
                      <a:pt x="243977" y="37486"/>
                    </a:lnTo>
                    <a:lnTo>
                      <a:pt x="243977" y="31552"/>
                    </a:lnTo>
                    <a:close/>
                    <a:moveTo>
                      <a:pt x="256161" y="31552"/>
                    </a:moveTo>
                    <a:lnTo>
                      <a:pt x="256161" y="37486"/>
                    </a:lnTo>
                    <a:lnTo>
                      <a:pt x="250225" y="37486"/>
                    </a:lnTo>
                    <a:lnTo>
                      <a:pt x="250225" y="31552"/>
                    </a:lnTo>
                    <a:close/>
                    <a:moveTo>
                      <a:pt x="262409" y="31552"/>
                    </a:moveTo>
                    <a:lnTo>
                      <a:pt x="262409" y="37486"/>
                    </a:lnTo>
                    <a:lnTo>
                      <a:pt x="256474" y="37486"/>
                    </a:lnTo>
                    <a:lnTo>
                      <a:pt x="256474" y="31552"/>
                    </a:lnTo>
                    <a:close/>
                    <a:moveTo>
                      <a:pt x="268656" y="31552"/>
                    </a:moveTo>
                    <a:lnTo>
                      <a:pt x="268656" y="37486"/>
                    </a:lnTo>
                    <a:lnTo>
                      <a:pt x="262721" y="37486"/>
                    </a:lnTo>
                    <a:lnTo>
                      <a:pt x="262721" y="31552"/>
                    </a:lnTo>
                    <a:close/>
                    <a:moveTo>
                      <a:pt x="274904" y="31552"/>
                    </a:moveTo>
                    <a:lnTo>
                      <a:pt x="274904" y="37486"/>
                    </a:lnTo>
                    <a:lnTo>
                      <a:pt x="268968" y="37486"/>
                    </a:lnTo>
                    <a:lnTo>
                      <a:pt x="268968" y="31552"/>
                    </a:lnTo>
                    <a:close/>
                    <a:moveTo>
                      <a:pt x="6251" y="37799"/>
                    </a:moveTo>
                    <a:lnTo>
                      <a:pt x="6251" y="43735"/>
                    </a:lnTo>
                    <a:lnTo>
                      <a:pt x="315" y="43735"/>
                    </a:lnTo>
                    <a:lnTo>
                      <a:pt x="315" y="37799"/>
                    </a:lnTo>
                    <a:close/>
                    <a:moveTo>
                      <a:pt x="12498" y="37799"/>
                    </a:moveTo>
                    <a:lnTo>
                      <a:pt x="12498" y="43735"/>
                    </a:lnTo>
                    <a:lnTo>
                      <a:pt x="6562" y="43735"/>
                    </a:lnTo>
                    <a:lnTo>
                      <a:pt x="6562" y="37799"/>
                    </a:lnTo>
                    <a:close/>
                    <a:moveTo>
                      <a:pt x="18745" y="37799"/>
                    </a:moveTo>
                    <a:lnTo>
                      <a:pt x="18745" y="43735"/>
                    </a:lnTo>
                    <a:lnTo>
                      <a:pt x="12810" y="43735"/>
                    </a:lnTo>
                    <a:lnTo>
                      <a:pt x="12810" y="37799"/>
                    </a:lnTo>
                    <a:close/>
                    <a:moveTo>
                      <a:pt x="24992" y="37799"/>
                    </a:moveTo>
                    <a:lnTo>
                      <a:pt x="24992" y="43735"/>
                    </a:lnTo>
                    <a:lnTo>
                      <a:pt x="19058" y="43735"/>
                    </a:lnTo>
                    <a:lnTo>
                      <a:pt x="19058" y="37799"/>
                    </a:lnTo>
                    <a:close/>
                    <a:moveTo>
                      <a:pt x="31242" y="37799"/>
                    </a:moveTo>
                    <a:lnTo>
                      <a:pt x="31242" y="43735"/>
                    </a:lnTo>
                    <a:lnTo>
                      <a:pt x="25305" y="43735"/>
                    </a:lnTo>
                    <a:lnTo>
                      <a:pt x="25305" y="37799"/>
                    </a:lnTo>
                    <a:close/>
                    <a:moveTo>
                      <a:pt x="37489" y="37799"/>
                    </a:moveTo>
                    <a:lnTo>
                      <a:pt x="37489" y="43735"/>
                    </a:lnTo>
                    <a:lnTo>
                      <a:pt x="31553" y="43735"/>
                    </a:lnTo>
                    <a:lnTo>
                      <a:pt x="31553" y="37799"/>
                    </a:lnTo>
                    <a:close/>
                    <a:moveTo>
                      <a:pt x="43737" y="37799"/>
                    </a:moveTo>
                    <a:lnTo>
                      <a:pt x="43737" y="43735"/>
                    </a:lnTo>
                    <a:lnTo>
                      <a:pt x="37802" y="43735"/>
                    </a:lnTo>
                    <a:lnTo>
                      <a:pt x="37802" y="37799"/>
                    </a:lnTo>
                    <a:close/>
                    <a:moveTo>
                      <a:pt x="49985" y="37799"/>
                    </a:moveTo>
                    <a:lnTo>
                      <a:pt x="49985" y="43735"/>
                    </a:lnTo>
                    <a:lnTo>
                      <a:pt x="44049" y="43735"/>
                    </a:lnTo>
                    <a:lnTo>
                      <a:pt x="44049" y="37799"/>
                    </a:lnTo>
                    <a:close/>
                    <a:moveTo>
                      <a:pt x="56232" y="37799"/>
                    </a:moveTo>
                    <a:lnTo>
                      <a:pt x="56232" y="43735"/>
                    </a:lnTo>
                    <a:lnTo>
                      <a:pt x="50296" y="43735"/>
                    </a:lnTo>
                    <a:lnTo>
                      <a:pt x="50296" y="37799"/>
                    </a:lnTo>
                    <a:close/>
                    <a:moveTo>
                      <a:pt x="62480" y="37799"/>
                    </a:moveTo>
                    <a:lnTo>
                      <a:pt x="62480" y="43735"/>
                    </a:lnTo>
                    <a:lnTo>
                      <a:pt x="56545" y="43735"/>
                    </a:lnTo>
                    <a:lnTo>
                      <a:pt x="56545" y="37799"/>
                    </a:lnTo>
                    <a:close/>
                    <a:moveTo>
                      <a:pt x="68727" y="37799"/>
                    </a:moveTo>
                    <a:lnTo>
                      <a:pt x="68727" y="43735"/>
                    </a:lnTo>
                    <a:lnTo>
                      <a:pt x="62792" y="43735"/>
                    </a:lnTo>
                    <a:lnTo>
                      <a:pt x="62792" y="37799"/>
                    </a:lnTo>
                    <a:close/>
                    <a:moveTo>
                      <a:pt x="74975" y="37799"/>
                    </a:moveTo>
                    <a:lnTo>
                      <a:pt x="74975" y="43735"/>
                    </a:lnTo>
                    <a:lnTo>
                      <a:pt x="69039" y="43735"/>
                    </a:lnTo>
                    <a:lnTo>
                      <a:pt x="69039" y="37799"/>
                    </a:lnTo>
                    <a:close/>
                    <a:moveTo>
                      <a:pt x="81223" y="37799"/>
                    </a:moveTo>
                    <a:lnTo>
                      <a:pt x="81223" y="43735"/>
                    </a:lnTo>
                    <a:lnTo>
                      <a:pt x="75286" y="43735"/>
                    </a:lnTo>
                    <a:lnTo>
                      <a:pt x="75286" y="37799"/>
                    </a:lnTo>
                    <a:close/>
                    <a:moveTo>
                      <a:pt x="87470" y="37799"/>
                    </a:moveTo>
                    <a:lnTo>
                      <a:pt x="87470" y="43735"/>
                    </a:lnTo>
                    <a:lnTo>
                      <a:pt x="81535" y="43735"/>
                    </a:lnTo>
                    <a:lnTo>
                      <a:pt x="81535" y="37799"/>
                    </a:lnTo>
                    <a:close/>
                    <a:moveTo>
                      <a:pt x="93720" y="37799"/>
                    </a:moveTo>
                    <a:lnTo>
                      <a:pt x="93720" y="43735"/>
                    </a:lnTo>
                    <a:lnTo>
                      <a:pt x="87784" y="43735"/>
                    </a:lnTo>
                    <a:lnTo>
                      <a:pt x="87784" y="37799"/>
                    </a:lnTo>
                    <a:close/>
                    <a:moveTo>
                      <a:pt x="99967" y="37799"/>
                    </a:moveTo>
                    <a:lnTo>
                      <a:pt x="99967" y="43735"/>
                    </a:lnTo>
                    <a:lnTo>
                      <a:pt x="94031" y="43735"/>
                    </a:lnTo>
                    <a:lnTo>
                      <a:pt x="94031" y="37799"/>
                    </a:lnTo>
                    <a:close/>
                    <a:moveTo>
                      <a:pt x="106214" y="37799"/>
                    </a:moveTo>
                    <a:lnTo>
                      <a:pt x="106214" y="43735"/>
                    </a:lnTo>
                    <a:lnTo>
                      <a:pt x="100280" y="43735"/>
                    </a:lnTo>
                    <a:lnTo>
                      <a:pt x="100280" y="37799"/>
                    </a:lnTo>
                    <a:close/>
                    <a:moveTo>
                      <a:pt x="112461" y="37799"/>
                    </a:moveTo>
                    <a:lnTo>
                      <a:pt x="112461" y="43735"/>
                    </a:lnTo>
                    <a:lnTo>
                      <a:pt x="106527" y="43735"/>
                    </a:lnTo>
                    <a:lnTo>
                      <a:pt x="106527" y="37799"/>
                    </a:lnTo>
                    <a:close/>
                    <a:moveTo>
                      <a:pt x="118710" y="37799"/>
                    </a:moveTo>
                    <a:lnTo>
                      <a:pt x="118710" y="43735"/>
                    </a:lnTo>
                    <a:lnTo>
                      <a:pt x="112774" y="43735"/>
                    </a:lnTo>
                    <a:lnTo>
                      <a:pt x="112774" y="37799"/>
                    </a:lnTo>
                    <a:close/>
                    <a:moveTo>
                      <a:pt x="124957" y="37799"/>
                    </a:moveTo>
                    <a:lnTo>
                      <a:pt x="124957" y="43735"/>
                    </a:lnTo>
                    <a:lnTo>
                      <a:pt x="119021" y="43735"/>
                    </a:lnTo>
                    <a:lnTo>
                      <a:pt x="119021" y="37799"/>
                    </a:lnTo>
                    <a:close/>
                    <a:moveTo>
                      <a:pt x="131204" y="37799"/>
                    </a:moveTo>
                    <a:lnTo>
                      <a:pt x="131204" y="43735"/>
                    </a:lnTo>
                    <a:lnTo>
                      <a:pt x="125270" y="43735"/>
                    </a:lnTo>
                    <a:lnTo>
                      <a:pt x="125270" y="37799"/>
                    </a:lnTo>
                    <a:close/>
                    <a:moveTo>
                      <a:pt x="137451" y="37799"/>
                    </a:moveTo>
                    <a:lnTo>
                      <a:pt x="137451" y="43735"/>
                    </a:lnTo>
                    <a:lnTo>
                      <a:pt x="131517" y="43735"/>
                    </a:lnTo>
                    <a:lnTo>
                      <a:pt x="131517" y="37799"/>
                    </a:lnTo>
                    <a:close/>
                    <a:moveTo>
                      <a:pt x="143702" y="37799"/>
                    </a:moveTo>
                    <a:lnTo>
                      <a:pt x="143702" y="43735"/>
                    </a:lnTo>
                    <a:lnTo>
                      <a:pt x="137766" y="43735"/>
                    </a:lnTo>
                    <a:lnTo>
                      <a:pt x="137766" y="37799"/>
                    </a:lnTo>
                    <a:close/>
                    <a:moveTo>
                      <a:pt x="149949" y="37799"/>
                    </a:moveTo>
                    <a:lnTo>
                      <a:pt x="149949" y="43735"/>
                    </a:lnTo>
                    <a:lnTo>
                      <a:pt x="144015" y="43735"/>
                    </a:lnTo>
                    <a:lnTo>
                      <a:pt x="144015" y="37799"/>
                    </a:lnTo>
                    <a:close/>
                    <a:moveTo>
                      <a:pt x="156196" y="37799"/>
                    </a:moveTo>
                    <a:lnTo>
                      <a:pt x="156196" y="43735"/>
                    </a:lnTo>
                    <a:lnTo>
                      <a:pt x="150262" y="43735"/>
                    </a:lnTo>
                    <a:lnTo>
                      <a:pt x="150262" y="37799"/>
                    </a:lnTo>
                    <a:close/>
                    <a:moveTo>
                      <a:pt x="162445" y="37799"/>
                    </a:moveTo>
                    <a:lnTo>
                      <a:pt x="162445" y="43735"/>
                    </a:lnTo>
                    <a:lnTo>
                      <a:pt x="156509" y="43735"/>
                    </a:lnTo>
                    <a:lnTo>
                      <a:pt x="156509" y="37799"/>
                    </a:lnTo>
                    <a:close/>
                    <a:moveTo>
                      <a:pt x="168692" y="37799"/>
                    </a:moveTo>
                    <a:lnTo>
                      <a:pt x="168692" y="43735"/>
                    </a:lnTo>
                    <a:lnTo>
                      <a:pt x="162756" y="43735"/>
                    </a:lnTo>
                    <a:lnTo>
                      <a:pt x="162756" y="37799"/>
                    </a:lnTo>
                    <a:close/>
                    <a:moveTo>
                      <a:pt x="174939" y="37799"/>
                    </a:moveTo>
                    <a:lnTo>
                      <a:pt x="174939" y="43735"/>
                    </a:lnTo>
                    <a:lnTo>
                      <a:pt x="169005" y="43735"/>
                    </a:lnTo>
                    <a:lnTo>
                      <a:pt x="169005" y="37799"/>
                    </a:lnTo>
                    <a:close/>
                    <a:moveTo>
                      <a:pt x="181186" y="37799"/>
                    </a:moveTo>
                    <a:lnTo>
                      <a:pt x="181186" y="43735"/>
                    </a:lnTo>
                    <a:lnTo>
                      <a:pt x="175252" y="43735"/>
                    </a:lnTo>
                    <a:lnTo>
                      <a:pt x="175252" y="37799"/>
                    </a:lnTo>
                    <a:close/>
                    <a:moveTo>
                      <a:pt x="187435" y="37799"/>
                    </a:moveTo>
                    <a:lnTo>
                      <a:pt x="187435" y="43735"/>
                    </a:lnTo>
                    <a:lnTo>
                      <a:pt x="181499" y="43735"/>
                    </a:lnTo>
                    <a:lnTo>
                      <a:pt x="181499" y="37799"/>
                    </a:lnTo>
                    <a:close/>
                    <a:moveTo>
                      <a:pt x="193684" y="37799"/>
                    </a:moveTo>
                    <a:lnTo>
                      <a:pt x="193684" y="43735"/>
                    </a:lnTo>
                    <a:lnTo>
                      <a:pt x="187749" y="43735"/>
                    </a:lnTo>
                    <a:lnTo>
                      <a:pt x="187749" y="37799"/>
                    </a:lnTo>
                    <a:close/>
                    <a:moveTo>
                      <a:pt x="199931" y="37799"/>
                    </a:moveTo>
                    <a:lnTo>
                      <a:pt x="199931" y="43735"/>
                    </a:lnTo>
                    <a:lnTo>
                      <a:pt x="193996" y="43735"/>
                    </a:lnTo>
                    <a:lnTo>
                      <a:pt x="193996" y="37799"/>
                    </a:lnTo>
                    <a:close/>
                    <a:moveTo>
                      <a:pt x="206180" y="37799"/>
                    </a:moveTo>
                    <a:lnTo>
                      <a:pt x="206180" y="43735"/>
                    </a:lnTo>
                    <a:lnTo>
                      <a:pt x="200244" y="43735"/>
                    </a:lnTo>
                    <a:lnTo>
                      <a:pt x="200244" y="37799"/>
                    </a:lnTo>
                    <a:close/>
                    <a:moveTo>
                      <a:pt x="212427" y="37799"/>
                    </a:moveTo>
                    <a:lnTo>
                      <a:pt x="212427" y="43735"/>
                    </a:lnTo>
                    <a:lnTo>
                      <a:pt x="206491" y="43735"/>
                    </a:lnTo>
                    <a:lnTo>
                      <a:pt x="206491" y="37799"/>
                    </a:lnTo>
                    <a:close/>
                    <a:moveTo>
                      <a:pt x="218674" y="37799"/>
                    </a:moveTo>
                    <a:lnTo>
                      <a:pt x="218674" y="43735"/>
                    </a:lnTo>
                    <a:lnTo>
                      <a:pt x="212739" y="43735"/>
                    </a:lnTo>
                    <a:lnTo>
                      <a:pt x="212739" y="37799"/>
                    </a:lnTo>
                    <a:close/>
                    <a:moveTo>
                      <a:pt x="224921" y="37799"/>
                    </a:moveTo>
                    <a:lnTo>
                      <a:pt x="224921" y="43735"/>
                    </a:lnTo>
                    <a:lnTo>
                      <a:pt x="218987" y="43735"/>
                    </a:lnTo>
                    <a:lnTo>
                      <a:pt x="218987" y="37799"/>
                    </a:lnTo>
                    <a:close/>
                    <a:moveTo>
                      <a:pt x="231170" y="37799"/>
                    </a:moveTo>
                    <a:lnTo>
                      <a:pt x="231170" y="43735"/>
                    </a:lnTo>
                    <a:lnTo>
                      <a:pt x="225234" y="43735"/>
                    </a:lnTo>
                    <a:lnTo>
                      <a:pt x="225234" y="37799"/>
                    </a:lnTo>
                    <a:close/>
                    <a:moveTo>
                      <a:pt x="237417" y="37799"/>
                    </a:moveTo>
                    <a:lnTo>
                      <a:pt x="237417" y="43735"/>
                    </a:lnTo>
                    <a:lnTo>
                      <a:pt x="231481" y="43735"/>
                    </a:lnTo>
                    <a:lnTo>
                      <a:pt x="231481" y="37799"/>
                    </a:lnTo>
                    <a:close/>
                    <a:moveTo>
                      <a:pt x="243664" y="37799"/>
                    </a:moveTo>
                    <a:lnTo>
                      <a:pt x="243664" y="43735"/>
                    </a:lnTo>
                    <a:lnTo>
                      <a:pt x="237729" y="43735"/>
                    </a:lnTo>
                    <a:lnTo>
                      <a:pt x="237729" y="37799"/>
                    </a:lnTo>
                    <a:close/>
                    <a:moveTo>
                      <a:pt x="249911" y="37799"/>
                    </a:moveTo>
                    <a:lnTo>
                      <a:pt x="249911" y="43735"/>
                    </a:lnTo>
                    <a:lnTo>
                      <a:pt x="243977" y="43735"/>
                    </a:lnTo>
                    <a:lnTo>
                      <a:pt x="243977" y="37799"/>
                    </a:lnTo>
                    <a:close/>
                    <a:moveTo>
                      <a:pt x="256161" y="37799"/>
                    </a:moveTo>
                    <a:lnTo>
                      <a:pt x="256161" y="43735"/>
                    </a:lnTo>
                    <a:lnTo>
                      <a:pt x="250225" y="43735"/>
                    </a:lnTo>
                    <a:lnTo>
                      <a:pt x="250225" y="37799"/>
                    </a:lnTo>
                    <a:close/>
                    <a:moveTo>
                      <a:pt x="262409" y="37799"/>
                    </a:moveTo>
                    <a:lnTo>
                      <a:pt x="262409" y="43735"/>
                    </a:lnTo>
                    <a:lnTo>
                      <a:pt x="256474" y="43735"/>
                    </a:lnTo>
                    <a:lnTo>
                      <a:pt x="256474" y="37799"/>
                    </a:lnTo>
                    <a:close/>
                    <a:moveTo>
                      <a:pt x="268656" y="37799"/>
                    </a:moveTo>
                    <a:lnTo>
                      <a:pt x="268656" y="43735"/>
                    </a:lnTo>
                    <a:lnTo>
                      <a:pt x="262721" y="43735"/>
                    </a:lnTo>
                    <a:lnTo>
                      <a:pt x="262721" y="37799"/>
                    </a:lnTo>
                    <a:close/>
                    <a:moveTo>
                      <a:pt x="274904" y="37799"/>
                    </a:moveTo>
                    <a:lnTo>
                      <a:pt x="274904" y="43735"/>
                    </a:lnTo>
                    <a:lnTo>
                      <a:pt x="268968" y="43735"/>
                    </a:lnTo>
                    <a:lnTo>
                      <a:pt x="268968" y="37799"/>
                    </a:lnTo>
                    <a:close/>
                    <a:moveTo>
                      <a:pt x="6251" y="44046"/>
                    </a:moveTo>
                    <a:lnTo>
                      <a:pt x="6251" y="49982"/>
                    </a:lnTo>
                    <a:lnTo>
                      <a:pt x="315" y="49982"/>
                    </a:lnTo>
                    <a:lnTo>
                      <a:pt x="315" y="44046"/>
                    </a:lnTo>
                    <a:close/>
                    <a:moveTo>
                      <a:pt x="12498" y="44046"/>
                    </a:moveTo>
                    <a:lnTo>
                      <a:pt x="12498" y="49982"/>
                    </a:lnTo>
                    <a:lnTo>
                      <a:pt x="6562" y="49982"/>
                    </a:lnTo>
                    <a:lnTo>
                      <a:pt x="6562" y="44046"/>
                    </a:lnTo>
                    <a:close/>
                    <a:moveTo>
                      <a:pt x="18745" y="44046"/>
                    </a:moveTo>
                    <a:lnTo>
                      <a:pt x="18745" y="49982"/>
                    </a:lnTo>
                    <a:lnTo>
                      <a:pt x="12810" y="49982"/>
                    </a:lnTo>
                    <a:lnTo>
                      <a:pt x="12810" y="44046"/>
                    </a:lnTo>
                    <a:close/>
                    <a:moveTo>
                      <a:pt x="24992" y="44046"/>
                    </a:moveTo>
                    <a:lnTo>
                      <a:pt x="24992" y="49982"/>
                    </a:lnTo>
                    <a:lnTo>
                      <a:pt x="19058" y="49982"/>
                    </a:lnTo>
                    <a:lnTo>
                      <a:pt x="19058" y="44046"/>
                    </a:lnTo>
                    <a:close/>
                    <a:moveTo>
                      <a:pt x="31242" y="44046"/>
                    </a:moveTo>
                    <a:lnTo>
                      <a:pt x="31242" y="49982"/>
                    </a:lnTo>
                    <a:lnTo>
                      <a:pt x="25305" y="49982"/>
                    </a:lnTo>
                    <a:lnTo>
                      <a:pt x="25305" y="44046"/>
                    </a:lnTo>
                    <a:close/>
                    <a:moveTo>
                      <a:pt x="37489" y="44046"/>
                    </a:moveTo>
                    <a:lnTo>
                      <a:pt x="37489" y="49982"/>
                    </a:lnTo>
                    <a:lnTo>
                      <a:pt x="31553" y="49982"/>
                    </a:lnTo>
                    <a:lnTo>
                      <a:pt x="31553" y="44046"/>
                    </a:lnTo>
                    <a:close/>
                    <a:moveTo>
                      <a:pt x="43737" y="44046"/>
                    </a:moveTo>
                    <a:lnTo>
                      <a:pt x="43737" y="49982"/>
                    </a:lnTo>
                    <a:lnTo>
                      <a:pt x="37802" y="49982"/>
                    </a:lnTo>
                    <a:lnTo>
                      <a:pt x="37802" y="44046"/>
                    </a:lnTo>
                    <a:close/>
                    <a:moveTo>
                      <a:pt x="49985" y="44046"/>
                    </a:moveTo>
                    <a:lnTo>
                      <a:pt x="49985" y="49982"/>
                    </a:lnTo>
                    <a:lnTo>
                      <a:pt x="44049" y="49982"/>
                    </a:lnTo>
                    <a:lnTo>
                      <a:pt x="44049" y="44046"/>
                    </a:lnTo>
                    <a:close/>
                    <a:moveTo>
                      <a:pt x="56232" y="44046"/>
                    </a:moveTo>
                    <a:lnTo>
                      <a:pt x="56232" y="49982"/>
                    </a:lnTo>
                    <a:lnTo>
                      <a:pt x="50296" y="49982"/>
                    </a:lnTo>
                    <a:lnTo>
                      <a:pt x="50296" y="44046"/>
                    </a:lnTo>
                    <a:close/>
                    <a:moveTo>
                      <a:pt x="62480" y="44046"/>
                    </a:moveTo>
                    <a:lnTo>
                      <a:pt x="62480" y="49982"/>
                    </a:lnTo>
                    <a:lnTo>
                      <a:pt x="56545" y="49982"/>
                    </a:lnTo>
                    <a:lnTo>
                      <a:pt x="56545" y="44046"/>
                    </a:lnTo>
                    <a:close/>
                    <a:moveTo>
                      <a:pt x="68727" y="44046"/>
                    </a:moveTo>
                    <a:lnTo>
                      <a:pt x="68727" y="49982"/>
                    </a:lnTo>
                    <a:lnTo>
                      <a:pt x="62792" y="49982"/>
                    </a:lnTo>
                    <a:lnTo>
                      <a:pt x="62792" y="44046"/>
                    </a:lnTo>
                    <a:close/>
                    <a:moveTo>
                      <a:pt x="74975" y="44046"/>
                    </a:moveTo>
                    <a:lnTo>
                      <a:pt x="74975" y="49982"/>
                    </a:lnTo>
                    <a:lnTo>
                      <a:pt x="69039" y="49982"/>
                    </a:lnTo>
                    <a:lnTo>
                      <a:pt x="69039" y="44046"/>
                    </a:lnTo>
                    <a:close/>
                    <a:moveTo>
                      <a:pt x="81223" y="44046"/>
                    </a:moveTo>
                    <a:lnTo>
                      <a:pt x="81223" y="49982"/>
                    </a:lnTo>
                    <a:lnTo>
                      <a:pt x="75286" y="49982"/>
                    </a:lnTo>
                    <a:lnTo>
                      <a:pt x="75286" y="44046"/>
                    </a:lnTo>
                    <a:close/>
                    <a:moveTo>
                      <a:pt x="87470" y="44046"/>
                    </a:moveTo>
                    <a:lnTo>
                      <a:pt x="87470" y="49982"/>
                    </a:lnTo>
                    <a:lnTo>
                      <a:pt x="81535" y="49982"/>
                    </a:lnTo>
                    <a:lnTo>
                      <a:pt x="81535" y="44046"/>
                    </a:lnTo>
                    <a:close/>
                    <a:moveTo>
                      <a:pt x="93720" y="44046"/>
                    </a:moveTo>
                    <a:lnTo>
                      <a:pt x="93720" y="49982"/>
                    </a:lnTo>
                    <a:lnTo>
                      <a:pt x="87784" y="49982"/>
                    </a:lnTo>
                    <a:lnTo>
                      <a:pt x="87784" y="44046"/>
                    </a:lnTo>
                    <a:close/>
                    <a:moveTo>
                      <a:pt x="99967" y="44046"/>
                    </a:moveTo>
                    <a:lnTo>
                      <a:pt x="99967" y="49982"/>
                    </a:lnTo>
                    <a:lnTo>
                      <a:pt x="94031" y="49982"/>
                    </a:lnTo>
                    <a:lnTo>
                      <a:pt x="94031" y="44046"/>
                    </a:lnTo>
                    <a:close/>
                    <a:moveTo>
                      <a:pt x="106214" y="44046"/>
                    </a:moveTo>
                    <a:lnTo>
                      <a:pt x="106214" y="49982"/>
                    </a:lnTo>
                    <a:lnTo>
                      <a:pt x="100278" y="49982"/>
                    </a:lnTo>
                    <a:lnTo>
                      <a:pt x="100278" y="44046"/>
                    </a:lnTo>
                    <a:close/>
                    <a:moveTo>
                      <a:pt x="112461" y="44046"/>
                    </a:moveTo>
                    <a:lnTo>
                      <a:pt x="112461" y="49982"/>
                    </a:lnTo>
                    <a:lnTo>
                      <a:pt x="106527" y="49982"/>
                    </a:lnTo>
                    <a:lnTo>
                      <a:pt x="106527" y="44046"/>
                    </a:lnTo>
                    <a:close/>
                    <a:moveTo>
                      <a:pt x="118710" y="44046"/>
                    </a:moveTo>
                    <a:lnTo>
                      <a:pt x="118710" y="49982"/>
                    </a:lnTo>
                    <a:lnTo>
                      <a:pt x="112774" y="49982"/>
                    </a:lnTo>
                    <a:lnTo>
                      <a:pt x="112774" y="44046"/>
                    </a:lnTo>
                    <a:close/>
                    <a:moveTo>
                      <a:pt x="124957" y="44046"/>
                    </a:moveTo>
                    <a:lnTo>
                      <a:pt x="124957" y="49982"/>
                    </a:lnTo>
                    <a:lnTo>
                      <a:pt x="119021" y="49982"/>
                    </a:lnTo>
                    <a:lnTo>
                      <a:pt x="119021" y="44046"/>
                    </a:lnTo>
                    <a:close/>
                    <a:moveTo>
                      <a:pt x="131204" y="44046"/>
                    </a:moveTo>
                    <a:lnTo>
                      <a:pt x="131204" y="49982"/>
                    </a:lnTo>
                    <a:lnTo>
                      <a:pt x="125270" y="49982"/>
                    </a:lnTo>
                    <a:lnTo>
                      <a:pt x="125270" y="44046"/>
                    </a:lnTo>
                    <a:close/>
                    <a:moveTo>
                      <a:pt x="137451" y="44046"/>
                    </a:moveTo>
                    <a:lnTo>
                      <a:pt x="137451" y="49982"/>
                    </a:lnTo>
                    <a:lnTo>
                      <a:pt x="131517" y="49982"/>
                    </a:lnTo>
                    <a:lnTo>
                      <a:pt x="131517" y="44046"/>
                    </a:lnTo>
                    <a:close/>
                    <a:moveTo>
                      <a:pt x="143702" y="44046"/>
                    </a:moveTo>
                    <a:lnTo>
                      <a:pt x="143702" y="49982"/>
                    </a:lnTo>
                    <a:lnTo>
                      <a:pt x="137766" y="49982"/>
                    </a:lnTo>
                    <a:lnTo>
                      <a:pt x="137766" y="44046"/>
                    </a:lnTo>
                    <a:close/>
                    <a:moveTo>
                      <a:pt x="149949" y="44046"/>
                    </a:moveTo>
                    <a:lnTo>
                      <a:pt x="149949" y="49982"/>
                    </a:lnTo>
                    <a:lnTo>
                      <a:pt x="144015" y="49982"/>
                    </a:lnTo>
                    <a:lnTo>
                      <a:pt x="144015" y="44046"/>
                    </a:lnTo>
                    <a:close/>
                    <a:moveTo>
                      <a:pt x="156196" y="44046"/>
                    </a:moveTo>
                    <a:lnTo>
                      <a:pt x="156196" y="49982"/>
                    </a:lnTo>
                    <a:lnTo>
                      <a:pt x="150262" y="49982"/>
                    </a:lnTo>
                    <a:lnTo>
                      <a:pt x="150262" y="44046"/>
                    </a:lnTo>
                    <a:close/>
                    <a:moveTo>
                      <a:pt x="162445" y="44046"/>
                    </a:moveTo>
                    <a:lnTo>
                      <a:pt x="162445" y="49982"/>
                    </a:lnTo>
                    <a:lnTo>
                      <a:pt x="156509" y="49982"/>
                    </a:lnTo>
                    <a:lnTo>
                      <a:pt x="156509" y="44046"/>
                    </a:lnTo>
                    <a:close/>
                    <a:moveTo>
                      <a:pt x="168692" y="44046"/>
                    </a:moveTo>
                    <a:lnTo>
                      <a:pt x="168692" y="49982"/>
                    </a:lnTo>
                    <a:lnTo>
                      <a:pt x="162756" y="49982"/>
                    </a:lnTo>
                    <a:lnTo>
                      <a:pt x="162756" y="44046"/>
                    </a:lnTo>
                    <a:close/>
                    <a:moveTo>
                      <a:pt x="174939" y="44046"/>
                    </a:moveTo>
                    <a:lnTo>
                      <a:pt x="174939" y="49982"/>
                    </a:lnTo>
                    <a:lnTo>
                      <a:pt x="169005" y="49982"/>
                    </a:lnTo>
                    <a:lnTo>
                      <a:pt x="169005" y="44046"/>
                    </a:lnTo>
                    <a:close/>
                    <a:moveTo>
                      <a:pt x="181186" y="44046"/>
                    </a:moveTo>
                    <a:lnTo>
                      <a:pt x="181186" y="49982"/>
                    </a:lnTo>
                    <a:lnTo>
                      <a:pt x="175252" y="49982"/>
                    </a:lnTo>
                    <a:lnTo>
                      <a:pt x="175252" y="44046"/>
                    </a:lnTo>
                    <a:close/>
                    <a:moveTo>
                      <a:pt x="187435" y="44046"/>
                    </a:moveTo>
                    <a:lnTo>
                      <a:pt x="187435" y="49982"/>
                    </a:lnTo>
                    <a:lnTo>
                      <a:pt x="181499" y="49982"/>
                    </a:lnTo>
                    <a:lnTo>
                      <a:pt x="181499" y="44046"/>
                    </a:lnTo>
                    <a:close/>
                    <a:moveTo>
                      <a:pt x="193684" y="44046"/>
                    </a:moveTo>
                    <a:lnTo>
                      <a:pt x="193684" y="49982"/>
                    </a:lnTo>
                    <a:lnTo>
                      <a:pt x="187749" y="49982"/>
                    </a:lnTo>
                    <a:lnTo>
                      <a:pt x="187749" y="44046"/>
                    </a:lnTo>
                    <a:close/>
                    <a:moveTo>
                      <a:pt x="199931" y="44046"/>
                    </a:moveTo>
                    <a:lnTo>
                      <a:pt x="199931" y="49982"/>
                    </a:lnTo>
                    <a:lnTo>
                      <a:pt x="193996" y="49982"/>
                    </a:lnTo>
                    <a:lnTo>
                      <a:pt x="193996" y="44046"/>
                    </a:lnTo>
                    <a:close/>
                    <a:moveTo>
                      <a:pt x="206180" y="44046"/>
                    </a:moveTo>
                    <a:lnTo>
                      <a:pt x="206180" y="49982"/>
                    </a:lnTo>
                    <a:lnTo>
                      <a:pt x="200244" y="49982"/>
                    </a:lnTo>
                    <a:lnTo>
                      <a:pt x="200244" y="44046"/>
                    </a:lnTo>
                    <a:close/>
                    <a:moveTo>
                      <a:pt x="212427" y="44046"/>
                    </a:moveTo>
                    <a:lnTo>
                      <a:pt x="212427" y="49982"/>
                    </a:lnTo>
                    <a:lnTo>
                      <a:pt x="206491" y="49982"/>
                    </a:lnTo>
                    <a:lnTo>
                      <a:pt x="206491" y="44046"/>
                    </a:lnTo>
                    <a:close/>
                    <a:moveTo>
                      <a:pt x="218674" y="44046"/>
                    </a:moveTo>
                    <a:lnTo>
                      <a:pt x="218674" y="49982"/>
                    </a:lnTo>
                    <a:lnTo>
                      <a:pt x="212739" y="49982"/>
                    </a:lnTo>
                    <a:lnTo>
                      <a:pt x="212739" y="44046"/>
                    </a:lnTo>
                    <a:close/>
                    <a:moveTo>
                      <a:pt x="224921" y="44046"/>
                    </a:moveTo>
                    <a:lnTo>
                      <a:pt x="224921" y="49982"/>
                    </a:lnTo>
                    <a:lnTo>
                      <a:pt x="218987" y="49982"/>
                    </a:lnTo>
                    <a:lnTo>
                      <a:pt x="218987" y="44046"/>
                    </a:lnTo>
                    <a:close/>
                    <a:moveTo>
                      <a:pt x="231170" y="44046"/>
                    </a:moveTo>
                    <a:lnTo>
                      <a:pt x="231170" y="49982"/>
                    </a:lnTo>
                    <a:lnTo>
                      <a:pt x="225234" y="49982"/>
                    </a:lnTo>
                    <a:lnTo>
                      <a:pt x="225234" y="44046"/>
                    </a:lnTo>
                    <a:close/>
                    <a:moveTo>
                      <a:pt x="237417" y="44046"/>
                    </a:moveTo>
                    <a:lnTo>
                      <a:pt x="237417" y="49982"/>
                    </a:lnTo>
                    <a:lnTo>
                      <a:pt x="231481" y="49982"/>
                    </a:lnTo>
                    <a:lnTo>
                      <a:pt x="231481" y="44046"/>
                    </a:lnTo>
                    <a:close/>
                    <a:moveTo>
                      <a:pt x="243664" y="44046"/>
                    </a:moveTo>
                    <a:lnTo>
                      <a:pt x="243664" y="49982"/>
                    </a:lnTo>
                    <a:lnTo>
                      <a:pt x="237729" y="49982"/>
                    </a:lnTo>
                    <a:lnTo>
                      <a:pt x="237729" y="44046"/>
                    </a:lnTo>
                    <a:close/>
                    <a:moveTo>
                      <a:pt x="249911" y="44046"/>
                    </a:moveTo>
                    <a:lnTo>
                      <a:pt x="249911" y="49982"/>
                    </a:lnTo>
                    <a:lnTo>
                      <a:pt x="243977" y="49982"/>
                    </a:lnTo>
                    <a:lnTo>
                      <a:pt x="243977" y="44046"/>
                    </a:lnTo>
                    <a:close/>
                    <a:moveTo>
                      <a:pt x="256161" y="44046"/>
                    </a:moveTo>
                    <a:lnTo>
                      <a:pt x="256161" y="49982"/>
                    </a:lnTo>
                    <a:lnTo>
                      <a:pt x="250225" y="49982"/>
                    </a:lnTo>
                    <a:lnTo>
                      <a:pt x="250225" y="44046"/>
                    </a:lnTo>
                    <a:close/>
                    <a:moveTo>
                      <a:pt x="262409" y="44046"/>
                    </a:moveTo>
                    <a:lnTo>
                      <a:pt x="262409" y="49982"/>
                    </a:lnTo>
                    <a:lnTo>
                      <a:pt x="256474" y="49982"/>
                    </a:lnTo>
                    <a:lnTo>
                      <a:pt x="256474" y="44046"/>
                    </a:lnTo>
                    <a:close/>
                    <a:moveTo>
                      <a:pt x="268656" y="44046"/>
                    </a:moveTo>
                    <a:lnTo>
                      <a:pt x="268656" y="49982"/>
                    </a:lnTo>
                    <a:lnTo>
                      <a:pt x="262721" y="49982"/>
                    </a:lnTo>
                    <a:lnTo>
                      <a:pt x="262721" y="44046"/>
                    </a:lnTo>
                    <a:close/>
                    <a:moveTo>
                      <a:pt x="274904" y="44046"/>
                    </a:moveTo>
                    <a:lnTo>
                      <a:pt x="274904" y="49982"/>
                    </a:lnTo>
                    <a:lnTo>
                      <a:pt x="268968" y="49982"/>
                    </a:lnTo>
                    <a:lnTo>
                      <a:pt x="268968" y="44046"/>
                    </a:lnTo>
                    <a:close/>
                    <a:moveTo>
                      <a:pt x="6251" y="50295"/>
                    </a:moveTo>
                    <a:lnTo>
                      <a:pt x="6251" y="56229"/>
                    </a:lnTo>
                    <a:lnTo>
                      <a:pt x="315" y="56229"/>
                    </a:lnTo>
                    <a:lnTo>
                      <a:pt x="315" y="50295"/>
                    </a:lnTo>
                    <a:close/>
                    <a:moveTo>
                      <a:pt x="12498" y="50295"/>
                    </a:moveTo>
                    <a:lnTo>
                      <a:pt x="12498" y="56229"/>
                    </a:lnTo>
                    <a:lnTo>
                      <a:pt x="6562" y="56229"/>
                    </a:lnTo>
                    <a:lnTo>
                      <a:pt x="6562" y="50295"/>
                    </a:lnTo>
                    <a:close/>
                    <a:moveTo>
                      <a:pt x="18745" y="50295"/>
                    </a:moveTo>
                    <a:lnTo>
                      <a:pt x="18745" y="56229"/>
                    </a:lnTo>
                    <a:lnTo>
                      <a:pt x="12810" y="56229"/>
                    </a:lnTo>
                    <a:lnTo>
                      <a:pt x="12810" y="50295"/>
                    </a:lnTo>
                    <a:close/>
                    <a:moveTo>
                      <a:pt x="24992" y="50295"/>
                    </a:moveTo>
                    <a:lnTo>
                      <a:pt x="24992" y="56229"/>
                    </a:lnTo>
                    <a:lnTo>
                      <a:pt x="19058" y="56229"/>
                    </a:lnTo>
                    <a:lnTo>
                      <a:pt x="19058" y="50295"/>
                    </a:lnTo>
                    <a:close/>
                    <a:moveTo>
                      <a:pt x="31242" y="50295"/>
                    </a:moveTo>
                    <a:lnTo>
                      <a:pt x="31242" y="56229"/>
                    </a:lnTo>
                    <a:lnTo>
                      <a:pt x="25305" y="56229"/>
                    </a:lnTo>
                    <a:lnTo>
                      <a:pt x="25305" y="50295"/>
                    </a:lnTo>
                    <a:close/>
                    <a:moveTo>
                      <a:pt x="37489" y="50295"/>
                    </a:moveTo>
                    <a:lnTo>
                      <a:pt x="37489" y="56229"/>
                    </a:lnTo>
                    <a:lnTo>
                      <a:pt x="31553" y="56229"/>
                    </a:lnTo>
                    <a:lnTo>
                      <a:pt x="31553" y="50295"/>
                    </a:lnTo>
                    <a:close/>
                    <a:moveTo>
                      <a:pt x="43737" y="50295"/>
                    </a:moveTo>
                    <a:lnTo>
                      <a:pt x="43737" y="56229"/>
                    </a:lnTo>
                    <a:lnTo>
                      <a:pt x="37802" y="56229"/>
                    </a:lnTo>
                    <a:lnTo>
                      <a:pt x="37802" y="50295"/>
                    </a:lnTo>
                    <a:close/>
                    <a:moveTo>
                      <a:pt x="49985" y="50295"/>
                    </a:moveTo>
                    <a:lnTo>
                      <a:pt x="49985" y="56229"/>
                    </a:lnTo>
                    <a:lnTo>
                      <a:pt x="44049" y="56229"/>
                    </a:lnTo>
                    <a:lnTo>
                      <a:pt x="44049" y="50295"/>
                    </a:lnTo>
                    <a:close/>
                    <a:moveTo>
                      <a:pt x="56232" y="50295"/>
                    </a:moveTo>
                    <a:lnTo>
                      <a:pt x="56232" y="56229"/>
                    </a:lnTo>
                    <a:lnTo>
                      <a:pt x="50296" y="56229"/>
                    </a:lnTo>
                    <a:lnTo>
                      <a:pt x="50296" y="50295"/>
                    </a:lnTo>
                    <a:close/>
                    <a:moveTo>
                      <a:pt x="62480" y="50295"/>
                    </a:moveTo>
                    <a:lnTo>
                      <a:pt x="62480" y="56229"/>
                    </a:lnTo>
                    <a:lnTo>
                      <a:pt x="56545" y="56229"/>
                    </a:lnTo>
                    <a:lnTo>
                      <a:pt x="56545" y="50295"/>
                    </a:lnTo>
                    <a:close/>
                    <a:moveTo>
                      <a:pt x="68727" y="50295"/>
                    </a:moveTo>
                    <a:lnTo>
                      <a:pt x="68727" y="56229"/>
                    </a:lnTo>
                    <a:lnTo>
                      <a:pt x="62792" y="56229"/>
                    </a:lnTo>
                    <a:lnTo>
                      <a:pt x="62792" y="50295"/>
                    </a:lnTo>
                    <a:close/>
                    <a:moveTo>
                      <a:pt x="74975" y="50295"/>
                    </a:moveTo>
                    <a:lnTo>
                      <a:pt x="74975" y="56229"/>
                    </a:lnTo>
                    <a:lnTo>
                      <a:pt x="69039" y="56229"/>
                    </a:lnTo>
                    <a:lnTo>
                      <a:pt x="69039" y="50295"/>
                    </a:lnTo>
                    <a:close/>
                    <a:moveTo>
                      <a:pt x="81223" y="50295"/>
                    </a:moveTo>
                    <a:lnTo>
                      <a:pt x="81223" y="56229"/>
                    </a:lnTo>
                    <a:lnTo>
                      <a:pt x="75286" y="56229"/>
                    </a:lnTo>
                    <a:lnTo>
                      <a:pt x="75286" y="50295"/>
                    </a:lnTo>
                    <a:close/>
                    <a:moveTo>
                      <a:pt x="87470" y="50295"/>
                    </a:moveTo>
                    <a:lnTo>
                      <a:pt x="87470" y="56229"/>
                    </a:lnTo>
                    <a:lnTo>
                      <a:pt x="81535" y="56229"/>
                    </a:lnTo>
                    <a:lnTo>
                      <a:pt x="81535" y="50295"/>
                    </a:lnTo>
                    <a:close/>
                    <a:moveTo>
                      <a:pt x="93720" y="50295"/>
                    </a:moveTo>
                    <a:lnTo>
                      <a:pt x="93720" y="56229"/>
                    </a:lnTo>
                    <a:lnTo>
                      <a:pt x="87784" y="56229"/>
                    </a:lnTo>
                    <a:lnTo>
                      <a:pt x="87784" y="50295"/>
                    </a:lnTo>
                    <a:close/>
                    <a:moveTo>
                      <a:pt x="99967" y="50295"/>
                    </a:moveTo>
                    <a:lnTo>
                      <a:pt x="99967" y="56229"/>
                    </a:lnTo>
                    <a:lnTo>
                      <a:pt x="94031" y="56229"/>
                    </a:lnTo>
                    <a:lnTo>
                      <a:pt x="94031" y="50295"/>
                    </a:lnTo>
                    <a:close/>
                    <a:moveTo>
                      <a:pt x="106214" y="50295"/>
                    </a:moveTo>
                    <a:lnTo>
                      <a:pt x="106214" y="56229"/>
                    </a:lnTo>
                    <a:lnTo>
                      <a:pt x="100278" y="56229"/>
                    </a:lnTo>
                    <a:lnTo>
                      <a:pt x="100278" y="50295"/>
                    </a:lnTo>
                    <a:close/>
                    <a:moveTo>
                      <a:pt x="112461" y="50295"/>
                    </a:moveTo>
                    <a:lnTo>
                      <a:pt x="112461" y="56229"/>
                    </a:lnTo>
                    <a:lnTo>
                      <a:pt x="106527" y="56229"/>
                    </a:lnTo>
                    <a:lnTo>
                      <a:pt x="106527" y="50295"/>
                    </a:lnTo>
                    <a:close/>
                    <a:moveTo>
                      <a:pt x="118710" y="50295"/>
                    </a:moveTo>
                    <a:lnTo>
                      <a:pt x="118710" y="56229"/>
                    </a:lnTo>
                    <a:lnTo>
                      <a:pt x="112774" y="56229"/>
                    </a:lnTo>
                    <a:lnTo>
                      <a:pt x="112774" y="50295"/>
                    </a:lnTo>
                    <a:close/>
                    <a:moveTo>
                      <a:pt x="124957" y="50295"/>
                    </a:moveTo>
                    <a:lnTo>
                      <a:pt x="124957" y="56229"/>
                    </a:lnTo>
                    <a:lnTo>
                      <a:pt x="119021" y="56229"/>
                    </a:lnTo>
                    <a:lnTo>
                      <a:pt x="119021" y="50295"/>
                    </a:lnTo>
                    <a:close/>
                    <a:moveTo>
                      <a:pt x="131204" y="50295"/>
                    </a:moveTo>
                    <a:lnTo>
                      <a:pt x="131204" y="56229"/>
                    </a:lnTo>
                    <a:lnTo>
                      <a:pt x="125270" y="56229"/>
                    </a:lnTo>
                    <a:lnTo>
                      <a:pt x="125270" y="50295"/>
                    </a:lnTo>
                    <a:close/>
                    <a:moveTo>
                      <a:pt x="137451" y="50295"/>
                    </a:moveTo>
                    <a:lnTo>
                      <a:pt x="137451" y="56229"/>
                    </a:lnTo>
                    <a:lnTo>
                      <a:pt x="131517" y="56229"/>
                    </a:lnTo>
                    <a:lnTo>
                      <a:pt x="131517" y="50295"/>
                    </a:lnTo>
                    <a:close/>
                    <a:moveTo>
                      <a:pt x="143702" y="50295"/>
                    </a:moveTo>
                    <a:lnTo>
                      <a:pt x="143702" y="56229"/>
                    </a:lnTo>
                    <a:lnTo>
                      <a:pt x="137766" y="56229"/>
                    </a:lnTo>
                    <a:lnTo>
                      <a:pt x="137766" y="50295"/>
                    </a:lnTo>
                    <a:close/>
                    <a:moveTo>
                      <a:pt x="149949" y="50295"/>
                    </a:moveTo>
                    <a:lnTo>
                      <a:pt x="149949" y="56229"/>
                    </a:lnTo>
                    <a:lnTo>
                      <a:pt x="144015" y="56229"/>
                    </a:lnTo>
                    <a:lnTo>
                      <a:pt x="144015" y="50295"/>
                    </a:lnTo>
                    <a:close/>
                    <a:moveTo>
                      <a:pt x="156196" y="50295"/>
                    </a:moveTo>
                    <a:lnTo>
                      <a:pt x="156196" y="56229"/>
                    </a:lnTo>
                    <a:lnTo>
                      <a:pt x="150262" y="56229"/>
                    </a:lnTo>
                    <a:lnTo>
                      <a:pt x="150262" y="50295"/>
                    </a:lnTo>
                    <a:close/>
                    <a:moveTo>
                      <a:pt x="162445" y="50295"/>
                    </a:moveTo>
                    <a:lnTo>
                      <a:pt x="162445" y="56229"/>
                    </a:lnTo>
                    <a:lnTo>
                      <a:pt x="156509" y="56229"/>
                    </a:lnTo>
                    <a:lnTo>
                      <a:pt x="156509" y="50295"/>
                    </a:lnTo>
                    <a:close/>
                    <a:moveTo>
                      <a:pt x="168692" y="50295"/>
                    </a:moveTo>
                    <a:lnTo>
                      <a:pt x="168692" y="56229"/>
                    </a:lnTo>
                    <a:lnTo>
                      <a:pt x="162756" y="56229"/>
                    </a:lnTo>
                    <a:lnTo>
                      <a:pt x="162756" y="50295"/>
                    </a:lnTo>
                    <a:close/>
                    <a:moveTo>
                      <a:pt x="174939" y="50295"/>
                    </a:moveTo>
                    <a:lnTo>
                      <a:pt x="174939" y="56229"/>
                    </a:lnTo>
                    <a:lnTo>
                      <a:pt x="169005" y="56229"/>
                    </a:lnTo>
                    <a:lnTo>
                      <a:pt x="169005" y="50295"/>
                    </a:lnTo>
                    <a:close/>
                    <a:moveTo>
                      <a:pt x="181186" y="50295"/>
                    </a:moveTo>
                    <a:lnTo>
                      <a:pt x="181186" y="56229"/>
                    </a:lnTo>
                    <a:lnTo>
                      <a:pt x="175252" y="56229"/>
                    </a:lnTo>
                    <a:lnTo>
                      <a:pt x="175252" y="50295"/>
                    </a:lnTo>
                    <a:close/>
                    <a:moveTo>
                      <a:pt x="187435" y="50295"/>
                    </a:moveTo>
                    <a:lnTo>
                      <a:pt x="187435" y="56229"/>
                    </a:lnTo>
                    <a:lnTo>
                      <a:pt x="181499" y="56229"/>
                    </a:lnTo>
                    <a:lnTo>
                      <a:pt x="181499" y="50295"/>
                    </a:lnTo>
                    <a:close/>
                    <a:moveTo>
                      <a:pt x="193684" y="50295"/>
                    </a:moveTo>
                    <a:lnTo>
                      <a:pt x="193684" y="56229"/>
                    </a:lnTo>
                    <a:lnTo>
                      <a:pt x="187749" y="56229"/>
                    </a:lnTo>
                    <a:lnTo>
                      <a:pt x="187749" y="50295"/>
                    </a:lnTo>
                    <a:close/>
                    <a:moveTo>
                      <a:pt x="199931" y="50295"/>
                    </a:moveTo>
                    <a:lnTo>
                      <a:pt x="199931" y="56229"/>
                    </a:lnTo>
                    <a:lnTo>
                      <a:pt x="193996" y="56229"/>
                    </a:lnTo>
                    <a:lnTo>
                      <a:pt x="193996" y="50295"/>
                    </a:lnTo>
                    <a:close/>
                    <a:moveTo>
                      <a:pt x="206180" y="50295"/>
                    </a:moveTo>
                    <a:lnTo>
                      <a:pt x="206180" y="56229"/>
                    </a:lnTo>
                    <a:lnTo>
                      <a:pt x="200244" y="56229"/>
                    </a:lnTo>
                    <a:lnTo>
                      <a:pt x="200244" y="50295"/>
                    </a:lnTo>
                    <a:close/>
                    <a:moveTo>
                      <a:pt x="212427" y="50295"/>
                    </a:moveTo>
                    <a:lnTo>
                      <a:pt x="212427" y="56229"/>
                    </a:lnTo>
                    <a:lnTo>
                      <a:pt x="206491" y="56229"/>
                    </a:lnTo>
                    <a:lnTo>
                      <a:pt x="206491" y="50295"/>
                    </a:lnTo>
                    <a:close/>
                    <a:moveTo>
                      <a:pt x="218674" y="50295"/>
                    </a:moveTo>
                    <a:lnTo>
                      <a:pt x="218674" y="56229"/>
                    </a:lnTo>
                    <a:lnTo>
                      <a:pt x="212739" y="56229"/>
                    </a:lnTo>
                    <a:lnTo>
                      <a:pt x="212739" y="50295"/>
                    </a:lnTo>
                    <a:close/>
                    <a:moveTo>
                      <a:pt x="224921" y="50295"/>
                    </a:moveTo>
                    <a:lnTo>
                      <a:pt x="224921" y="56229"/>
                    </a:lnTo>
                    <a:lnTo>
                      <a:pt x="218987" y="56229"/>
                    </a:lnTo>
                    <a:lnTo>
                      <a:pt x="218987" y="50295"/>
                    </a:lnTo>
                    <a:close/>
                    <a:moveTo>
                      <a:pt x="231170" y="50295"/>
                    </a:moveTo>
                    <a:lnTo>
                      <a:pt x="231170" y="56229"/>
                    </a:lnTo>
                    <a:lnTo>
                      <a:pt x="225234" y="56229"/>
                    </a:lnTo>
                    <a:lnTo>
                      <a:pt x="225234" y="50295"/>
                    </a:lnTo>
                    <a:close/>
                    <a:moveTo>
                      <a:pt x="237417" y="50295"/>
                    </a:moveTo>
                    <a:lnTo>
                      <a:pt x="237417" y="56229"/>
                    </a:lnTo>
                    <a:lnTo>
                      <a:pt x="231481" y="56229"/>
                    </a:lnTo>
                    <a:lnTo>
                      <a:pt x="231481" y="50295"/>
                    </a:lnTo>
                    <a:close/>
                    <a:moveTo>
                      <a:pt x="243664" y="50295"/>
                    </a:moveTo>
                    <a:lnTo>
                      <a:pt x="243664" y="56229"/>
                    </a:lnTo>
                    <a:lnTo>
                      <a:pt x="237729" y="56229"/>
                    </a:lnTo>
                    <a:lnTo>
                      <a:pt x="237729" y="50295"/>
                    </a:lnTo>
                    <a:close/>
                    <a:moveTo>
                      <a:pt x="249911" y="50295"/>
                    </a:moveTo>
                    <a:lnTo>
                      <a:pt x="249911" y="56229"/>
                    </a:lnTo>
                    <a:lnTo>
                      <a:pt x="243977" y="56229"/>
                    </a:lnTo>
                    <a:lnTo>
                      <a:pt x="243977" y="50295"/>
                    </a:lnTo>
                    <a:close/>
                    <a:moveTo>
                      <a:pt x="256161" y="50295"/>
                    </a:moveTo>
                    <a:lnTo>
                      <a:pt x="256161" y="56229"/>
                    </a:lnTo>
                    <a:lnTo>
                      <a:pt x="250225" y="56229"/>
                    </a:lnTo>
                    <a:lnTo>
                      <a:pt x="250225" y="50295"/>
                    </a:lnTo>
                    <a:close/>
                    <a:moveTo>
                      <a:pt x="262409" y="50295"/>
                    </a:moveTo>
                    <a:lnTo>
                      <a:pt x="262409" y="56229"/>
                    </a:lnTo>
                    <a:lnTo>
                      <a:pt x="256474" y="56229"/>
                    </a:lnTo>
                    <a:lnTo>
                      <a:pt x="256474" y="50295"/>
                    </a:lnTo>
                    <a:close/>
                    <a:moveTo>
                      <a:pt x="268656" y="50295"/>
                    </a:moveTo>
                    <a:lnTo>
                      <a:pt x="268656" y="56229"/>
                    </a:lnTo>
                    <a:lnTo>
                      <a:pt x="262721" y="56229"/>
                    </a:lnTo>
                    <a:lnTo>
                      <a:pt x="262721" y="50295"/>
                    </a:lnTo>
                    <a:close/>
                    <a:moveTo>
                      <a:pt x="274904" y="50295"/>
                    </a:moveTo>
                    <a:lnTo>
                      <a:pt x="274904" y="56229"/>
                    </a:lnTo>
                    <a:lnTo>
                      <a:pt x="268968" y="56229"/>
                    </a:lnTo>
                    <a:lnTo>
                      <a:pt x="268968" y="50295"/>
                    </a:lnTo>
                    <a:close/>
                    <a:moveTo>
                      <a:pt x="6251" y="56542"/>
                    </a:moveTo>
                    <a:lnTo>
                      <a:pt x="6251" y="62476"/>
                    </a:lnTo>
                    <a:lnTo>
                      <a:pt x="315" y="62476"/>
                    </a:lnTo>
                    <a:lnTo>
                      <a:pt x="315" y="56542"/>
                    </a:lnTo>
                    <a:close/>
                    <a:moveTo>
                      <a:pt x="12498" y="56542"/>
                    </a:moveTo>
                    <a:lnTo>
                      <a:pt x="12498" y="62476"/>
                    </a:lnTo>
                    <a:lnTo>
                      <a:pt x="6562" y="62476"/>
                    </a:lnTo>
                    <a:lnTo>
                      <a:pt x="6562" y="56542"/>
                    </a:lnTo>
                    <a:close/>
                    <a:moveTo>
                      <a:pt x="18745" y="56542"/>
                    </a:moveTo>
                    <a:lnTo>
                      <a:pt x="18745" y="62476"/>
                    </a:lnTo>
                    <a:lnTo>
                      <a:pt x="12810" y="62476"/>
                    </a:lnTo>
                    <a:lnTo>
                      <a:pt x="12810" y="56542"/>
                    </a:lnTo>
                    <a:close/>
                    <a:moveTo>
                      <a:pt x="24992" y="56542"/>
                    </a:moveTo>
                    <a:lnTo>
                      <a:pt x="24992" y="62476"/>
                    </a:lnTo>
                    <a:lnTo>
                      <a:pt x="19058" y="62476"/>
                    </a:lnTo>
                    <a:lnTo>
                      <a:pt x="19058" y="56542"/>
                    </a:lnTo>
                    <a:close/>
                    <a:moveTo>
                      <a:pt x="31242" y="56542"/>
                    </a:moveTo>
                    <a:lnTo>
                      <a:pt x="31242" y="62476"/>
                    </a:lnTo>
                    <a:lnTo>
                      <a:pt x="25305" y="62476"/>
                    </a:lnTo>
                    <a:lnTo>
                      <a:pt x="25305" y="56542"/>
                    </a:lnTo>
                    <a:close/>
                    <a:moveTo>
                      <a:pt x="37489" y="56542"/>
                    </a:moveTo>
                    <a:lnTo>
                      <a:pt x="37489" y="62476"/>
                    </a:lnTo>
                    <a:lnTo>
                      <a:pt x="31553" y="62476"/>
                    </a:lnTo>
                    <a:lnTo>
                      <a:pt x="31553" y="56542"/>
                    </a:lnTo>
                    <a:close/>
                    <a:moveTo>
                      <a:pt x="43737" y="56542"/>
                    </a:moveTo>
                    <a:lnTo>
                      <a:pt x="43737" y="62476"/>
                    </a:lnTo>
                    <a:lnTo>
                      <a:pt x="37802" y="62476"/>
                    </a:lnTo>
                    <a:lnTo>
                      <a:pt x="37802" y="56542"/>
                    </a:lnTo>
                    <a:close/>
                    <a:moveTo>
                      <a:pt x="49985" y="56542"/>
                    </a:moveTo>
                    <a:lnTo>
                      <a:pt x="49985" y="62476"/>
                    </a:lnTo>
                    <a:lnTo>
                      <a:pt x="44049" y="62476"/>
                    </a:lnTo>
                    <a:lnTo>
                      <a:pt x="44049" y="56542"/>
                    </a:lnTo>
                    <a:close/>
                    <a:moveTo>
                      <a:pt x="56232" y="56542"/>
                    </a:moveTo>
                    <a:lnTo>
                      <a:pt x="56232" y="62476"/>
                    </a:lnTo>
                    <a:lnTo>
                      <a:pt x="50296" y="62476"/>
                    </a:lnTo>
                    <a:lnTo>
                      <a:pt x="50296" y="56542"/>
                    </a:lnTo>
                    <a:close/>
                    <a:moveTo>
                      <a:pt x="62480" y="56542"/>
                    </a:moveTo>
                    <a:lnTo>
                      <a:pt x="62480" y="62476"/>
                    </a:lnTo>
                    <a:lnTo>
                      <a:pt x="56545" y="62476"/>
                    </a:lnTo>
                    <a:lnTo>
                      <a:pt x="56545" y="56542"/>
                    </a:lnTo>
                    <a:close/>
                    <a:moveTo>
                      <a:pt x="68727" y="56542"/>
                    </a:moveTo>
                    <a:lnTo>
                      <a:pt x="68727" y="62476"/>
                    </a:lnTo>
                    <a:lnTo>
                      <a:pt x="62792" y="62476"/>
                    </a:lnTo>
                    <a:lnTo>
                      <a:pt x="62792" y="56542"/>
                    </a:lnTo>
                    <a:close/>
                    <a:moveTo>
                      <a:pt x="74975" y="56542"/>
                    </a:moveTo>
                    <a:lnTo>
                      <a:pt x="74975" y="62476"/>
                    </a:lnTo>
                    <a:lnTo>
                      <a:pt x="69039" y="62476"/>
                    </a:lnTo>
                    <a:lnTo>
                      <a:pt x="69039" y="56542"/>
                    </a:lnTo>
                    <a:close/>
                    <a:moveTo>
                      <a:pt x="81223" y="56542"/>
                    </a:moveTo>
                    <a:lnTo>
                      <a:pt x="81223" y="62476"/>
                    </a:lnTo>
                    <a:lnTo>
                      <a:pt x="75286" y="62476"/>
                    </a:lnTo>
                    <a:lnTo>
                      <a:pt x="75286" y="56542"/>
                    </a:lnTo>
                    <a:close/>
                    <a:moveTo>
                      <a:pt x="87470" y="56542"/>
                    </a:moveTo>
                    <a:lnTo>
                      <a:pt x="87470" y="62476"/>
                    </a:lnTo>
                    <a:lnTo>
                      <a:pt x="81535" y="62476"/>
                    </a:lnTo>
                    <a:lnTo>
                      <a:pt x="81535" y="56542"/>
                    </a:lnTo>
                    <a:close/>
                    <a:moveTo>
                      <a:pt x="93718" y="56542"/>
                    </a:moveTo>
                    <a:lnTo>
                      <a:pt x="93718" y="62476"/>
                    </a:lnTo>
                    <a:lnTo>
                      <a:pt x="87784" y="62476"/>
                    </a:lnTo>
                    <a:lnTo>
                      <a:pt x="87784" y="56542"/>
                    </a:lnTo>
                    <a:close/>
                    <a:moveTo>
                      <a:pt x="99967" y="56542"/>
                    </a:moveTo>
                    <a:lnTo>
                      <a:pt x="99967" y="62476"/>
                    </a:lnTo>
                    <a:lnTo>
                      <a:pt x="94031" y="62476"/>
                    </a:lnTo>
                    <a:lnTo>
                      <a:pt x="94031" y="56542"/>
                    </a:lnTo>
                    <a:close/>
                    <a:moveTo>
                      <a:pt x="106214" y="56542"/>
                    </a:moveTo>
                    <a:lnTo>
                      <a:pt x="106214" y="62476"/>
                    </a:lnTo>
                    <a:lnTo>
                      <a:pt x="100278" y="62476"/>
                    </a:lnTo>
                    <a:lnTo>
                      <a:pt x="100278" y="56542"/>
                    </a:lnTo>
                    <a:close/>
                    <a:moveTo>
                      <a:pt x="112461" y="56542"/>
                    </a:moveTo>
                    <a:lnTo>
                      <a:pt x="112461" y="62476"/>
                    </a:lnTo>
                    <a:lnTo>
                      <a:pt x="106527" y="62476"/>
                    </a:lnTo>
                    <a:lnTo>
                      <a:pt x="106527" y="56542"/>
                    </a:lnTo>
                    <a:close/>
                    <a:moveTo>
                      <a:pt x="118710" y="56542"/>
                    </a:moveTo>
                    <a:lnTo>
                      <a:pt x="118710" y="62476"/>
                    </a:lnTo>
                    <a:lnTo>
                      <a:pt x="112774" y="62476"/>
                    </a:lnTo>
                    <a:lnTo>
                      <a:pt x="112774" y="56542"/>
                    </a:lnTo>
                    <a:close/>
                    <a:moveTo>
                      <a:pt x="124957" y="56542"/>
                    </a:moveTo>
                    <a:lnTo>
                      <a:pt x="124957" y="62476"/>
                    </a:lnTo>
                    <a:lnTo>
                      <a:pt x="119021" y="62476"/>
                    </a:lnTo>
                    <a:lnTo>
                      <a:pt x="119021" y="56542"/>
                    </a:lnTo>
                    <a:close/>
                    <a:moveTo>
                      <a:pt x="131204" y="56542"/>
                    </a:moveTo>
                    <a:lnTo>
                      <a:pt x="131204" y="62476"/>
                    </a:lnTo>
                    <a:lnTo>
                      <a:pt x="125270" y="62476"/>
                    </a:lnTo>
                    <a:lnTo>
                      <a:pt x="125270" y="56542"/>
                    </a:lnTo>
                    <a:close/>
                    <a:moveTo>
                      <a:pt x="137451" y="56542"/>
                    </a:moveTo>
                    <a:lnTo>
                      <a:pt x="137451" y="62476"/>
                    </a:lnTo>
                    <a:lnTo>
                      <a:pt x="131517" y="62476"/>
                    </a:lnTo>
                    <a:lnTo>
                      <a:pt x="131517" y="56542"/>
                    </a:lnTo>
                    <a:close/>
                    <a:moveTo>
                      <a:pt x="143702" y="56542"/>
                    </a:moveTo>
                    <a:lnTo>
                      <a:pt x="143702" y="62476"/>
                    </a:lnTo>
                    <a:lnTo>
                      <a:pt x="137766" y="62476"/>
                    </a:lnTo>
                    <a:lnTo>
                      <a:pt x="137766" y="56542"/>
                    </a:lnTo>
                    <a:close/>
                    <a:moveTo>
                      <a:pt x="149949" y="56542"/>
                    </a:moveTo>
                    <a:lnTo>
                      <a:pt x="149949" y="62476"/>
                    </a:lnTo>
                    <a:lnTo>
                      <a:pt x="144015" y="62476"/>
                    </a:lnTo>
                    <a:lnTo>
                      <a:pt x="144015" y="56542"/>
                    </a:lnTo>
                    <a:close/>
                    <a:moveTo>
                      <a:pt x="156196" y="56542"/>
                    </a:moveTo>
                    <a:lnTo>
                      <a:pt x="156196" y="62476"/>
                    </a:lnTo>
                    <a:lnTo>
                      <a:pt x="150262" y="62476"/>
                    </a:lnTo>
                    <a:lnTo>
                      <a:pt x="150262" y="56542"/>
                    </a:lnTo>
                    <a:close/>
                    <a:moveTo>
                      <a:pt x="162445" y="56542"/>
                    </a:moveTo>
                    <a:lnTo>
                      <a:pt x="162445" y="62476"/>
                    </a:lnTo>
                    <a:lnTo>
                      <a:pt x="156509" y="62476"/>
                    </a:lnTo>
                    <a:lnTo>
                      <a:pt x="156509" y="56542"/>
                    </a:lnTo>
                    <a:close/>
                    <a:moveTo>
                      <a:pt x="168692" y="56542"/>
                    </a:moveTo>
                    <a:lnTo>
                      <a:pt x="168692" y="62476"/>
                    </a:lnTo>
                    <a:lnTo>
                      <a:pt x="162756" y="62476"/>
                    </a:lnTo>
                    <a:lnTo>
                      <a:pt x="162756" y="56542"/>
                    </a:lnTo>
                    <a:close/>
                    <a:moveTo>
                      <a:pt x="174939" y="56542"/>
                    </a:moveTo>
                    <a:lnTo>
                      <a:pt x="174939" y="62476"/>
                    </a:lnTo>
                    <a:lnTo>
                      <a:pt x="169005" y="62476"/>
                    </a:lnTo>
                    <a:lnTo>
                      <a:pt x="169005" y="56542"/>
                    </a:lnTo>
                    <a:close/>
                    <a:moveTo>
                      <a:pt x="181186" y="56542"/>
                    </a:moveTo>
                    <a:lnTo>
                      <a:pt x="181186" y="62476"/>
                    </a:lnTo>
                    <a:lnTo>
                      <a:pt x="175252" y="62476"/>
                    </a:lnTo>
                    <a:lnTo>
                      <a:pt x="175252" y="56542"/>
                    </a:lnTo>
                    <a:close/>
                    <a:moveTo>
                      <a:pt x="187435" y="56542"/>
                    </a:moveTo>
                    <a:lnTo>
                      <a:pt x="187435" y="62476"/>
                    </a:lnTo>
                    <a:lnTo>
                      <a:pt x="181499" y="62476"/>
                    </a:lnTo>
                    <a:lnTo>
                      <a:pt x="181499" y="56542"/>
                    </a:lnTo>
                    <a:close/>
                    <a:moveTo>
                      <a:pt x="193684" y="56542"/>
                    </a:moveTo>
                    <a:lnTo>
                      <a:pt x="193684" y="62476"/>
                    </a:lnTo>
                    <a:lnTo>
                      <a:pt x="187749" y="62476"/>
                    </a:lnTo>
                    <a:lnTo>
                      <a:pt x="187749" y="56542"/>
                    </a:lnTo>
                    <a:close/>
                    <a:moveTo>
                      <a:pt x="199931" y="56542"/>
                    </a:moveTo>
                    <a:lnTo>
                      <a:pt x="199931" y="62476"/>
                    </a:lnTo>
                    <a:lnTo>
                      <a:pt x="193996" y="62476"/>
                    </a:lnTo>
                    <a:lnTo>
                      <a:pt x="193996" y="56542"/>
                    </a:lnTo>
                    <a:close/>
                    <a:moveTo>
                      <a:pt x="206180" y="56542"/>
                    </a:moveTo>
                    <a:lnTo>
                      <a:pt x="206180" y="62476"/>
                    </a:lnTo>
                    <a:lnTo>
                      <a:pt x="200244" y="62476"/>
                    </a:lnTo>
                    <a:lnTo>
                      <a:pt x="200244" y="56542"/>
                    </a:lnTo>
                    <a:close/>
                    <a:moveTo>
                      <a:pt x="212427" y="56542"/>
                    </a:moveTo>
                    <a:lnTo>
                      <a:pt x="212427" y="62476"/>
                    </a:lnTo>
                    <a:lnTo>
                      <a:pt x="206491" y="62476"/>
                    </a:lnTo>
                    <a:lnTo>
                      <a:pt x="206491" y="56542"/>
                    </a:lnTo>
                    <a:close/>
                    <a:moveTo>
                      <a:pt x="218674" y="56542"/>
                    </a:moveTo>
                    <a:lnTo>
                      <a:pt x="218674" y="62476"/>
                    </a:lnTo>
                    <a:lnTo>
                      <a:pt x="212739" y="62476"/>
                    </a:lnTo>
                    <a:lnTo>
                      <a:pt x="212739" y="56542"/>
                    </a:lnTo>
                    <a:close/>
                    <a:moveTo>
                      <a:pt x="224921" y="56542"/>
                    </a:moveTo>
                    <a:lnTo>
                      <a:pt x="224921" y="62476"/>
                    </a:lnTo>
                    <a:lnTo>
                      <a:pt x="218987" y="62476"/>
                    </a:lnTo>
                    <a:lnTo>
                      <a:pt x="218987" y="56542"/>
                    </a:lnTo>
                    <a:close/>
                    <a:moveTo>
                      <a:pt x="231170" y="56542"/>
                    </a:moveTo>
                    <a:lnTo>
                      <a:pt x="231170" y="62476"/>
                    </a:lnTo>
                    <a:lnTo>
                      <a:pt x="225234" y="62476"/>
                    </a:lnTo>
                    <a:lnTo>
                      <a:pt x="225234" y="56542"/>
                    </a:lnTo>
                    <a:close/>
                    <a:moveTo>
                      <a:pt x="237417" y="56542"/>
                    </a:moveTo>
                    <a:lnTo>
                      <a:pt x="237417" y="62476"/>
                    </a:lnTo>
                    <a:lnTo>
                      <a:pt x="231481" y="62476"/>
                    </a:lnTo>
                    <a:lnTo>
                      <a:pt x="231481" y="56542"/>
                    </a:lnTo>
                    <a:close/>
                    <a:moveTo>
                      <a:pt x="243664" y="56542"/>
                    </a:moveTo>
                    <a:lnTo>
                      <a:pt x="243664" y="62476"/>
                    </a:lnTo>
                    <a:lnTo>
                      <a:pt x="237729" y="62476"/>
                    </a:lnTo>
                    <a:lnTo>
                      <a:pt x="237729" y="56542"/>
                    </a:lnTo>
                    <a:close/>
                    <a:moveTo>
                      <a:pt x="249911" y="56542"/>
                    </a:moveTo>
                    <a:lnTo>
                      <a:pt x="249911" y="62476"/>
                    </a:lnTo>
                    <a:lnTo>
                      <a:pt x="243977" y="62476"/>
                    </a:lnTo>
                    <a:lnTo>
                      <a:pt x="243977" y="56542"/>
                    </a:lnTo>
                    <a:close/>
                    <a:moveTo>
                      <a:pt x="256161" y="56542"/>
                    </a:moveTo>
                    <a:lnTo>
                      <a:pt x="256161" y="62476"/>
                    </a:lnTo>
                    <a:lnTo>
                      <a:pt x="250225" y="62476"/>
                    </a:lnTo>
                    <a:lnTo>
                      <a:pt x="250225" y="56542"/>
                    </a:lnTo>
                    <a:close/>
                    <a:moveTo>
                      <a:pt x="262409" y="56542"/>
                    </a:moveTo>
                    <a:lnTo>
                      <a:pt x="262409" y="62476"/>
                    </a:lnTo>
                    <a:lnTo>
                      <a:pt x="256474" y="62476"/>
                    </a:lnTo>
                    <a:lnTo>
                      <a:pt x="256474" y="56542"/>
                    </a:lnTo>
                    <a:close/>
                    <a:moveTo>
                      <a:pt x="268656" y="56542"/>
                    </a:moveTo>
                    <a:lnTo>
                      <a:pt x="268656" y="62476"/>
                    </a:lnTo>
                    <a:lnTo>
                      <a:pt x="262721" y="62476"/>
                    </a:lnTo>
                    <a:lnTo>
                      <a:pt x="262721" y="56542"/>
                    </a:lnTo>
                    <a:close/>
                    <a:moveTo>
                      <a:pt x="274904" y="56542"/>
                    </a:moveTo>
                    <a:lnTo>
                      <a:pt x="274904" y="62476"/>
                    </a:lnTo>
                    <a:lnTo>
                      <a:pt x="268968" y="62476"/>
                    </a:lnTo>
                    <a:lnTo>
                      <a:pt x="268968" y="56542"/>
                    </a:lnTo>
                    <a:close/>
                    <a:moveTo>
                      <a:pt x="6251" y="62789"/>
                    </a:moveTo>
                    <a:lnTo>
                      <a:pt x="6251" y="68725"/>
                    </a:lnTo>
                    <a:lnTo>
                      <a:pt x="315" y="68725"/>
                    </a:lnTo>
                    <a:lnTo>
                      <a:pt x="315" y="62789"/>
                    </a:lnTo>
                    <a:close/>
                    <a:moveTo>
                      <a:pt x="12498" y="62789"/>
                    </a:moveTo>
                    <a:lnTo>
                      <a:pt x="12498" y="68725"/>
                    </a:lnTo>
                    <a:lnTo>
                      <a:pt x="6562" y="68725"/>
                    </a:lnTo>
                    <a:lnTo>
                      <a:pt x="6562" y="62789"/>
                    </a:lnTo>
                    <a:close/>
                    <a:moveTo>
                      <a:pt x="18745" y="62789"/>
                    </a:moveTo>
                    <a:lnTo>
                      <a:pt x="18745" y="68725"/>
                    </a:lnTo>
                    <a:lnTo>
                      <a:pt x="12810" y="68725"/>
                    </a:lnTo>
                    <a:lnTo>
                      <a:pt x="12810" y="62789"/>
                    </a:lnTo>
                    <a:close/>
                    <a:moveTo>
                      <a:pt x="24992" y="62789"/>
                    </a:moveTo>
                    <a:lnTo>
                      <a:pt x="24992" y="68725"/>
                    </a:lnTo>
                    <a:lnTo>
                      <a:pt x="19058" y="68725"/>
                    </a:lnTo>
                    <a:lnTo>
                      <a:pt x="19058" y="62789"/>
                    </a:lnTo>
                    <a:close/>
                    <a:moveTo>
                      <a:pt x="31242" y="62789"/>
                    </a:moveTo>
                    <a:lnTo>
                      <a:pt x="31242" y="68725"/>
                    </a:lnTo>
                    <a:lnTo>
                      <a:pt x="25305" y="68725"/>
                    </a:lnTo>
                    <a:lnTo>
                      <a:pt x="25305" y="62789"/>
                    </a:lnTo>
                    <a:close/>
                    <a:moveTo>
                      <a:pt x="37489" y="62789"/>
                    </a:moveTo>
                    <a:lnTo>
                      <a:pt x="37489" y="68725"/>
                    </a:lnTo>
                    <a:lnTo>
                      <a:pt x="31553" y="68725"/>
                    </a:lnTo>
                    <a:lnTo>
                      <a:pt x="31553" y="62789"/>
                    </a:lnTo>
                    <a:close/>
                    <a:moveTo>
                      <a:pt x="43737" y="62789"/>
                    </a:moveTo>
                    <a:lnTo>
                      <a:pt x="43737" y="68725"/>
                    </a:lnTo>
                    <a:lnTo>
                      <a:pt x="37802" y="68725"/>
                    </a:lnTo>
                    <a:lnTo>
                      <a:pt x="37802" y="62789"/>
                    </a:lnTo>
                    <a:close/>
                    <a:moveTo>
                      <a:pt x="49985" y="62789"/>
                    </a:moveTo>
                    <a:lnTo>
                      <a:pt x="49985" y="68725"/>
                    </a:lnTo>
                    <a:lnTo>
                      <a:pt x="44049" y="68725"/>
                    </a:lnTo>
                    <a:lnTo>
                      <a:pt x="44049" y="62789"/>
                    </a:lnTo>
                    <a:close/>
                    <a:moveTo>
                      <a:pt x="56232" y="62789"/>
                    </a:moveTo>
                    <a:lnTo>
                      <a:pt x="56232" y="68725"/>
                    </a:lnTo>
                    <a:lnTo>
                      <a:pt x="50296" y="68725"/>
                    </a:lnTo>
                    <a:lnTo>
                      <a:pt x="50296" y="62789"/>
                    </a:lnTo>
                    <a:close/>
                    <a:moveTo>
                      <a:pt x="62480" y="62789"/>
                    </a:moveTo>
                    <a:lnTo>
                      <a:pt x="62480" y="68725"/>
                    </a:lnTo>
                    <a:lnTo>
                      <a:pt x="56545" y="68725"/>
                    </a:lnTo>
                    <a:lnTo>
                      <a:pt x="56545" y="62789"/>
                    </a:lnTo>
                    <a:close/>
                    <a:moveTo>
                      <a:pt x="68727" y="62789"/>
                    </a:moveTo>
                    <a:lnTo>
                      <a:pt x="68727" y="68725"/>
                    </a:lnTo>
                    <a:lnTo>
                      <a:pt x="62792" y="68725"/>
                    </a:lnTo>
                    <a:lnTo>
                      <a:pt x="62792" y="62789"/>
                    </a:lnTo>
                    <a:close/>
                    <a:moveTo>
                      <a:pt x="74975" y="62789"/>
                    </a:moveTo>
                    <a:lnTo>
                      <a:pt x="74975" y="68725"/>
                    </a:lnTo>
                    <a:lnTo>
                      <a:pt x="69039" y="68725"/>
                    </a:lnTo>
                    <a:lnTo>
                      <a:pt x="69039" y="62789"/>
                    </a:lnTo>
                    <a:close/>
                    <a:moveTo>
                      <a:pt x="81223" y="62789"/>
                    </a:moveTo>
                    <a:lnTo>
                      <a:pt x="81223" y="68725"/>
                    </a:lnTo>
                    <a:lnTo>
                      <a:pt x="75286" y="68725"/>
                    </a:lnTo>
                    <a:lnTo>
                      <a:pt x="75286" y="62789"/>
                    </a:lnTo>
                    <a:close/>
                    <a:moveTo>
                      <a:pt x="87470" y="62789"/>
                    </a:moveTo>
                    <a:lnTo>
                      <a:pt x="87470" y="68725"/>
                    </a:lnTo>
                    <a:lnTo>
                      <a:pt x="81535" y="68725"/>
                    </a:lnTo>
                    <a:lnTo>
                      <a:pt x="81535" y="62789"/>
                    </a:lnTo>
                    <a:close/>
                    <a:moveTo>
                      <a:pt x="93718" y="62789"/>
                    </a:moveTo>
                    <a:lnTo>
                      <a:pt x="93718" y="68725"/>
                    </a:lnTo>
                    <a:lnTo>
                      <a:pt x="87784" y="68725"/>
                    </a:lnTo>
                    <a:lnTo>
                      <a:pt x="87784" y="62789"/>
                    </a:lnTo>
                    <a:close/>
                    <a:moveTo>
                      <a:pt x="99967" y="62789"/>
                    </a:moveTo>
                    <a:lnTo>
                      <a:pt x="99967" y="68725"/>
                    </a:lnTo>
                    <a:lnTo>
                      <a:pt x="94031" y="68725"/>
                    </a:lnTo>
                    <a:lnTo>
                      <a:pt x="94031" y="62789"/>
                    </a:lnTo>
                    <a:close/>
                    <a:moveTo>
                      <a:pt x="106214" y="62789"/>
                    </a:moveTo>
                    <a:lnTo>
                      <a:pt x="106214" y="68725"/>
                    </a:lnTo>
                    <a:lnTo>
                      <a:pt x="100278" y="68725"/>
                    </a:lnTo>
                    <a:lnTo>
                      <a:pt x="100278" y="62789"/>
                    </a:lnTo>
                    <a:close/>
                    <a:moveTo>
                      <a:pt x="112461" y="62789"/>
                    </a:moveTo>
                    <a:lnTo>
                      <a:pt x="112461" y="68725"/>
                    </a:lnTo>
                    <a:lnTo>
                      <a:pt x="106527" y="68725"/>
                    </a:lnTo>
                    <a:lnTo>
                      <a:pt x="106527" y="62789"/>
                    </a:lnTo>
                    <a:close/>
                    <a:moveTo>
                      <a:pt x="118710" y="62789"/>
                    </a:moveTo>
                    <a:lnTo>
                      <a:pt x="118710" y="68725"/>
                    </a:lnTo>
                    <a:lnTo>
                      <a:pt x="112774" y="68725"/>
                    </a:lnTo>
                    <a:lnTo>
                      <a:pt x="112774" y="62789"/>
                    </a:lnTo>
                    <a:close/>
                    <a:moveTo>
                      <a:pt x="124957" y="62789"/>
                    </a:moveTo>
                    <a:lnTo>
                      <a:pt x="124957" y="68725"/>
                    </a:lnTo>
                    <a:lnTo>
                      <a:pt x="119021" y="68725"/>
                    </a:lnTo>
                    <a:lnTo>
                      <a:pt x="119021" y="62789"/>
                    </a:lnTo>
                    <a:close/>
                    <a:moveTo>
                      <a:pt x="131204" y="62789"/>
                    </a:moveTo>
                    <a:lnTo>
                      <a:pt x="131204" y="68725"/>
                    </a:lnTo>
                    <a:lnTo>
                      <a:pt x="125270" y="68725"/>
                    </a:lnTo>
                    <a:lnTo>
                      <a:pt x="125270" y="62789"/>
                    </a:lnTo>
                    <a:close/>
                    <a:moveTo>
                      <a:pt x="137451" y="62789"/>
                    </a:moveTo>
                    <a:lnTo>
                      <a:pt x="137451" y="68725"/>
                    </a:lnTo>
                    <a:lnTo>
                      <a:pt x="131517" y="68725"/>
                    </a:lnTo>
                    <a:lnTo>
                      <a:pt x="131517" y="62789"/>
                    </a:lnTo>
                    <a:close/>
                    <a:moveTo>
                      <a:pt x="143702" y="62789"/>
                    </a:moveTo>
                    <a:lnTo>
                      <a:pt x="143702" y="68725"/>
                    </a:lnTo>
                    <a:lnTo>
                      <a:pt x="137766" y="68725"/>
                    </a:lnTo>
                    <a:lnTo>
                      <a:pt x="137766" y="62789"/>
                    </a:lnTo>
                    <a:close/>
                    <a:moveTo>
                      <a:pt x="149949" y="62789"/>
                    </a:moveTo>
                    <a:lnTo>
                      <a:pt x="149949" y="68725"/>
                    </a:lnTo>
                    <a:lnTo>
                      <a:pt x="144015" y="68725"/>
                    </a:lnTo>
                    <a:lnTo>
                      <a:pt x="144015" y="62789"/>
                    </a:lnTo>
                    <a:close/>
                    <a:moveTo>
                      <a:pt x="156196" y="62789"/>
                    </a:moveTo>
                    <a:lnTo>
                      <a:pt x="156196" y="68725"/>
                    </a:lnTo>
                    <a:lnTo>
                      <a:pt x="150262" y="68725"/>
                    </a:lnTo>
                    <a:lnTo>
                      <a:pt x="150262" y="62789"/>
                    </a:lnTo>
                    <a:close/>
                    <a:moveTo>
                      <a:pt x="162445" y="62789"/>
                    </a:moveTo>
                    <a:lnTo>
                      <a:pt x="162445" y="68725"/>
                    </a:lnTo>
                    <a:lnTo>
                      <a:pt x="156509" y="68725"/>
                    </a:lnTo>
                    <a:lnTo>
                      <a:pt x="156509" y="62789"/>
                    </a:lnTo>
                    <a:close/>
                    <a:moveTo>
                      <a:pt x="168692" y="62789"/>
                    </a:moveTo>
                    <a:lnTo>
                      <a:pt x="168692" y="68725"/>
                    </a:lnTo>
                    <a:lnTo>
                      <a:pt x="162756" y="68725"/>
                    </a:lnTo>
                    <a:lnTo>
                      <a:pt x="162756" y="62789"/>
                    </a:lnTo>
                    <a:close/>
                    <a:moveTo>
                      <a:pt x="174939" y="62789"/>
                    </a:moveTo>
                    <a:lnTo>
                      <a:pt x="174939" y="68725"/>
                    </a:lnTo>
                    <a:lnTo>
                      <a:pt x="169005" y="68725"/>
                    </a:lnTo>
                    <a:lnTo>
                      <a:pt x="169005" y="62789"/>
                    </a:lnTo>
                    <a:close/>
                    <a:moveTo>
                      <a:pt x="181186" y="62789"/>
                    </a:moveTo>
                    <a:lnTo>
                      <a:pt x="181186" y="68725"/>
                    </a:lnTo>
                    <a:lnTo>
                      <a:pt x="175252" y="68725"/>
                    </a:lnTo>
                    <a:lnTo>
                      <a:pt x="175252" y="62789"/>
                    </a:lnTo>
                    <a:close/>
                    <a:moveTo>
                      <a:pt x="187435" y="62789"/>
                    </a:moveTo>
                    <a:lnTo>
                      <a:pt x="187435" y="68725"/>
                    </a:lnTo>
                    <a:lnTo>
                      <a:pt x="181499" y="68725"/>
                    </a:lnTo>
                    <a:lnTo>
                      <a:pt x="181499" y="62789"/>
                    </a:lnTo>
                    <a:close/>
                    <a:moveTo>
                      <a:pt x="193684" y="62789"/>
                    </a:moveTo>
                    <a:lnTo>
                      <a:pt x="193684" y="68725"/>
                    </a:lnTo>
                    <a:lnTo>
                      <a:pt x="187749" y="68725"/>
                    </a:lnTo>
                    <a:lnTo>
                      <a:pt x="187749" y="62789"/>
                    </a:lnTo>
                    <a:close/>
                    <a:moveTo>
                      <a:pt x="199931" y="62789"/>
                    </a:moveTo>
                    <a:lnTo>
                      <a:pt x="199931" y="68725"/>
                    </a:lnTo>
                    <a:lnTo>
                      <a:pt x="193996" y="68725"/>
                    </a:lnTo>
                    <a:lnTo>
                      <a:pt x="193996" y="62789"/>
                    </a:lnTo>
                    <a:close/>
                    <a:moveTo>
                      <a:pt x="206180" y="62789"/>
                    </a:moveTo>
                    <a:lnTo>
                      <a:pt x="206180" y="68725"/>
                    </a:lnTo>
                    <a:lnTo>
                      <a:pt x="200244" y="68725"/>
                    </a:lnTo>
                    <a:lnTo>
                      <a:pt x="200244" y="62789"/>
                    </a:lnTo>
                    <a:close/>
                    <a:moveTo>
                      <a:pt x="212427" y="62789"/>
                    </a:moveTo>
                    <a:lnTo>
                      <a:pt x="212427" y="68725"/>
                    </a:lnTo>
                    <a:lnTo>
                      <a:pt x="206491" y="68725"/>
                    </a:lnTo>
                    <a:lnTo>
                      <a:pt x="206491" y="62789"/>
                    </a:lnTo>
                    <a:close/>
                    <a:moveTo>
                      <a:pt x="218674" y="62789"/>
                    </a:moveTo>
                    <a:lnTo>
                      <a:pt x="218674" y="68725"/>
                    </a:lnTo>
                    <a:lnTo>
                      <a:pt x="212739" y="68725"/>
                    </a:lnTo>
                    <a:lnTo>
                      <a:pt x="212739" y="62789"/>
                    </a:lnTo>
                    <a:close/>
                    <a:moveTo>
                      <a:pt x="224921" y="62789"/>
                    </a:moveTo>
                    <a:lnTo>
                      <a:pt x="224921" y="68725"/>
                    </a:lnTo>
                    <a:lnTo>
                      <a:pt x="218987" y="68725"/>
                    </a:lnTo>
                    <a:lnTo>
                      <a:pt x="218987" y="62789"/>
                    </a:lnTo>
                    <a:close/>
                    <a:moveTo>
                      <a:pt x="231170" y="62789"/>
                    </a:moveTo>
                    <a:lnTo>
                      <a:pt x="231170" y="68725"/>
                    </a:lnTo>
                    <a:lnTo>
                      <a:pt x="225234" y="68725"/>
                    </a:lnTo>
                    <a:lnTo>
                      <a:pt x="225234" y="62789"/>
                    </a:lnTo>
                    <a:close/>
                    <a:moveTo>
                      <a:pt x="237417" y="62789"/>
                    </a:moveTo>
                    <a:lnTo>
                      <a:pt x="237417" y="68725"/>
                    </a:lnTo>
                    <a:lnTo>
                      <a:pt x="231481" y="68725"/>
                    </a:lnTo>
                    <a:lnTo>
                      <a:pt x="231481" y="62789"/>
                    </a:lnTo>
                    <a:close/>
                    <a:moveTo>
                      <a:pt x="243664" y="62789"/>
                    </a:moveTo>
                    <a:lnTo>
                      <a:pt x="243664" y="68725"/>
                    </a:lnTo>
                    <a:lnTo>
                      <a:pt x="237729" y="68725"/>
                    </a:lnTo>
                    <a:lnTo>
                      <a:pt x="237729" y="62789"/>
                    </a:lnTo>
                    <a:close/>
                    <a:moveTo>
                      <a:pt x="249911" y="62789"/>
                    </a:moveTo>
                    <a:lnTo>
                      <a:pt x="249911" y="68725"/>
                    </a:lnTo>
                    <a:lnTo>
                      <a:pt x="243977" y="68725"/>
                    </a:lnTo>
                    <a:lnTo>
                      <a:pt x="243977" y="62789"/>
                    </a:lnTo>
                    <a:close/>
                    <a:moveTo>
                      <a:pt x="256161" y="62789"/>
                    </a:moveTo>
                    <a:lnTo>
                      <a:pt x="256161" y="68725"/>
                    </a:lnTo>
                    <a:lnTo>
                      <a:pt x="250225" y="68725"/>
                    </a:lnTo>
                    <a:lnTo>
                      <a:pt x="250225" y="62789"/>
                    </a:lnTo>
                    <a:close/>
                    <a:moveTo>
                      <a:pt x="262409" y="62789"/>
                    </a:moveTo>
                    <a:lnTo>
                      <a:pt x="262409" y="68725"/>
                    </a:lnTo>
                    <a:lnTo>
                      <a:pt x="256474" y="68725"/>
                    </a:lnTo>
                    <a:lnTo>
                      <a:pt x="256474" y="62789"/>
                    </a:lnTo>
                    <a:close/>
                    <a:moveTo>
                      <a:pt x="268656" y="62789"/>
                    </a:moveTo>
                    <a:lnTo>
                      <a:pt x="268656" y="68725"/>
                    </a:lnTo>
                    <a:lnTo>
                      <a:pt x="262721" y="68725"/>
                    </a:lnTo>
                    <a:lnTo>
                      <a:pt x="262721" y="62789"/>
                    </a:lnTo>
                    <a:close/>
                    <a:moveTo>
                      <a:pt x="274904" y="62789"/>
                    </a:moveTo>
                    <a:lnTo>
                      <a:pt x="274904" y="68725"/>
                    </a:lnTo>
                    <a:lnTo>
                      <a:pt x="268968" y="68725"/>
                    </a:lnTo>
                    <a:lnTo>
                      <a:pt x="268968" y="62789"/>
                    </a:lnTo>
                    <a:close/>
                    <a:moveTo>
                      <a:pt x="6251" y="69036"/>
                    </a:moveTo>
                    <a:lnTo>
                      <a:pt x="6251" y="74972"/>
                    </a:lnTo>
                    <a:lnTo>
                      <a:pt x="315" y="74972"/>
                    </a:lnTo>
                    <a:lnTo>
                      <a:pt x="315" y="69036"/>
                    </a:lnTo>
                    <a:close/>
                    <a:moveTo>
                      <a:pt x="12498" y="69036"/>
                    </a:moveTo>
                    <a:lnTo>
                      <a:pt x="12498" y="74972"/>
                    </a:lnTo>
                    <a:lnTo>
                      <a:pt x="6562" y="74972"/>
                    </a:lnTo>
                    <a:lnTo>
                      <a:pt x="6562" y="69036"/>
                    </a:lnTo>
                    <a:close/>
                    <a:moveTo>
                      <a:pt x="18745" y="69036"/>
                    </a:moveTo>
                    <a:lnTo>
                      <a:pt x="18745" y="74972"/>
                    </a:lnTo>
                    <a:lnTo>
                      <a:pt x="12810" y="74972"/>
                    </a:lnTo>
                    <a:lnTo>
                      <a:pt x="12810" y="69036"/>
                    </a:lnTo>
                    <a:close/>
                    <a:moveTo>
                      <a:pt x="24992" y="69036"/>
                    </a:moveTo>
                    <a:lnTo>
                      <a:pt x="24992" y="74972"/>
                    </a:lnTo>
                    <a:lnTo>
                      <a:pt x="19058" y="74972"/>
                    </a:lnTo>
                    <a:lnTo>
                      <a:pt x="19058" y="69036"/>
                    </a:lnTo>
                    <a:close/>
                    <a:moveTo>
                      <a:pt x="31242" y="69036"/>
                    </a:moveTo>
                    <a:lnTo>
                      <a:pt x="31242" y="74972"/>
                    </a:lnTo>
                    <a:lnTo>
                      <a:pt x="25305" y="74972"/>
                    </a:lnTo>
                    <a:lnTo>
                      <a:pt x="25305" y="69036"/>
                    </a:lnTo>
                    <a:close/>
                    <a:moveTo>
                      <a:pt x="37489" y="69036"/>
                    </a:moveTo>
                    <a:lnTo>
                      <a:pt x="37489" y="74972"/>
                    </a:lnTo>
                    <a:lnTo>
                      <a:pt x="31553" y="74972"/>
                    </a:lnTo>
                    <a:lnTo>
                      <a:pt x="31553" y="69036"/>
                    </a:lnTo>
                    <a:close/>
                    <a:moveTo>
                      <a:pt x="43737" y="69036"/>
                    </a:moveTo>
                    <a:lnTo>
                      <a:pt x="43737" y="74972"/>
                    </a:lnTo>
                    <a:lnTo>
                      <a:pt x="37802" y="74972"/>
                    </a:lnTo>
                    <a:lnTo>
                      <a:pt x="37802" y="69036"/>
                    </a:lnTo>
                    <a:close/>
                    <a:moveTo>
                      <a:pt x="49985" y="69036"/>
                    </a:moveTo>
                    <a:lnTo>
                      <a:pt x="49985" y="74972"/>
                    </a:lnTo>
                    <a:lnTo>
                      <a:pt x="44049" y="74972"/>
                    </a:lnTo>
                    <a:lnTo>
                      <a:pt x="44049" y="69036"/>
                    </a:lnTo>
                    <a:close/>
                    <a:moveTo>
                      <a:pt x="56232" y="69036"/>
                    </a:moveTo>
                    <a:lnTo>
                      <a:pt x="56232" y="74972"/>
                    </a:lnTo>
                    <a:lnTo>
                      <a:pt x="50296" y="74972"/>
                    </a:lnTo>
                    <a:lnTo>
                      <a:pt x="50296" y="69036"/>
                    </a:lnTo>
                    <a:close/>
                    <a:moveTo>
                      <a:pt x="62480" y="69036"/>
                    </a:moveTo>
                    <a:lnTo>
                      <a:pt x="62480" y="74972"/>
                    </a:lnTo>
                    <a:lnTo>
                      <a:pt x="56545" y="74972"/>
                    </a:lnTo>
                    <a:lnTo>
                      <a:pt x="56545" y="69036"/>
                    </a:lnTo>
                    <a:close/>
                    <a:moveTo>
                      <a:pt x="68727" y="69036"/>
                    </a:moveTo>
                    <a:lnTo>
                      <a:pt x="68727" y="74972"/>
                    </a:lnTo>
                    <a:lnTo>
                      <a:pt x="62792" y="74972"/>
                    </a:lnTo>
                    <a:lnTo>
                      <a:pt x="62792" y="69036"/>
                    </a:lnTo>
                    <a:close/>
                    <a:moveTo>
                      <a:pt x="74975" y="69036"/>
                    </a:moveTo>
                    <a:lnTo>
                      <a:pt x="74975" y="74972"/>
                    </a:lnTo>
                    <a:lnTo>
                      <a:pt x="69039" y="74972"/>
                    </a:lnTo>
                    <a:lnTo>
                      <a:pt x="69039" y="69036"/>
                    </a:lnTo>
                    <a:close/>
                    <a:moveTo>
                      <a:pt x="81223" y="69036"/>
                    </a:moveTo>
                    <a:lnTo>
                      <a:pt x="81223" y="74972"/>
                    </a:lnTo>
                    <a:lnTo>
                      <a:pt x="75286" y="74972"/>
                    </a:lnTo>
                    <a:lnTo>
                      <a:pt x="75286" y="69036"/>
                    </a:lnTo>
                    <a:close/>
                    <a:moveTo>
                      <a:pt x="87470" y="69036"/>
                    </a:moveTo>
                    <a:lnTo>
                      <a:pt x="87470" y="74972"/>
                    </a:lnTo>
                    <a:lnTo>
                      <a:pt x="81535" y="74972"/>
                    </a:lnTo>
                    <a:lnTo>
                      <a:pt x="81535" y="69036"/>
                    </a:lnTo>
                    <a:close/>
                    <a:moveTo>
                      <a:pt x="93718" y="69036"/>
                    </a:moveTo>
                    <a:lnTo>
                      <a:pt x="93718" y="74972"/>
                    </a:lnTo>
                    <a:lnTo>
                      <a:pt x="87784" y="74972"/>
                    </a:lnTo>
                    <a:lnTo>
                      <a:pt x="87784" y="69036"/>
                    </a:lnTo>
                    <a:close/>
                    <a:moveTo>
                      <a:pt x="99967" y="69036"/>
                    </a:moveTo>
                    <a:lnTo>
                      <a:pt x="99967" y="74972"/>
                    </a:lnTo>
                    <a:lnTo>
                      <a:pt x="94031" y="74972"/>
                    </a:lnTo>
                    <a:lnTo>
                      <a:pt x="94031" y="69036"/>
                    </a:lnTo>
                    <a:close/>
                    <a:moveTo>
                      <a:pt x="106214" y="69036"/>
                    </a:moveTo>
                    <a:lnTo>
                      <a:pt x="106214" y="74972"/>
                    </a:lnTo>
                    <a:lnTo>
                      <a:pt x="100278" y="74972"/>
                    </a:lnTo>
                    <a:lnTo>
                      <a:pt x="100278" y="69036"/>
                    </a:lnTo>
                    <a:close/>
                    <a:moveTo>
                      <a:pt x="112461" y="69036"/>
                    </a:moveTo>
                    <a:lnTo>
                      <a:pt x="112461" y="74972"/>
                    </a:lnTo>
                    <a:lnTo>
                      <a:pt x="106527" y="74972"/>
                    </a:lnTo>
                    <a:lnTo>
                      <a:pt x="106527" y="69036"/>
                    </a:lnTo>
                    <a:close/>
                    <a:moveTo>
                      <a:pt x="118710" y="69036"/>
                    </a:moveTo>
                    <a:lnTo>
                      <a:pt x="118710" y="74972"/>
                    </a:lnTo>
                    <a:lnTo>
                      <a:pt x="112774" y="74972"/>
                    </a:lnTo>
                    <a:lnTo>
                      <a:pt x="112774" y="69036"/>
                    </a:lnTo>
                    <a:close/>
                    <a:moveTo>
                      <a:pt x="124957" y="69036"/>
                    </a:moveTo>
                    <a:lnTo>
                      <a:pt x="124957" y="74972"/>
                    </a:lnTo>
                    <a:lnTo>
                      <a:pt x="119021" y="74972"/>
                    </a:lnTo>
                    <a:lnTo>
                      <a:pt x="119021" y="69036"/>
                    </a:lnTo>
                    <a:close/>
                    <a:moveTo>
                      <a:pt x="131204" y="69036"/>
                    </a:moveTo>
                    <a:lnTo>
                      <a:pt x="131204" y="74972"/>
                    </a:lnTo>
                    <a:lnTo>
                      <a:pt x="125270" y="74972"/>
                    </a:lnTo>
                    <a:lnTo>
                      <a:pt x="125270" y="69036"/>
                    </a:lnTo>
                    <a:close/>
                    <a:moveTo>
                      <a:pt x="137451" y="69036"/>
                    </a:moveTo>
                    <a:lnTo>
                      <a:pt x="137451" y="74972"/>
                    </a:lnTo>
                    <a:lnTo>
                      <a:pt x="131517" y="74972"/>
                    </a:lnTo>
                    <a:lnTo>
                      <a:pt x="131517" y="69036"/>
                    </a:lnTo>
                    <a:close/>
                    <a:moveTo>
                      <a:pt x="143702" y="69036"/>
                    </a:moveTo>
                    <a:lnTo>
                      <a:pt x="143702" y="74972"/>
                    </a:lnTo>
                    <a:lnTo>
                      <a:pt x="137766" y="74972"/>
                    </a:lnTo>
                    <a:lnTo>
                      <a:pt x="137766" y="69036"/>
                    </a:lnTo>
                    <a:close/>
                    <a:moveTo>
                      <a:pt x="149949" y="69036"/>
                    </a:moveTo>
                    <a:lnTo>
                      <a:pt x="149949" y="74972"/>
                    </a:lnTo>
                    <a:lnTo>
                      <a:pt x="144015" y="74972"/>
                    </a:lnTo>
                    <a:lnTo>
                      <a:pt x="144015" y="69036"/>
                    </a:lnTo>
                    <a:close/>
                    <a:moveTo>
                      <a:pt x="156196" y="69036"/>
                    </a:moveTo>
                    <a:lnTo>
                      <a:pt x="156196" y="74972"/>
                    </a:lnTo>
                    <a:lnTo>
                      <a:pt x="150262" y="74972"/>
                    </a:lnTo>
                    <a:lnTo>
                      <a:pt x="150262" y="69036"/>
                    </a:lnTo>
                    <a:close/>
                    <a:moveTo>
                      <a:pt x="162445" y="69036"/>
                    </a:moveTo>
                    <a:lnTo>
                      <a:pt x="162445" y="74972"/>
                    </a:lnTo>
                    <a:lnTo>
                      <a:pt x="156509" y="74972"/>
                    </a:lnTo>
                    <a:lnTo>
                      <a:pt x="156509" y="69036"/>
                    </a:lnTo>
                    <a:close/>
                    <a:moveTo>
                      <a:pt x="168692" y="69036"/>
                    </a:moveTo>
                    <a:lnTo>
                      <a:pt x="168692" y="74972"/>
                    </a:lnTo>
                    <a:lnTo>
                      <a:pt x="162756" y="74972"/>
                    </a:lnTo>
                    <a:lnTo>
                      <a:pt x="162756" y="69036"/>
                    </a:lnTo>
                    <a:close/>
                    <a:moveTo>
                      <a:pt x="174939" y="69036"/>
                    </a:moveTo>
                    <a:lnTo>
                      <a:pt x="174939" y="74972"/>
                    </a:lnTo>
                    <a:lnTo>
                      <a:pt x="169005" y="74972"/>
                    </a:lnTo>
                    <a:lnTo>
                      <a:pt x="169005" y="69036"/>
                    </a:lnTo>
                    <a:close/>
                    <a:moveTo>
                      <a:pt x="181186" y="69036"/>
                    </a:moveTo>
                    <a:lnTo>
                      <a:pt x="181186" y="74972"/>
                    </a:lnTo>
                    <a:lnTo>
                      <a:pt x="175252" y="74972"/>
                    </a:lnTo>
                    <a:lnTo>
                      <a:pt x="175252" y="69036"/>
                    </a:lnTo>
                    <a:close/>
                    <a:moveTo>
                      <a:pt x="187435" y="69036"/>
                    </a:moveTo>
                    <a:lnTo>
                      <a:pt x="187435" y="74972"/>
                    </a:lnTo>
                    <a:lnTo>
                      <a:pt x="181499" y="74972"/>
                    </a:lnTo>
                    <a:lnTo>
                      <a:pt x="181499" y="69036"/>
                    </a:lnTo>
                    <a:close/>
                    <a:moveTo>
                      <a:pt x="193684" y="69036"/>
                    </a:moveTo>
                    <a:lnTo>
                      <a:pt x="193684" y="74972"/>
                    </a:lnTo>
                    <a:lnTo>
                      <a:pt x="187749" y="74972"/>
                    </a:lnTo>
                    <a:lnTo>
                      <a:pt x="187749" y="69036"/>
                    </a:lnTo>
                    <a:close/>
                    <a:moveTo>
                      <a:pt x="199931" y="69036"/>
                    </a:moveTo>
                    <a:lnTo>
                      <a:pt x="199931" y="74972"/>
                    </a:lnTo>
                    <a:lnTo>
                      <a:pt x="193996" y="74972"/>
                    </a:lnTo>
                    <a:lnTo>
                      <a:pt x="193996" y="69036"/>
                    </a:lnTo>
                    <a:close/>
                    <a:moveTo>
                      <a:pt x="206180" y="69036"/>
                    </a:moveTo>
                    <a:lnTo>
                      <a:pt x="206180" y="74972"/>
                    </a:lnTo>
                    <a:lnTo>
                      <a:pt x="200244" y="74972"/>
                    </a:lnTo>
                    <a:lnTo>
                      <a:pt x="200244" y="69036"/>
                    </a:lnTo>
                    <a:close/>
                    <a:moveTo>
                      <a:pt x="212427" y="69036"/>
                    </a:moveTo>
                    <a:lnTo>
                      <a:pt x="212427" y="74972"/>
                    </a:lnTo>
                    <a:lnTo>
                      <a:pt x="206491" y="74972"/>
                    </a:lnTo>
                    <a:lnTo>
                      <a:pt x="206491" y="69036"/>
                    </a:lnTo>
                    <a:close/>
                    <a:moveTo>
                      <a:pt x="218674" y="69036"/>
                    </a:moveTo>
                    <a:lnTo>
                      <a:pt x="218674" y="74972"/>
                    </a:lnTo>
                    <a:lnTo>
                      <a:pt x="212739" y="74972"/>
                    </a:lnTo>
                    <a:lnTo>
                      <a:pt x="212739" y="69036"/>
                    </a:lnTo>
                    <a:close/>
                    <a:moveTo>
                      <a:pt x="224921" y="69036"/>
                    </a:moveTo>
                    <a:lnTo>
                      <a:pt x="224921" y="74972"/>
                    </a:lnTo>
                    <a:lnTo>
                      <a:pt x="218987" y="74972"/>
                    </a:lnTo>
                    <a:lnTo>
                      <a:pt x="218987" y="69036"/>
                    </a:lnTo>
                    <a:close/>
                    <a:moveTo>
                      <a:pt x="231170" y="69036"/>
                    </a:moveTo>
                    <a:lnTo>
                      <a:pt x="231170" y="74972"/>
                    </a:lnTo>
                    <a:lnTo>
                      <a:pt x="225234" y="74972"/>
                    </a:lnTo>
                    <a:lnTo>
                      <a:pt x="225234" y="69036"/>
                    </a:lnTo>
                    <a:close/>
                    <a:moveTo>
                      <a:pt x="237417" y="69036"/>
                    </a:moveTo>
                    <a:lnTo>
                      <a:pt x="237417" y="74972"/>
                    </a:lnTo>
                    <a:lnTo>
                      <a:pt x="231481" y="74972"/>
                    </a:lnTo>
                    <a:lnTo>
                      <a:pt x="231481" y="69036"/>
                    </a:lnTo>
                    <a:close/>
                    <a:moveTo>
                      <a:pt x="243664" y="69036"/>
                    </a:moveTo>
                    <a:lnTo>
                      <a:pt x="243664" y="74972"/>
                    </a:lnTo>
                    <a:lnTo>
                      <a:pt x="237729" y="74972"/>
                    </a:lnTo>
                    <a:lnTo>
                      <a:pt x="237729" y="69036"/>
                    </a:lnTo>
                    <a:close/>
                    <a:moveTo>
                      <a:pt x="249911" y="69036"/>
                    </a:moveTo>
                    <a:lnTo>
                      <a:pt x="249911" y="74972"/>
                    </a:lnTo>
                    <a:lnTo>
                      <a:pt x="243977" y="74972"/>
                    </a:lnTo>
                    <a:lnTo>
                      <a:pt x="243977" y="69036"/>
                    </a:lnTo>
                    <a:close/>
                    <a:moveTo>
                      <a:pt x="256161" y="69036"/>
                    </a:moveTo>
                    <a:lnTo>
                      <a:pt x="256161" y="74972"/>
                    </a:lnTo>
                    <a:lnTo>
                      <a:pt x="250225" y="74972"/>
                    </a:lnTo>
                    <a:lnTo>
                      <a:pt x="250225" y="69036"/>
                    </a:lnTo>
                    <a:close/>
                    <a:moveTo>
                      <a:pt x="262409" y="69036"/>
                    </a:moveTo>
                    <a:lnTo>
                      <a:pt x="262409" y="74972"/>
                    </a:lnTo>
                    <a:lnTo>
                      <a:pt x="256474" y="74972"/>
                    </a:lnTo>
                    <a:lnTo>
                      <a:pt x="256474" y="69036"/>
                    </a:lnTo>
                    <a:close/>
                    <a:moveTo>
                      <a:pt x="268656" y="69036"/>
                    </a:moveTo>
                    <a:lnTo>
                      <a:pt x="268656" y="74972"/>
                    </a:lnTo>
                    <a:lnTo>
                      <a:pt x="262721" y="74972"/>
                    </a:lnTo>
                    <a:lnTo>
                      <a:pt x="262721" y="69036"/>
                    </a:lnTo>
                    <a:close/>
                    <a:moveTo>
                      <a:pt x="274904" y="69036"/>
                    </a:moveTo>
                    <a:lnTo>
                      <a:pt x="274904" y="74972"/>
                    </a:lnTo>
                    <a:lnTo>
                      <a:pt x="268968" y="74972"/>
                    </a:lnTo>
                    <a:lnTo>
                      <a:pt x="268968" y="69036"/>
                    </a:lnTo>
                    <a:close/>
                    <a:moveTo>
                      <a:pt x="6251" y="75285"/>
                    </a:moveTo>
                    <a:lnTo>
                      <a:pt x="6251" y="81219"/>
                    </a:lnTo>
                    <a:lnTo>
                      <a:pt x="315" y="81219"/>
                    </a:lnTo>
                    <a:lnTo>
                      <a:pt x="315" y="75285"/>
                    </a:lnTo>
                    <a:close/>
                    <a:moveTo>
                      <a:pt x="12498" y="75285"/>
                    </a:moveTo>
                    <a:lnTo>
                      <a:pt x="12498" y="81219"/>
                    </a:lnTo>
                    <a:lnTo>
                      <a:pt x="6562" y="81219"/>
                    </a:lnTo>
                    <a:lnTo>
                      <a:pt x="6562" y="75285"/>
                    </a:lnTo>
                    <a:close/>
                    <a:moveTo>
                      <a:pt x="18745" y="75285"/>
                    </a:moveTo>
                    <a:lnTo>
                      <a:pt x="18745" y="81219"/>
                    </a:lnTo>
                    <a:lnTo>
                      <a:pt x="12810" y="81219"/>
                    </a:lnTo>
                    <a:lnTo>
                      <a:pt x="12810" y="75285"/>
                    </a:lnTo>
                    <a:close/>
                    <a:moveTo>
                      <a:pt x="24992" y="75285"/>
                    </a:moveTo>
                    <a:lnTo>
                      <a:pt x="24992" y="81219"/>
                    </a:lnTo>
                    <a:lnTo>
                      <a:pt x="19058" y="81219"/>
                    </a:lnTo>
                    <a:lnTo>
                      <a:pt x="19058" y="75285"/>
                    </a:lnTo>
                    <a:close/>
                    <a:moveTo>
                      <a:pt x="31242" y="75285"/>
                    </a:moveTo>
                    <a:lnTo>
                      <a:pt x="31242" y="81219"/>
                    </a:lnTo>
                    <a:lnTo>
                      <a:pt x="25305" y="81219"/>
                    </a:lnTo>
                    <a:lnTo>
                      <a:pt x="25305" y="75285"/>
                    </a:lnTo>
                    <a:close/>
                    <a:moveTo>
                      <a:pt x="37489" y="75285"/>
                    </a:moveTo>
                    <a:lnTo>
                      <a:pt x="37489" y="81219"/>
                    </a:lnTo>
                    <a:lnTo>
                      <a:pt x="31553" y="81219"/>
                    </a:lnTo>
                    <a:lnTo>
                      <a:pt x="31553" y="75285"/>
                    </a:lnTo>
                    <a:close/>
                    <a:moveTo>
                      <a:pt x="43737" y="75285"/>
                    </a:moveTo>
                    <a:lnTo>
                      <a:pt x="43737" y="81219"/>
                    </a:lnTo>
                    <a:lnTo>
                      <a:pt x="37802" y="81219"/>
                    </a:lnTo>
                    <a:lnTo>
                      <a:pt x="37802" y="75285"/>
                    </a:lnTo>
                    <a:close/>
                    <a:moveTo>
                      <a:pt x="49985" y="75285"/>
                    </a:moveTo>
                    <a:lnTo>
                      <a:pt x="49985" y="81219"/>
                    </a:lnTo>
                    <a:lnTo>
                      <a:pt x="44049" y="81219"/>
                    </a:lnTo>
                    <a:lnTo>
                      <a:pt x="44049" y="75285"/>
                    </a:lnTo>
                    <a:close/>
                    <a:moveTo>
                      <a:pt x="56232" y="75285"/>
                    </a:moveTo>
                    <a:lnTo>
                      <a:pt x="56232" y="81219"/>
                    </a:lnTo>
                    <a:lnTo>
                      <a:pt x="50296" y="81219"/>
                    </a:lnTo>
                    <a:lnTo>
                      <a:pt x="50296" y="75285"/>
                    </a:lnTo>
                    <a:close/>
                    <a:moveTo>
                      <a:pt x="62480" y="75285"/>
                    </a:moveTo>
                    <a:lnTo>
                      <a:pt x="62480" y="81219"/>
                    </a:lnTo>
                    <a:lnTo>
                      <a:pt x="56545" y="81219"/>
                    </a:lnTo>
                    <a:lnTo>
                      <a:pt x="56545" y="75285"/>
                    </a:lnTo>
                    <a:close/>
                    <a:moveTo>
                      <a:pt x="68727" y="75285"/>
                    </a:moveTo>
                    <a:lnTo>
                      <a:pt x="68727" y="81219"/>
                    </a:lnTo>
                    <a:lnTo>
                      <a:pt x="62792" y="81219"/>
                    </a:lnTo>
                    <a:lnTo>
                      <a:pt x="62792" y="75285"/>
                    </a:lnTo>
                    <a:close/>
                    <a:moveTo>
                      <a:pt x="74975" y="75285"/>
                    </a:moveTo>
                    <a:lnTo>
                      <a:pt x="74975" y="81219"/>
                    </a:lnTo>
                    <a:lnTo>
                      <a:pt x="69039" y="81219"/>
                    </a:lnTo>
                    <a:lnTo>
                      <a:pt x="69039" y="75285"/>
                    </a:lnTo>
                    <a:close/>
                    <a:moveTo>
                      <a:pt x="81223" y="75285"/>
                    </a:moveTo>
                    <a:lnTo>
                      <a:pt x="81223" y="81219"/>
                    </a:lnTo>
                    <a:lnTo>
                      <a:pt x="75286" y="81219"/>
                    </a:lnTo>
                    <a:lnTo>
                      <a:pt x="75286" y="75285"/>
                    </a:lnTo>
                    <a:close/>
                    <a:moveTo>
                      <a:pt x="87470" y="75285"/>
                    </a:moveTo>
                    <a:lnTo>
                      <a:pt x="87470" y="81219"/>
                    </a:lnTo>
                    <a:lnTo>
                      <a:pt x="81535" y="81219"/>
                    </a:lnTo>
                    <a:lnTo>
                      <a:pt x="81535" y="75285"/>
                    </a:lnTo>
                    <a:close/>
                    <a:moveTo>
                      <a:pt x="93718" y="75285"/>
                    </a:moveTo>
                    <a:lnTo>
                      <a:pt x="93718" y="81219"/>
                    </a:lnTo>
                    <a:lnTo>
                      <a:pt x="87784" y="81219"/>
                    </a:lnTo>
                    <a:lnTo>
                      <a:pt x="87784" y="75285"/>
                    </a:lnTo>
                    <a:close/>
                    <a:moveTo>
                      <a:pt x="99967" y="75285"/>
                    </a:moveTo>
                    <a:lnTo>
                      <a:pt x="99967" y="81219"/>
                    </a:lnTo>
                    <a:lnTo>
                      <a:pt x="94031" y="81219"/>
                    </a:lnTo>
                    <a:lnTo>
                      <a:pt x="94031" y="75285"/>
                    </a:lnTo>
                    <a:close/>
                    <a:moveTo>
                      <a:pt x="106214" y="75285"/>
                    </a:moveTo>
                    <a:lnTo>
                      <a:pt x="106214" y="81219"/>
                    </a:lnTo>
                    <a:lnTo>
                      <a:pt x="100278" y="81219"/>
                    </a:lnTo>
                    <a:lnTo>
                      <a:pt x="100278" y="75285"/>
                    </a:lnTo>
                    <a:close/>
                    <a:moveTo>
                      <a:pt x="112461" y="75285"/>
                    </a:moveTo>
                    <a:lnTo>
                      <a:pt x="112461" y="81219"/>
                    </a:lnTo>
                    <a:lnTo>
                      <a:pt x="106527" y="81219"/>
                    </a:lnTo>
                    <a:lnTo>
                      <a:pt x="106527" y="75285"/>
                    </a:lnTo>
                    <a:close/>
                    <a:moveTo>
                      <a:pt x="118710" y="75285"/>
                    </a:moveTo>
                    <a:lnTo>
                      <a:pt x="118710" y="81219"/>
                    </a:lnTo>
                    <a:lnTo>
                      <a:pt x="112774" y="81219"/>
                    </a:lnTo>
                    <a:lnTo>
                      <a:pt x="112774" y="75285"/>
                    </a:lnTo>
                    <a:close/>
                    <a:moveTo>
                      <a:pt x="124957" y="75285"/>
                    </a:moveTo>
                    <a:lnTo>
                      <a:pt x="124957" y="81219"/>
                    </a:lnTo>
                    <a:lnTo>
                      <a:pt x="119021" y="81219"/>
                    </a:lnTo>
                    <a:lnTo>
                      <a:pt x="119021" y="75285"/>
                    </a:lnTo>
                    <a:close/>
                    <a:moveTo>
                      <a:pt x="131204" y="75285"/>
                    </a:moveTo>
                    <a:lnTo>
                      <a:pt x="131204" y="81219"/>
                    </a:lnTo>
                    <a:lnTo>
                      <a:pt x="125270" y="81219"/>
                    </a:lnTo>
                    <a:lnTo>
                      <a:pt x="125270" y="75285"/>
                    </a:lnTo>
                    <a:close/>
                    <a:moveTo>
                      <a:pt x="137451" y="75285"/>
                    </a:moveTo>
                    <a:lnTo>
                      <a:pt x="137451" y="81219"/>
                    </a:lnTo>
                    <a:lnTo>
                      <a:pt x="131517" y="81219"/>
                    </a:lnTo>
                    <a:lnTo>
                      <a:pt x="131517" y="75285"/>
                    </a:lnTo>
                    <a:close/>
                    <a:moveTo>
                      <a:pt x="143702" y="75285"/>
                    </a:moveTo>
                    <a:lnTo>
                      <a:pt x="143702" y="81219"/>
                    </a:lnTo>
                    <a:lnTo>
                      <a:pt x="137766" y="81219"/>
                    </a:lnTo>
                    <a:lnTo>
                      <a:pt x="137766" y="75285"/>
                    </a:lnTo>
                    <a:close/>
                    <a:moveTo>
                      <a:pt x="149949" y="75285"/>
                    </a:moveTo>
                    <a:lnTo>
                      <a:pt x="149949" y="81219"/>
                    </a:lnTo>
                    <a:lnTo>
                      <a:pt x="144015" y="81219"/>
                    </a:lnTo>
                    <a:lnTo>
                      <a:pt x="144015" y="75285"/>
                    </a:lnTo>
                    <a:close/>
                    <a:moveTo>
                      <a:pt x="156196" y="75285"/>
                    </a:moveTo>
                    <a:lnTo>
                      <a:pt x="156196" y="81219"/>
                    </a:lnTo>
                    <a:lnTo>
                      <a:pt x="150262" y="81219"/>
                    </a:lnTo>
                    <a:lnTo>
                      <a:pt x="150262" y="75285"/>
                    </a:lnTo>
                    <a:close/>
                    <a:moveTo>
                      <a:pt x="162445" y="75285"/>
                    </a:moveTo>
                    <a:lnTo>
                      <a:pt x="162445" y="81219"/>
                    </a:lnTo>
                    <a:lnTo>
                      <a:pt x="156509" y="81219"/>
                    </a:lnTo>
                    <a:lnTo>
                      <a:pt x="156509" y="75285"/>
                    </a:lnTo>
                    <a:close/>
                    <a:moveTo>
                      <a:pt x="168692" y="75285"/>
                    </a:moveTo>
                    <a:lnTo>
                      <a:pt x="168692" y="81219"/>
                    </a:lnTo>
                    <a:lnTo>
                      <a:pt x="162756" y="81219"/>
                    </a:lnTo>
                    <a:lnTo>
                      <a:pt x="162756" y="75285"/>
                    </a:lnTo>
                    <a:close/>
                    <a:moveTo>
                      <a:pt x="174939" y="75285"/>
                    </a:moveTo>
                    <a:lnTo>
                      <a:pt x="174939" y="81219"/>
                    </a:lnTo>
                    <a:lnTo>
                      <a:pt x="169005" y="81219"/>
                    </a:lnTo>
                    <a:lnTo>
                      <a:pt x="169005" y="75285"/>
                    </a:lnTo>
                    <a:close/>
                    <a:moveTo>
                      <a:pt x="181186" y="75285"/>
                    </a:moveTo>
                    <a:lnTo>
                      <a:pt x="181186" y="81219"/>
                    </a:lnTo>
                    <a:lnTo>
                      <a:pt x="175252" y="81219"/>
                    </a:lnTo>
                    <a:lnTo>
                      <a:pt x="175252" y="75285"/>
                    </a:lnTo>
                    <a:close/>
                    <a:moveTo>
                      <a:pt x="187435" y="75285"/>
                    </a:moveTo>
                    <a:lnTo>
                      <a:pt x="187435" y="81219"/>
                    </a:lnTo>
                    <a:lnTo>
                      <a:pt x="181499" y="81219"/>
                    </a:lnTo>
                    <a:lnTo>
                      <a:pt x="181499" y="75285"/>
                    </a:lnTo>
                    <a:close/>
                    <a:moveTo>
                      <a:pt x="193684" y="75285"/>
                    </a:moveTo>
                    <a:lnTo>
                      <a:pt x="193684" y="81219"/>
                    </a:lnTo>
                    <a:lnTo>
                      <a:pt x="187749" y="81219"/>
                    </a:lnTo>
                    <a:lnTo>
                      <a:pt x="187749" y="75285"/>
                    </a:lnTo>
                    <a:close/>
                    <a:moveTo>
                      <a:pt x="199931" y="75285"/>
                    </a:moveTo>
                    <a:lnTo>
                      <a:pt x="199931" y="81219"/>
                    </a:lnTo>
                    <a:lnTo>
                      <a:pt x="193996" y="81219"/>
                    </a:lnTo>
                    <a:lnTo>
                      <a:pt x="193996" y="75285"/>
                    </a:lnTo>
                    <a:close/>
                    <a:moveTo>
                      <a:pt x="206180" y="75285"/>
                    </a:moveTo>
                    <a:lnTo>
                      <a:pt x="206180" y="81219"/>
                    </a:lnTo>
                    <a:lnTo>
                      <a:pt x="200244" y="81219"/>
                    </a:lnTo>
                    <a:lnTo>
                      <a:pt x="200244" y="75285"/>
                    </a:lnTo>
                    <a:close/>
                    <a:moveTo>
                      <a:pt x="212427" y="75285"/>
                    </a:moveTo>
                    <a:lnTo>
                      <a:pt x="212427" y="81219"/>
                    </a:lnTo>
                    <a:lnTo>
                      <a:pt x="206491" y="81219"/>
                    </a:lnTo>
                    <a:lnTo>
                      <a:pt x="206491" y="75285"/>
                    </a:lnTo>
                    <a:close/>
                    <a:moveTo>
                      <a:pt x="218674" y="75285"/>
                    </a:moveTo>
                    <a:lnTo>
                      <a:pt x="218674" y="81219"/>
                    </a:lnTo>
                    <a:lnTo>
                      <a:pt x="212739" y="81219"/>
                    </a:lnTo>
                    <a:lnTo>
                      <a:pt x="212739" y="75285"/>
                    </a:lnTo>
                    <a:close/>
                    <a:moveTo>
                      <a:pt x="224921" y="75285"/>
                    </a:moveTo>
                    <a:lnTo>
                      <a:pt x="224921" y="81219"/>
                    </a:lnTo>
                    <a:lnTo>
                      <a:pt x="218987" y="81219"/>
                    </a:lnTo>
                    <a:lnTo>
                      <a:pt x="218987" y="75285"/>
                    </a:lnTo>
                    <a:close/>
                    <a:moveTo>
                      <a:pt x="231170" y="75285"/>
                    </a:moveTo>
                    <a:lnTo>
                      <a:pt x="231170" y="81219"/>
                    </a:lnTo>
                    <a:lnTo>
                      <a:pt x="225234" y="81219"/>
                    </a:lnTo>
                    <a:lnTo>
                      <a:pt x="225234" y="75285"/>
                    </a:lnTo>
                    <a:close/>
                    <a:moveTo>
                      <a:pt x="237417" y="75285"/>
                    </a:moveTo>
                    <a:lnTo>
                      <a:pt x="237417" y="81219"/>
                    </a:lnTo>
                    <a:lnTo>
                      <a:pt x="231481" y="81219"/>
                    </a:lnTo>
                    <a:lnTo>
                      <a:pt x="231481" y="75285"/>
                    </a:lnTo>
                    <a:close/>
                    <a:moveTo>
                      <a:pt x="243664" y="75285"/>
                    </a:moveTo>
                    <a:lnTo>
                      <a:pt x="243664" y="81219"/>
                    </a:lnTo>
                    <a:lnTo>
                      <a:pt x="237729" y="81219"/>
                    </a:lnTo>
                    <a:lnTo>
                      <a:pt x="237729" y="75285"/>
                    </a:lnTo>
                    <a:close/>
                    <a:moveTo>
                      <a:pt x="249911" y="75285"/>
                    </a:moveTo>
                    <a:lnTo>
                      <a:pt x="249911" y="81219"/>
                    </a:lnTo>
                    <a:lnTo>
                      <a:pt x="243977" y="81219"/>
                    </a:lnTo>
                    <a:lnTo>
                      <a:pt x="243977" y="75285"/>
                    </a:lnTo>
                    <a:close/>
                    <a:moveTo>
                      <a:pt x="256161" y="75285"/>
                    </a:moveTo>
                    <a:lnTo>
                      <a:pt x="256161" y="81219"/>
                    </a:lnTo>
                    <a:lnTo>
                      <a:pt x="250225" y="81219"/>
                    </a:lnTo>
                    <a:lnTo>
                      <a:pt x="250225" y="75285"/>
                    </a:lnTo>
                    <a:close/>
                    <a:moveTo>
                      <a:pt x="262409" y="75285"/>
                    </a:moveTo>
                    <a:lnTo>
                      <a:pt x="262409" y="81219"/>
                    </a:lnTo>
                    <a:lnTo>
                      <a:pt x="256474" y="81219"/>
                    </a:lnTo>
                    <a:lnTo>
                      <a:pt x="256474" y="75285"/>
                    </a:lnTo>
                    <a:close/>
                    <a:moveTo>
                      <a:pt x="268656" y="75285"/>
                    </a:moveTo>
                    <a:lnTo>
                      <a:pt x="268656" y="81219"/>
                    </a:lnTo>
                    <a:lnTo>
                      <a:pt x="262721" y="81219"/>
                    </a:lnTo>
                    <a:lnTo>
                      <a:pt x="262721" y="75285"/>
                    </a:lnTo>
                    <a:close/>
                    <a:moveTo>
                      <a:pt x="274904" y="75285"/>
                    </a:moveTo>
                    <a:lnTo>
                      <a:pt x="274904" y="81219"/>
                    </a:lnTo>
                    <a:lnTo>
                      <a:pt x="268968" y="81219"/>
                    </a:lnTo>
                    <a:lnTo>
                      <a:pt x="268968" y="75285"/>
                    </a:lnTo>
                    <a:close/>
                    <a:moveTo>
                      <a:pt x="6251" y="81532"/>
                    </a:moveTo>
                    <a:lnTo>
                      <a:pt x="6251" y="87466"/>
                    </a:lnTo>
                    <a:lnTo>
                      <a:pt x="315" y="87466"/>
                    </a:lnTo>
                    <a:lnTo>
                      <a:pt x="315" y="81532"/>
                    </a:lnTo>
                    <a:close/>
                    <a:moveTo>
                      <a:pt x="12498" y="81532"/>
                    </a:moveTo>
                    <a:lnTo>
                      <a:pt x="12498" y="87466"/>
                    </a:lnTo>
                    <a:lnTo>
                      <a:pt x="6562" y="87466"/>
                    </a:lnTo>
                    <a:lnTo>
                      <a:pt x="6562" y="81532"/>
                    </a:lnTo>
                    <a:close/>
                    <a:moveTo>
                      <a:pt x="18745" y="81532"/>
                    </a:moveTo>
                    <a:lnTo>
                      <a:pt x="18745" y="87466"/>
                    </a:lnTo>
                    <a:lnTo>
                      <a:pt x="12810" y="87466"/>
                    </a:lnTo>
                    <a:lnTo>
                      <a:pt x="12810" y="81532"/>
                    </a:lnTo>
                    <a:close/>
                    <a:moveTo>
                      <a:pt x="24992" y="81532"/>
                    </a:moveTo>
                    <a:lnTo>
                      <a:pt x="24992" y="87466"/>
                    </a:lnTo>
                    <a:lnTo>
                      <a:pt x="19058" y="87466"/>
                    </a:lnTo>
                    <a:lnTo>
                      <a:pt x="19058" y="81532"/>
                    </a:lnTo>
                    <a:close/>
                    <a:moveTo>
                      <a:pt x="31242" y="81532"/>
                    </a:moveTo>
                    <a:lnTo>
                      <a:pt x="31242" y="87466"/>
                    </a:lnTo>
                    <a:lnTo>
                      <a:pt x="25305" y="87466"/>
                    </a:lnTo>
                    <a:lnTo>
                      <a:pt x="25305" y="81532"/>
                    </a:lnTo>
                    <a:close/>
                    <a:moveTo>
                      <a:pt x="37489" y="81532"/>
                    </a:moveTo>
                    <a:lnTo>
                      <a:pt x="37489" y="87466"/>
                    </a:lnTo>
                    <a:lnTo>
                      <a:pt x="31553" y="87466"/>
                    </a:lnTo>
                    <a:lnTo>
                      <a:pt x="31553" y="81532"/>
                    </a:lnTo>
                    <a:close/>
                    <a:moveTo>
                      <a:pt x="43737" y="81532"/>
                    </a:moveTo>
                    <a:lnTo>
                      <a:pt x="43737" y="87466"/>
                    </a:lnTo>
                    <a:lnTo>
                      <a:pt x="37802" y="87466"/>
                    </a:lnTo>
                    <a:lnTo>
                      <a:pt x="37802" y="81532"/>
                    </a:lnTo>
                    <a:close/>
                    <a:moveTo>
                      <a:pt x="49985" y="81532"/>
                    </a:moveTo>
                    <a:lnTo>
                      <a:pt x="49985" y="87466"/>
                    </a:lnTo>
                    <a:lnTo>
                      <a:pt x="44049" y="87466"/>
                    </a:lnTo>
                    <a:lnTo>
                      <a:pt x="44049" y="81532"/>
                    </a:lnTo>
                    <a:close/>
                    <a:moveTo>
                      <a:pt x="56232" y="81532"/>
                    </a:moveTo>
                    <a:lnTo>
                      <a:pt x="56232" y="87466"/>
                    </a:lnTo>
                    <a:lnTo>
                      <a:pt x="50296" y="87466"/>
                    </a:lnTo>
                    <a:lnTo>
                      <a:pt x="50296" y="81532"/>
                    </a:lnTo>
                    <a:close/>
                    <a:moveTo>
                      <a:pt x="62480" y="81532"/>
                    </a:moveTo>
                    <a:lnTo>
                      <a:pt x="62480" y="87466"/>
                    </a:lnTo>
                    <a:lnTo>
                      <a:pt x="56545" y="87466"/>
                    </a:lnTo>
                    <a:lnTo>
                      <a:pt x="56545" y="81532"/>
                    </a:lnTo>
                    <a:close/>
                    <a:moveTo>
                      <a:pt x="68727" y="81532"/>
                    </a:moveTo>
                    <a:lnTo>
                      <a:pt x="68727" y="87466"/>
                    </a:lnTo>
                    <a:lnTo>
                      <a:pt x="62792" y="87466"/>
                    </a:lnTo>
                    <a:lnTo>
                      <a:pt x="62792" y="81532"/>
                    </a:lnTo>
                    <a:close/>
                    <a:moveTo>
                      <a:pt x="74975" y="81532"/>
                    </a:moveTo>
                    <a:lnTo>
                      <a:pt x="74975" y="87466"/>
                    </a:lnTo>
                    <a:lnTo>
                      <a:pt x="69039" y="87466"/>
                    </a:lnTo>
                    <a:lnTo>
                      <a:pt x="69039" y="81532"/>
                    </a:lnTo>
                    <a:close/>
                    <a:moveTo>
                      <a:pt x="81223" y="81532"/>
                    </a:moveTo>
                    <a:lnTo>
                      <a:pt x="81223" y="87466"/>
                    </a:lnTo>
                    <a:lnTo>
                      <a:pt x="75286" y="87466"/>
                    </a:lnTo>
                    <a:lnTo>
                      <a:pt x="75286" y="81532"/>
                    </a:lnTo>
                    <a:close/>
                    <a:moveTo>
                      <a:pt x="87470" y="81532"/>
                    </a:moveTo>
                    <a:lnTo>
                      <a:pt x="87470" y="87466"/>
                    </a:lnTo>
                    <a:lnTo>
                      <a:pt x="81535" y="87466"/>
                    </a:lnTo>
                    <a:lnTo>
                      <a:pt x="81535" y="81532"/>
                    </a:lnTo>
                    <a:close/>
                    <a:moveTo>
                      <a:pt x="93718" y="81532"/>
                    </a:moveTo>
                    <a:lnTo>
                      <a:pt x="93718" y="87466"/>
                    </a:lnTo>
                    <a:lnTo>
                      <a:pt x="87784" y="87466"/>
                    </a:lnTo>
                    <a:lnTo>
                      <a:pt x="87784" y="81532"/>
                    </a:lnTo>
                    <a:close/>
                    <a:moveTo>
                      <a:pt x="99967" y="81532"/>
                    </a:moveTo>
                    <a:lnTo>
                      <a:pt x="99967" y="87466"/>
                    </a:lnTo>
                    <a:lnTo>
                      <a:pt x="94031" y="87466"/>
                    </a:lnTo>
                    <a:lnTo>
                      <a:pt x="94031" y="81532"/>
                    </a:lnTo>
                    <a:close/>
                    <a:moveTo>
                      <a:pt x="106214" y="81532"/>
                    </a:moveTo>
                    <a:lnTo>
                      <a:pt x="106214" y="87466"/>
                    </a:lnTo>
                    <a:lnTo>
                      <a:pt x="100278" y="87466"/>
                    </a:lnTo>
                    <a:lnTo>
                      <a:pt x="100278" y="81532"/>
                    </a:lnTo>
                    <a:close/>
                    <a:moveTo>
                      <a:pt x="112461" y="81532"/>
                    </a:moveTo>
                    <a:lnTo>
                      <a:pt x="112461" y="87466"/>
                    </a:lnTo>
                    <a:lnTo>
                      <a:pt x="106527" y="87466"/>
                    </a:lnTo>
                    <a:lnTo>
                      <a:pt x="106527" y="81532"/>
                    </a:lnTo>
                    <a:close/>
                    <a:moveTo>
                      <a:pt x="118710" y="81532"/>
                    </a:moveTo>
                    <a:lnTo>
                      <a:pt x="118710" y="87466"/>
                    </a:lnTo>
                    <a:lnTo>
                      <a:pt x="112774" y="87466"/>
                    </a:lnTo>
                    <a:lnTo>
                      <a:pt x="112774" y="81532"/>
                    </a:lnTo>
                    <a:close/>
                    <a:moveTo>
                      <a:pt x="124957" y="81532"/>
                    </a:moveTo>
                    <a:lnTo>
                      <a:pt x="124957" y="87466"/>
                    </a:lnTo>
                    <a:lnTo>
                      <a:pt x="119021" y="87466"/>
                    </a:lnTo>
                    <a:lnTo>
                      <a:pt x="119021" y="81532"/>
                    </a:lnTo>
                    <a:close/>
                    <a:moveTo>
                      <a:pt x="131204" y="81532"/>
                    </a:moveTo>
                    <a:lnTo>
                      <a:pt x="131204" y="87466"/>
                    </a:lnTo>
                    <a:lnTo>
                      <a:pt x="125270" y="87466"/>
                    </a:lnTo>
                    <a:lnTo>
                      <a:pt x="125270" y="81532"/>
                    </a:lnTo>
                    <a:close/>
                    <a:moveTo>
                      <a:pt x="137451" y="81532"/>
                    </a:moveTo>
                    <a:lnTo>
                      <a:pt x="137451" y="87466"/>
                    </a:lnTo>
                    <a:lnTo>
                      <a:pt x="131517" y="87466"/>
                    </a:lnTo>
                    <a:lnTo>
                      <a:pt x="131517" y="81532"/>
                    </a:lnTo>
                    <a:close/>
                    <a:moveTo>
                      <a:pt x="143702" y="81532"/>
                    </a:moveTo>
                    <a:lnTo>
                      <a:pt x="143702" y="87466"/>
                    </a:lnTo>
                    <a:lnTo>
                      <a:pt x="137766" y="87466"/>
                    </a:lnTo>
                    <a:lnTo>
                      <a:pt x="137766" y="81532"/>
                    </a:lnTo>
                    <a:close/>
                    <a:moveTo>
                      <a:pt x="149949" y="81532"/>
                    </a:moveTo>
                    <a:lnTo>
                      <a:pt x="149949" y="87466"/>
                    </a:lnTo>
                    <a:lnTo>
                      <a:pt x="144015" y="87466"/>
                    </a:lnTo>
                    <a:lnTo>
                      <a:pt x="144015" y="81532"/>
                    </a:lnTo>
                    <a:close/>
                    <a:moveTo>
                      <a:pt x="156196" y="81532"/>
                    </a:moveTo>
                    <a:lnTo>
                      <a:pt x="156196" y="87466"/>
                    </a:lnTo>
                    <a:lnTo>
                      <a:pt x="150262" y="87466"/>
                    </a:lnTo>
                    <a:lnTo>
                      <a:pt x="150262" y="81532"/>
                    </a:lnTo>
                    <a:close/>
                    <a:moveTo>
                      <a:pt x="162445" y="81532"/>
                    </a:moveTo>
                    <a:lnTo>
                      <a:pt x="162445" y="87466"/>
                    </a:lnTo>
                    <a:lnTo>
                      <a:pt x="156509" y="87466"/>
                    </a:lnTo>
                    <a:lnTo>
                      <a:pt x="156509" y="81532"/>
                    </a:lnTo>
                    <a:close/>
                    <a:moveTo>
                      <a:pt x="168692" y="81532"/>
                    </a:moveTo>
                    <a:lnTo>
                      <a:pt x="168692" y="87466"/>
                    </a:lnTo>
                    <a:lnTo>
                      <a:pt x="162756" y="87466"/>
                    </a:lnTo>
                    <a:lnTo>
                      <a:pt x="162756" y="81532"/>
                    </a:lnTo>
                    <a:close/>
                    <a:moveTo>
                      <a:pt x="174939" y="81532"/>
                    </a:moveTo>
                    <a:lnTo>
                      <a:pt x="174939" y="87466"/>
                    </a:lnTo>
                    <a:lnTo>
                      <a:pt x="169005" y="87466"/>
                    </a:lnTo>
                    <a:lnTo>
                      <a:pt x="169005" y="81532"/>
                    </a:lnTo>
                    <a:close/>
                    <a:moveTo>
                      <a:pt x="181186" y="81532"/>
                    </a:moveTo>
                    <a:lnTo>
                      <a:pt x="181186" y="87466"/>
                    </a:lnTo>
                    <a:lnTo>
                      <a:pt x="175252" y="87466"/>
                    </a:lnTo>
                    <a:lnTo>
                      <a:pt x="175252" y="81532"/>
                    </a:lnTo>
                    <a:close/>
                    <a:moveTo>
                      <a:pt x="187435" y="81532"/>
                    </a:moveTo>
                    <a:lnTo>
                      <a:pt x="187435" y="87466"/>
                    </a:lnTo>
                    <a:lnTo>
                      <a:pt x="181499" y="87466"/>
                    </a:lnTo>
                    <a:lnTo>
                      <a:pt x="181499" y="81532"/>
                    </a:lnTo>
                    <a:close/>
                    <a:moveTo>
                      <a:pt x="193684" y="81532"/>
                    </a:moveTo>
                    <a:lnTo>
                      <a:pt x="193684" y="87466"/>
                    </a:lnTo>
                    <a:lnTo>
                      <a:pt x="187749" y="87466"/>
                    </a:lnTo>
                    <a:lnTo>
                      <a:pt x="187749" y="81532"/>
                    </a:lnTo>
                    <a:close/>
                    <a:moveTo>
                      <a:pt x="199931" y="81532"/>
                    </a:moveTo>
                    <a:lnTo>
                      <a:pt x="199931" y="87466"/>
                    </a:lnTo>
                    <a:lnTo>
                      <a:pt x="193996" y="87466"/>
                    </a:lnTo>
                    <a:lnTo>
                      <a:pt x="193996" y="81532"/>
                    </a:lnTo>
                    <a:close/>
                    <a:moveTo>
                      <a:pt x="206180" y="81532"/>
                    </a:moveTo>
                    <a:lnTo>
                      <a:pt x="206180" y="87466"/>
                    </a:lnTo>
                    <a:lnTo>
                      <a:pt x="200244" y="87466"/>
                    </a:lnTo>
                    <a:lnTo>
                      <a:pt x="200244" y="81532"/>
                    </a:lnTo>
                    <a:close/>
                    <a:moveTo>
                      <a:pt x="212427" y="81532"/>
                    </a:moveTo>
                    <a:lnTo>
                      <a:pt x="212427" y="87466"/>
                    </a:lnTo>
                    <a:lnTo>
                      <a:pt x="206491" y="87466"/>
                    </a:lnTo>
                    <a:lnTo>
                      <a:pt x="206491" y="81532"/>
                    </a:lnTo>
                    <a:close/>
                    <a:moveTo>
                      <a:pt x="218674" y="81532"/>
                    </a:moveTo>
                    <a:lnTo>
                      <a:pt x="218674" y="87466"/>
                    </a:lnTo>
                    <a:lnTo>
                      <a:pt x="212739" y="87466"/>
                    </a:lnTo>
                    <a:lnTo>
                      <a:pt x="212739" y="81532"/>
                    </a:lnTo>
                    <a:close/>
                    <a:moveTo>
                      <a:pt x="224921" y="81532"/>
                    </a:moveTo>
                    <a:lnTo>
                      <a:pt x="224921" y="87466"/>
                    </a:lnTo>
                    <a:lnTo>
                      <a:pt x="218987" y="87466"/>
                    </a:lnTo>
                    <a:lnTo>
                      <a:pt x="218987" y="81532"/>
                    </a:lnTo>
                    <a:close/>
                    <a:moveTo>
                      <a:pt x="231170" y="81532"/>
                    </a:moveTo>
                    <a:lnTo>
                      <a:pt x="231170" y="87466"/>
                    </a:lnTo>
                    <a:lnTo>
                      <a:pt x="225234" y="87466"/>
                    </a:lnTo>
                    <a:lnTo>
                      <a:pt x="225234" y="81532"/>
                    </a:lnTo>
                    <a:close/>
                    <a:moveTo>
                      <a:pt x="237417" y="81532"/>
                    </a:moveTo>
                    <a:lnTo>
                      <a:pt x="237417" y="87466"/>
                    </a:lnTo>
                    <a:lnTo>
                      <a:pt x="231481" y="87466"/>
                    </a:lnTo>
                    <a:lnTo>
                      <a:pt x="231481" y="81532"/>
                    </a:lnTo>
                    <a:close/>
                    <a:moveTo>
                      <a:pt x="243664" y="81532"/>
                    </a:moveTo>
                    <a:lnTo>
                      <a:pt x="243664" y="87466"/>
                    </a:lnTo>
                    <a:lnTo>
                      <a:pt x="237729" y="87466"/>
                    </a:lnTo>
                    <a:lnTo>
                      <a:pt x="237729" y="81532"/>
                    </a:lnTo>
                    <a:close/>
                    <a:moveTo>
                      <a:pt x="249911" y="81532"/>
                    </a:moveTo>
                    <a:lnTo>
                      <a:pt x="249911" y="87466"/>
                    </a:lnTo>
                    <a:lnTo>
                      <a:pt x="243977" y="87466"/>
                    </a:lnTo>
                    <a:lnTo>
                      <a:pt x="243977" y="81532"/>
                    </a:lnTo>
                    <a:close/>
                    <a:moveTo>
                      <a:pt x="256161" y="81532"/>
                    </a:moveTo>
                    <a:lnTo>
                      <a:pt x="256161" y="87466"/>
                    </a:lnTo>
                    <a:lnTo>
                      <a:pt x="250225" y="87466"/>
                    </a:lnTo>
                    <a:lnTo>
                      <a:pt x="250225" y="81532"/>
                    </a:lnTo>
                    <a:close/>
                    <a:moveTo>
                      <a:pt x="262409" y="81532"/>
                    </a:moveTo>
                    <a:lnTo>
                      <a:pt x="262409" y="87466"/>
                    </a:lnTo>
                    <a:lnTo>
                      <a:pt x="256474" y="87466"/>
                    </a:lnTo>
                    <a:lnTo>
                      <a:pt x="256474" y="81532"/>
                    </a:lnTo>
                    <a:close/>
                    <a:moveTo>
                      <a:pt x="268656" y="81532"/>
                    </a:moveTo>
                    <a:lnTo>
                      <a:pt x="268656" y="87466"/>
                    </a:lnTo>
                    <a:lnTo>
                      <a:pt x="262721" y="87466"/>
                    </a:lnTo>
                    <a:lnTo>
                      <a:pt x="262721" y="81532"/>
                    </a:lnTo>
                    <a:close/>
                    <a:moveTo>
                      <a:pt x="274904" y="81532"/>
                    </a:moveTo>
                    <a:lnTo>
                      <a:pt x="274904" y="87466"/>
                    </a:lnTo>
                    <a:lnTo>
                      <a:pt x="268968" y="87466"/>
                    </a:lnTo>
                    <a:lnTo>
                      <a:pt x="268968" y="81532"/>
                    </a:lnTo>
                    <a:close/>
                    <a:moveTo>
                      <a:pt x="6251" y="87779"/>
                    </a:moveTo>
                    <a:lnTo>
                      <a:pt x="6251" y="93713"/>
                    </a:lnTo>
                    <a:lnTo>
                      <a:pt x="315" y="93713"/>
                    </a:lnTo>
                    <a:lnTo>
                      <a:pt x="315" y="87779"/>
                    </a:lnTo>
                    <a:close/>
                    <a:moveTo>
                      <a:pt x="12498" y="87779"/>
                    </a:moveTo>
                    <a:lnTo>
                      <a:pt x="12498" y="93713"/>
                    </a:lnTo>
                    <a:lnTo>
                      <a:pt x="6562" y="93713"/>
                    </a:lnTo>
                    <a:lnTo>
                      <a:pt x="6562" y="87779"/>
                    </a:lnTo>
                    <a:close/>
                    <a:moveTo>
                      <a:pt x="18745" y="87779"/>
                    </a:moveTo>
                    <a:lnTo>
                      <a:pt x="18745" y="93713"/>
                    </a:lnTo>
                    <a:lnTo>
                      <a:pt x="12810" y="93713"/>
                    </a:lnTo>
                    <a:lnTo>
                      <a:pt x="12810" y="87779"/>
                    </a:lnTo>
                    <a:close/>
                    <a:moveTo>
                      <a:pt x="24992" y="87779"/>
                    </a:moveTo>
                    <a:lnTo>
                      <a:pt x="24992" y="93713"/>
                    </a:lnTo>
                    <a:lnTo>
                      <a:pt x="19058" y="93713"/>
                    </a:lnTo>
                    <a:lnTo>
                      <a:pt x="19058" y="87779"/>
                    </a:lnTo>
                    <a:close/>
                    <a:moveTo>
                      <a:pt x="31242" y="87779"/>
                    </a:moveTo>
                    <a:lnTo>
                      <a:pt x="31242" y="93713"/>
                    </a:lnTo>
                    <a:lnTo>
                      <a:pt x="25305" y="93713"/>
                    </a:lnTo>
                    <a:lnTo>
                      <a:pt x="25305" y="87779"/>
                    </a:lnTo>
                    <a:close/>
                    <a:moveTo>
                      <a:pt x="37489" y="87779"/>
                    </a:moveTo>
                    <a:lnTo>
                      <a:pt x="37489" y="93713"/>
                    </a:lnTo>
                    <a:lnTo>
                      <a:pt x="31553" y="93713"/>
                    </a:lnTo>
                    <a:lnTo>
                      <a:pt x="31553" y="87779"/>
                    </a:lnTo>
                    <a:close/>
                    <a:moveTo>
                      <a:pt x="43737" y="87779"/>
                    </a:moveTo>
                    <a:lnTo>
                      <a:pt x="43737" y="93713"/>
                    </a:lnTo>
                    <a:lnTo>
                      <a:pt x="37802" y="93713"/>
                    </a:lnTo>
                    <a:lnTo>
                      <a:pt x="37802" y="87779"/>
                    </a:lnTo>
                    <a:close/>
                    <a:moveTo>
                      <a:pt x="49985" y="87779"/>
                    </a:moveTo>
                    <a:lnTo>
                      <a:pt x="49985" y="93713"/>
                    </a:lnTo>
                    <a:lnTo>
                      <a:pt x="44049" y="93713"/>
                    </a:lnTo>
                    <a:lnTo>
                      <a:pt x="44049" y="87779"/>
                    </a:lnTo>
                    <a:close/>
                    <a:moveTo>
                      <a:pt x="56232" y="87779"/>
                    </a:moveTo>
                    <a:lnTo>
                      <a:pt x="56232" y="93713"/>
                    </a:lnTo>
                    <a:lnTo>
                      <a:pt x="50296" y="93713"/>
                    </a:lnTo>
                    <a:lnTo>
                      <a:pt x="50296" y="87779"/>
                    </a:lnTo>
                    <a:close/>
                    <a:moveTo>
                      <a:pt x="62480" y="87779"/>
                    </a:moveTo>
                    <a:lnTo>
                      <a:pt x="62480" y="93713"/>
                    </a:lnTo>
                    <a:lnTo>
                      <a:pt x="56545" y="93713"/>
                    </a:lnTo>
                    <a:lnTo>
                      <a:pt x="56545" y="87779"/>
                    </a:lnTo>
                    <a:close/>
                    <a:moveTo>
                      <a:pt x="68727" y="87779"/>
                    </a:moveTo>
                    <a:lnTo>
                      <a:pt x="68727" y="93713"/>
                    </a:lnTo>
                    <a:lnTo>
                      <a:pt x="62792" y="93713"/>
                    </a:lnTo>
                    <a:lnTo>
                      <a:pt x="62792" y="87779"/>
                    </a:lnTo>
                    <a:close/>
                    <a:moveTo>
                      <a:pt x="74975" y="87779"/>
                    </a:moveTo>
                    <a:lnTo>
                      <a:pt x="74975" y="93713"/>
                    </a:lnTo>
                    <a:lnTo>
                      <a:pt x="69039" y="93713"/>
                    </a:lnTo>
                    <a:lnTo>
                      <a:pt x="69039" y="87779"/>
                    </a:lnTo>
                    <a:close/>
                    <a:moveTo>
                      <a:pt x="81223" y="87779"/>
                    </a:moveTo>
                    <a:lnTo>
                      <a:pt x="81223" y="93713"/>
                    </a:lnTo>
                    <a:lnTo>
                      <a:pt x="75286" y="93713"/>
                    </a:lnTo>
                    <a:lnTo>
                      <a:pt x="75286" y="87779"/>
                    </a:lnTo>
                    <a:close/>
                    <a:moveTo>
                      <a:pt x="87470" y="87779"/>
                    </a:moveTo>
                    <a:lnTo>
                      <a:pt x="87470" y="93713"/>
                    </a:lnTo>
                    <a:lnTo>
                      <a:pt x="81535" y="93713"/>
                    </a:lnTo>
                    <a:lnTo>
                      <a:pt x="81535" y="87779"/>
                    </a:lnTo>
                    <a:close/>
                    <a:moveTo>
                      <a:pt x="93718" y="87779"/>
                    </a:moveTo>
                    <a:lnTo>
                      <a:pt x="93718" y="93713"/>
                    </a:lnTo>
                    <a:lnTo>
                      <a:pt x="87784" y="93713"/>
                    </a:lnTo>
                    <a:lnTo>
                      <a:pt x="87784" y="87779"/>
                    </a:lnTo>
                    <a:close/>
                    <a:moveTo>
                      <a:pt x="162445" y="87779"/>
                    </a:moveTo>
                    <a:lnTo>
                      <a:pt x="162445" y="93713"/>
                    </a:lnTo>
                    <a:lnTo>
                      <a:pt x="156509" y="93713"/>
                    </a:lnTo>
                    <a:lnTo>
                      <a:pt x="156509" y="87779"/>
                    </a:lnTo>
                    <a:close/>
                    <a:moveTo>
                      <a:pt x="168692" y="87779"/>
                    </a:moveTo>
                    <a:lnTo>
                      <a:pt x="168692" y="93713"/>
                    </a:lnTo>
                    <a:lnTo>
                      <a:pt x="162756" y="93713"/>
                    </a:lnTo>
                    <a:lnTo>
                      <a:pt x="162756" y="87779"/>
                    </a:lnTo>
                    <a:close/>
                    <a:moveTo>
                      <a:pt x="174939" y="87779"/>
                    </a:moveTo>
                    <a:lnTo>
                      <a:pt x="174939" y="93713"/>
                    </a:lnTo>
                    <a:lnTo>
                      <a:pt x="169005" y="93713"/>
                    </a:lnTo>
                    <a:lnTo>
                      <a:pt x="169005" y="87779"/>
                    </a:lnTo>
                    <a:close/>
                    <a:moveTo>
                      <a:pt x="181186" y="87779"/>
                    </a:moveTo>
                    <a:lnTo>
                      <a:pt x="181186" y="93713"/>
                    </a:lnTo>
                    <a:lnTo>
                      <a:pt x="175252" y="93713"/>
                    </a:lnTo>
                    <a:lnTo>
                      <a:pt x="175252" y="87779"/>
                    </a:lnTo>
                    <a:close/>
                    <a:moveTo>
                      <a:pt x="187435" y="87779"/>
                    </a:moveTo>
                    <a:lnTo>
                      <a:pt x="187435" y="93713"/>
                    </a:lnTo>
                    <a:lnTo>
                      <a:pt x="181499" y="93713"/>
                    </a:lnTo>
                    <a:lnTo>
                      <a:pt x="181499" y="87779"/>
                    </a:lnTo>
                    <a:close/>
                    <a:moveTo>
                      <a:pt x="193684" y="87779"/>
                    </a:moveTo>
                    <a:lnTo>
                      <a:pt x="193684" y="93713"/>
                    </a:lnTo>
                    <a:lnTo>
                      <a:pt x="187749" y="93713"/>
                    </a:lnTo>
                    <a:lnTo>
                      <a:pt x="187749" y="87779"/>
                    </a:lnTo>
                    <a:close/>
                    <a:moveTo>
                      <a:pt x="199931" y="87779"/>
                    </a:moveTo>
                    <a:lnTo>
                      <a:pt x="199931" y="93713"/>
                    </a:lnTo>
                    <a:lnTo>
                      <a:pt x="193996" y="93713"/>
                    </a:lnTo>
                    <a:lnTo>
                      <a:pt x="193996" y="87779"/>
                    </a:lnTo>
                    <a:close/>
                    <a:moveTo>
                      <a:pt x="206180" y="87779"/>
                    </a:moveTo>
                    <a:lnTo>
                      <a:pt x="206180" y="93713"/>
                    </a:lnTo>
                    <a:lnTo>
                      <a:pt x="200244" y="93713"/>
                    </a:lnTo>
                    <a:lnTo>
                      <a:pt x="200244" y="87779"/>
                    </a:lnTo>
                    <a:close/>
                    <a:moveTo>
                      <a:pt x="212427" y="87779"/>
                    </a:moveTo>
                    <a:lnTo>
                      <a:pt x="212427" y="93713"/>
                    </a:lnTo>
                    <a:lnTo>
                      <a:pt x="206491" y="93713"/>
                    </a:lnTo>
                    <a:lnTo>
                      <a:pt x="206491" y="87779"/>
                    </a:lnTo>
                    <a:close/>
                    <a:moveTo>
                      <a:pt x="99967" y="87781"/>
                    </a:moveTo>
                    <a:lnTo>
                      <a:pt x="99967" y="93717"/>
                    </a:lnTo>
                    <a:lnTo>
                      <a:pt x="94031" y="93717"/>
                    </a:lnTo>
                    <a:lnTo>
                      <a:pt x="94031" y="87781"/>
                    </a:lnTo>
                    <a:close/>
                    <a:moveTo>
                      <a:pt x="106214" y="87781"/>
                    </a:moveTo>
                    <a:lnTo>
                      <a:pt x="106214" y="93717"/>
                    </a:lnTo>
                    <a:lnTo>
                      <a:pt x="100278" y="93717"/>
                    </a:lnTo>
                    <a:lnTo>
                      <a:pt x="100278" y="87781"/>
                    </a:lnTo>
                    <a:close/>
                    <a:moveTo>
                      <a:pt x="112461" y="87781"/>
                    </a:moveTo>
                    <a:lnTo>
                      <a:pt x="112461" y="93717"/>
                    </a:lnTo>
                    <a:lnTo>
                      <a:pt x="106527" y="93717"/>
                    </a:lnTo>
                    <a:lnTo>
                      <a:pt x="106527" y="87781"/>
                    </a:lnTo>
                    <a:close/>
                    <a:moveTo>
                      <a:pt x="118710" y="87781"/>
                    </a:moveTo>
                    <a:lnTo>
                      <a:pt x="118710" y="93717"/>
                    </a:lnTo>
                    <a:lnTo>
                      <a:pt x="112774" y="93717"/>
                    </a:lnTo>
                    <a:lnTo>
                      <a:pt x="112774" y="87781"/>
                    </a:lnTo>
                    <a:close/>
                    <a:moveTo>
                      <a:pt x="124957" y="87781"/>
                    </a:moveTo>
                    <a:lnTo>
                      <a:pt x="124957" y="93717"/>
                    </a:lnTo>
                    <a:lnTo>
                      <a:pt x="119021" y="93717"/>
                    </a:lnTo>
                    <a:lnTo>
                      <a:pt x="119021" y="87781"/>
                    </a:lnTo>
                    <a:close/>
                    <a:moveTo>
                      <a:pt x="131204" y="87781"/>
                    </a:moveTo>
                    <a:lnTo>
                      <a:pt x="131204" y="93717"/>
                    </a:lnTo>
                    <a:lnTo>
                      <a:pt x="125270" y="93717"/>
                    </a:lnTo>
                    <a:lnTo>
                      <a:pt x="125270" y="87781"/>
                    </a:lnTo>
                    <a:close/>
                    <a:moveTo>
                      <a:pt x="137451" y="87781"/>
                    </a:moveTo>
                    <a:lnTo>
                      <a:pt x="137451" y="93717"/>
                    </a:lnTo>
                    <a:lnTo>
                      <a:pt x="131517" y="93717"/>
                    </a:lnTo>
                    <a:lnTo>
                      <a:pt x="131517" y="87781"/>
                    </a:lnTo>
                    <a:close/>
                    <a:moveTo>
                      <a:pt x="143702" y="87781"/>
                    </a:moveTo>
                    <a:lnTo>
                      <a:pt x="143702" y="93717"/>
                    </a:lnTo>
                    <a:lnTo>
                      <a:pt x="137766" y="93717"/>
                    </a:lnTo>
                    <a:lnTo>
                      <a:pt x="137766" y="87781"/>
                    </a:lnTo>
                    <a:close/>
                    <a:moveTo>
                      <a:pt x="149949" y="87781"/>
                    </a:moveTo>
                    <a:lnTo>
                      <a:pt x="149949" y="93717"/>
                    </a:lnTo>
                    <a:lnTo>
                      <a:pt x="144015" y="93717"/>
                    </a:lnTo>
                    <a:lnTo>
                      <a:pt x="144015" y="87781"/>
                    </a:lnTo>
                    <a:close/>
                    <a:moveTo>
                      <a:pt x="156196" y="87781"/>
                    </a:moveTo>
                    <a:lnTo>
                      <a:pt x="156196" y="93717"/>
                    </a:lnTo>
                    <a:lnTo>
                      <a:pt x="150262" y="93717"/>
                    </a:lnTo>
                    <a:lnTo>
                      <a:pt x="150262" y="87781"/>
                    </a:lnTo>
                    <a:close/>
                    <a:moveTo>
                      <a:pt x="218674" y="87781"/>
                    </a:moveTo>
                    <a:lnTo>
                      <a:pt x="218674" y="93717"/>
                    </a:lnTo>
                    <a:lnTo>
                      <a:pt x="212739" y="93717"/>
                    </a:lnTo>
                    <a:lnTo>
                      <a:pt x="212739" y="87781"/>
                    </a:lnTo>
                    <a:close/>
                    <a:moveTo>
                      <a:pt x="224921" y="87781"/>
                    </a:moveTo>
                    <a:lnTo>
                      <a:pt x="224921" y="93717"/>
                    </a:lnTo>
                    <a:lnTo>
                      <a:pt x="218987" y="93717"/>
                    </a:lnTo>
                    <a:lnTo>
                      <a:pt x="218987" y="87781"/>
                    </a:lnTo>
                    <a:close/>
                    <a:moveTo>
                      <a:pt x="231170" y="87781"/>
                    </a:moveTo>
                    <a:lnTo>
                      <a:pt x="231170" y="93717"/>
                    </a:lnTo>
                    <a:lnTo>
                      <a:pt x="225234" y="93717"/>
                    </a:lnTo>
                    <a:lnTo>
                      <a:pt x="225234" y="87781"/>
                    </a:lnTo>
                    <a:close/>
                    <a:moveTo>
                      <a:pt x="237417" y="87781"/>
                    </a:moveTo>
                    <a:lnTo>
                      <a:pt x="237417" y="93717"/>
                    </a:lnTo>
                    <a:lnTo>
                      <a:pt x="231481" y="93717"/>
                    </a:lnTo>
                    <a:lnTo>
                      <a:pt x="231481" y="87781"/>
                    </a:lnTo>
                    <a:close/>
                    <a:moveTo>
                      <a:pt x="243664" y="87781"/>
                    </a:moveTo>
                    <a:lnTo>
                      <a:pt x="243664" y="93717"/>
                    </a:lnTo>
                    <a:lnTo>
                      <a:pt x="237729" y="93717"/>
                    </a:lnTo>
                    <a:lnTo>
                      <a:pt x="237729" y="87781"/>
                    </a:lnTo>
                    <a:close/>
                    <a:moveTo>
                      <a:pt x="249911" y="87781"/>
                    </a:moveTo>
                    <a:lnTo>
                      <a:pt x="249911" y="93717"/>
                    </a:lnTo>
                    <a:lnTo>
                      <a:pt x="243977" y="93717"/>
                    </a:lnTo>
                    <a:lnTo>
                      <a:pt x="243977" y="87781"/>
                    </a:lnTo>
                    <a:close/>
                    <a:moveTo>
                      <a:pt x="256161" y="87781"/>
                    </a:moveTo>
                    <a:lnTo>
                      <a:pt x="256161" y="93717"/>
                    </a:lnTo>
                    <a:lnTo>
                      <a:pt x="250225" y="93717"/>
                    </a:lnTo>
                    <a:lnTo>
                      <a:pt x="250225" y="87781"/>
                    </a:lnTo>
                    <a:close/>
                    <a:moveTo>
                      <a:pt x="262409" y="87781"/>
                    </a:moveTo>
                    <a:lnTo>
                      <a:pt x="262409" y="93717"/>
                    </a:lnTo>
                    <a:lnTo>
                      <a:pt x="256474" y="93717"/>
                    </a:lnTo>
                    <a:lnTo>
                      <a:pt x="256474" y="87781"/>
                    </a:lnTo>
                    <a:close/>
                    <a:moveTo>
                      <a:pt x="268656" y="87781"/>
                    </a:moveTo>
                    <a:lnTo>
                      <a:pt x="268656" y="93717"/>
                    </a:lnTo>
                    <a:lnTo>
                      <a:pt x="262721" y="93717"/>
                    </a:lnTo>
                    <a:lnTo>
                      <a:pt x="262721" y="87781"/>
                    </a:lnTo>
                    <a:close/>
                    <a:moveTo>
                      <a:pt x="274904" y="87781"/>
                    </a:moveTo>
                    <a:lnTo>
                      <a:pt x="274904" y="93717"/>
                    </a:lnTo>
                    <a:lnTo>
                      <a:pt x="268968" y="93717"/>
                    </a:lnTo>
                    <a:lnTo>
                      <a:pt x="268968" y="87781"/>
                    </a:lnTo>
                    <a:close/>
                    <a:moveTo>
                      <a:pt x="6251" y="94028"/>
                    </a:moveTo>
                    <a:lnTo>
                      <a:pt x="6251" y="99964"/>
                    </a:lnTo>
                    <a:lnTo>
                      <a:pt x="315" y="99964"/>
                    </a:lnTo>
                    <a:lnTo>
                      <a:pt x="315" y="94028"/>
                    </a:lnTo>
                    <a:close/>
                    <a:moveTo>
                      <a:pt x="12498" y="94028"/>
                    </a:moveTo>
                    <a:lnTo>
                      <a:pt x="12498" y="99964"/>
                    </a:lnTo>
                    <a:lnTo>
                      <a:pt x="6562" y="99964"/>
                    </a:lnTo>
                    <a:lnTo>
                      <a:pt x="6562" y="94028"/>
                    </a:lnTo>
                    <a:close/>
                    <a:moveTo>
                      <a:pt x="18745" y="94028"/>
                    </a:moveTo>
                    <a:lnTo>
                      <a:pt x="18745" y="99964"/>
                    </a:lnTo>
                    <a:lnTo>
                      <a:pt x="12810" y="99964"/>
                    </a:lnTo>
                    <a:lnTo>
                      <a:pt x="12810" y="94028"/>
                    </a:lnTo>
                    <a:close/>
                    <a:moveTo>
                      <a:pt x="24992" y="94028"/>
                    </a:moveTo>
                    <a:lnTo>
                      <a:pt x="24992" y="99964"/>
                    </a:lnTo>
                    <a:lnTo>
                      <a:pt x="19058" y="99964"/>
                    </a:lnTo>
                    <a:lnTo>
                      <a:pt x="19058" y="94028"/>
                    </a:lnTo>
                    <a:close/>
                    <a:moveTo>
                      <a:pt x="31242" y="94028"/>
                    </a:moveTo>
                    <a:lnTo>
                      <a:pt x="31242" y="99964"/>
                    </a:lnTo>
                    <a:lnTo>
                      <a:pt x="25305" y="99964"/>
                    </a:lnTo>
                    <a:lnTo>
                      <a:pt x="25305" y="94028"/>
                    </a:lnTo>
                    <a:close/>
                    <a:moveTo>
                      <a:pt x="37489" y="94028"/>
                    </a:moveTo>
                    <a:lnTo>
                      <a:pt x="37489" y="99964"/>
                    </a:lnTo>
                    <a:lnTo>
                      <a:pt x="31553" y="99964"/>
                    </a:lnTo>
                    <a:lnTo>
                      <a:pt x="31553" y="94028"/>
                    </a:lnTo>
                    <a:close/>
                    <a:moveTo>
                      <a:pt x="43737" y="94028"/>
                    </a:moveTo>
                    <a:lnTo>
                      <a:pt x="43737" y="99964"/>
                    </a:lnTo>
                    <a:lnTo>
                      <a:pt x="37802" y="99964"/>
                    </a:lnTo>
                    <a:lnTo>
                      <a:pt x="37802" y="94028"/>
                    </a:lnTo>
                    <a:close/>
                    <a:moveTo>
                      <a:pt x="49985" y="94028"/>
                    </a:moveTo>
                    <a:lnTo>
                      <a:pt x="49985" y="99964"/>
                    </a:lnTo>
                    <a:lnTo>
                      <a:pt x="44049" y="99964"/>
                    </a:lnTo>
                    <a:lnTo>
                      <a:pt x="44049" y="94028"/>
                    </a:lnTo>
                    <a:close/>
                    <a:moveTo>
                      <a:pt x="56232" y="94028"/>
                    </a:moveTo>
                    <a:lnTo>
                      <a:pt x="56232" y="99964"/>
                    </a:lnTo>
                    <a:lnTo>
                      <a:pt x="50296" y="99964"/>
                    </a:lnTo>
                    <a:lnTo>
                      <a:pt x="50296" y="94028"/>
                    </a:lnTo>
                    <a:close/>
                    <a:moveTo>
                      <a:pt x="62480" y="94028"/>
                    </a:moveTo>
                    <a:lnTo>
                      <a:pt x="62480" y="99964"/>
                    </a:lnTo>
                    <a:lnTo>
                      <a:pt x="56545" y="99964"/>
                    </a:lnTo>
                    <a:lnTo>
                      <a:pt x="56545" y="94028"/>
                    </a:lnTo>
                    <a:close/>
                    <a:moveTo>
                      <a:pt x="68727" y="94028"/>
                    </a:moveTo>
                    <a:lnTo>
                      <a:pt x="68727" y="99964"/>
                    </a:lnTo>
                    <a:lnTo>
                      <a:pt x="62792" y="99964"/>
                    </a:lnTo>
                    <a:lnTo>
                      <a:pt x="62792" y="94028"/>
                    </a:lnTo>
                    <a:close/>
                    <a:moveTo>
                      <a:pt x="74975" y="94028"/>
                    </a:moveTo>
                    <a:lnTo>
                      <a:pt x="74975" y="99964"/>
                    </a:lnTo>
                    <a:lnTo>
                      <a:pt x="69039" y="99964"/>
                    </a:lnTo>
                    <a:lnTo>
                      <a:pt x="69039" y="94028"/>
                    </a:lnTo>
                    <a:close/>
                    <a:moveTo>
                      <a:pt x="81223" y="94028"/>
                    </a:moveTo>
                    <a:lnTo>
                      <a:pt x="81223" y="99964"/>
                    </a:lnTo>
                    <a:lnTo>
                      <a:pt x="75286" y="99964"/>
                    </a:lnTo>
                    <a:lnTo>
                      <a:pt x="75286" y="94028"/>
                    </a:lnTo>
                    <a:close/>
                    <a:moveTo>
                      <a:pt x="87470" y="94028"/>
                    </a:moveTo>
                    <a:lnTo>
                      <a:pt x="87470" y="99964"/>
                    </a:lnTo>
                    <a:lnTo>
                      <a:pt x="81535" y="99964"/>
                    </a:lnTo>
                    <a:lnTo>
                      <a:pt x="81535" y="94028"/>
                    </a:lnTo>
                    <a:close/>
                    <a:moveTo>
                      <a:pt x="93718" y="94028"/>
                    </a:moveTo>
                    <a:lnTo>
                      <a:pt x="93718" y="99964"/>
                    </a:lnTo>
                    <a:lnTo>
                      <a:pt x="87784" y="99964"/>
                    </a:lnTo>
                    <a:lnTo>
                      <a:pt x="87784" y="94028"/>
                    </a:lnTo>
                    <a:close/>
                    <a:moveTo>
                      <a:pt x="99967" y="94028"/>
                    </a:moveTo>
                    <a:lnTo>
                      <a:pt x="99967" y="99964"/>
                    </a:lnTo>
                    <a:lnTo>
                      <a:pt x="94031" y="99964"/>
                    </a:lnTo>
                    <a:lnTo>
                      <a:pt x="94031" y="94028"/>
                    </a:lnTo>
                    <a:close/>
                    <a:moveTo>
                      <a:pt x="106214" y="94029"/>
                    </a:moveTo>
                    <a:lnTo>
                      <a:pt x="106214" y="99964"/>
                    </a:lnTo>
                    <a:lnTo>
                      <a:pt x="100278" y="99964"/>
                    </a:lnTo>
                    <a:lnTo>
                      <a:pt x="100278" y="94029"/>
                    </a:lnTo>
                    <a:close/>
                    <a:moveTo>
                      <a:pt x="112461" y="94029"/>
                    </a:moveTo>
                    <a:lnTo>
                      <a:pt x="112461" y="99964"/>
                    </a:lnTo>
                    <a:lnTo>
                      <a:pt x="106527" y="99964"/>
                    </a:lnTo>
                    <a:lnTo>
                      <a:pt x="106527" y="94029"/>
                    </a:lnTo>
                    <a:close/>
                    <a:moveTo>
                      <a:pt x="118710" y="94029"/>
                    </a:moveTo>
                    <a:lnTo>
                      <a:pt x="118710" y="99964"/>
                    </a:lnTo>
                    <a:lnTo>
                      <a:pt x="112774" y="99964"/>
                    </a:lnTo>
                    <a:lnTo>
                      <a:pt x="112774" y="94029"/>
                    </a:lnTo>
                    <a:close/>
                    <a:moveTo>
                      <a:pt x="124957" y="94029"/>
                    </a:moveTo>
                    <a:lnTo>
                      <a:pt x="124957" y="99964"/>
                    </a:lnTo>
                    <a:lnTo>
                      <a:pt x="119021" y="99964"/>
                    </a:lnTo>
                    <a:lnTo>
                      <a:pt x="119021" y="94029"/>
                    </a:lnTo>
                    <a:close/>
                    <a:moveTo>
                      <a:pt x="131204" y="94029"/>
                    </a:moveTo>
                    <a:lnTo>
                      <a:pt x="131204" y="99964"/>
                    </a:lnTo>
                    <a:lnTo>
                      <a:pt x="125270" y="99964"/>
                    </a:lnTo>
                    <a:lnTo>
                      <a:pt x="125270" y="94029"/>
                    </a:lnTo>
                    <a:close/>
                    <a:moveTo>
                      <a:pt x="137451" y="94029"/>
                    </a:moveTo>
                    <a:lnTo>
                      <a:pt x="137451" y="99964"/>
                    </a:lnTo>
                    <a:lnTo>
                      <a:pt x="131517" y="99964"/>
                    </a:lnTo>
                    <a:lnTo>
                      <a:pt x="131517" y="94029"/>
                    </a:lnTo>
                    <a:close/>
                    <a:moveTo>
                      <a:pt x="143702" y="94029"/>
                    </a:moveTo>
                    <a:lnTo>
                      <a:pt x="143702" y="99964"/>
                    </a:lnTo>
                    <a:lnTo>
                      <a:pt x="137766" y="99964"/>
                    </a:lnTo>
                    <a:lnTo>
                      <a:pt x="137766" y="94029"/>
                    </a:lnTo>
                    <a:close/>
                    <a:moveTo>
                      <a:pt x="149949" y="94029"/>
                    </a:moveTo>
                    <a:lnTo>
                      <a:pt x="149949" y="99964"/>
                    </a:lnTo>
                    <a:lnTo>
                      <a:pt x="144015" y="99964"/>
                    </a:lnTo>
                    <a:lnTo>
                      <a:pt x="144015" y="94029"/>
                    </a:lnTo>
                    <a:close/>
                    <a:moveTo>
                      <a:pt x="156196" y="94029"/>
                    </a:moveTo>
                    <a:lnTo>
                      <a:pt x="156196" y="99964"/>
                    </a:lnTo>
                    <a:lnTo>
                      <a:pt x="150262" y="99964"/>
                    </a:lnTo>
                    <a:lnTo>
                      <a:pt x="150262" y="94029"/>
                    </a:lnTo>
                    <a:close/>
                    <a:moveTo>
                      <a:pt x="162445" y="94028"/>
                    </a:moveTo>
                    <a:lnTo>
                      <a:pt x="162445" y="99964"/>
                    </a:lnTo>
                    <a:lnTo>
                      <a:pt x="156509" y="99964"/>
                    </a:lnTo>
                    <a:lnTo>
                      <a:pt x="156509" y="94028"/>
                    </a:lnTo>
                    <a:close/>
                    <a:moveTo>
                      <a:pt x="168692" y="94028"/>
                    </a:moveTo>
                    <a:lnTo>
                      <a:pt x="168692" y="99964"/>
                    </a:lnTo>
                    <a:lnTo>
                      <a:pt x="162756" y="99964"/>
                    </a:lnTo>
                    <a:lnTo>
                      <a:pt x="162756" y="94028"/>
                    </a:lnTo>
                    <a:close/>
                    <a:moveTo>
                      <a:pt x="174939" y="94028"/>
                    </a:moveTo>
                    <a:lnTo>
                      <a:pt x="174939" y="99964"/>
                    </a:lnTo>
                    <a:lnTo>
                      <a:pt x="169005" y="99964"/>
                    </a:lnTo>
                    <a:lnTo>
                      <a:pt x="169005" y="94028"/>
                    </a:lnTo>
                    <a:close/>
                    <a:moveTo>
                      <a:pt x="181186" y="94028"/>
                    </a:moveTo>
                    <a:lnTo>
                      <a:pt x="181186" y="99964"/>
                    </a:lnTo>
                    <a:lnTo>
                      <a:pt x="175252" y="99964"/>
                    </a:lnTo>
                    <a:lnTo>
                      <a:pt x="175252" y="94028"/>
                    </a:lnTo>
                    <a:close/>
                    <a:moveTo>
                      <a:pt x="187435" y="94028"/>
                    </a:moveTo>
                    <a:lnTo>
                      <a:pt x="187435" y="99964"/>
                    </a:lnTo>
                    <a:lnTo>
                      <a:pt x="181499" y="99964"/>
                    </a:lnTo>
                    <a:lnTo>
                      <a:pt x="181499" y="94028"/>
                    </a:lnTo>
                    <a:close/>
                    <a:moveTo>
                      <a:pt x="193684" y="94028"/>
                    </a:moveTo>
                    <a:lnTo>
                      <a:pt x="193684" y="99964"/>
                    </a:lnTo>
                    <a:lnTo>
                      <a:pt x="187749" y="99964"/>
                    </a:lnTo>
                    <a:lnTo>
                      <a:pt x="187749" y="94028"/>
                    </a:lnTo>
                    <a:close/>
                    <a:moveTo>
                      <a:pt x="199931" y="94028"/>
                    </a:moveTo>
                    <a:lnTo>
                      <a:pt x="199931" y="99964"/>
                    </a:lnTo>
                    <a:lnTo>
                      <a:pt x="193996" y="99964"/>
                    </a:lnTo>
                    <a:lnTo>
                      <a:pt x="193996" y="94028"/>
                    </a:lnTo>
                    <a:close/>
                    <a:moveTo>
                      <a:pt x="206180" y="94028"/>
                    </a:moveTo>
                    <a:lnTo>
                      <a:pt x="206180" y="99964"/>
                    </a:lnTo>
                    <a:lnTo>
                      <a:pt x="200244" y="99964"/>
                    </a:lnTo>
                    <a:lnTo>
                      <a:pt x="200244" y="94028"/>
                    </a:lnTo>
                    <a:close/>
                    <a:moveTo>
                      <a:pt x="212427" y="94028"/>
                    </a:moveTo>
                    <a:lnTo>
                      <a:pt x="212427" y="99964"/>
                    </a:lnTo>
                    <a:lnTo>
                      <a:pt x="206491" y="99964"/>
                    </a:lnTo>
                    <a:lnTo>
                      <a:pt x="206491" y="94028"/>
                    </a:lnTo>
                    <a:close/>
                    <a:moveTo>
                      <a:pt x="218674" y="94028"/>
                    </a:moveTo>
                    <a:lnTo>
                      <a:pt x="218674" y="99964"/>
                    </a:lnTo>
                    <a:lnTo>
                      <a:pt x="212739" y="99964"/>
                    </a:lnTo>
                    <a:lnTo>
                      <a:pt x="212739" y="94028"/>
                    </a:lnTo>
                    <a:close/>
                    <a:moveTo>
                      <a:pt x="224921" y="94029"/>
                    </a:moveTo>
                    <a:lnTo>
                      <a:pt x="224921" y="99964"/>
                    </a:lnTo>
                    <a:lnTo>
                      <a:pt x="218987" y="99964"/>
                    </a:lnTo>
                    <a:lnTo>
                      <a:pt x="218987" y="94029"/>
                    </a:lnTo>
                    <a:close/>
                    <a:moveTo>
                      <a:pt x="231170" y="94029"/>
                    </a:moveTo>
                    <a:lnTo>
                      <a:pt x="231170" y="99964"/>
                    </a:lnTo>
                    <a:lnTo>
                      <a:pt x="225234" y="99964"/>
                    </a:lnTo>
                    <a:lnTo>
                      <a:pt x="225234" y="94029"/>
                    </a:lnTo>
                    <a:close/>
                    <a:moveTo>
                      <a:pt x="237417" y="94029"/>
                    </a:moveTo>
                    <a:lnTo>
                      <a:pt x="237417" y="99964"/>
                    </a:lnTo>
                    <a:lnTo>
                      <a:pt x="231481" y="99964"/>
                    </a:lnTo>
                    <a:lnTo>
                      <a:pt x="231481" y="94029"/>
                    </a:lnTo>
                    <a:close/>
                    <a:moveTo>
                      <a:pt x="243664" y="94029"/>
                    </a:moveTo>
                    <a:lnTo>
                      <a:pt x="243664" y="99964"/>
                    </a:lnTo>
                    <a:lnTo>
                      <a:pt x="237729" y="99964"/>
                    </a:lnTo>
                    <a:lnTo>
                      <a:pt x="237729" y="94029"/>
                    </a:lnTo>
                    <a:close/>
                    <a:moveTo>
                      <a:pt x="249911" y="94029"/>
                    </a:moveTo>
                    <a:lnTo>
                      <a:pt x="249911" y="99964"/>
                    </a:lnTo>
                    <a:lnTo>
                      <a:pt x="243977" y="99964"/>
                    </a:lnTo>
                    <a:lnTo>
                      <a:pt x="243977" y="94029"/>
                    </a:lnTo>
                    <a:close/>
                    <a:moveTo>
                      <a:pt x="256161" y="94029"/>
                    </a:moveTo>
                    <a:lnTo>
                      <a:pt x="256161" y="99964"/>
                    </a:lnTo>
                    <a:lnTo>
                      <a:pt x="250225" y="99964"/>
                    </a:lnTo>
                    <a:lnTo>
                      <a:pt x="250225" y="94029"/>
                    </a:lnTo>
                    <a:close/>
                    <a:moveTo>
                      <a:pt x="262409" y="94029"/>
                    </a:moveTo>
                    <a:lnTo>
                      <a:pt x="262409" y="99964"/>
                    </a:lnTo>
                    <a:lnTo>
                      <a:pt x="256474" y="99964"/>
                    </a:lnTo>
                    <a:lnTo>
                      <a:pt x="256474" y="94029"/>
                    </a:lnTo>
                    <a:close/>
                    <a:moveTo>
                      <a:pt x="268656" y="94029"/>
                    </a:moveTo>
                    <a:lnTo>
                      <a:pt x="268656" y="99964"/>
                    </a:lnTo>
                    <a:lnTo>
                      <a:pt x="262721" y="99964"/>
                    </a:lnTo>
                    <a:lnTo>
                      <a:pt x="262721" y="94029"/>
                    </a:lnTo>
                    <a:close/>
                    <a:moveTo>
                      <a:pt x="274904" y="94029"/>
                    </a:moveTo>
                    <a:lnTo>
                      <a:pt x="274904" y="99964"/>
                    </a:lnTo>
                    <a:lnTo>
                      <a:pt x="268968" y="99964"/>
                    </a:lnTo>
                    <a:lnTo>
                      <a:pt x="268968" y="94029"/>
                    </a:lnTo>
                    <a:close/>
                    <a:moveTo>
                      <a:pt x="6251" y="100276"/>
                    </a:moveTo>
                    <a:lnTo>
                      <a:pt x="6251" y="106211"/>
                    </a:lnTo>
                    <a:lnTo>
                      <a:pt x="315" y="106211"/>
                    </a:lnTo>
                    <a:lnTo>
                      <a:pt x="315" y="100276"/>
                    </a:lnTo>
                    <a:close/>
                    <a:moveTo>
                      <a:pt x="12498" y="100276"/>
                    </a:moveTo>
                    <a:lnTo>
                      <a:pt x="12498" y="106211"/>
                    </a:lnTo>
                    <a:lnTo>
                      <a:pt x="6562" y="106211"/>
                    </a:lnTo>
                    <a:lnTo>
                      <a:pt x="6562" y="100276"/>
                    </a:lnTo>
                    <a:close/>
                    <a:moveTo>
                      <a:pt x="18745" y="100276"/>
                    </a:moveTo>
                    <a:lnTo>
                      <a:pt x="18745" y="106211"/>
                    </a:lnTo>
                    <a:lnTo>
                      <a:pt x="12810" y="106211"/>
                    </a:lnTo>
                    <a:lnTo>
                      <a:pt x="12810" y="100276"/>
                    </a:lnTo>
                    <a:close/>
                    <a:moveTo>
                      <a:pt x="24992" y="100276"/>
                    </a:moveTo>
                    <a:lnTo>
                      <a:pt x="24992" y="106211"/>
                    </a:lnTo>
                    <a:lnTo>
                      <a:pt x="19058" y="106211"/>
                    </a:lnTo>
                    <a:lnTo>
                      <a:pt x="19058" y="100276"/>
                    </a:lnTo>
                    <a:close/>
                    <a:moveTo>
                      <a:pt x="31242" y="100276"/>
                    </a:moveTo>
                    <a:lnTo>
                      <a:pt x="31242" y="106211"/>
                    </a:lnTo>
                    <a:lnTo>
                      <a:pt x="25305" y="106211"/>
                    </a:lnTo>
                    <a:lnTo>
                      <a:pt x="25305" y="100276"/>
                    </a:lnTo>
                    <a:close/>
                    <a:moveTo>
                      <a:pt x="37489" y="100276"/>
                    </a:moveTo>
                    <a:lnTo>
                      <a:pt x="37489" y="106211"/>
                    </a:lnTo>
                    <a:lnTo>
                      <a:pt x="31553" y="106211"/>
                    </a:lnTo>
                    <a:lnTo>
                      <a:pt x="31553" y="100276"/>
                    </a:lnTo>
                    <a:close/>
                    <a:moveTo>
                      <a:pt x="43737" y="100276"/>
                    </a:moveTo>
                    <a:lnTo>
                      <a:pt x="43737" y="106211"/>
                    </a:lnTo>
                    <a:lnTo>
                      <a:pt x="37802" y="106211"/>
                    </a:lnTo>
                    <a:lnTo>
                      <a:pt x="37802" y="100276"/>
                    </a:lnTo>
                    <a:close/>
                    <a:moveTo>
                      <a:pt x="49985" y="100276"/>
                    </a:moveTo>
                    <a:lnTo>
                      <a:pt x="49985" y="106211"/>
                    </a:lnTo>
                    <a:lnTo>
                      <a:pt x="44049" y="106211"/>
                    </a:lnTo>
                    <a:lnTo>
                      <a:pt x="44049" y="100276"/>
                    </a:lnTo>
                    <a:close/>
                    <a:moveTo>
                      <a:pt x="56232" y="100276"/>
                    </a:moveTo>
                    <a:lnTo>
                      <a:pt x="56232" y="106211"/>
                    </a:lnTo>
                    <a:lnTo>
                      <a:pt x="50296" y="106211"/>
                    </a:lnTo>
                    <a:lnTo>
                      <a:pt x="50296" y="100276"/>
                    </a:lnTo>
                    <a:close/>
                    <a:moveTo>
                      <a:pt x="62480" y="100276"/>
                    </a:moveTo>
                    <a:lnTo>
                      <a:pt x="62480" y="106211"/>
                    </a:lnTo>
                    <a:lnTo>
                      <a:pt x="56545" y="106211"/>
                    </a:lnTo>
                    <a:lnTo>
                      <a:pt x="56545" y="100276"/>
                    </a:lnTo>
                    <a:close/>
                    <a:moveTo>
                      <a:pt x="68727" y="100276"/>
                    </a:moveTo>
                    <a:lnTo>
                      <a:pt x="68727" y="106211"/>
                    </a:lnTo>
                    <a:lnTo>
                      <a:pt x="62792" y="106211"/>
                    </a:lnTo>
                    <a:lnTo>
                      <a:pt x="62792" y="100276"/>
                    </a:lnTo>
                    <a:close/>
                    <a:moveTo>
                      <a:pt x="74975" y="100276"/>
                    </a:moveTo>
                    <a:lnTo>
                      <a:pt x="74975" y="106211"/>
                    </a:lnTo>
                    <a:lnTo>
                      <a:pt x="69039" y="106211"/>
                    </a:lnTo>
                    <a:lnTo>
                      <a:pt x="69039" y="100276"/>
                    </a:lnTo>
                    <a:close/>
                    <a:moveTo>
                      <a:pt x="81223" y="100276"/>
                    </a:moveTo>
                    <a:lnTo>
                      <a:pt x="81223" y="106211"/>
                    </a:lnTo>
                    <a:lnTo>
                      <a:pt x="75286" y="106211"/>
                    </a:lnTo>
                    <a:lnTo>
                      <a:pt x="75286" y="100276"/>
                    </a:lnTo>
                    <a:close/>
                    <a:moveTo>
                      <a:pt x="87470" y="100276"/>
                    </a:moveTo>
                    <a:lnTo>
                      <a:pt x="87470" y="106211"/>
                    </a:lnTo>
                    <a:lnTo>
                      <a:pt x="81535" y="106211"/>
                    </a:lnTo>
                    <a:lnTo>
                      <a:pt x="81535" y="100276"/>
                    </a:lnTo>
                    <a:close/>
                    <a:moveTo>
                      <a:pt x="93718" y="100276"/>
                    </a:moveTo>
                    <a:lnTo>
                      <a:pt x="93718" y="106211"/>
                    </a:lnTo>
                    <a:lnTo>
                      <a:pt x="87784" y="106211"/>
                    </a:lnTo>
                    <a:lnTo>
                      <a:pt x="87784" y="100276"/>
                    </a:lnTo>
                    <a:close/>
                    <a:moveTo>
                      <a:pt x="99967" y="100276"/>
                    </a:moveTo>
                    <a:lnTo>
                      <a:pt x="99967" y="106211"/>
                    </a:lnTo>
                    <a:lnTo>
                      <a:pt x="94031" y="106211"/>
                    </a:lnTo>
                    <a:lnTo>
                      <a:pt x="94031" y="100276"/>
                    </a:lnTo>
                    <a:close/>
                    <a:moveTo>
                      <a:pt x="106214" y="100276"/>
                    </a:moveTo>
                    <a:lnTo>
                      <a:pt x="106214" y="106211"/>
                    </a:lnTo>
                    <a:lnTo>
                      <a:pt x="100278" y="106211"/>
                    </a:lnTo>
                    <a:lnTo>
                      <a:pt x="100278" y="100276"/>
                    </a:lnTo>
                    <a:close/>
                    <a:moveTo>
                      <a:pt x="112461" y="100276"/>
                    </a:moveTo>
                    <a:lnTo>
                      <a:pt x="112461" y="106211"/>
                    </a:lnTo>
                    <a:lnTo>
                      <a:pt x="106527" y="106211"/>
                    </a:lnTo>
                    <a:lnTo>
                      <a:pt x="106527" y="100276"/>
                    </a:lnTo>
                    <a:close/>
                    <a:moveTo>
                      <a:pt x="118710" y="100276"/>
                    </a:moveTo>
                    <a:lnTo>
                      <a:pt x="118710" y="106211"/>
                    </a:lnTo>
                    <a:lnTo>
                      <a:pt x="112774" y="106211"/>
                    </a:lnTo>
                    <a:lnTo>
                      <a:pt x="112774" y="100276"/>
                    </a:lnTo>
                    <a:close/>
                    <a:moveTo>
                      <a:pt x="124957" y="100276"/>
                    </a:moveTo>
                    <a:lnTo>
                      <a:pt x="124957" y="106211"/>
                    </a:lnTo>
                    <a:lnTo>
                      <a:pt x="119021" y="106211"/>
                    </a:lnTo>
                    <a:lnTo>
                      <a:pt x="119021" y="100276"/>
                    </a:lnTo>
                    <a:close/>
                    <a:moveTo>
                      <a:pt x="131204" y="100276"/>
                    </a:moveTo>
                    <a:lnTo>
                      <a:pt x="131204" y="106211"/>
                    </a:lnTo>
                    <a:lnTo>
                      <a:pt x="125270" y="106211"/>
                    </a:lnTo>
                    <a:lnTo>
                      <a:pt x="125270" y="100276"/>
                    </a:lnTo>
                    <a:close/>
                    <a:moveTo>
                      <a:pt x="137451" y="100276"/>
                    </a:moveTo>
                    <a:lnTo>
                      <a:pt x="137451" y="106211"/>
                    </a:lnTo>
                    <a:lnTo>
                      <a:pt x="131517" y="106211"/>
                    </a:lnTo>
                    <a:lnTo>
                      <a:pt x="131517" y="100276"/>
                    </a:lnTo>
                    <a:close/>
                    <a:moveTo>
                      <a:pt x="143702" y="100276"/>
                    </a:moveTo>
                    <a:lnTo>
                      <a:pt x="143702" y="106211"/>
                    </a:lnTo>
                    <a:lnTo>
                      <a:pt x="137766" y="106211"/>
                    </a:lnTo>
                    <a:lnTo>
                      <a:pt x="137766" y="100276"/>
                    </a:lnTo>
                    <a:close/>
                    <a:moveTo>
                      <a:pt x="149949" y="100276"/>
                    </a:moveTo>
                    <a:lnTo>
                      <a:pt x="149949" y="106211"/>
                    </a:lnTo>
                    <a:lnTo>
                      <a:pt x="144015" y="106211"/>
                    </a:lnTo>
                    <a:lnTo>
                      <a:pt x="144015" y="100276"/>
                    </a:lnTo>
                    <a:close/>
                    <a:moveTo>
                      <a:pt x="156196" y="100276"/>
                    </a:moveTo>
                    <a:lnTo>
                      <a:pt x="156196" y="106211"/>
                    </a:lnTo>
                    <a:lnTo>
                      <a:pt x="150262" y="106211"/>
                    </a:lnTo>
                    <a:lnTo>
                      <a:pt x="150262" y="100276"/>
                    </a:lnTo>
                    <a:close/>
                    <a:moveTo>
                      <a:pt x="162445" y="100276"/>
                    </a:moveTo>
                    <a:lnTo>
                      <a:pt x="162445" y="106211"/>
                    </a:lnTo>
                    <a:lnTo>
                      <a:pt x="156509" y="106211"/>
                    </a:lnTo>
                    <a:lnTo>
                      <a:pt x="156509" y="100276"/>
                    </a:lnTo>
                    <a:close/>
                    <a:moveTo>
                      <a:pt x="168692" y="100276"/>
                    </a:moveTo>
                    <a:lnTo>
                      <a:pt x="168692" y="106211"/>
                    </a:lnTo>
                    <a:lnTo>
                      <a:pt x="162756" y="106211"/>
                    </a:lnTo>
                    <a:lnTo>
                      <a:pt x="162756" y="100276"/>
                    </a:lnTo>
                    <a:close/>
                    <a:moveTo>
                      <a:pt x="174939" y="100276"/>
                    </a:moveTo>
                    <a:lnTo>
                      <a:pt x="174939" y="106211"/>
                    </a:lnTo>
                    <a:lnTo>
                      <a:pt x="169005" y="106211"/>
                    </a:lnTo>
                    <a:lnTo>
                      <a:pt x="169005" y="100276"/>
                    </a:lnTo>
                    <a:close/>
                    <a:moveTo>
                      <a:pt x="181186" y="100276"/>
                    </a:moveTo>
                    <a:lnTo>
                      <a:pt x="181186" y="106211"/>
                    </a:lnTo>
                    <a:lnTo>
                      <a:pt x="175252" y="106211"/>
                    </a:lnTo>
                    <a:lnTo>
                      <a:pt x="175252" y="100276"/>
                    </a:lnTo>
                    <a:close/>
                    <a:moveTo>
                      <a:pt x="187435" y="100276"/>
                    </a:moveTo>
                    <a:lnTo>
                      <a:pt x="187435" y="106211"/>
                    </a:lnTo>
                    <a:lnTo>
                      <a:pt x="181499" y="106211"/>
                    </a:lnTo>
                    <a:lnTo>
                      <a:pt x="181499" y="100276"/>
                    </a:lnTo>
                    <a:close/>
                    <a:moveTo>
                      <a:pt x="193684" y="100276"/>
                    </a:moveTo>
                    <a:lnTo>
                      <a:pt x="193684" y="106211"/>
                    </a:lnTo>
                    <a:lnTo>
                      <a:pt x="187749" y="106211"/>
                    </a:lnTo>
                    <a:lnTo>
                      <a:pt x="187749" y="100276"/>
                    </a:lnTo>
                    <a:close/>
                    <a:moveTo>
                      <a:pt x="199931" y="100276"/>
                    </a:moveTo>
                    <a:lnTo>
                      <a:pt x="199931" y="106211"/>
                    </a:lnTo>
                    <a:lnTo>
                      <a:pt x="193996" y="106211"/>
                    </a:lnTo>
                    <a:lnTo>
                      <a:pt x="193996" y="100276"/>
                    </a:lnTo>
                    <a:close/>
                    <a:moveTo>
                      <a:pt x="206180" y="100276"/>
                    </a:moveTo>
                    <a:lnTo>
                      <a:pt x="206180" y="106211"/>
                    </a:lnTo>
                    <a:lnTo>
                      <a:pt x="200244" y="106211"/>
                    </a:lnTo>
                    <a:lnTo>
                      <a:pt x="200244" y="100276"/>
                    </a:lnTo>
                    <a:close/>
                    <a:moveTo>
                      <a:pt x="212427" y="100276"/>
                    </a:moveTo>
                    <a:lnTo>
                      <a:pt x="212427" y="106211"/>
                    </a:lnTo>
                    <a:lnTo>
                      <a:pt x="206491" y="106211"/>
                    </a:lnTo>
                    <a:lnTo>
                      <a:pt x="206491" y="100276"/>
                    </a:lnTo>
                    <a:close/>
                    <a:moveTo>
                      <a:pt x="218674" y="100276"/>
                    </a:moveTo>
                    <a:lnTo>
                      <a:pt x="218674" y="106211"/>
                    </a:lnTo>
                    <a:lnTo>
                      <a:pt x="212739" y="106211"/>
                    </a:lnTo>
                    <a:lnTo>
                      <a:pt x="212739" y="100276"/>
                    </a:lnTo>
                    <a:close/>
                    <a:moveTo>
                      <a:pt x="224921" y="100276"/>
                    </a:moveTo>
                    <a:lnTo>
                      <a:pt x="224921" y="106211"/>
                    </a:lnTo>
                    <a:lnTo>
                      <a:pt x="218987" y="106211"/>
                    </a:lnTo>
                    <a:lnTo>
                      <a:pt x="218987" y="100276"/>
                    </a:lnTo>
                    <a:close/>
                    <a:moveTo>
                      <a:pt x="231170" y="100276"/>
                    </a:moveTo>
                    <a:lnTo>
                      <a:pt x="231170" y="106211"/>
                    </a:lnTo>
                    <a:lnTo>
                      <a:pt x="225234" y="106211"/>
                    </a:lnTo>
                    <a:lnTo>
                      <a:pt x="225234" y="100276"/>
                    </a:lnTo>
                    <a:close/>
                    <a:moveTo>
                      <a:pt x="237417" y="100276"/>
                    </a:moveTo>
                    <a:lnTo>
                      <a:pt x="237417" y="106211"/>
                    </a:lnTo>
                    <a:lnTo>
                      <a:pt x="231481" y="106211"/>
                    </a:lnTo>
                    <a:lnTo>
                      <a:pt x="231481" y="100276"/>
                    </a:lnTo>
                    <a:close/>
                    <a:moveTo>
                      <a:pt x="243664" y="100276"/>
                    </a:moveTo>
                    <a:lnTo>
                      <a:pt x="243664" y="106211"/>
                    </a:lnTo>
                    <a:lnTo>
                      <a:pt x="237729" y="106211"/>
                    </a:lnTo>
                    <a:lnTo>
                      <a:pt x="237729" y="100276"/>
                    </a:lnTo>
                    <a:close/>
                    <a:moveTo>
                      <a:pt x="249911" y="100276"/>
                    </a:moveTo>
                    <a:lnTo>
                      <a:pt x="249911" y="106211"/>
                    </a:lnTo>
                    <a:lnTo>
                      <a:pt x="243977" y="106211"/>
                    </a:lnTo>
                    <a:lnTo>
                      <a:pt x="243977" y="100276"/>
                    </a:lnTo>
                    <a:close/>
                    <a:moveTo>
                      <a:pt x="256161" y="100276"/>
                    </a:moveTo>
                    <a:lnTo>
                      <a:pt x="256161" y="106211"/>
                    </a:lnTo>
                    <a:lnTo>
                      <a:pt x="250225" y="106211"/>
                    </a:lnTo>
                    <a:lnTo>
                      <a:pt x="250225" y="100276"/>
                    </a:lnTo>
                    <a:close/>
                    <a:moveTo>
                      <a:pt x="262409" y="100276"/>
                    </a:moveTo>
                    <a:lnTo>
                      <a:pt x="262409" y="106211"/>
                    </a:lnTo>
                    <a:lnTo>
                      <a:pt x="256474" y="106211"/>
                    </a:lnTo>
                    <a:lnTo>
                      <a:pt x="256474" y="100276"/>
                    </a:lnTo>
                    <a:close/>
                    <a:moveTo>
                      <a:pt x="268656" y="100276"/>
                    </a:moveTo>
                    <a:lnTo>
                      <a:pt x="268656" y="106211"/>
                    </a:lnTo>
                    <a:lnTo>
                      <a:pt x="262721" y="106211"/>
                    </a:lnTo>
                    <a:lnTo>
                      <a:pt x="262721" y="100276"/>
                    </a:lnTo>
                    <a:close/>
                    <a:moveTo>
                      <a:pt x="274904" y="100276"/>
                    </a:moveTo>
                    <a:lnTo>
                      <a:pt x="274904" y="106211"/>
                    </a:lnTo>
                    <a:lnTo>
                      <a:pt x="268968" y="106211"/>
                    </a:lnTo>
                    <a:lnTo>
                      <a:pt x="268968" y="100276"/>
                    </a:lnTo>
                    <a:close/>
                    <a:moveTo>
                      <a:pt x="6251" y="106523"/>
                    </a:moveTo>
                    <a:lnTo>
                      <a:pt x="6251" y="112460"/>
                    </a:lnTo>
                    <a:lnTo>
                      <a:pt x="315" y="112460"/>
                    </a:lnTo>
                    <a:lnTo>
                      <a:pt x="315" y="106523"/>
                    </a:lnTo>
                    <a:close/>
                    <a:moveTo>
                      <a:pt x="12498" y="106523"/>
                    </a:moveTo>
                    <a:lnTo>
                      <a:pt x="12498" y="112460"/>
                    </a:lnTo>
                    <a:lnTo>
                      <a:pt x="6562" y="112460"/>
                    </a:lnTo>
                    <a:lnTo>
                      <a:pt x="6562" y="106523"/>
                    </a:lnTo>
                    <a:close/>
                    <a:moveTo>
                      <a:pt x="18745" y="106523"/>
                    </a:moveTo>
                    <a:lnTo>
                      <a:pt x="18745" y="112460"/>
                    </a:lnTo>
                    <a:lnTo>
                      <a:pt x="12810" y="112460"/>
                    </a:lnTo>
                    <a:lnTo>
                      <a:pt x="12810" y="106523"/>
                    </a:lnTo>
                    <a:close/>
                    <a:moveTo>
                      <a:pt x="24992" y="106523"/>
                    </a:moveTo>
                    <a:lnTo>
                      <a:pt x="24992" y="112460"/>
                    </a:lnTo>
                    <a:lnTo>
                      <a:pt x="19058" y="112460"/>
                    </a:lnTo>
                    <a:lnTo>
                      <a:pt x="19058" y="106523"/>
                    </a:lnTo>
                    <a:close/>
                    <a:moveTo>
                      <a:pt x="31242" y="106523"/>
                    </a:moveTo>
                    <a:lnTo>
                      <a:pt x="31242" y="112460"/>
                    </a:lnTo>
                    <a:lnTo>
                      <a:pt x="25305" y="112460"/>
                    </a:lnTo>
                    <a:lnTo>
                      <a:pt x="25305" y="106523"/>
                    </a:lnTo>
                    <a:close/>
                    <a:moveTo>
                      <a:pt x="37489" y="106523"/>
                    </a:moveTo>
                    <a:lnTo>
                      <a:pt x="37489" y="112460"/>
                    </a:lnTo>
                    <a:lnTo>
                      <a:pt x="31553" y="112460"/>
                    </a:lnTo>
                    <a:lnTo>
                      <a:pt x="31553" y="106523"/>
                    </a:lnTo>
                    <a:close/>
                    <a:moveTo>
                      <a:pt x="43737" y="106523"/>
                    </a:moveTo>
                    <a:lnTo>
                      <a:pt x="43737" y="112460"/>
                    </a:lnTo>
                    <a:lnTo>
                      <a:pt x="37802" y="112460"/>
                    </a:lnTo>
                    <a:lnTo>
                      <a:pt x="37802" y="106523"/>
                    </a:lnTo>
                    <a:close/>
                    <a:moveTo>
                      <a:pt x="49985" y="106523"/>
                    </a:moveTo>
                    <a:lnTo>
                      <a:pt x="49985" y="112460"/>
                    </a:lnTo>
                    <a:lnTo>
                      <a:pt x="44049" y="112460"/>
                    </a:lnTo>
                    <a:lnTo>
                      <a:pt x="44049" y="106523"/>
                    </a:lnTo>
                    <a:close/>
                    <a:moveTo>
                      <a:pt x="56232" y="106523"/>
                    </a:moveTo>
                    <a:lnTo>
                      <a:pt x="56232" y="112460"/>
                    </a:lnTo>
                    <a:lnTo>
                      <a:pt x="50296" y="112460"/>
                    </a:lnTo>
                    <a:lnTo>
                      <a:pt x="50296" y="106523"/>
                    </a:lnTo>
                    <a:close/>
                    <a:moveTo>
                      <a:pt x="62480" y="106523"/>
                    </a:moveTo>
                    <a:lnTo>
                      <a:pt x="62480" y="112460"/>
                    </a:lnTo>
                    <a:lnTo>
                      <a:pt x="56545" y="112460"/>
                    </a:lnTo>
                    <a:lnTo>
                      <a:pt x="56545" y="106523"/>
                    </a:lnTo>
                    <a:close/>
                    <a:moveTo>
                      <a:pt x="68727" y="106523"/>
                    </a:moveTo>
                    <a:lnTo>
                      <a:pt x="68727" y="112460"/>
                    </a:lnTo>
                    <a:lnTo>
                      <a:pt x="62792" y="112460"/>
                    </a:lnTo>
                    <a:lnTo>
                      <a:pt x="62792" y="106523"/>
                    </a:lnTo>
                    <a:close/>
                    <a:moveTo>
                      <a:pt x="74975" y="106523"/>
                    </a:moveTo>
                    <a:lnTo>
                      <a:pt x="74975" y="112460"/>
                    </a:lnTo>
                    <a:lnTo>
                      <a:pt x="69039" y="112460"/>
                    </a:lnTo>
                    <a:lnTo>
                      <a:pt x="69039" y="106523"/>
                    </a:lnTo>
                    <a:close/>
                    <a:moveTo>
                      <a:pt x="81223" y="106523"/>
                    </a:moveTo>
                    <a:lnTo>
                      <a:pt x="81223" y="112460"/>
                    </a:lnTo>
                    <a:lnTo>
                      <a:pt x="75286" y="112460"/>
                    </a:lnTo>
                    <a:lnTo>
                      <a:pt x="75286" y="106523"/>
                    </a:lnTo>
                    <a:close/>
                    <a:moveTo>
                      <a:pt x="87470" y="106523"/>
                    </a:moveTo>
                    <a:lnTo>
                      <a:pt x="87470" y="112460"/>
                    </a:lnTo>
                    <a:lnTo>
                      <a:pt x="81535" y="112460"/>
                    </a:lnTo>
                    <a:lnTo>
                      <a:pt x="81535" y="106523"/>
                    </a:lnTo>
                    <a:close/>
                    <a:moveTo>
                      <a:pt x="93718" y="106523"/>
                    </a:moveTo>
                    <a:lnTo>
                      <a:pt x="93718" y="112460"/>
                    </a:lnTo>
                    <a:lnTo>
                      <a:pt x="87784" y="112460"/>
                    </a:lnTo>
                    <a:lnTo>
                      <a:pt x="87784" y="106523"/>
                    </a:lnTo>
                    <a:close/>
                    <a:moveTo>
                      <a:pt x="99967" y="106523"/>
                    </a:moveTo>
                    <a:lnTo>
                      <a:pt x="99967" y="112460"/>
                    </a:lnTo>
                    <a:lnTo>
                      <a:pt x="94031" y="112460"/>
                    </a:lnTo>
                    <a:lnTo>
                      <a:pt x="94031" y="106523"/>
                    </a:lnTo>
                    <a:close/>
                    <a:moveTo>
                      <a:pt x="106214" y="106523"/>
                    </a:moveTo>
                    <a:lnTo>
                      <a:pt x="106214" y="112460"/>
                    </a:lnTo>
                    <a:lnTo>
                      <a:pt x="100278" y="112460"/>
                    </a:lnTo>
                    <a:lnTo>
                      <a:pt x="100278" y="106523"/>
                    </a:lnTo>
                    <a:close/>
                    <a:moveTo>
                      <a:pt x="112461" y="106523"/>
                    </a:moveTo>
                    <a:lnTo>
                      <a:pt x="112461" y="112460"/>
                    </a:lnTo>
                    <a:lnTo>
                      <a:pt x="106527" y="112460"/>
                    </a:lnTo>
                    <a:lnTo>
                      <a:pt x="106527" y="106523"/>
                    </a:lnTo>
                    <a:close/>
                    <a:moveTo>
                      <a:pt x="118710" y="106523"/>
                    </a:moveTo>
                    <a:lnTo>
                      <a:pt x="118710" y="112460"/>
                    </a:lnTo>
                    <a:lnTo>
                      <a:pt x="112774" y="112460"/>
                    </a:lnTo>
                    <a:lnTo>
                      <a:pt x="112774" y="106523"/>
                    </a:lnTo>
                    <a:close/>
                    <a:moveTo>
                      <a:pt x="124957" y="106523"/>
                    </a:moveTo>
                    <a:lnTo>
                      <a:pt x="124957" y="112460"/>
                    </a:lnTo>
                    <a:lnTo>
                      <a:pt x="119021" y="112460"/>
                    </a:lnTo>
                    <a:lnTo>
                      <a:pt x="119021" y="106523"/>
                    </a:lnTo>
                    <a:close/>
                    <a:moveTo>
                      <a:pt x="131204" y="106523"/>
                    </a:moveTo>
                    <a:lnTo>
                      <a:pt x="131204" y="112460"/>
                    </a:lnTo>
                    <a:lnTo>
                      <a:pt x="125270" y="112460"/>
                    </a:lnTo>
                    <a:lnTo>
                      <a:pt x="125270" y="106523"/>
                    </a:lnTo>
                    <a:close/>
                    <a:moveTo>
                      <a:pt x="137451" y="106523"/>
                    </a:moveTo>
                    <a:lnTo>
                      <a:pt x="137451" y="112460"/>
                    </a:lnTo>
                    <a:lnTo>
                      <a:pt x="131517" y="112460"/>
                    </a:lnTo>
                    <a:lnTo>
                      <a:pt x="131517" y="106523"/>
                    </a:lnTo>
                    <a:close/>
                    <a:moveTo>
                      <a:pt x="143702" y="106523"/>
                    </a:moveTo>
                    <a:lnTo>
                      <a:pt x="143702" y="112460"/>
                    </a:lnTo>
                    <a:lnTo>
                      <a:pt x="137766" y="112460"/>
                    </a:lnTo>
                    <a:lnTo>
                      <a:pt x="137766" y="106523"/>
                    </a:lnTo>
                    <a:close/>
                    <a:moveTo>
                      <a:pt x="149949" y="106523"/>
                    </a:moveTo>
                    <a:lnTo>
                      <a:pt x="149949" y="112460"/>
                    </a:lnTo>
                    <a:lnTo>
                      <a:pt x="144015" y="112460"/>
                    </a:lnTo>
                    <a:lnTo>
                      <a:pt x="144015" y="106523"/>
                    </a:lnTo>
                    <a:close/>
                    <a:moveTo>
                      <a:pt x="156196" y="106523"/>
                    </a:moveTo>
                    <a:lnTo>
                      <a:pt x="156196" y="112460"/>
                    </a:lnTo>
                    <a:lnTo>
                      <a:pt x="150262" y="112460"/>
                    </a:lnTo>
                    <a:lnTo>
                      <a:pt x="150262" y="106523"/>
                    </a:lnTo>
                    <a:close/>
                    <a:moveTo>
                      <a:pt x="162445" y="106523"/>
                    </a:moveTo>
                    <a:lnTo>
                      <a:pt x="162445" y="112460"/>
                    </a:lnTo>
                    <a:lnTo>
                      <a:pt x="156509" y="112460"/>
                    </a:lnTo>
                    <a:lnTo>
                      <a:pt x="156509" y="106523"/>
                    </a:lnTo>
                    <a:close/>
                    <a:moveTo>
                      <a:pt x="168692" y="106523"/>
                    </a:moveTo>
                    <a:lnTo>
                      <a:pt x="168692" y="112460"/>
                    </a:lnTo>
                    <a:lnTo>
                      <a:pt x="162756" y="112460"/>
                    </a:lnTo>
                    <a:lnTo>
                      <a:pt x="162756" y="106523"/>
                    </a:lnTo>
                    <a:close/>
                    <a:moveTo>
                      <a:pt x="174939" y="106523"/>
                    </a:moveTo>
                    <a:lnTo>
                      <a:pt x="174939" y="112460"/>
                    </a:lnTo>
                    <a:lnTo>
                      <a:pt x="169005" y="112460"/>
                    </a:lnTo>
                    <a:lnTo>
                      <a:pt x="169005" y="106523"/>
                    </a:lnTo>
                    <a:close/>
                    <a:moveTo>
                      <a:pt x="181186" y="106523"/>
                    </a:moveTo>
                    <a:lnTo>
                      <a:pt x="181186" y="112460"/>
                    </a:lnTo>
                    <a:lnTo>
                      <a:pt x="175252" y="112460"/>
                    </a:lnTo>
                    <a:lnTo>
                      <a:pt x="175252" y="106523"/>
                    </a:lnTo>
                    <a:close/>
                    <a:moveTo>
                      <a:pt x="187435" y="106523"/>
                    </a:moveTo>
                    <a:lnTo>
                      <a:pt x="187435" y="112460"/>
                    </a:lnTo>
                    <a:lnTo>
                      <a:pt x="181499" y="112460"/>
                    </a:lnTo>
                    <a:lnTo>
                      <a:pt x="181499" y="106523"/>
                    </a:lnTo>
                    <a:close/>
                    <a:moveTo>
                      <a:pt x="193684" y="106523"/>
                    </a:moveTo>
                    <a:lnTo>
                      <a:pt x="193684" y="112460"/>
                    </a:lnTo>
                    <a:lnTo>
                      <a:pt x="187749" y="112460"/>
                    </a:lnTo>
                    <a:lnTo>
                      <a:pt x="187749" y="106523"/>
                    </a:lnTo>
                    <a:close/>
                    <a:moveTo>
                      <a:pt x="199931" y="106523"/>
                    </a:moveTo>
                    <a:lnTo>
                      <a:pt x="199931" y="112460"/>
                    </a:lnTo>
                    <a:lnTo>
                      <a:pt x="193996" y="112460"/>
                    </a:lnTo>
                    <a:lnTo>
                      <a:pt x="193996" y="106523"/>
                    </a:lnTo>
                    <a:close/>
                    <a:moveTo>
                      <a:pt x="206180" y="106523"/>
                    </a:moveTo>
                    <a:lnTo>
                      <a:pt x="206180" y="112460"/>
                    </a:lnTo>
                    <a:lnTo>
                      <a:pt x="200244" y="112460"/>
                    </a:lnTo>
                    <a:lnTo>
                      <a:pt x="200244" y="106523"/>
                    </a:lnTo>
                    <a:close/>
                    <a:moveTo>
                      <a:pt x="212427" y="106523"/>
                    </a:moveTo>
                    <a:lnTo>
                      <a:pt x="212427" y="112460"/>
                    </a:lnTo>
                    <a:lnTo>
                      <a:pt x="206491" y="112460"/>
                    </a:lnTo>
                    <a:lnTo>
                      <a:pt x="206491" y="106523"/>
                    </a:lnTo>
                    <a:close/>
                    <a:moveTo>
                      <a:pt x="218674" y="106523"/>
                    </a:moveTo>
                    <a:lnTo>
                      <a:pt x="218674" y="112460"/>
                    </a:lnTo>
                    <a:lnTo>
                      <a:pt x="212739" y="112460"/>
                    </a:lnTo>
                    <a:lnTo>
                      <a:pt x="212739" y="106523"/>
                    </a:lnTo>
                    <a:close/>
                    <a:moveTo>
                      <a:pt x="224921" y="106523"/>
                    </a:moveTo>
                    <a:lnTo>
                      <a:pt x="224921" y="112460"/>
                    </a:lnTo>
                    <a:lnTo>
                      <a:pt x="218987" y="112460"/>
                    </a:lnTo>
                    <a:lnTo>
                      <a:pt x="218987" y="106523"/>
                    </a:lnTo>
                    <a:close/>
                    <a:moveTo>
                      <a:pt x="231170" y="106523"/>
                    </a:moveTo>
                    <a:lnTo>
                      <a:pt x="231170" y="112460"/>
                    </a:lnTo>
                    <a:lnTo>
                      <a:pt x="225234" y="112460"/>
                    </a:lnTo>
                    <a:lnTo>
                      <a:pt x="225234" y="106523"/>
                    </a:lnTo>
                    <a:close/>
                    <a:moveTo>
                      <a:pt x="237417" y="106523"/>
                    </a:moveTo>
                    <a:lnTo>
                      <a:pt x="237417" y="112460"/>
                    </a:lnTo>
                    <a:lnTo>
                      <a:pt x="231481" y="112460"/>
                    </a:lnTo>
                    <a:lnTo>
                      <a:pt x="231481" y="106523"/>
                    </a:lnTo>
                    <a:close/>
                    <a:moveTo>
                      <a:pt x="243664" y="106523"/>
                    </a:moveTo>
                    <a:lnTo>
                      <a:pt x="243664" y="112460"/>
                    </a:lnTo>
                    <a:lnTo>
                      <a:pt x="237729" y="112460"/>
                    </a:lnTo>
                    <a:lnTo>
                      <a:pt x="237729" y="106523"/>
                    </a:lnTo>
                    <a:close/>
                    <a:moveTo>
                      <a:pt x="249911" y="106523"/>
                    </a:moveTo>
                    <a:lnTo>
                      <a:pt x="249911" y="112460"/>
                    </a:lnTo>
                    <a:lnTo>
                      <a:pt x="243977" y="112460"/>
                    </a:lnTo>
                    <a:lnTo>
                      <a:pt x="243977" y="106523"/>
                    </a:lnTo>
                    <a:close/>
                    <a:moveTo>
                      <a:pt x="256161" y="106523"/>
                    </a:moveTo>
                    <a:lnTo>
                      <a:pt x="256161" y="112460"/>
                    </a:lnTo>
                    <a:lnTo>
                      <a:pt x="250225" y="112460"/>
                    </a:lnTo>
                    <a:lnTo>
                      <a:pt x="250225" y="106523"/>
                    </a:lnTo>
                    <a:close/>
                    <a:moveTo>
                      <a:pt x="262409" y="106523"/>
                    </a:moveTo>
                    <a:lnTo>
                      <a:pt x="262409" y="112460"/>
                    </a:lnTo>
                    <a:lnTo>
                      <a:pt x="256474" y="112460"/>
                    </a:lnTo>
                    <a:lnTo>
                      <a:pt x="256474" y="106523"/>
                    </a:lnTo>
                    <a:close/>
                    <a:moveTo>
                      <a:pt x="268656" y="106523"/>
                    </a:moveTo>
                    <a:lnTo>
                      <a:pt x="268656" y="112460"/>
                    </a:lnTo>
                    <a:lnTo>
                      <a:pt x="262721" y="112460"/>
                    </a:lnTo>
                    <a:lnTo>
                      <a:pt x="262721" y="106523"/>
                    </a:lnTo>
                    <a:close/>
                    <a:moveTo>
                      <a:pt x="274904" y="106523"/>
                    </a:moveTo>
                    <a:lnTo>
                      <a:pt x="274904" y="112460"/>
                    </a:lnTo>
                    <a:lnTo>
                      <a:pt x="268968" y="112460"/>
                    </a:lnTo>
                    <a:lnTo>
                      <a:pt x="268968" y="106523"/>
                    </a:lnTo>
                    <a:close/>
                    <a:moveTo>
                      <a:pt x="6251" y="112771"/>
                    </a:moveTo>
                    <a:lnTo>
                      <a:pt x="6251" y="118707"/>
                    </a:lnTo>
                    <a:lnTo>
                      <a:pt x="315" y="118707"/>
                    </a:lnTo>
                    <a:lnTo>
                      <a:pt x="315" y="112771"/>
                    </a:lnTo>
                    <a:close/>
                    <a:moveTo>
                      <a:pt x="12498" y="112771"/>
                    </a:moveTo>
                    <a:lnTo>
                      <a:pt x="12498" y="118707"/>
                    </a:lnTo>
                    <a:lnTo>
                      <a:pt x="6562" y="118707"/>
                    </a:lnTo>
                    <a:lnTo>
                      <a:pt x="6562" y="112771"/>
                    </a:lnTo>
                    <a:close/>
                    <a:moveTo>
                      <a:pt x="18745" y="112771"/>
                    </a:moveTo>
                    <a:lnTo>
                      <a:pt x="18745" y="118707"/>
                    </a:lnTo>
                    <a:lnTo>
                      <a:pt x="12810" y="118707"/>
                    </a:lnTo>
                    <a:lnTo>
                      <a:pt x="12810" y="112771"/>
                    </a:lnTo>
                    <a:close/>
                    <a:moveTo>
                      <a:pt x="24992" y="112771"/>
                    </a:moveTo>
                    <a:lnTo>
                      <a:pt x="24992" y="118707"/>
                    </a:lnTo>
                    <a:lnTo>
                      <a:pt x="19058" y="118707"/>
                    </a:lnTo>
                    <a:lnTo>
                      <a:pt x="19058" y="112771"/>
                    </a:lnTo>
                    <a:close/>
                    <a:moveTo>
                      <a:pt x="31242" y="112771"/>
                    </a:moveTo>
                    <a:lnTo>
                      <a:pt x="31242" y="118707"/>
                    </a:lnTo>
                    <a:lnTo>
                      <a:pt x="25305" y="118707"/>
                    </a:lnTo>
                    <a:lnTo>
                      <a:pt x="25305" y="112771"/>
                    </a:lnTo>
                    <a:close/>
                    <a:moveTo>
                      <a:pt x="37489" y="112771"/>
                    </a:moveTo>
                    <a:lnTo>
                      <a:pt x="37489" y="118707"/>
                    </a:lnTo>
                    <a:lnTo>
                      <a:pt x="31553" y="118707"/>
                    </a:lnTo>
                    <a:lnTo>
                      <a:pt x="31553" y="112771"/>
                    </a:lnTo>
                    <a:close/>
                    <a:moveTo>
                      <a:pt x="43737" y="112771"/>
                    </a:moveTo>
                    <a:lnTo>
                      <a:pt x="43737" y="118707"/>
                    </a:lnTo>
                    <a:lnTo>
                      <a:pt x="37802" y="118707"/>
                    </a:lnTo>
                    <a:lnTo>
                      <a:pt x="37802" y="112771"/>
                    </a:lnTo>
                    <a:close/>
                    <a:moveTo>
                      <a:pt x="49985" y="112771"/>
                    </a:moveTo>
                    <a:lnTo>
                      <a:pt x="49985" y="118707"/>
                    </a:lnTo>
                    <a:lnTo>
                      <a:pt x="44049" y="118707"/>
                    </a:lnTo>
                    <a:lnTo>
                      <a:pt x="44049" y="112771"/>
                    </a:lnTo>
                    <a:close/>
                    <a:moveTo>
                      <a:pt x="56232" y="112771"/>
                    </a:moveTo>
                    <a:lnTo>
                      <a:pt x="56232" y="118707"/>
                    </a:lnTo>
                    <a:lnTo>
                      <a:pt x="50296" y="118707"/>
                    </a:lnTo>
                    <a:lnTo>
                      <a:pt x="50296" y="112771"/>
                    </a:lnTo>
                    <a:close/>
                    <a:moveTo>
                      <a:pt x="62480" y="112771"/>
                    </a:moveTo>
                    <a:lnTo>
                      <a:pt x="62480" y="118707"/>
                    </a:lnTo>
                    <a:lnTo>
                      <a:pt x="56545" y="118707"/>
                    </a:lnTo>
                    <a:lnTo>
                      <a:pt x="56545" y="112771"/>
                    </a:lnTo>
                    <a:close/>
                    <a:moveTo>
                      <a:pt x="68727" y="112771"/>
                    </a:moveTo>
                    <a:lnTo>
                      <a:pt x="68727" y="118707"/>
                    </a:lnTo>
                    <a:lnTo>
                      <a:pt x="62792" y="118707"/>
                    </a:lnTo>
                    <a:lnTo>
                      <a:pt x="62792" y="112771"/>
                    </a:lnTo>
                    <a:close/>
                    <a:moveTo>
                      <a:pt x="74975" y="112771"/>
                    </a:moveTo>
                    <a:lnTo>
                      <a:pt x="74975" y="118707"/>
                    </a:lnTo>
                    <a:lnTo>
                      <a:pt x="69039" y="118707"/>
                    </a:lnTo>
                    <a:lnTo>
                      <a:pt x="69039" y="112771"/>
                    </a:lnTo>
                    <a:close/>
                    <a:moveTo>
                      <a:pt x="81223" y="112771"/>
                    </a:moveTo>
                    <a:lnTo>
                      <a:pt x="81223" y="118707"/>
                    </a:lnTo>
                    <a:lnTo>
                      <a:pt x="75286" y="118707"/>
                    </a:lnTo>
                    <a:lnTo>
                      <a:pt x="75286" y="112771"/>
                    </a:lnTo>
                    <a:close/>
                    <a:moveTo>
                      <a:pt x="87470" y="112771"/>
                    </a:moveTo>
                    <a:lnTo>
                      <a:pt x="87470" y="118707"/>
                    </a:lnTo>
                    <a:lnTo>
                      <a:pt x="81535" y="118707"/>
                    </a:lnTo>
                    <a:lnTo>
                      <a:pt x="81535" y="112771"/>
                    </a:lnTo>
                    <a:close/>
                    <a:moveTo>
                      <a:pt x="93718" y="112771"/>
                    </a:moveTo>
                    <a:lnTo>
                      <a:pt x="93718" y="118707"/>
                    </a:lnTo>
                    <a:lnTo>
                      <a:pt x="87784" y="118707"/>
                    </a:lnTo>
                    <a:lnTo>
                      <a:pt x="87784" y="112771"/>
                    </a:lnTo>
                    <a:close/>
                    <a:moveTo>
                      <a:pt x="99967" y="112771"/>
                    </a:moveTo>
                    <a:lnTo>
                      <a:pt x="99967" y="118707"/>
                    </a:lnTo>
                    <a:lnTo>
                      <a:pt x="94031" y="118707"/>
                    </a:lnTo>
                    <a:lnTo>
                      <a:pt x="94031" y="112771"/>
                    </a:lnTo>
                    <a:close/>
                    <a:moveTo>
                      <a:pt x="106214" y="112771"/>
                    </a:moveTo>
                    <a:lnTo>
                      <a:pt x="106214" y="118707"/>
                    </a:lnTo>
                    <a:lnTo>
                      <a:pt x="100278" y="118707"/>
                    </a:lnTo>
                    <a:lnTo>
                      <a:pt x="100278" y="112771"/>
                    </a:lnTo>
                    <a:close/>
                    <a:moveTo>
                      <a:pt x="112461" y="112771"/>
                    </a:moveTo>
                    <a:lnTo>
                      <a:pt x="112461" y="118707"/>
                    </a:lnTo>
                    <a:lnTo>
                      <a:pt x="106527" y="118707"/>
                    </a:lnTo>
                    <a:lnTo>
                      <a:pt x="106527" y="112771"/>
                    </a:lnTo>
                    <a:close/>
                    <a:moveTo>
                      <a:pt x="118710" y="112771"/>
                    </a:moveTo>
                    <a:lnTo>
                      <a:pt x="118710" y="118707"/>
                    </a:lnTo>
                    <a:lnTo>
                      <a:pt x="112774" y="118707"/>
                    </a:lnTo>
                    <a:lnTo>
                      <a:pt x="112774" y="112771"/>
                    </a:lnTo>
                    <a:close/>
                    <a:moveTo>
                      <a:pt x="124957" y="112771"/>
                    </a:moveTo>
                    <a:lnTo>
                      <a:pt x="124957" y="118707"/>
                    </a:lnTo>
                    <a:lnTo>
                      <a:pt x="119021" y="118707"/>
                    </a:lnTo>
                    <a:lnTo>
                      <a:pt x="119021" y="112771"/>
                    </a:lnTo>
                    <a:close/>
                    <a:moveTo>
                      <a:pt x="131204" y="112771"/>
                    </a:moveTo>
                    <a:lnTo>
                      <a:pt x="131204" y="118707"/>
                    </a:lnTo>
                    <a:lnTo>
                      <a:pt x="125270" y="118707"/>
                    </a:lnTo>
                    <a:lnTo>
                      <a:pt x="125270" y="112771"/>
                    </a:lnTo>
                    <a:close/>
                    <a:moveTo>
                      <a:pt x="137451" y="112771"/>
                    </a:moveTo>
                    <a:lnTo>
                      <a:pt x="137451" y="118707"/>
                    </a:lnTo>
                    <a:lnTo>
                      <a:pt x="131517" y="118707"/>
                    </a:lnTo>
                    <a:lnTo>
                      <a:pt x="131517" y="112771"/>
                    </a:lnTo>
                    <a:close/>
                    <a:moveTo>
                      <a:pt x="143702" y="112771"/>
                    </a:moveTo>
                    <a:lnTo>
                      <a:pt x="143702" y="118707"/>
                    </a:lnTo>
                    <a:lnTo>
                      <a:pt x="137766" y="118707"/>
                    </a:lnTo>
                    <a:lnTo>
                      <a:pt x="137766" y="112771"/>
                    </a:lnTo>
                    <a:close/>
                    <a:moveTo>
                      <a:pt x="149949" y="112771"/>
                    </a:moveTo>
                    <a:lnTo>
                      <a:pt x="149949" y="118707"/>
                    </a:lnTo>
                    <a:lnTo>
                      <a:pt x="144015" y="118707"/>
                    </a:lnTo>
                    <a:lnTo>
                      <a:pt x="144015" y="112771"/>
                    </a:lnTo>
                    <a:close/>
                    <a:moveTo>
                      <a:pt x="156196" y="112771"/>
                    </a:moveTo>
                    <a:lnTo>
                      <a:pt x="156196" y="118707"/>
                    </a:lnTo>
                    <a:lnTo>
                      <a:pt x="150262" y="118707"/>
                    </a:lnTo>
                    <a:lnTo>
                      <a:pt x="150262" y="112771"/>
                    </a:lnTo>
                    <a:close/>
                    <a:moveTo>
                      <a:pt x="162445" y="112771"/>
                    </a:moveTo>
                    <a:lnTo>
                      <a:pt x="162445" y="118707"/>
                    </a:lnTo>
                    <a:lnTo>
                      <a:pt x="156509" y="118707"/>
                    </a:lnTo>
                    <a:lnTo>
                      <a:pt x="156509" y="112771"/>
                    </a:lnTo>
                    <a:close/>
                    <a:moveTo>
                      <a:pt x="168692" y="112771"/>
                    </a:moveTo>
                    <a:lnTo>
                      <a:pt x="168692" y="118707"/>
                    </a:lnTo>
                    <a:lnTo>
                      <a:pt x="162756" y="118707"/>
                    </a:lnTo>
                    <a:lnTo>
                      <a:pt x="162756" y="112771"/>
                    </a:lnTo>
                    <a:close/>
                    <a:moveTo>
                      <a:pt x="174939" y="112771"/>
                    </a:moveTo>
                    <a:lnTo>
                      <a:pt x="174939" y="118707"/>
                    </a:lnTo>
                    <a:lnTo>
                      <a:pt x="169005" y="118707"/>
                    </a:lnTo>
                    <a:lnTo>
                      <a:pt x="169005" y="112771"/>
                    </a:lnTo>
                    <a:close/>
                    <a:moveTo>
                      <a:pt x="181186" y="112771"/>
                    </a:moveTo>
                    <a:lnTo>
                      <a:pt x="181186" y="118707"/>
                    </a:lnTo>
                    <a:lnTo>
                      <a:pt x="175252" y="118707"/>
                    </a:lnTo>
                    <a:lnTo>
                      <a:pt x="175252" y="112771"/>
                    </a:lnTo>
                    <a:close/>
                    <a:moveTo>
                      <a:pt x="187435" y="112771"/>
                    </a:moveTo>
                    <a:lnTo>
                      <a:pt x="187435" y="118707"/>
                    </a:lnTo>
                    <a:lnTo>
                      <a:pt x="181499" y="118707"/>
                    </a:lnTo>
                    <a:lnTo>
                      <a:pt x="181499" y="112771"/>
                    </a:lnTo>
                    <a:close/>
                    <a:moveTo>
                      <a:pt x="193684" y="112771"/>
                    </a:moveTo>
                    <a:lnTo>
                      <a:pt x="193684" y="118707"/>
                    </a:lnTo>
                    <a:lnTo>
                      <a:pt x="187749" y="118707"/>
                    </a:lnTo>
                    <a:lnTo>
                      <a:pt x="187749" y="112771"/>
                    </a:lnTo>
                    <a:close/>
                    <a:moveTo>
                      <a:pt x="199931" y="112771"/>
                    </a:moveTo>
                    <a:lnTo>
                      <a:pt x="199931" y="118707"/>
                    </a:lnTo>
                    <a:lnTo>
                      <a:pt x="193996" y="118707"/>
                    </a:lnTo>
                    <a:lnTo>
                      <a:pt x="193996" y="112771"/>
                    </a:lnTo>
                    <a:close/>
                    <a:moveTo>
                      <a:pt x="206180" y="112771"/>
                    </a:moveTo>
                    <a:lnTo>
                      <a:pt x="206180" y="118707"/>
                    </a:lnTo>
                    <a:lnTo>
                      <a:pt x="200244" y="118707"/>
                    </a:lnTo>
                    <a:lnTo>
                      <a:pt x="200244" y="112771"/>
                    </a:lnTo>
                    <a:close/>
                    <a:moveTo>
                      <a:pt x="212427" y="112771"/>
                    </a:moveTo>
                    <a:lnTo>
                      <a:pt x="212427" y="118707"/>
                    </a:lnTo>
                    <a:lnTo>
                      <a:pt x="206491" y="118707"/>
                    </a:lnTo>
                    <a:lnTo>
                      <a:pt x="206491" y="112771"/>
                    </a:lnTo>
                    <a:close/>
                    <a:moveTo>
                      <a:pt x="218674" y="112771"/>
                    </a:moveTo>
                    <a:lnTo>
                      <a:pt x="218674" y="118707"/>
                    </a:lnTo>
                    <a:lnTo>
                      <a:pt x="212739" y="118707"/>
                    </a:lnTo>
                    <a:lnTo>
                      <a:pt x="212739" y="112771"/>
                    </a:lnTo>
                    <a:close/>
                    <a:moveTo>
                      <a:pt x="224921" y="112771"/>
                    </a:moveTo>
                    <a:lnTo>
                      <a:pt x="224921" y="118707"/>
                    </a:lnTo>
                    <a:lnTo>
                      <a:pt x="218987" y="118707"/>
                    </a:lnTo>
                    <a:lnTo>
                      <a:pt x="218987" y="112771"/>
                    </a:lnTo>
                    <a:close/>
                    <a:moveTo>
                      <a:pt x="231170" y="112771"/>
                    </a:moveTo>
                    <a:lnTo>
                      <a:pt x="231170" y="118707"/>
                    </a:lnTo>
                    <a:lnTo>
                      <a:pt x="225234" y="118707"/>
                    </a:lnTo>
                    <a:lnTo>
                      <a:pt x="225234" y="112771"/>
                    </a:lnTo>
                    <a:close/>
                    <a:moveTo>
                      <a:pt x="237417" y="112771"/>
                    </a:moveTo>
                    <a:lnTo>
                      <a:pt x="237417" y="118707"/>
                    </a:lnTo>
                    <a:lnTo>
                      <a:pt x="231481" y="118707"/>
                    </a:lnTo>
                    <a:lnTo>
                      <a:pt x="231481" y="112771"/>
                    </a:lnTo>
                    <a:close/>
                    <a:moveTo>
                      <a:pt x="243664" y="112771"/>
                    </a:moveTo>
                    <a:lnTo>
                      <a:pt x="243664" y="118707"/>
                    </a:lnTo>
                    <a:lnTo>
                      <a:pt x="237729" y="118707"/>
                    </a:lnTo>
                    <a:lnTo>
                      <a:pt x="237729" y="112771"/>
                    </a:lnTo>
                    <a:close/>
                    <a:moveTo>
                      <a:pt x="249911" y="112771"/>
                    </a:moveTo>
                    <a:lnTo>
                      <a:pt x="249911" y="118707"/>
                    </a:lnTo>
                    <a:lnTo>
                      <a:pt x="243977" y="118707"/>
                    </a:lnTo>
                    <a:lnTo>
                      <a:pt x="243977" y="112771"/>
                    </a:lnTo>
                    <a:close/>
                    <a:moveTo>
                      <a:pt x="256161" y="112771"/>
                    </a:moveTo>
                    <a:lnTo>
                      <a:pt x="256161" y="118707"/>
                    </a:lnTo>
                    <a:lnTo>
                      <a:pt x="250225" y="118707"/>
                    </a:lnTo>
                    <a:lnTo>
                      <a:pt x="250225" y="112771"/>
                    </a:lnTo>
                    <a:close/>
                    <a:moveTo>
                      <a:pt x="262409" y="112771"/>
                    </a:moveTo>
                    <a:lnTo>
                      <a:pt x="262409" y="118707"/>
                    </a:lnTo>
                    <a:lnTo>
                      <a:pt x="256474" y="118707"/>
                    </a:lnTo>
                    <a:lnTo>
                      <a:pt x="256474" y="112771"/>
                    </a:lnTo>
                    <a:close/>
                    <a:moveTo>
                      <a:pt x="268656" y="112771"/>
                    </a:moveTo>
                    <a:lnTo>
                      <a:pt x="268656" y="118707"/>
                    </a:lnTo>
                    <a:lnTo>
                      <a:pt x="262721" y="118707"/>
                    </a:lnTo>
                    <a:lnTo>
                      <a:pt x="262721" y="112771"/>
                    </a:lnTo>
                    <a:close/>
                    <a:moveTo>
                      <a:pt x="274904" y="112771"/>
                    </a:moveTo>
                    <a:lnTo>
                      <a:pt x="274904" y="118707"/>
                    </a:lnTo>
                    <a:lnTo>
                      <a:pt x="268968" y="118707"/>
                    </a:lnTo>
                    <a:lnTo>
                      <a:pt x="268968" y="112771"/>
                    </a:lnTo>
                    <a:close/>
                    <a:moveTo>
                      <a:pt x="6251" y="119019"/>
                    </a:moveTo>
                    <a:lnTo>
                      <a:pt x="6251" y="124954"/>
                    </a:lnTo>
                    <a:lnTo>
                      <a:pt x="315" y="124954"/>
                    </a:lnTo>
                    <a:lnTo>
                      <a:pt x="315" y="119019"/>
                    </a:lnTo>
                    <a:close/>
                    <a:moveTo>
                      <a:pt x="12498" y="119019"/>
                    </a:moveTo>
                    <a:lnTo>
                      <a:pt x="12498" y="124954"/>
                    </a:lnTo>
                    <a:lnTo>
                      <a:pt x="6562" y="124954"/>
                    </a:lnTo>
                    <a:lnTo>
                      <a:pt x="6562" y="119019"/>
                    </a:lnTo>
                    <a:close/>
                    <a:moveTo>
                      <a:pt x="18745" y="119019"/>
                    </a:moveTo>
                    <a:lnTo>
                      <a:pt x="18745" y="124954"/>
                    </a:lnTo>
                    <a:lnTo>
                      <a:pt x="12810" y="124954"/>
                    </a:lnTo>
                    <a:lnTo>
                      <a:pt x="12810" y="119019"/>
                    </a:lnTo>
                    <a:close/>
                    <a:moveTo>
                      <a:pt x="24992" y="119019"/>
                    </a:moveTo>
                    <a:lnTo>
                      <a:pt x="24992" y="124954"/>
                    </a:lnTo>
                    <a:lnTo>
                      <a:pt x="19058" y="124954"/>
                    </a:lnTo>
                    <a:lnTo>
                      <a:pt x="19058" y="119019"/>
                    </a:lnTo>
                    <a:close/>
                    <a:moveTo>
                      <a:pt x="31242" y="119019"/>
                    </a:moveTo>
                    <a:lnTo>
                      <a:pt x="31242" y="124954"/>
                    </a:lnTo>
                    <a:lnTo>
                      <a:pt x="25305" y="124954"/>
                    </a:lnTo>
                    <a:lnTo>
                      <a:pt x="25305" y="119019"/>
                    </a:lnTo>
                    <a:close/>
                    <a:moveTo>
                      <a:pt x="37489" y="119019"/>
                    </a:moveTo>
                    <a:lnTo>
                      <a:pt x="37489" y="124954"/>
                    </a:lnTo>
                    <a:lnTo>
                      <a:pt x="31553" y="124954"/>
                    </a:lnTo>
                    <a:lnTo>
                      <a:pt x="31553" y="119019"/>
                    </a:lnTo>
                    <a:close/>
                    <a:moveTo>
                      <a:pt x="43737" y="119019"/>
                    </a:moveTo>
                    <a:lnTo>
                      <a:pt x="43737" y="124954"/>
                    </a:lnTo>
                    <a:lnTo>
                      <a:pt x="37802" y="124954"/>
                    </a:lnTo>
                    <a:lnTo>
                      <a:pt x="37802" y="119019"/>
                    </a:lnTo>
                    <a:close/>
                    <a:moveTo>
                      <a:pt x="49985" y="119019"/>
                    </a:moveTo>
                    <a:lnTo>
                      <a:pt x="49985" y="124954"/>
                    </a:lnTo>
                    <a:lnTo>
                      <a:pt x="44049" y="124954"/>
                    </a:lnTo>
                    <a:lnTo>
                      <a:pt x="44049" y="119019"/>
                    </a:lnTo>
                    <a:close/>
                    <a:moveTo>
                      <a:pt x="56232" y="119019"/>
                    </a:moveTo>
                    <a:lnTo>
                      <a:pt x="56232" y="124954"/>
                    </a:lnTo>
                    <a:lnTo>
                      <a:pt x="50296" y="124954"/>
                    </a:lnTo>
                    <a:lnTo>
                      <a:pt x="50296" y="119019"/>
                    </a:lnTo>
                    <a:close/>
                    <a:moveTo>
                      <a:pt x="62480" y="119019"/>
                    </a:moveTo>
                    <a:lnTo>
                      <a:pt x="62480" y="124954"/>
                    </a:lnTo>
                    <a:lnTo>
                      <a:pt x="56545" y="124954"/>
                    </a:lnTo>
                    <a:lnTo>
                      <a:pt x="56545" y="119019"/>
                    </a:lnTo>
                    <a:close/>
                    <a:moveTo>
                      <a:pt x="68727" y="119019"/>
                    </a:moveTo>
                    <a:lnTo>
                      <a:pt x="68727" y="124954"/>
                    </a:lnTo>
                    <a:lnTo>
                      <a:pt x="62792" y="124954"/>
                    </a:lnTo>
                    <a:lnTo>
                      <a:pt x="62792" y="119019"/>
                    </a:lnTo>
                    <a:close/>
                    <a:moveTo>
                      <a:pt x="74975" y="119019"/>
                    </a:moveTo>
                    <a:lnTo>
                      <a:pt x="74975" y="124954"/>
                    </a:lnTo>
                    <a:lnTo>
                      <a:pt x="69039" y="124954"/>
                    </a:lnTo>
                    <a:lnTo>
                      <a:pt x="69039" y="119019"/>
                    </a:lnTo>
                    <a:close/>
                    <a:moveTo>
                      <a:pt x="81223" y="119019"/>
                    </a:moveTo>
                    <a:lnTo>
                      <a:pt x="81223" y="124954"/>
                    </a:lnTo>
                    <a:lnTo>
                      <a:pt x="75286" y="124954"/>
                    </a:lnTo>
                    <a:lnTo>
                      <a:pt x="75286" y="119019"/>
                    </a:lnTo>
                    <a:close/>
                    <a:moveTo>
                      <a:pt x="87470" y="119019"/>
                    </a:moveTo>
                    <a:lnTo>
                      <a:pt x="87470" y="124954"/>
                    </a:lnTo>
                    <a:lnTo>
                      <a:pt x="81535" y="124954"/>
                    </a:lnTo>
                    <a:lnTo>
                      <a:pt x="81535" y="119019"/>
                    </a:lnTo>
                    <a:close/>
                    <a:moveTo>
                      <a:pt x="93718" y="119019"/>
                    </a:moveTo>
                    <a:lnTo>
                      <a:pt x="93718" y="124954"/>
                    </a:lnTo>
                    <a:lnTo>
                      <a:pt x="87784" y="124954"/>
                    </a:lnTo>
                    <a:lnTo>
                      <a:pt x="87784" y="119019"/>
                    </a:lnTo>
                    <a:close/>
                    <a:moveTo>
                      <a:pt x="99967" y="119019"/>
                    </a:moveTo>
                    <a:lnTo>
                      <a:pt x="99967" y="124954"/>
                    </a:lnTo>
                    <a:lnTo>
                      <a:pt x="94031" y="124954"/>
                    </a:lnTo>
                    <a:lnTo>
                      <a:pt x="94031" y="119019"/>
                    </a:lnTo>
                    <a:close/>
                    <a:moveTo>
                      <a:pt x="106214" y="119019"/>
                    </a:moveTo>
                    <a:lnTo>
                      <a:pt x="106214" y="124954"/>
                    </a:lnTo>
                    <a:lnTo>
                      <a:pt x="100278" y="124954"/>
                    </a:lnTo>
                    <a:lnTo>
                      <a:pt x="100278" y="119019"/>
                    </a:lnTo>
                    <a:close/>
                    <a:moveTo>
                      <a:pt x="112461" y="119019"/>
                    </a:moveTo>
                    <a:lnTo>
                      <a:pt x="112461" y="124954"/>
                    </a:lnTo>
                    <a:lnTo>
                      <a:pt x="106527" y="124954"/>
                    </a:lnTo>
                    <a:lnTo>
                      <a:pt x="106527" y="119019"/>
                    </a:lnTo>
                    <a:close/>
                    <a:moveTo>
                      <a:pt x="118710" y="119019"/>
                    </a:moveTo>
                    <a:lnTo>
                      <a:pt x="118710" y="124954"/>
                    </a:lnTo>
                    <a:lnTo>
                      <a:pt x="112774" y="124954"/>
                    </a:lnTo>
                    <a:lnTo>
                      <a:pt x="112774" y="119019"/>
                    </a:lnTo>
                    <a:close/>
                    <a:moveTo>
                      <a:pt x="124957" y="119019"/>
                    </a:moveTo>
                    <a:lnTo>
                      <a:pt x="124957" y="124954"/>
                    </a:lnTo>
                    <a:lnTo>
                      <a:pt x="119021" y="124954"/>
                    </a:lnTo>
                    <a:lnTo>
                      <a:pt x="119021" y="119019"/>
                    </a:lnTo>
                    <a:close/>
                    <a:moveTo>
                      <a:pt x="131204" y="119019"/>
                    </a:moveTo>
                    <a:lnTo>
                      <a:pt x="131204" y="124954"/>
                    </a:lnTo>
                    <a:lnTo>
                      <a:pt x="125270" y="124954"/>
                    </a:lnTo>
                    <a:lnTo>
                      <a:pt x="125270" y="119019"/>
                    </a:lnTo>
                    <a:close/>
                    <a:moveTo>
                      <a:pt x="137451" y="119019"/>
                    </a:moveTo>
                    <a:lnTo>
                      <a:pt x="137451" y="124954"/>
                    </a:lnTo>
                    <a:lnTo>
                      <a:pt x="131517" y="124954"/>
                    </a:lnTo>
                    <a:lnTo>
                      <a:pt x="131517" y="119019"/>
                    </a:lnTo>
                    <a:close/>
                    <a:moveTo>
                      <a:pt x="143702" y="119019"/>
                    </a:moveTo>
                    <a:lnTo>
                      <a:pt x="143702" y="124954"/>
                    </a:lnTo>
                    <a:lnTo>
                      <a:pt x="137766" y="124954"/>
                    </a:lnTo>
                    <a:lnTo>
                      <a:pt x="137766" y="119019"/>
                    </a:lnTo>
                    <a:close/>
                    <a:moveTo>
                      <a:pt x="149949" y="119019"/>
                    </a:moveTo>
                    <a:lnTo>
                      <a:pt x="149949" y="124954"/>
                    </a:lnTo>
                    <a:lnTo>
                      <a:pt x="144015" y="124954"/>
                    </a:lnTo>
                    <a:lnTo>
                      <a:pt x="144015" y="119019"/>
                    </a:lnTo>
                    <a:close/>
                    <a:moveTo>
                      <a:pt x="156196" y="119019"/>
                    </a:moveTo>
                    <a:lnTo>
                      <a:pt x="156196" y="124954"/>
                    </a:lnTo>
                    <a:lnTo>
                      <a:pt x="150262" y="124954"/>
                    </a:lnTo>
                    <a:lnTo>
                      <a:pt x="150262" y="119019"/>
                    </a:lnTo>
                    <a:close/>
                    <a:moveTo>
                      <a:pt x="162445" y="119019"/>
                    </a:moveTo>
                    <a:lnTo>
                      <a:pt x="162445" y="124954"/>
                    </a:lnTo>
                    <a:lnTo>
                      <a:pt x="156509" y="124954"/>
                    </a:lnTo>
                    <a:lnTo>
                      <a:pt x="156509" y="119019"/>
                    </a:lnTo>
                    <a:close/>
                    <a:moveTo>
                      <a:pt x="168692" y="119019"/>
                    </a:moveTo>
                    <a:lnTo>
                      <a:pt x="168692" y="124954"/>
                    </a:lnTo>
                    <a:lnTo>
                      <a:pt x="162756" y="124954"/>
                    </a:lnTo>
                    <a:lnTo>
                      <a:pt x="162756" y="119019"/>
                    </a:lnTo>
                    <a:close/>
                    <a:moveTo>
                      <a:pt x="174939" y="119019"/>
                    </a:moveTo>
                    <a:lnTo>
                      <a:pt x="174939" y="124954"/>
                    </a:lnTo>
                    <a:lnTo>
                      <a:pt x="169005" y="124954"/>
                    </a:lnTo>
                    <a:lnTo>
                      <a:pt x="169005" y="119019"/>
                    </a:lnTo>
                    <a:close/>
                    <a:moveTo>
                      <a:pt x="181186" y="119019"/>
                    </a:moveTo>
                    <a:lnTo>
                      <a:pt x="181186" y="124954"/>
                    </a:lnTo>
                    <a:lnTo>
                      <a:pt x="175252" y="124954"/>
                    </a:lnTo>
                    <a:lnTo>
                      <a:pt x="175252" y="119019"/>
                    </a:lnTo>
                    <a:close/>
                    <a:moveTo>
                      <a:pt x="187435" y="119019"/>
                    </a:moveTo>
                    <a:lnTo>
                      <a:pt x="187435" y="124954"/>
                    </a:lnTo>
                    <a:lnTo>
                      <a:pt x="181499" y="124954"/>
                    </a:lnTo>
                    <a:lnTo>
                      <a:pt x="181499" y="119019"/>
                    </a:lnTo>
                    <a:close/>
                    <a:moveTo>
                      <a:pt x="193684" y="119019"/>
                    </a:moveTo>
                    <a:lnTo>
                      <a:pt x="193684" y="124954"/>
                    </a:lnTo>
                    <a:lnTo>
                      <a:pt x="187749" y="124954"/>
                    </a:lnTo>
                    <a:lnTo>
                      <a:pt x="187749" y="119019"/>
                    </a:lnTo>
                    <a:close/>
                    <a:moveTo>
                      <a:pt x="199931" y="119019"/>
                    </a:moveTo>
                    <a:lnTo>
                      <a:pt x="199931" y="124954"/>
                    </a:lnTo>
                    <a:lnTo>
                      <a:pt x="193996" y="124954"/>
                    </a:lnTo>
                    <a:lnTo>
                      <a:pt x="193996" y="119019"/>
                    </a:lnTo>
                    <a:close/>
                    <a:moveTo>
                      <a:pt x="206180" y="119019"/>
                    </a:moveTo>
                    <a:lnTo>
                      <a:pt x="206180" y="124954"/>
                    </a:lnTo>
                    <a:lnTo>
                      <a:pt x="200244" y="124954"/>
                    </a:lnTo>
                    <a:lnTo>
                      <a:pt x="200244" y="119019"/>
                    </a:lnTo>
                    <a:close/>
                    <a:moveTo>
                      <a:pt x="212427" y="119019"/>
                    </a:moveTo>
                    <a:lnTo>
                      <a:pt x="212427" y="124954"/>
                    </a:lnTo>
                    <a:lnTo>
                      <a:pt x="206491" y="124954"/>
                    </a:lnTo>
                    <a:lnTo>
                      <a:pt x="206491" y="119019"/>
                    </a:lnTo>
                    <a:close/>
                    <a:moveTo>
                      <a:pt x="218674" y="119019"/>
                    </a:moveTo>
                    <a:lnTo>
                      <a:pt x="218674" y="124954"/>
                    </a:lnTo>
                    <a:lnTo>
                      <a:pt x="212739" y="124954"/>
                    </a:lnTo>
                    <a:lnTo>
                      <a:pt x="212739" y="119019"/>
                    </a:lnTo>
                    <a:close/>
                    <a:moveTo>
                      <a:pt x="224921" y="119019"/>
                    </a:moveTo>
                    <a:lnTo>
                      <a:pt x="224921" y="124954"/>
                    </a:lnTo>
                    <a:lnTo>
                      <a:pt x="218987" y="124954"/>
                    </a:lnTo>
                    <a:lnTo>
                      <a:pt x="218987" y="119019"/>
                    </a:lnTo>
                    <a:close/>
                    <a:moveTo>
                      <a:pt x="231170" y="119019"/>
                    </a:moveTo>
                    <a:lnTo>
                      <a:pt x="231170" y="124954"/>
                    </a:lnTo>
                    <a:lnTo>
                      <a:pt x="225234" y="124954"/>
                    </a:lnTo>
                    <a:lnTo>
                      <a:pt x="225234" y="119019"/>
                    </a:lnTo>
                    <a:close/>
                    <a:moveTo>
                      <a:pt x="237417" y="119019"/>
                    </a:moveTo>
                    <a:lnTo>
                      <a:pt x="237417" y="124954"/>
                    </a:lnTo>
                    <a:lnTo>
                      <a:pt x="231481" y="124954"/>
                    </a:lnTo>
                    <a:lnTo>
                      <a:pt x="231481" y="119019"/>
                    </a:lnTo>
                    <a:close/>
                    <a:moveTo>
                      <a:pt x="243664" y="119019"/>
                    </a:moveTo>
                    <a:lnTo>
                      <a:pt x="243664" y="124954"/>
                    </a:lnTo>
                    <a:lnTo>
                      <a:pt x="237729" y="124954"/>
                    </a:lnTo>
                    <a:lnTo>
                      <a:pt x="237729" y="119019"/>
                    </a:lnTo>
                    <a:close/>
                    <a:moveTo>
                      <a:pt x="249911" y="119019"/>
                    </a:moveTo>
                    <a:lnTo>
                      <a:pt x="249911" y="124954"/>
                    </a:lnTo>
                    <a:lnTo>
                      <a:pt x="243977" y="124954"/>
                    </a:lnTo>
                    <a:lnTo>
                      <a:pt x="243977" y="119019"/>
                    </a:lnTo>
                    <a:close/>
                    <a:moveTo>
                      <a:pt x="256161" y="119019"/>
                    </a:moveTo>
                    <a:lnTo>
                      <a:pt x="256161" y="124954"/>
                    </a:lnTo>
                    <a:lnTo>
                      <a:pt x="250225" y="124954"/>
                    </a:lnTo>
                    <a:lnTo>
                      <a:pt x="250225" y="119019"/>
                    </a:lnTo>
                    <a:close/>
                    <a:moveTo>
                      <a:pt x="262409" y="119019"/>
                    </a:moveTo>
                    <a:lnTo>
                      <a:pt x="262409" y="124954"/>
                    </a:lnTo>
                    <a:lnTo>
                      <a:pt x="256474" y="124954"/>
                    </a:lnTo>
                    <a:lnTo>
                      <a:pt x="256474" y="119019"/>
                    </a:lnTo>
                    <a:close/>
                    <a:moveTo>
                      <a:pt x="268656" y="119019"/>
                    </a:moveTo>
                    <a:lnTo>
                      <a:pt x="268656" y="124954"/>
                    </a:lnTo>
                    <a:lnTo>
                      <a:pt x="262721" y="124954"/>
                    </a:lnTo>
                    <a:lnTo>
                      <a:pt x="262721" y="119019"/>
                    </a:lnTo>
                    <a:close/>
                    <a:moveTo>
                      <a:pt x="274904" y="119019"/>
                    </a:moveTo>
                    <a:lnTo>
                      <a:pt x="274904" y="124954"/>
                    </a:lnTo>
                    <a:lnTo>
                      <a:pt x="268968" y="124954"/>
                    </a:lnTo>
                    <a:lnTo>
                      <a:pt x="268968" y="119019"/>
                    </a:lnTo>
                    <a:close/>
                    <a:moveTo>
                      <a:pt x="6251" y="125266"/>
                    </a:moveTo>
                    <a:lnTo>
                      <a:pt x="6251" y="131201"/>
                    </a:lnTo>
                    <a:lnTo>
                      <a:pt x="315" y="131201"/>
                    </a:lnTo>
                    <a:lnTo>
                      <a:pt x="315" y="125266"/>
                    </a:lnTo>
                    <a:close/>
                    <a:moveTo>
                      <a:pt x="12498" y="125266"/>
                    </a:moveTo>
                    <a:lnTo>
                      <a:pt x="12498" y="131201"/>
                    </a:lnTo>
                    <a:lnTo>
                      <a:pt x="6562" y="131201"/>
                    </a:lnTo>
                    <a:lnTo>
                      <a:pt x="6562" y="125266"/>
                    </a:lnTo>
                    <a:close/>
                    <a:moveTo>
                      <a:pt x="18745" y="125266"/>
                    </a:moveTo>
                    <a:lnTo>
                      <a:pt x="18745" y="131201"/>
                    </a:lnTo>
                    <a:lnTo>
                      <a:pt x="12810" y="131201"/>
                    </a:lnTo>
                    <a:lnTo>
                      <a:pt x="12810" y="125266"/>
                    </a:lnTo>
                    <a:close/>
                    <a:moveTo>
                      <a:pt x="24992" y="125266"/>
                    </a:moveTo>
                    <a:lnTo>
                      <a:pt x="24992" y="131201"/>
                    </a:lnTo>
                    <a:lnTo>
                      <a:pt x="19058" y="131201"/>
                    </a:lnTo>
                    <a:lnTo>
                      <a:pt x="19058" y="125266"/>
                    </a:lnTo>
                    <a:close/>
                    <a:moveTo>
                      <a:pt x="31242" y="125266"/>
                    </a:moveTo>
                    <a:lnTo>
                      <a:pt x="31242" y="131201"/>
                    </a:lnTo>
                    <a:lnTo>
                      <a:pt x="25305" y="131201"/>
                    </a:lnTo>
                    <a:lnTo>
                      <a:pt x="25305" y="125266"/>
                    </a:lnTo>
                    <a:close/>
                    <a:moveTo>
                      <a:pt x="37489" y="125266"/>
                    </a:moveTo>
                    <a:lnTo>
                      <a:pt x="37489" y="131201"/>
                    </a:lnTo>
                    <a:lnTo>
                      <a:pt x="31553" y="131201"/>
                    </a:lnTo>
                    <a:lnTo>
                      <a:pt x="31553" y="125266"/>
                    </a:lnTo>
                    <a:close/>
                    <a:moveTo>
                      <a:pt x="43737" y="125266"/>
                    </a:moveTo>
                    <a:lnTo>
                      <a:pt x="43737" y="131201"/>
                    </a:lnTo>
                    <a:lnTo>
                      <a:pt x="37802" y="131201"/>
                    </a:lnTo>
                    <a:lnTo>
                      <a:pt x="37802" y="125266"/>
                    </a:lnTo>
                    <a:close/>
                    <a:moveTo>
                      <a:pt x="49985" y="125266"/>
                    </a:moveTo>
                    <a:lnTo>
                      <a:pt x="49985" y="131201"/>
                    </a:lnTo>
                    <a:lnTo>
                      <a:pt x="44049" y="131201"/>
                    </a:lnTo>
                    <a:lnTo>
                      <a:pt x="44049" y="125266"/>
                    </a:lnTo>
                    <a:close/>
                    <a:moveTo>
                      <a:pt x="56232" y="125266"/>
                    </a:moveTo>
                    <a:lnTo>
                      <a:pt x="56232" y="131201"/>
                    </a:lnTo>
                    <a:lnTo>
                      <a:pt x="50296" y="131201"/>
                    </a:lnTo>
                    <a:lnTo>
                      <a:pt x="50296" y="125266"/>
                    </a:lnTo>
                    <a:close/>
                    <a:moveTo>
                      <a:pt x="62480" y="125266"/>
                    </a:moveTo>
                    <a:lnTo>
                      <a:pt x="62480" y="131201"/>
                    </a:lnTo>
                    <a:lnTo>
                      <a:pt x="56545" y="131201"/>
                    </a:lnTo>
                    <a:lnTo>
                      <a:pt x="56545" y="125266"/>
                    </a:lnTo>
                    <a:close/>
                    <a:moveTo>
                      <a:pt x="68727" y="125266"/>
                    </a:moveTo>
                    <a:lnTo>
                      <a:pt x="68727" y="131201"/>
                    </a:lnTo>
                    <a:lnTo>
                      <a:pt x="62792" y="131201"/>
                    </a:lnTo>
                    <a:lnTo>
                      <a:pt x="62792" y="125266"/>
                    </a:lnTo>
                    <a:close/>
                    <a:moveTo>
                      <a:pt x="74975" y="125266"/>
                    </a:moveTo>
                    <a:lnTo>
                      <a:pt x="74975" y="131201"/>
                    </a:lnTo>
                    <a:lnTo>
                      <a:pt x="69039" y="131201"/>
                    </a:lnTo>
                    <a:lnTo>
                      <a:pt x="69039" y="125266"/>
                    </a:lnTo>
                    <a:close/>
                    <a:moveTo>
                      <a:pt x="81223" y="125266"/>
                    </a:moveTo>
                    <a:lnTo>
                      <a:pt x="81223" y="131201"/>
                    </a:lnTo>
                    <a:lnTo>
                      <a:pt x="75286" y="131201"/>
                    </a:lnTo>
                    <a:lnTo>
                      <a:pt x="75286" y="125266"/>
                    </a:lnTo>
                    <a:close/>
                    <a:moveTo>
                      <a:pt x="87470" y="125266"/>
                    </a:moveTo>
                    <a:lnTo>
                      <a:pt x="87470" y="131201"/>
                    </a:lnTo>
                    <a:lnTo>
                      <a:pt x="81535" y="131201"/>
                    </a:lnTo>
                    <a:lnTo>
                      <a:pt x="81535" y="125266"/>
                    </a:lnTo>
                    <a:close/>
                    <a:moveTo>
                      <a:pt x="93718" y="125266"/>
                    </a:moveTo>
                    <a:lnTo>
                      <a:pt x="93718" y="131201"/>
                    </a:lnTo>
                    <a:lnTo>
                      <a:pt x="87784" y="131201"/>
                    </a:lnTo>
                    <a:lnTo>
                      <a:pt x="87784" y="125266"/>
                    </a:lnTo>
                    <a:close/>
                    <a:moveTo>
                      <a:pt x="99967" y="125266"/>
                    </a:moveTo>
                    <a:lnTo>
                      <a:pt x="99967" y="131201"/>
                    </a:lnTo>
                    <a:lnTo>
                      <a:pt x="94031" y="131201"/>
                    </a:lnTo>
                    <a:lnTo>
                      <a:pt x="94031" y="125266"/>
                    </a:lnTo>
                    <a:close/>
                    <a:moveTo>
                      <a:pt x="106214" y="125266"/>
                    </a:moveTo>
                    <a:lnTo>
                      <a:pt x="106214" y="131201"/>
                    </a:lnTo>
                    <a:lnTo>
                      <a:pt x="100278" y="131201"/>
                    </a:lnTo>
                    <a:lnTo>
                      <a:pt x="100278" y="125266"/>
                    </a:lnTo>
                    <a:close/>
                    <a:moveTo>
                      <a:pt x="112461" y="125266"/>
                    </a:moveTo>
                    <a:lnTo>
                      <a:pt x="112461" y="131201"/>
                    </a:lnTo>
                    <a:lnTo>
                      <a:pt x="106527" y="131201"/>
                    </a:lnTo>
                    <a:lnTo>
                      <a:pt x="106527" y="125266"/>
                    </a:lnTo>
                    <a:close/>
                    <a:moveTo>
                      <a:pt x="118710" y="125266"/>
                    </a:moveTo>
                    <a:lnTo>
                      <a:pt x="118710" y="131201"/>
                    </a:lnTo>
                    <a:lnTo>
                      <a:pt x="112774" y="131201"/>
                    </a:lnTo>
                    <a:lnTo>
                      <a:pt x="112774" y="125266"/>
                    </a:lnTo>
                    <a:close/>
                    <a:moveTo>
                      <a:pt x="124957" y="125266"/>
                    </a:moveTo>
                    <a:lnTo>
                      <a:pt x="124957" y="131201"/>
                    </a:lnTo>
                    <a:lnTo>
                      <a:pt x="119021" y="131201"/>
                    </a:lnTo>
                    <a:lnTo>
                      <a:pt x="119021" y="125266"/>
                    </a:lnTo>
                    <a:close/>
                    <a:moveTo>
                      <a:pt x="131204" y="125266"/>
                    </a:moveTo>
                    <a:lnTo>
                      <a:pt x="131204" y="131201"/>
                    </a:lnTo>
                    <a:lnTo>
                      <a:pt x="125270" y="131201"/>
                    </a:lnTo>
                    <a:lnTo>
                      <a:pt x="125270" y="125266"/>
                    </a:lnTo>
                    <a:close/>
                    <a:moveTo>
                      <a:pt x="137451" y="125266"/>
                    </a:moveTo>
                    <a:lnTo>
                      <a:pt x="137451" y="131201"/>
                    </a:lnTo>
                    <a:lnTo>
                      <a:pt x="131517" y="131201"/>
                    </a:lnTo>
                    <a:lnTo>
                      <a:pt x="131517" y="125266"/>
                    </a:lnTo>
                    <a:close/>
                    <a:moveTo>
                      <a:pt x="143702" y="125266"/>
                    </a:moveTo>
                    <a:lnTo>
                      <a:pt x="143702" y="131201"/>
                    </a:lnTo>
                    <a:lnTo>
                      <a:pt x="137766" y="131201"/>
                    </a:lnTo>
                    <a:lnTo>
                      <a:pt x="137766" y="125266"/>
                    </a:lnTo>
                    <a:close/>
                    <a:moveTo>
                      <a:pt x="149949" y="125266"/>
                    </a:moveTo>
                    <a:lnTo>
                      <a:pt x="149949" y="131201"/>
                    </a:lnTo>
                    <a:lnTo>
                      <a:pt x="144015" y="131201"/>
                    </a:lnTo>
                    <a:lnTo>
                      <a:pt x="144015" y="125266"/>
                    </a:lnTo>
                    <a:close/>
                    <a:moveTo>
                      <a:pt x="156196" y="125266"/>
                    </a:moveTo>
                    <a:lnTo>
                      <a:pt x="156196" y="131201"/>
                    </a:lnTo>
                    <a:lnTo>
                      <a:pt x="150262" y="131201"/>
                    </a:lnTo>
                    <a:lnTo>
                      <a:pt x="150262" y="125266"/>
                    </a:lnTo>
                    <a:close/>
                    <a:moveTo>
                      <a:pt x="162445" y="125266"/>
                    </a:moveTo>
                    <a:lnTo>
                      <a:pt x="162445" y="131201"/>
                    </a:lnTo>
                    <a:lnTo>
                      <a:pt x="156509" y="131201"/>
                    </a:lnTo>
                    <a:lnTo>
                      <a:pt x="156509" y="125266"/>
                    </a:lnTo>
                    <a:close/>
                    <a:moveTo>
                      <a:pt x="168692" y="125266"/>
                    </a:moveTo>
                    <a:lnTo>
                      <a:pt x="168692" y="131201"/>
                    </a:lnTo>
                    <a:lnTo>
                      <a:pt x="162756" y="131201"/>
                    </a:lnTo>
                    <a:lnTo>
                      <a:pt x="162756" y="125266"/>
                    </a:lnTo>
                    <a:close/>
                    <a:moveTo>
                      <a:pt x="174939" y="125266"/>
                    </a:moveTo>
                    <a:lnTo>
                      <a:pt x="174939" y="131201"/>
                    </a:lnTo>
                    <a:lnTo>
                      <a:pt x="169005" y="131201"/>
                    </a:lnTo>
                    <a:lnTo>
                      <a:pt x="169005" y="125266"/>
                    </a:lnTo>
                    <a:close/>
                    <a:moveTo>
                      <a:pt x="181186" y="125266"/>
                    </a:moveTo>
                    <a:lnTo>
                      <a:pt x="181186" y="131201"/>
                    </a:lnTo>
                    <a:lnTo>
                      <a:pt x="175252" y="131201"/>
                    </a:lnTo>
                    <a:lnTo>
                      <a:pt x="175252" y="125266"/>
                    </a:lnTo>
                    <a:close/>
                    <a:moveTo>
                      <a:pt x="187435" y="125266"/>
                    </a:moveTo>
                    <a:lnTo>
                      <a:pt x="187435" y="131201"/>
                    </a:lnTo>
                    <a:lnTo>
                      <a:pt x="181499" y="131201"/>
                    </a:lnTo>
                    <a:lnTo>
                      <a:pt x="181499" y="125266"/>
                    </a:lnTo>
                    <a:close/>
                    <a:moveTo>
                      <a:pt x="193682" y="125266"/>
                    </a:moveTo>
                    <a:lnTo>
                      <a:pt x="193682" y="131201"/>
                    </a:lnTo>
                    <a:lnTo>
                      <a:pt x="187746" y="131201"/>
                    </a:lnTo>
                    <a:lnTo>
                      <a:pt x="187746" y="125266"/>
                    </a:lnTo>
                    <a:close/>
                    <a:moveTo>
                      <a:pt x="199931" y="125266"/>
                    </a:moveTo>
                    <a:lnTo>
                      <a:pt x="199931" y="131201"/>
                    </a:lnTo>
                    <a:lnTo>
                      <a:pt x="193996" y="131201"/>
                    </a:lnTo>
                    <a:lnTo>
                      <a:pt x="193996" y="125266"/>
                    </a:lnTo>
                    <a:close/>
                    <a:moveTo>
                      <a:pt x="206180" y="125266"/>
                    </a:moveTo>
                    <a:lnTo>
                      <a:pt x="206180" y="131201"/>
                    </a:lnTo>
                    <a:lnTo>
                      <a:pt x="200244" y="131201"/>
                    </a:lnTo>
                    <a:lnTo>
                      <a:pt x="200244" y="125266"/>
                    </a:lnTo>
                    <a:close/>
                    <a:moveTo>
                      <a:pt x="212427" y="125266"/>
                    </a:moveTo>
                    <a:lnTo>
                      <a:pt x="212427" y="131201"/>
                    </a:lnTo>
                    <a:lnTo>
                      <a:pt x="206491" y="131201"/>
                    </a:lnTo>
                    <a:lnTo>
                      <a:pt x="206491" y="125266"/>
                    </a:lnTo>
                    <a:close/>
                    <a:moveTo>
                      <a:pt x="218674" y="125266"/>
                    </a:moveTo>
                    <a:lnTo>
                      <a:pt x="218674" y="131201"/>
                    </a:lnTo>
                    <a:lnTo>
                      <a:pt x="212739" y="131201"/>
                    </a:lnTo>
                    <a:lnTo>
                      <a:pt x="212739" y="125266"/>
                    </a:lnTo>
                    <a:close/>
                    <a:moveTo>
                      <a:pt x="224921" y="125266"/>
                    </a:moveTo>
                    <a:lnTo>
                      <a:pt x="224921" y="131201"/>
                    </a:lnTo>
                    <a:lnTo>
                      <a:pt x="218987" y="131201"/>
                    </a:lnTo>
                    <a:lnTo>
                      <a:pt x="218987" y="125266"/>
                    </a:lnTo>
                    <a:close/>
                    <a:moveTo>
                      <a:pt x="231170" y="125266"/>
                    </a:moveTo>
                    <a:lnTo>
                      <a:pt x="231170" y="131201"/>
                    </a:lnTo>
                    <a:lnTo>
                      <a:pt x="225234" y="131201"/>
                    </a:lnTo>
                    <a:lnTo>
                      <a:pt x="225234" y="125266"/>
                    </a:lnTo>
                    <a:close/>
                    <a:moveTo>
                      <a:pt x="237417" y="125266"/>
                    </a:moveTo>
                    <a:lnTo>
                      <a:pt x="237417" y="131201"/>
                    </a:lnTo>
                    <a:lnTo>
                      <a:pt x="231481" y="131201"/>
                    </a:lnTo>
                    <a:lnTo>
                      <a:pt x="231481" y="125266"/>
                    </a:lnTo>
                    <a:close/>
                    <a:moveTo>
                      <a:pt x="243664" y="125266"/>
                    </a:moveTo>
                    <a:lnTo>
                      <a:pt x="243664" y="131201"/>
                    </a:lnTo>
                    <a:lnTo>
                      <a:pt x="237729" y="131201"/>
                    </a:lnTo>
                    <a:lnTo>
                      <a:pt x="237729" y="125266"/>
                    </a:lnTo>
                    <a:close/>
                    <a:moveTo>
                      <a:pt x="249911" y="125266"/>
                    </a:moveTo>
                    <a:lnTo>
                      <a:pt x="249911" y="131201"/>
                    </a:lnTo>
                    <a:lnTo>
                      <a:pt x="243977" y="131201"/>
                    </a:lnTo>
                    <a:lnTo>
                      <a:pt x="243977" y="125266"/>
                    </a:lnTo>
                    <a:close/>
                    <a:moveTo>
                      <a:pt x="256161" y="125266"/>
                    </a:moveTo>
                    <a:lnTo>
                      <a:pt x="256161" y="131201"/>
                    </a:lnTo>
                    <a:lnTo>
                      <a:pt x="250225" y="131201"/>
                    </a:lnTo>
                    <a:lnTo>
                      <a:pt x="250225" y="125266"/>
                    </a:lnTo>
                    <a:close/>
                    <a:moveTo>
                      <a:pt x="262409" y="125266"/>
                    </a:moveTo>
                    <a:lnTo>
                      <a:pt x="262409" y="131201"/>
                    </a:lnTo>
                    <a:lnTo>
                      <a:pt x="256474" y="131201"/>
                    </a:lnTo>
                    <a:lnTo>
                      <a:pt x="256474" y="125266"/>
                    </a:lnTo>
                    <a:close/>
                    <a:moveTo>
                      <a:pt x="268656" y="125266"/>
                    </a:moveTo>
                    <a:lnTo>
                      <a:pt x="268656" y="131201"/>
                    </a:lnTo>
                    <a:lnTo>
                      <a:pt x="262721" y="131201"/>
                    </a:lnTo>
                    <a:lnTo>
                      <a:pt x="262721" y="125266"/>
                    </a:lnTo>
                    <a:close/>
                    <a:moveTo>
                      <a:pt x="274904" y="125266"/>
                    </a:moveTo>
                    <a:lnTo>
                      <a:pt x="274904" y="131201"/>
                    </a:lnTo>
                    <a:lnTo>
                      <a:pt x="268968" y="131201"/>
                    </a:lnTo>
                    <a:lnTo>
                      <a:pt x="268968" y="125266"/>
                    </a:lnTo>
                    <a:close/>
                    <a:moveTo>
                      <a:pt x="6251" y="131513"/>
                    </a:moveTo>
                    <a:lnTo>
                      <a:pt x="6251" y="137449"/>
                    </a:lnTo>
                    <a:lnTo>
                      <a:pt x="315" y="137449"/>
                    </a:lnTo>
                    <a:lnTo>
                      <a:pt x="315" y="131513"/>
                    </a:lnTo>
                    <a:close/>
                    <a:moveTo>
                      <a:pt x="12498" y="131513"/>
                    </a:moveTo>
                    <a:lnTo>
                      <a:pt x="12498" y="137449"/>
                    </a:lnTo>
                    <a:lnTo>
                      <a:pt x="6562" y="137449"/>
                    </a:lnTo>
                    <a:lnTo>
                      <a:pt x="6562" y="131513"/>
                    </a:lnTo>
                    <a:close/>
                    <a:moveTo>
                      <a:pt x="18745" y="131513"/>
                    </a:moveTo>
                    <a:lnTo>
                      <a:pt x="18745" y="137449"/>
                    </a:lnTo>
                    <a:lnTo>
                      <a:pt x="12810" y="137449"/>
                    </a:lnTo>
                    <a:lnTo>
                      <a:pt x="12810" y="131513"/>
                    </a:lnTo>
                    <a:close/>
                    <a:moveTo>
                      <a:pt x="24992" y="131513"/>
                    </a:moveTo>
                    <a:lnTo>
                      <a:pt x="24992" y="137449"/>
                    </a:lnTo>
                    <a:lnTo>
                      <a:pt x="19058" y="137449"/>
                    </a:lnTo>
                    <a:lnTo>
                      <a:pt x="19058" y="131513"/>
                    </a:lnTo>
                    <a:close/>
                    <a:moveTo>
                      <a:pt x="31241" y="131513"/>
                    </a:moveTo>
                    <a:lnTo>
                      <a:pt x="31241" y="137449"/>
                    </a:lnTo>
                    <a:lnTo>
                      <a:pt x="25305" y="137449"/>
                    </a:lnTo>
                    <a:lnTo>
                      <a:pt x="25305" y="131513"/>
                    </a:lnTo>
                    <a:close/>
                    <a:moveTo>
                      <a:pt x="37489" y="131513"/>
                    </a:moveTo>
                    <a:lnTo>
                      <a:pt x="37489" y="137449"/>
                    </a:lnTo>
                    <a:lnTo>
                      <a:pt x="31553" y="137449"/>
                    </a:lnTo>
                    <a:lnTo>
                      <a:pt x="31553" y="131513"/>
                    </a:lnTo>
                    <a:close/>
                    <a:moveTo>
                      <a:pt x="43737" y="131513"/>
                    </a:moveTo>
                    <a:lnTo>
                      <a:pt x="43737" y="137449"/>
                    </a:lnTo>
                    <a:lnTo>
                      <a:pt x="37802" y="137449"/>
                    </a:lnTo>
                    <a:lnTo>
                      <a:pt x="37802" y="131513"/>
                    </a:lnTo>
                    <a:close/>
                    <a:moveTo>
                      <a:pt x="49985" y="131513"/>
                    </a:moveTo>
                    <a:lnTo>
                      <a:pt x="49985" y="137449"/>
                    </a:lnTo>
                    <a:lnTo>
                      <a:pt x="44049" y="137449"/>
                    </a:lnTo>
                    <a:lnTo>
                      <a:pt x="44049" y="131513"/>
                    </a:lnTo>
                    <a:close/>
                    <a:moveTo>
                      <a:pt x="56232" y="131513"/>
                    </a:moveTo>
                    <a:lnTo>
                      <a:pt x="56232" y="137449"/>
                    </a:lnTo>
                    <a:lnTo>
                      <a:pt x="50296" y="137449"/>
                    </a:lnTo>
                    <a:lnTo>
                      <a:pt x="50296" y="131513"/>
                    </a:lnTo>
                    <a:close/>
                    <a:moveTo>
                      <a:pt x="62480" y="131513"/>
                    </a:moveTo>
                    <a:lnTo>
                      <a:pt x="62480" y="137449"/>
                    </a:lnTo>
                    <a:lnTo>
                      <a:pt x="56545" y="137449"/>
                    </a:lnTo>
                    <a:lnTo>
                      <a:pt x="56545" y="131513"/>
                    </a:lnTo>
                    <a:close/>
                    <a:moveTo>
                      <a:pt x="68727" y="131513"/>
                    </a:moveTo>
                    <a:lnTo>
                      <a:pt x="68727" y="137449"/>
                    </a:lnTo>
                    <a:lnTo>
                      <a:pt x="62792" y="137449"/>
                    </a:lnTo>
                    <a:lnTo>
                      <a:pt x="62792" y="131513"/>
                    </a:lnTo>
                    <a:close/>
                    <a:moveTo>
                      <a:pt x="74975" y="131513"/>
                    </a:moveTo>
                    <a:lnTo>
                      <a:pt x="74975" y="137449"/>
                    </a:lnTo>
                    <a:lnTo>
                      <a:pt x="69039" y="137449"/>
                    </a:lnTo>
                    <a:lnTo>
                      <a:pt x="69039" y="131513"/>
                    </a:lnTo>
                    <a:close/>
                    <a:moveTo>
                      <a:pt x="81223" y="131513"/>
                    </a:moveTo>
                    <a:lnTo>
                      <a:pt x="81223" y="137449"/>
                    </a:lnTo>
                    <a:lnTo>
                      <a:pt x="75286" y="137449"/>
                    </a:lnTo>
                    <a:lnTo>
                      <a:pt x="75286" y="131513"/>
                    </a:lnTo>
                    <a:close/>
                    <a:moveTo>
                      <a:pt x="87470" y="131513"/>
                    </a:moveTo>
                    <a:lnTo>
                      <a:pt x="87470" y="137449"/>
                    </a:lnTo>
                    <a:lnTo>
                      <a:pt x="81535" y="137449"/>
                    </a:lnTo>
                    <a:lnTo>
                      <a:pt x="81535" y="131513"/>
                    </a:lnTo>
                    <a:close/>
                    <a:moveTo>
                      <a:pt x="93718" y="131513"/>
                    </a:moveTo>
                    <a:lnTo>
                      <a:pt x="93718" y="137449"/>
                    </a:lnTo>
                    <a:lnTo>
                      <a:pt x="87784" y="137449"/>
                    </a:lnTo>
                    <a:lnTo>
                      <a:pt x="87784" y="131513"/>
                    </a:lnTo>
                    <a:close/>
                    <a:moveTo>
                      <a:pt x="99967" y="131513"/>
                    </a:moveTo>
                    <a:lnTo>
                      <a:pt x="99967" y="137449"/>
                    </a:lnTo>
                    <a:lnTo>
                      <a:pt x="94031" y="137449"/>
                    </a:lnTo>
                    <a:lnTo>
                      <a:pt x="94031" y="131513"/>
                    </a:lnTo>
                    <a:close/>
                    <a:moveTo>
                      <a:pt x="106214" y="131513"/>
                    </a:moveTo>
                    <a:lnTo>
                      <a:pt x="106214" y="137449"/>
                    </a:lnTo>
                    <a:lnTo>
                      <a:pt x="100278" y="137449"/>
                    </a:lnTo>
                    <a:lnTo>
                      <a:pt x="100278" y="131513"/>
                    </a:lnTo>
                    <a:close/>
                    <a:moveTo>
                      <a:pt x="112461" y="131513"/>
                    </a:moveTo>
                    <a:lnTo>
                      <a:pt x="112461" y="137449"/>
                    </a:lnTo>
                    <a:lnTo>
                      <a:pt x="106527" y="137449"/>
                    </a:lnTo>
                    <a:lnTo>
                      <a:pt x="106527" y="131513"/>
                    </a:lnTo>
                    <a:close/>
                    <a:moveTo>
                      <a:pt x="118710" y="131513"/>
                    </a:moveTo>
                    <a:lnTo>
                      <a:pt x="118710" y="137449"/>
                    </a:lnTo>
                    <a:lnTo>
                      <a:pt x="112774" y="137449"/>
                    </a:lnTo>
                    <a:lnTo>
                      <a:pt x="112774" y="131513"/>
                    </a:lnTo>
                    <a:close/>
                    <a:moveTo>
                      <a:pt x="124957" y="131513"/>
                    </a:moveTo>
                    <a:lnTo>
                      <a:pt x="124957" y="137449"/>
                    </a:lnTo>
                    <a:lnTo>
                      <a:pt x="119021" y="137449"/>
                    </a:lnTo>
                    <a:lnTo>
                      <a:pt x="119021" y="131513"/>
                    </a:lnTo>
                    <a:close/>
                    <a:moveTo>
                      <a:pt x="131204" y="131513"/>
                    </a:moveTo>
                    <a:lnTo>
                      <a:pt x="131204" y="137449"/>
                    </a:lnTo>
                    <a:lnTo>
                      <a:pt x="125270" y="137449"/>
                    </a:lnTo>
                    <a:lnTo>
                      <a:pt x="125270" y="131513"/>
                    </a:lnTo>
                    <a:close/>
                    <a:moveTo>
                      <a:pt x="137451" y="131513"/>
                    </a:moveTo>
                    <a:lnTo>
                      <a:pt x="137451" y="137449"/>
                    </a:lnTo>
                    <a:lnTo>
                      <a:pt x="131517" y="137449"/>
                    </a:lnTo>
                    <a:lnTo>
                      <a:pt x="131517" y="131513"/>
                    </a:lnTo>
                    <a:close/>
                    <a:moveTo>
                      <a:pt x="143702" y="131513"/>
                    </a:moveTo>
                    <a:lnTo>
                      <a:pt x="143702" y="137449"/>
                    </a:lnTo>
                    <a:lnTo>
                      <a:pt x="137766" y="137449"/>
                    </a:lnTo>
                    <a:lnTo>
                      <a:pt x="137766" y="131513"/>
                    </a:lnTo>
                    <a:close/>
                    <a:moveTo>
                      <a:pt x="149949" y="131513"/>
                    </a:moveTo>
                    <a:lnTo>
                      <a:pt x="149949" y="137449"/>
                    </a:lnTo>
                    <a:lnTo>
                      <a:pt x="144015" y="137449"/>
                    </a:lnTo>
                    <a:lnTo>
                      <a:pt x="144015" y="131513"/>
                    </a:lnTo>
                    <a:close/>
                    <a:moveTo>
                      <a:pt x="156196" y="131513"/>
                    </a:moveTo>
                    <a:lnTo>
                      <a:pt x="156196" y="137449"/>
                    </a:lnTo>
                    <a:lnTo>
                      <a:pt x="150262" y="137449"/>
                    </a:lnTo>
                    <a:lnTo>
                      <a:pt x="150262" y="131513"/>
                    </a:lnTo>
                    <a:close/>
                    <a:moveTo>
                      <a:pt x="162445" y="131513"/>
                    </a:moveTo>
                    <a:lnTo>
                      <a:pt x="162445" y="137449"/>
                    </a:lnTo>
                    <a:lnTo>
                      <a:pt x="156509" y="137449"/>
                    </a:lnTo>
                    <a:lnTo>
                      <a:pt x="156509" y="131513"/>
                    </a:lnTo>
                    <a:close/>
                    <a:moveTo>
                      <a:pt x="168692" y="131513"/>
                    </a:moveTo>
                    <a:lnTo>
                      <a:pt x="168692" y="137449"/>
                    </a:lnTo>
                    <a:lnTo>
                      <a:pt x="162756" y="137449"/>
                    </a:lnTo>
                    <a:lnTo>
                      <a:pt x="162756" y="131513"/>
                    </a:lnTo>
                    <a:close/>
                    <a:moveTo>
                      <a:pt x="174939" y="131513"/>
                    </a:moveTo>
                    <a:lnTo>
                      <a:pt x="174939" y="137449"/>
                    </a:lnTo>
                    <a:lnTo>
                      <a:pt x="169005" y="137449"/>
                    </a:lnTo>
                    <a:lnTo>
                      <a:pt x="169005" y="131513"/>
                    </a:lnTo>
                    <a:close/>
                    <a:moveTo>
                      <a:pt x="181186" y="131513"/>
                    </a:moveTo>
                    <a:lnTo>
                      <a:pt x="181186" y="137449"/>
                    </a:lnTo>
                    <a:lnTo>
                      <a:pt x="175252" y="137449"/>
                    </a:lnTo>
                    <a:lnTo>
                      <a:pt x="175252" y="131513"/>
                    </a:lnTo>
                    <a:close/>
                    <a:moveTo>
                      <a:pt x="187433" y="131513"/>
                    </a:moveTo>
                    <a:lnTo>
                      <a:pt x="187433" y="137449"/>
                    </a:lnTo>
                    <a:lnTo>
                      <a:pt x="181499" y="137449"/>
                    </a:lnTo>
                    <a:lnTo>
                      <a:pt x="181499" y="131513"/>
                    </a:lnTo>
                    <a:close/>
                    <a:moveTo>
                      <a:pt x="193682" y="131513"/>
                    </a:moveTo>
                    <a:lnTo>
                      <a:pt x="193682" y="137449"/>
                    </a:lnTo>
                    <a:lnTo>
                      <a:pt x="187746" y="137449"/>
                    </a:lnTo>
                    <a:lnTo>
                      <a:pt x="187746" y="131513"/>
                    </a:lnTo>
                    <a:close/>
                    <a:moveTo>
                      <a:pt x="199931" y="131513"/>
                    </a:moveTo>
                    <a:lnTo>
                      <a:pt x="199931" y="137449"/>
                    </a:lnTo>
                    <a:lnTo>
                      <a:pt x="193996" y="137449"/>
                    </a:lnTo>
                    <a:lnTo>
                      <a:pt x="193996" y="131513"/>
                    </a:lnTo>
                    <a:close/>
                    <a:moveTo>
                      <a:pt x="206180" y="131513"/>
                    </a:moveTo>
                    <a:lnTo>
                      <a:pt x="206180" y="137449"/>
                    </a:lnTo>
                    <a:lnTo>
                      <a:pt x="200244" y="137449"/>
                    </a:lnTo>
                    <a:lnTo>
                      <a:pt x="200244" y="131513"/>
                    </a:lnTo>
                    <a:close/>
                    <a:moveTo>
                      <a:pt x="212427" y="131513"/>
                    </a:moveTo>
                    <a:lnTo>
                      <a:pt x="212427" y="137449"/>
                    </a:lnTo>
                    <a:lnTo>
                      <a:pt x="206491" y="137449"/>
                    </a:lnTo>
                    <a:lnTo>
                      <a:pt x="206491" y="131513"/>
                    </a:lnTo>
                    <a:close/>
                    <a:moveTo>
                      <a:pt x="218674" y="131513"/>
                    </a:moveTo>
                    <a:lnTo>
                      <a:pt x="218674" y="137449"/>
                    </a:lnTo>
                    <a:lnTo>
                      <a:pt x="212739" y="137449"/>
                    </a:lnTo>
                    <a:lnTo>
                      <a:pt x="212739" y="131513"/>
                    </a:lnTo>
                    <a:close/>
                    <a:moveTo>
                      <a:pt x="224921" y="131513"/>
                    </a:moveTo>
                    <a:lnTo>
                      <a:pt x="224921" y="137449"/>
                    </a:lnTo>
                    <a:lnTo>
                      <a:pt x="218987" y="137449"/>
                    </a:lnTo>
                    <a:lnTo>
                      <a:pt x="218987" y="131513"/>
                    </a:lnTo>
                    <a:close/>
                    <a:moveTo>
                      <a:pt x="231170" y="131513"/>
                    </a:moveTo>
                    <a:lnTo>
                      <a:pt x="231170" y="137449"/>
                    </a:lnTo>
                    <a:lnTo>
                      <a:pt x="225234" y="137449"/>
                    </a:lnTo>
                    <a:lnTo>
                      <a:pt x="225234" y="131513"/>
                    </a:lnTo>
                    <a:close/>
                    <a:moveTo>
                      <a:pt x="237417" y="131513"/>
                    </a:moveTo>
                    <a:lnTo>
                      <a:pt x="237417" y="137449"/>
                    </a:lnTo>
                    <a:lnTo>
                      <a:pt x="231481" y="137449"/>
                    </a:lnTo>
                    <a:lnTo>
                      <a:pt x="231481" y="131513"/>
                    </a:lnTo>
                    <a:close/>
                    <a:moveTo>
                      <a:pt x="243664" y="131513"/>
                    </a:moveTo>
                    <a:lnTo>
                      <a:pt x="243664" y="137449"/>
                    </a:lnTo>
                    <a:lnTo>
                      <a:pt x="237729" y="137449"/>
                    </a:lnTo>
                    <a:lnTo>
                      <a:pt x="237729" y="131513"/>
                    </a:lnTo>
                    <a:close/>
                    <a:moveTo>
                      <a:pt x="249911" y="131513"/>
                    </a:moveTo>
                    <a:lnTo>
                      <a:pt x="249911" y="137449"/>
                    </a:lnTo>
                    <a:lnTo>
                      <a:pt x="243977" y="137449"/>
                    </a:lnTo>
                    <a:lnTo>
                      <a:pt x="243977" y="131513"/>
                    </a:lnTo>
                    <a:close/>
                    <a:moveTo>
                      <a:pt x="256161" y="131513"/>
                    </a:moveTo>
                    <a:lnTo>
                      <a:pt x="256161" y="137449"/>
                    </a:lnTo>
                    <a:lnTo>
                      <a:pt x="250225" y="137449"/>
                    </a:lnTo>
                    <a:lnTo>
                      <a:pt x="250225" y="131513"/>
                    </a:lnTo>
                    <a:close/>
                    <a:moveTo>
                      <a:pt x="262409" y="131513"/>
                    </a:moveTo>
                    <a:lnTo>
                      <a:pt x="262409" y="137449"/>
                    </a:lnTo>
                    <a:lnTo>
                      <a:pt x="256474" y="137449"/>
                    </a:lnTo>
                    <a:lnTo>
                      <a:pt x="256474" y="131513"/>
                    </a:lnTo>
                    <a:close/>
                    <a:moveTo>
                      <a:pt x="268656" y="131513"/>
                    </a:moveTo>
                    <a:lnTo>
                      <a:pt x="268656" y="137449"/>
                    </a:lnTo>
                    <a:lnTo>
                      <a:pt x="262721" y="137449"/>
                    </a:lnTo>
                    <a:lnTo>
                      <a:pt x="262721" y="131513"/>
                    </a:lnTo>
                    <a:close/>
                    <a:moveTo>
                      <a:pt x="274904" y="131513"/>
                    </a:moveTo>
                    <a:lnTo>
                      <a:pt x="274904" y="137449"/>
                    </a:lnTo>
                    <a:lnTo>
                      <a:pt x="268968" y="137449"/>
                    </a:lnTo>
                    <a:lnTo>
                      <a:pt x="268968" y="131513"/>
                    </a:lnTo>
                    <a:close/>
                    <a:moveTo>
                      <a:pt x="6251" y="137760"/>
                    </a:moveTo>
                    <a:lnTo>
                      <a:pt x="6251" y="143697"/>
                    </a:lnTo>
                    <a:lnTo>
                      <a:pt x="315" y="143697"/>
                    </a:lnTo>
                    <a:lnTo>
                      <a:pt x="315" y="137760"/>
                    </a:lnTo>
                    <a:close/>
                    <a:moveTo>
                      <a:pt x="12498" y="137760"/>
                    </a:moveTo>
                    <a:lnTo>
                      <a:pt x="12498" y="143697"/>
                    </a:lnTo>
                    <a:lnTo>
                      <a:pt x="6562" y="143697"/>
                    </a:lnTo>
                    <a:lnTo>
                      <a:pt x="6562" y="137760"/>
                    </a:lnTo>
                    <a:close/>
                    <a:moveTo>
                      <a:pt x="18745" y="137760"/>
                    </a:moveTo>
                    <a:lnTo>
                      <a:pt x="18745" y="143697"/>
                    </a:lnTo>
                    <a:lnTo>
                      <a:pt x="12810" y="143697"/>
                    </a:lnTo>
                    <a:lnTo>
                      <a:pt x="12810" y="137760"/>
                    </a:lnTo>
                    <a:close/>
                    <a:moveTo>
                      <a:pt x="24992" y="137760"/>
                    </a:moveTo>
                    <a:lnTo>
                      <a:pt x="24992" y="143697"/>
                    </a:lnTo>
                    <a:lnTo>
                      <a:pt x="19058" y="143697"/>
                    </a:lnTo>
                    <a:lnTo>
                      <a:pt x="19058" y="137760"/>
                    </a:lnTo>
                    <a:close/>
                    <a:moveTo>
                      <a:pt x="31241" y="137760"/>
                    </a:moveTo>
                    <a:lnTo>
                      <a:pt x="31241" y="143697"/>
                    </a:lnTo>
                    <a:lnTo>
                      <a:pt x="25305" y="143697"/>
                    </a:lnTo>
                    <a:lnTo>
                      <a:pt x="25305" y="137760"/>
                    </a:lnTo>
                    <a:close/>
                    <a:moveTo>
                      <a:pt x="37489" y="137760"/>
                    </a:moveTo>
                    <a:lnTo>
                      <a:pt x="37489" y="143697"/>
                    </a:lnTo>
                    <a:lnTo>
                      <a:pt x="31553" y="143697"/>
                    </a:lnTo>
                    <a:lnTo>
                      <a:pt x="31553" y="137760"/>
                    </a:lnTo>
                    <a:close/>
                    <a:moveTo>
                      <a:pt x="43737" y="137760"/>
                    </a:moveTo>
                    <a:lnTo>
                      <a:pt x="43737" y="143697"/>
                    </a:lnTo>
                    <a:lnTo>
                      <a:pt x="37802" y="143697"/>
                    </a:lnTo>
                    <a:lnTo>
                      <a:pt x="37802" y="137760"/>
                    </a:lnTo>
                    <a:close/>
                    <a:moveTo>
                      <a:pt x="49985" y="137760"/>
                    </a:moveTo>
                    <a:lnTo>
                      <a:pt x="49985" y="143697"/>
                    </a:lnTo>
                    <a:lnTo>
                      <a:pt x="44049" y="143697"/>
                    </a:lnTo>
                    <a:lnTo>
                      <a:pt x="44049" y="137760"/>
                    </a:lnTo>
                    <a:close/>
                    <a:moveTo>
                      <a:pt x="56232" y="137760"/>
                    </a:moveTo>
                    <a:lnTo>
                      <a:pt x="56232" y="143697"/>
                    </a:lnTo>
                    <a:lnTo>
                      <a:pt x="50296" y="143697"/>
                    </a:lnTo>
                    <a:lnTo>
                      <a:pt x="50296" y="137760"/>
                    </a:lnTo>
                    <a:close/>
                    <a:moveTo>
                      <a:pt x="62480" y="137760"/>
                    </a:moveTo>
                    <a:lnTo>
                      <a:pt x="62480" y="143697"/>
                    </a:lnTo>
                    <a:lnTo>
                      <a:pt x="56545" y="143697"/>
                    </a:lnTo>
                    <a:lnTo>
                      <a:pt x="56545" y="137760"/>
                    </a:lnTo>
                    <a:close/>
                    <a:moveTo>
                      <a:pt x="68727" y="137760"/>
                    </a:moveTo>
                    <a:lnTo>
                      <a:pt x="68727" y="143697"/>
                    </a:lnTo>
                    <a:lnTo>
                      <a:pt x="62792" y="143697"/>
                    </a:lnTo>
                    <a:lnTo>
                      <a:pt x="62792" y="137760"/>
                    </a:lnTo>
                    <a:close/>
                    <a:moveTo>
                      <a:pt x="74975" y="137760"/>
                    </a:moveTo>
                    <a:lnTo>
                      <a:pt x="74975" y="143697"/>
                    </a:lnTo>
                    <a:lnTo>
                      <a:pt x="69039" y="143697"/>
                    </a:lnTo>
                    <a:lnTo>
                      <a:pt x="69039" y="137760"/>
                    </a:lnTo>
                    <a:close/>
                    <a:moveTo>
                      <a:pt x="81223" y="137760"/>
                    </a:moveTo>
                    <a:lnTo>
                      <a:pt x="81223" y="143697"/>
                    </a:lnTo>
                    <a:lnTo>
                      <a:pt x="75286" y="143697"/>
                    </a:lnTo>
                    <a:lnTo>
                      <a:pt x="75286" y="137760"/>
                    </a:lnTo>
                    <a:close/>
                    <a:moveTo>
                      <a:pt x="87470" y="137760"/>
                    </a:moveTo>
                    <a:lnTo>
                      <a:pt x="87470" y="143697"/>
                    </a:lnTo>
                    <a:lnTo>
                      <a:pt x="81535" y="143697"/>
                    </a:lnTo>
                    <a:lnTo>
                      <a:pt x="81535" y="137760"/>
                    </a:lnTo>
                    <a:close/>
                    <a:moveTo>
                      <a:pt x="93718" y="137760"/>
                    </a:moveTo>
                    <a:lnTo>
                      <a:pt x="93718" y="143697"/>
                    </a:lnTo>
                    <a:lnTo>
                      <a:pt x="87784" y="143697"/>
                    </a:lnTo>
                    <a:lnTo>
                      <a:pt x="87784" y="137760"/>
                    </a:lnTo>
                    <a:close/>
                    <a:moveTo>
                      <a:pt x="99967" y="137760"/>
                    </a:moveTo>
                    <a:lnTo>
                      <a:pt x="99967" y="143697"/>
                    </a:lnTo>
                    <a:lnTo>
                      <a:pt x="94031" y="143697"/>
                    </a:lnTo>
                    <a:lnTo>
                      <a:pt x="94031" y="137760"/>
                    </a:lnTo>
                    <a:close/>
                    <a:moveTo>
                      <a:pt x="106214" y="137760"/>
                    </a:moveTo>
                    <a:lnTo>
                      <a:pt x="106214" y="143697"/>
                    </a:lnTo>
                    <a:lnTo>
                      <a:pt x="100278" y="143697"/>
                    </a:lnTo>
                    <a:lnTo>
                      <a:pt x="100278" y="137760"/>
                    </a:lnTo>
                    <a:close/>
                    <a:moveTo>
                      <a:pt x="112461" y="137760"/>
                    </a:moveTo>
                    <a:lnTo>
                      <a:pt x="112461" y="143697"/>
                    </a:lnTo>
                    <a:lnTo>
                      <a:pt x="106527" y="143697"/>
                    </a:lnTo>
                    <a:lnTo>
                      <a:pt x="106527" y="137760"/>
                    </a:lnTo>
                    <a:close/>
                    <a:moveTo>
                      <a:pt x="118710" y="137760"/>
                    </a:moveTo>
                    <a:lnTo>
                      <a:pt x="118710" y="143697"/>
                    </a:lnTo>
                    <a:lnTo>
                      <a:pt x="112774" y="143697"/>
                    </a:lnTo>
                    <a:lnTo>
                      <a:pt x="112774" y="137760"/>
                    </a:lnTo>
                    <a:close/>
                    <a:moveTo>
                      <a:pt x="124957" y="137760"/>
                    </a:moveTo>
                    <a:lnTo>
                      <a:pt x="124957" y="143697"/>
                    </a:lnTo>
                    <a:lnTo>
                      <a:pt x="119021" y="143697"/>
                    </a:lnTo>
                    <a:lnTo>
                      <a:pt x="119021" y="137760"/>
                    </a:lnTo>
                    <a:close/>
                    <a:moveTo>
                      <a:pt x="131204" y="137760"/>
                    </a:moveTo>
                    <a:lnTo>
                      <a:pt x="131204" y="143697"/>
                    </a:lnTo>
                    <a:lnTo>
                      <a:pt x="125270" y="143697"/>
                    </a:lnTo>
                    <a:lnTo>
                      <a:pt x="125270" y="137760"/>
                    </a:lnTo>
                    <a:close/>
                    <a:moveTo>
                      <a:pt x="137451" y="137760"/>
                    </a:moveTo>
                    <a:lnTo>
                      <a:pt x="137451" y="143697"/>
                    </a:lnTo>
                    <a:lnTo>
                      <a:pt x="131517" y="143697"/>
                    </a:lnTo>
                    <a:lnTo>
                      <a:pt x="131517" y="137760"/>
                    </a:lnTo>
                    <a:close/>
                    <a:moveTo>
                      <a:pt x="143702" y="137760"/>
                    </a:moveTo>
                    <a:lnTo>
                      <a:pt x="143702" y="143697"/>
                    </a:lnTo>
                    <a:lnTo>
                      <a:pt x="137766" y="143697"/>
                    </a:lnTo>
                    <a:lnTo>
                      <a:pt x="137766" y="137760"/>
                    </a:lnTo>
                    <a:close/>
                    <a:moveTo>
                      <a:pt x="149949" y="137760"/>
                    </a:moveTo>
                    <a:lnTo>
                      <a:pt x="149949" y="143697"/>
                    </a:lnTo>
                    <a:lnTo>
                      <a:pt x="144015" y="143697"/>
                    </a:lnTo>
                    <a:lnTo>
                      <a:pt x="144015" y="137760"/>
                    </a:lnTo>
                    <a:close/>
                    <a:moveTo>
                      <a:pt x="156196" y="137760"/>
                    </a:moveTo>
                    <a:lnTo>
                      <a:pt x="156196" y="143697"/>
                    </a:lnTo>
                    <a:lnTo>
                      <a:pt x="150262" y="143697"/>
                    </a:lnTo>
                    <a:lnTo>
                      <a:pt x="150262" y="137760"/>
                    </a:lnTo>
                    <a:close/>
                    <a:moveTo>
                      <a:pt x="162445" y="137760"/>
                    </a:moveTo>
                    <a:lnTo>
                      <a:pt x="162445" y="143697"/>
                    </a:lnTo>
                    <a:lnTo>
                      <a:pt x="156509" y="143697"/>
                    </a:lnTo>
                    <a:lnTo>
                      <a:pt x="156509" y="137760"/>
                    </a:lnTo>
                    <a:close/>
                    <a:moveTo>
                      <a:pt x="168692" y="137760"/>
                    </a:moveTo>
                    <a:lnTo>
                      <a:pt x="168692" y="143697"/>
                    </a:lnTo>
                    <a:lnTo>
                      <a:pt x="162756" y="143697"/>
                    </a:lnTo>
                    <a:lnTo>
                      <a:pt x="162756" y="137760"/>
                    </a:lnTo>
                    <a:close/>
                    <a:moveTo>
                      <a:pt x="174939" y="137760"/>
                    </a:moveTo>
                    <a:lnTo>
                      <a:pt x="174939" y="143697"/>
                    </a:lnTo>
                    <a:lnTo>
                      <a:pt x="169005" y="143697"/>
                    </a:lnTo>
                    <a:lnTo>
                      <a:pt x="169005" y="137760"/>
                    </a:lnTo>
                    <a:close/>
                    <a:moveTo>
                      <a:pt x="181186" y="137760"/>
                    </a:moveTo>
                    <a:lnTo>
                      <a:pt x="181186" y="143697"/>
                    </a:lnTo>
                    <a:lnTo>
                      <a:pt x="175252" y="143697"/>
                    </a:lnTo>
                    <a:lnTo>
                      <a:pt x="175252" y="137760"/>
                    </a:lnTo>
                    <a:close/>
                    <a:moveTo>
                      <a:pt x="187433" y="137760"/>
                    </a:moveTo>
                    <a:lnTo>
                      <a:pt x="187433" y="143697"/>
                    </a:lnTo>
                    <a:lnTo>
                      <a:pt x="181499" y="143697"/>
                    </a:lnTo>
                    <a:lnTo>
                      <a:pt x="181499" y="137760"/>
                    </a:lnTo>
                    <a:close/>
                    <a:moveTo>
                      <a:pt x="193682" y="137760"/>
                    </a:moveTo>
                    <a:lnTo>
                      <a:pt x="193682" y="143697"/>
                    </a:lnTo>
                    <a:lnTo>
                      <a:pt x="187746" y="143697"/>
                    </a:lnTo>
                    <a:lnTo>
                      <a:pt x="187746" y="137760"/>
                    </a:lnTo>
                    <a:close/>
                    <a:moveTo>
                      <a:pt x="199931" y="137760"/>
                    </a:moveTo>
                    <a:lnTo>
                      <a:pt x="199931" y="143697"/>
                    </a:lnTo>
                    <a:lnTo>
                      <a:pt x="193996" y="143697"/>
                    </a:lnTo>
                    <a:lnTo>
                      <a:pt x="193996" y="137760"/>
                    </a:lnTo>
                    <a:close/>
                    <a:moveTo>
                      <a:pt x="206180" y="137760"/>
                    </a:moveTo>
                    <a:lnTo>
                      <a:pt x="206180" y="143697"/>
                    </a:lnTo>
                    <a:lnTo>
                      <a:pt x="200244" y="143697"/>
                    </a:lnTo>
                    <a:lnTo>
                      <a:pt x="200244" y="137760"/>
                    </a:lnTo>
                    <a:close/>
                    <a:moveTo>
                      <a:pt x="212427" y="137760"/>
                    </a:moveTo>
                    <a:lnTo>
                      <a:pt x="212427" y="143697"/>
                    </a:lnTo>
                    <a:lnTo>
                      <a:pt x="206491" y="143697"/>
                    </a:lnTo>
                    <a:lnTo>
                      <a:pt x="206491" y="137760"/>
                    </a:lnTo>
                    <a:close/>
                    <a:moveTo>
                      <a:pt x="218674" y="137760"/>
                    </a:moveTo>
                    <a:lnTo>
                      <a:pt x="218674" y="143697"/>
                    </a:lnTo>
                    <a:lnTo>
                      <a:pt x="212739" y="143697"/>
                    </a:lnTo>
                    <a:lnTo>
                      <a:pt x="212739" y="137760"/>
                    </a:lnTo>
                    <a:close/>
                    <a:moveTo>
                      <a:pt x="224921" y="137760"/>
                    </a:moveTo>
                    <a:lnTo>
                      <a:pt x="224921" y="143697"/>
                    </a:lnTo>
                    <a:lnTo>
                      <a:pt x="218987" y="143697"/>
                    </a:lnTo>
                    <a:lnTo>
                      <a:pt x="218987" y="137760"/>
                    </a:lnTo>
                    <a:close/>
                    <a:moveTo>
                      <a:pt x="231170" y="137760"/>
                    </a:moveTo>
                    <a:lnTo>
                      <a:pt x="231170" y="143697"/>
                    </a:lnTo>
                    <a:lnTo>
                      <a:pt x="225234" y="143697"/>
                    </a:lnTo>
                    <a:lnTo>
                      <a:pt x="225234" y="137760"/>
                    </a:lnTo>
                    <a:close/>
                    <a:moveTo>
                      <a:pt x="237417" y="137760"/>
                    </a:moveTo>
                    <a:lnTo>
                      <a:pt x="237417" y="143697"/>
                    </a:lnTo>
                    <a:lnTo>
                      <a:pt x="231481" y="143697"/>
                    </a:lnTo>
                    <a:lnTo>
                      <a:pt x="231481" y="137760"/>
                    </a:lnTo>
                    <a:close/>
                    <a:moveTo>
                      <a:pt x="243664" y="137760"/>
                    </a:moveTo>
                    <a:lnTo>
                      <a:pt x="243664" y="143697"/>
                    </a:lnTo>
                    <a:lnTo>
                      <a:pt x="237729" y="143697"/>
                    </a:lnTo>
                    <a:lnTo>
                      <a:pt x="237729" y="137760"/>
                    </a:lnTo>
                    <a:close/>
                    <a:moveTo>
                      <a:pt x="249911" y="137760"/>
                    </a:moveTo>
                    <a:lnTo>
                      <a:pt x="249911" y="143697"/>
                    </a:lnTo>
                    <a:lnTo>
                      <a:pt x="243977" y="143697"/>
                    </a:lnTo>
                    <a:lnTo>
                      <a:pt x="243977" y="137760"/>
                    </a:lnTo>
                    <a:close/>
                    <a:moveTo>
                      <a:pt x="256161" y="137760"/>
                    </a:moveTo>
                    <a:lnTo>
                      <a:pt x="256161" y="143697"/>
                    </a:lnTo>
                    <a:lnTo>
                      <a:pt x="250225" y="143697"/>
                    </a:lnTo>
                    <a:lnTo>
                      <a:pt x="250225" y="137760"/>
                    </a:lnTo>
                    <a:close/>
                    <a:moveTo>
                      <a:pt x="262409" y="137760"/>
                    </a:moveTo>
                    <a:lnTo>
                      <a:pt x="262409" y="143697"/>
                    </a:lnTo>
                    <a:lnTo>
                      <a:pt x="256474" y="143697"/>
                    </a:lnTo>
                    <a:lnTo>
                      <a:pt x="256474" y="137760"/>
                    </a:lnTo>
                    <a:close/>
                    <a:moveTo>
                      <a:pt x="268656" y="137760"/>
                    </a:moveTo>
                    <a:lnTo>
                      <a:pt x="268656" y="143697"/>
                    </a:lnTo>
                    <a:lnTo>
                      <a:pt x="262721" y="143697"/>
                    </a:lnTo>
                    <a:lnTo>
                      <a:pt x="262721" y="137760"/>
                    </a:lnTo>
                    <a:close/>
                    <a:moveTo>
                      <a:pt x="274904" y="137760"/>
                    </a:moveTo>
                    <a:lnTo>
                      <a:pt x="274904" y="143697"/>
                    </a:lnTo>
                    <a:lnTo>
                      <a:pt x="268968" y="143697"/>
                    </a:lnTo>
                    <a:lnTo>
                      <a:pt x="268968" y="137760"/>
                    </a:lnTo>
                    <a:close/>
                    <a:moveTo>
                      <a:pt x="6251" y="144011"/>
                    </a:moveTo>
                    <a:lnTo>
                      <a:pt x="6251" y="149945"/>
                    </a:lnTo>
                    <a:lnTo>
                      <a:pt x="315" y="149945"/>
                    </a:lnTo>
                    <a:lnTo>
                      <a:pt x="315" y="144011"/>
                    </a:lnTo>
                    <a:close/>
                    <a:moveTo>
                      <a:pt x="12498" y="144011"/>
                    </a:moveTo>
                    <a:lnTo>
                      <a:pt x="12498" y="149945"/>
                    </a:lnTo>
                    <a:lnTo>
                      <a:pt x="6562" y="149945"/>
                    </a:lnTo>
                    <a:lnTo>
                      <a:pt x="6562" y="144011"/>
                    </a:lnTo>
                    <a:close/>
                    <a:moveTo>
                      <a:pt x="18745" y="144011"/>
                    </a:moveTo>
                    <a:lnTo>
                      <a:pt x="18745" y="149945"/>
                    </a:lnTo>
                    <a:lnTo>
                      <a:pt x="12810" y="149945"/>
                    </a:lnTo>
                    <a:lnTo>
                      <a:pt x="12810" y="144011"/>
                    </a:lnTo>
                    <a:close/>
                    <a:moveTo>
                      <a:pt x="24992" y="144011"/>
                    </a:moveTo>
                    <a:lnTo>
                      <a:pt x="24992" y="149945"/>
                    </a:lnTo>
                    <a:lnTo>
                      <a:pt x="19058" y="149945"/>
                    </a:lnTo>
                    <a:lnTo>
                      <a:pt x="19058" y="144011"/>
                    </a:lnTo>
                    <a:close/>
                    <a:moveTo>
                      <a:pt x="31241" y="144011"/>
                    </a:moveTo>
                    <a:lnTo>
                      <a:pt x="31241" y="149945"/>
                    </a:lnTo>
                    <a:lnTo>
                      <a:pt x="25305" y="149945"/>
                    </a:lnTo>
                    <a:lnTo>
                      <a:pt x="25305" y="144011"/>
                    </a:lnTo>
                    <a:close/>
                    <a:moveTo>
                      <a:pt x="37489" y="144011"/>
                    </a:moveTo>
                    <a:lnTo>
                      <a:pt x="37489" y="149945"/>
                    </a:lnTo>
                    <a:lnTo>
                      <a:pt x="31553" y="149945"/>
                    </a:lnTo>
                    <a:lnTo>
                      <a:pt x="31553" y="144011"/>
                    </a:lnTo>
                    <a:close/>
                    <a:moveTo>
                      <a:pt x="43737" y="144011"/>
                    </a:moveTo>
                    <a:lnTo>
                      <a:pt x="43737" y="149945"/>
                    </a:lnTo>
                    <a:lnTo>
                      <a:pt x="37802" y="149945"/>
                    </a:lnTo>
                    <a:lnTo>
                      <a:pt x="37802" y="144011"/>
                    </a:lnTo>
                    <a:close/>
                    <a:moveTo>
                      <a:pt x="49985" y="144011"/>
                    </a:moveTo>
                    <a:lnTo>
                      <a:pt x="49985" y="149945"/>
                    </a:lnTo>
                    <a:lnTo>
                      <a:pt x="44049" y="149945"/>
                    </a:lnTo>
                    <a:lnTo>
                      <a:pt x="44049" y="144011"/>
                    </a:lnTo>
                    <a:close/>
                    <a:moveTo>
                      <a:pt x="56232" y="144011"/>
                    </a:moveTo>
                    <a:lnTo>
                      <a:pt x="56232" y="149945"/>
                    </a:lnTo>
                    <a:lnTo>
                      <a:pt x="50296" y="149945"/>
                    </a:lnTo>
                    <a:lnTo>
                      <a:pt x="50296" y="144011"/>
                    </a:lnTo>
                    <a:close/>
                    <a:moveTo>
                      <a:pt x="62480" y="144011"/>
                    </a:moveTo>
                    <a:lnTo>
                      <a:pt x="62480" y="149945"/>
                    </a:lnTo>
                    <a:lnTo>
                      <a:pt x="56545" y="149945"/>
                    </a:lnTo>
                    <a:lnTo>
                      <a:pt x="56545" y="144011"/>
                    </a:lnTo>
                    <a:close/>
                    <a:moveTo>
                      <a:pt x="68727" y="144011"/>
                    </a:moveTo>
                    <a:lnTo>
                      <a:pt x="68727" y="149945"/>
                    </a:lnTo>
                    <a:lnTo>
                      <a:pt x="62792" y="149945"/>
                    </a:lnTo>
                    <a:lnTo>
                      <a:pt x="62792" y="144011"/>
                    </a:lnTo>
                    <a:close/>
                    <a:moveTo>
                      <a:pt x="74975" y="144011"/>
                    </a:moveTo>
                    <a:lnTo>
                      <a:pt x="74975" y="149945"/>
                    </a:lnTo>
                    <a:lnTo>
                      <a:pt x="69039" y="149945"/>
                    </a:lnTo>
                    <a:lnTo>
                      <a:pt x="69039" y="144011"/>
                    </a:lnTo>
                    <a:close/>
                    <a:moveTo>
                      <a:pt x="81223" y="144011"/>
                    </a:moveTo>
                    <a:lnTo>
                      <a:pt x="81223" y="149945"/>
                    </a:lnTo>
                    <a:lnTo>
                      <a:pt x="75286" y="149945"/>
                    </a:lnTo>
                    <a:lnTo>
                      <a:pt x="75286" y="144011"/>
                    </a:lnTo>
                    <a:close/>
                    <a:moveTo>
                      <a:pt x="87470" y="144011"/>
                    </a:moveTo>
                    <a:lnTo>
                      <a:pt x="87470" y="149945"/>
                    </a:lnTo>
                    <a:lnTo>
                      <a:pt x="81535" y="149945"/>
                    </a:lnTo>
                    <a:lnTo>
                      <a:pt x="81535" y="144011"/>
                    </a:lnTo>
                    <a:close/>
                    <a:moveTo>
                      <a:pt x="93718" y="144011"/>
                    </a:moveTo>
                    <a:lnTo>
                      <a:pt x="93718" y="149945"/>
                    </a:lnTo>
                    <a:lnTo>
                      <a:pt x="87784" y="149945"/>
                    </a:lnTo>
                    <a:lnTo>
                      <a:pt x="87784" y="144011"/>
                    </a:lnTo>
                    <a:close/>
                    <a:moveTo>
                      <a:pt x="99967" y="144011"/>
                    </a:moveTo>
                    <a:lnTo>
                      <a:pt x="99967" y="149945"/>
                    </a:lnTo>
                    <a:lnTo>
                      <a:pt x="94031" y="149945"/>
                    </a:lnTo>
                    <a:lnTo>
                      <a:pt x="94031" y="144011"/>
                    </a:lnTo>
                    <a:close/>
                    <a:moveTo>
                      <a:pt x="106214" y="144011"/>
                    </a:moveTo>
                    <a:lnTo>
                      <a:pt x="106214" y="149945"/>
                    </a:lnTo>
                    <a:lnTo>
                      <a:pt x="100278" y="149945"/>
                    </a:lnTo>
                    <a:lnTo>
                      <a:pt x="100278" y="144011"/>
                    </a:lnTo>
                    <a:close/>
                    <a:moveTo>
                      <a:pt x="112461" y="144011"/>
                    </a:moveTo>
                    <a:lnTo>
                      <a:pt x="112461" y="149945"/>
                    </a:lnTo>
                    <a:lnTo>
                      <a:pt x="106527" y="149945"/>
                    </a:lnTo>
                    <a:lnTo>
                      <a:pt x="106527" y="144011"/>
                    </a:lnTo>
                    <a:close/>
                    <a:moveTo>
                      <a:pt x="118710" y="144011"/>
                    </a:moveTo>
                    <a:lnTo>
                      <a:pt x="118710" y="149945"/>
                    </a:lnTo>
                    <a:lnTo>
                      <a:pt x="112774" y="149945"/>
                    </a:lnTo>
                    <a:lnTo>
                      <a:pt x="112774" y="144011"/>
                    </a:lnTo>
                    <a:close/>
                    <a:moveTo>
                      <a:pt x="124957" y="144011"/>
                    </a:moveTo>
                    <a:lnTo>
                      <a:pt x="124957" y="149945"/>
                    </a:lnTo>
                    <a:lnTo>
                      <a:pt x="119021" y="149945"/>
                    </a:lnTo>
                    <a:lnTo>
                      <a:pt x="119021" y="144011"/>
                    </a:lnTo>
                    <a:close/>
                    <a:moveTo>
                      <a:pt x="131204" y="144011"/>
                    </a:moveTo>
                    <a:lnTo>
                      <a:pt x="131204" y="149945"/>
                    </a:lnTo>
                    <a:lnTo>
                      <a:pt x="125270" y="149945"/>
                    </a:lnTo>
                    <a:lnTo>
                      <a:pt x="125270" y="144011"/>
                    </a:lnTo>
                    <a:close/>
                    <a:moveTo>
                      <a:pt x="137451" y="144011"/>
                    </a:moveTo>
                    <a:lnTo>
                      <a:pt x="137451" y="149945"/>
                    </a:lnTo>
                    <a:lnTo>
                      <a:pt x="131517" y="149945"/>
                    </a:lnTo>
                    <a:lnTo>
                      <a:pt x="131517" y="144011"/>
                    </a:lnTo>
                    <a:close/>
                    <a:moveTo>
                      <a:pt x="143702" y="144011"/>
                    </a:moveTo>
                    <a:lnTo>
                      <a:pt x="143702" y="149945"/>
                    </a:lnTo>
                    <a:lnTo>
                      <a:pt x="137766" y="149945"/>
                    </a:lnTo>
                    <a:lnTo>
                      <a:pt x="137766" y="144011"/>
                    </a:lnTo>
                    <a:close/>
                    <a:moveTo>
                      <a:pt x="149949" y="144011"/>
                    </a:moveTo>
                    <a:lnTo>
                      <a:pt x="149949" y="149945"/>
                    </a:lnTo>
                    <a:lnTo>
                      <a:pt x="144015" y="149945"/>
                    </a:lnTo>
                    <a:lnTo>
                      <a:pt x="144015" y="144011"/>
                    </a:lnTo>
                    <a:close/>
                    <a:moveTo>
                      <a:pt x="156196" y="144011"/>
                    </a:moveTo>
                    <a:lnTo>
                      <a:pt x="156196" y="149945"/>
                    </a:lnTo>
                    <a:lnTo>
                      <a:pt x="150262" y="149945"/>
                    </a:lnTo>
                    <a:lnTo>
                      <a:pt x="150262" y="144011"/>
                    </a:lnTo>
                    <a:close/>
                    <a:moveTo>
                      <a:pt x="162445" y="144011"/>
                    </a:moveTo>
                    <a:lnTo>
                      <a:pt x="162445" y="149945"/>
                    </a:lnTo>
                    <a:lnTo>
                      <a:pt x="156509" y="149945"/>
                    </a:lnTo>
                    <a:lnTo>
                      <a:pt x="156509" y="144011"/>
                    </a:lnTo>
                    <a:close/>
                    <a:moveTo>
                      <a:pt x="168692" y="144011"/>
                    </a:moveTo>
                    <a:lnTo>
                      <a:pt x="168692" y="149945"/>
                    </a:lnTo>
                    <a:lnTo>
                      <a:pt x="162756" y="149945"/>
                    </a:lnTo>
                    <a:lnTo>
                      <a:pt x="162756" y="144011"/>
                    </a:lnTo>
                    <a:close/>
                    <a:moveTo>
                      <a:pt x="174939" y="144011"/>
                    </a:moveTo>
                    <a:lnTo>
                      <a:pt x="174939" y="149945"/>
                    </a:lnTo>
                    <a:lnTo>
                      <a:pt x="169005" y="149945"/>
                    </a:lnTo>
                    <a:lnTo>
                      <a:pt x="169005" y="144011"/>
                    </a:lnTo>
                    <a:close/>
                    <a:moveTo>
                      <a:pt x="181186" y="144011"/>
                    </a:moveTo>
                    <a:lnTo>
                      <a:pt x="181186" y="149945"/>
                    </a:lnTo>
                    <a:lnTo>
                      <a:pt x="175252" y="149945"/>
                    </a:lnTo>
                    <a:lnTo>
                      <a:pt x="175252" y="144011"/>
                    </a:lnTo>
                    <a:close/>
                    <a:moveTo>
                      <a:pt x="187433" y="144011"/>
                    </a:moveTo>
                    <a:lnTo>
                      <a:pt x="187433" y="149945"/>
                    </a:lnTo>
                    <a:lnTo>
                      <a:pt x="181499" y="149945"/>
                    </a:lnTo>
                    <a:lnTo>
                      <a:pt x="181499" y="144011"/>
                    </a:lnTo>
                    <a:close/>
                    <a:moveTo>
                      <a:pt x="193682" y="144011"/>
                    </a:moveTo>
                    <a:lnTo>
                      <a:pt x="193682" y="149945"/>
                    </a:lnTo>
                    <a:lnTo>
                      <a:pt x="187746" y="149945"/>
                    </a:lnTo>
                    <a:lnTo>
                      <a:pt x="187746" y="144011"/>
                    </a:lnTo>
                    <a:close/>
                    <a:moveTo>
                      <a:pt x="199931" y="144011"/>
                    </a:moveTo>
                    <a:lnTo>
                      <a:pt x="199931" y="149945"/>
                    </a:lnTo>
                    <a:lnTo>
                      <a:pt x="193996" y="149945"/>
                    </a:lnTo>
                    <a:lnTo>
                      <a:pt x="193996" y="144011"/>
                    </a:lnTo>
                    <a:close/>
                    <a:moveTo>
                      <a:pt x="206180" y="144011"/>
                    </a:moveTo>
                    <a:lnTo>
                      <a:pt x="206180" y="149945"/>
                    </a:lnTo>
                    <a:lnTo>
                      <a:pt x="200244" y="149945"/>
                    </a:lnTo>
                    <a:lnTo>
                      <a:pt x="200244" y="144011"/>
                    </a:lnTo>
                    <a:close/>
                    <a:moveTo>
                      <a:pt x="212427" y="144011"/>
                    </a:moveTo>
                    <a:lnTo>
                      <a:pt x="212427" y="149945"/>
                    </a:lnTo>
                    <a:lnTo>
                      <a:pt x="206491" y="149945"/>
                    </a:lnTo>
                    <a:lnTo>
                      <a:pt x="206491" y="144011"/>
                    </a:lnTo>
                    <a:close/>
                    <a:moveTo>
                      <a:pt x="218674" y="144011"/>
                    </a:moveTo>
                    <a:lnTo>
                      <a:pt x="218674" y="149945"/>
                    </a:lnTo>
                    <a:lnTo>
                      <a:pt x="212739" y="149945"/>
                    </a:lnTo>
                    <a:lnTo>
                      <a:pt x="212739" y="144011"/>
                    </a:lnTo>
                    <a:close/>
                    <a:moveTo>
                      <a:pt x="224921" y="144011"/>
                    </a:moveTo>
                    <a:lnTo>
                      <a:pt x="224921" y="149945"/>
                    </a:lnTo>
                    <a:lnTo>
                      <a:pt x="218987" y="149945"/>
                    </a:lnTo>
                    <a:lnTo>
                      <a:pt x="218987" y="144011"/>
                    </a:lnTo>
                    <a:close/>
                    <a:moveTo>
                      <a:pt x="231170" y="144011"/>
                    </a:moveTo>
                    <a:lnTo>
                      <a:pt x="231170" y="149945"/>
                    </a:lnTo>
                    <a:lnTo>
                      <a:pt x="225234" y="149945"/>
                    </a:lnTo>
                    <a:lnTo>
                      <a:pt x="225234" y="144011"/>
                    </a:lnTo>
                    <a:close/>
                    <a:moveTo>
                      <a:pt x="237417" y="144011"/>
                    </a:moveTo>
                    <a:lnTo>
                      <a:pt x="237417" y="149945"/>
                    </a:lnTo>
                    <a:lnTo>
                      <a:pt x="231481" y="149945"/>
                    </a:lnTo>
                    <a:lnTo>
                      <a:pt x="231481" y="144011"/>
                    </a:lnTo>
                    <a:close/>
                    <a:moveTo>
                      <a:pt x="243664" y="144011"/>
                    </a:moveTo>
                    <a:lnTo>
                      <a:pt x="243664" y="149945"/>
                    </a:lnTo>
                    <a:lnTo>
                      <a:pt x="237729" y="149945"/>
                    </a:lnTo>
                    <a:lnTo>
                      <a:pt x="237729" y="144011"/>
                    </a:lnTo>
                    <a:close/>
                    <a:moveTo>
                      <a:pt x="249911" y="144011"/>
                    </a:moveTo>
                    <a:lnTo>
                      <a:pt x="249911" y="149945"/>
                    </a:lnTo>
                    <a:lnTo>
                      <a:pt x="243977" y="149945"/>
                    </a:lnTo>
                    <a:lnTo>
                      <a:pt x="243977" y="144011"/>
                    </a:lnTo>
                    <a:close/>
                    <a:moveTo>
                      <a:pt x="256161" y="144011"/>
                    </a:moveTo>
                    <a:lnTo>
                      <a:pt x="256161" y="149945"/>
                    </a:lnTo>
                    <a:lnTo>
                      <a:pt x="250225" y="149945"/>
                    </a:lnTo>
                    <a:lnTo>
                      <a:pt x="250225" y="144011"/>
                    </a:lnTo>
                    <a:close/>
                    <a:moveTo>
                      <a:pt x="262409" y="144011"/>
                    </a:moveTo>
                    <a:lnTo>
                      <a:pt x="262409" y="149945"/>
                    </a:lnTo>
                    <a:lnTo>
                      <a:pt x="256474" y="149945"/>
                    </a:lnTo>
                    <a:lnTo>
                      <a:pt x="256474" y="144011"/>
                    </a:lnTo>
                    <a:close/>
                    <a:moveTo>
                      <a:pt x="268656" y="144011"/>
                    </a:moveTo>
                    <a:lnTo>
                      <a:pt x="268656" y="149945"/>
                    </a:lnTo>
                    <a:lnTo>
                      <a:pt x="262721" y="149945"/>
                    </a:lnTo>
                    <a:lnTo>
                      <a:pt x="262721" y="144011"/>
                    </a:lnTo>
                    <a:close/>
                    <a:moveTo>
                      <a:pt x="274904" y="144011"/>
                    </a:moveTo>
                    <a:lnTo>
                      <a:pt x="274904" y="149945"/>
                    </a:lnTo>
                    <a:lnTo>
                      <a:pt x="268968" y="149945"/>
                    </a:lnTo>
                    <a:lnTo>
                      <a:pt x="268968" y="144011"/>
                    </a:lnTo>
                    <a:close/>
                    <a:moveTo>
                      <a:pt x="6251" y="150258"/>
                    </a:moveTo>
                    <a:lnTo>
                      <a:pt x="6251" y="156192"/>
                    </a:lnTo>
                    <a:lnTo>
                      <a:pt x="315" y="156192"/>
                    </a:lnTo>
                    <a:lnTo>
                      <a:pt x="315" y="150258"/>
                    </a:lnTo>
                    <a:close/>
                    <a:moveTo>
                      <a:pt x="12498" y="150258"/>
                    </a:moveTo>
                    <a:lnTo>
                      <a:pt x="12498" y="156192"/>
                    </a:lnTo>
                    <a:lnTo>
                      <a:pt x="6562" y="156192"/>
                    </a:lnTo>
                    <a:lnTo>
                      <a:pt x="6562" y="150258"/>
                    </a:lnTo>
                    <a:close/>
                    <a:moveTo>
                      <a:pt x="18745" y="150258"/>
                    </a:moveTo>
                    <a:lnTo>
                      <a:pt x="18745" y="156192"/>
                    </a:lnTo>
                    <a:lnTo>
                      <a:pt x="12810" y="156192"/>
                    </a:lnTo>
                    <a:lnTo>
                      <a:pt x="12810" y="150258"/>
                    </a:lnTo>
                    <a:close/>
                    <a:moveTo>
                      <a:pt x="24992" y="150258"/>
                    </a:moveTo>
                    <a:lnTo>
                      <a:pt x="24992" y="156192"/>
                    </a:lnTo>
                    <a:lnTo>
                      <a:pt x="19058" y="156192"/>
                    </a:lnTo>
                    <a:lnTo>
                      <a:pt x="19058" y="150258"/>
                    </a:lnTo>
                    <a:close/>
                    <a:moveTo>
                      <a:pt x="31241" y="150258"/>
                    </a:moveTo>
                    <a:lnTo>
                      <a:pt x="31241" y="156192"/>
                    </a:lnTo>
                    <a:lnTo>
                      <a:pt x="25305" y="156192"/>
                    </a:lnTo>
                    <a:lnTo>
                      <a:pt x="25305" y="150258"/>
                    </a:lnTo>
                    <a:close/>
                    <a:moveTo>
                      <a:pt x="37489" y="150258"/>
                    </a:moveTo>
                    <a:lnTo>
                      <a:pt x="37489" y="156192"/>
                    </a:lnTo>
                    <a:lnTo>
                      <a:pt x="31553" y="156192"/>
                    </a:lnTo>
                    <a:lnTo>
                      <a:pt x="31553" y="150258"/>
                    </a:lnTo>
                    <a:close/>
                    <a:moveTo>
                      <a:pt x="43737" y="150258"/>
                    </a:moveTo>
                    <a:lnTo>
                      <a:pt x="43737" y="156192"/>
                    </a:lnTo>
                    <a:lnTo>
                      <a:pt x="37802" y="156192"/>
                    </a:lnTo>
                    <a:lnTo>
                      <a:pt x="37802" y="150258"/>
                    </a:lnTo>
                    <a:close/>
                    <a:moveTo>
                      <a:pt x="49985" y="150258"/>
                    </a:moveTo>
                    <a:lnTo>
                      <a:pt x="49985" y="156192"/>
                    </a:lnTo>
                    <a:lnTo>
                      <a:pt x="44049" y="156192"/>
                    </a:lnTo>
                    <a:lnTo>
                      <a:pt x="44049" y="150258"/>
                    </a:lnTo>
                    <a:close/>
                    <a:moveTo>
                      <a:pt x="56232" y="150258"/>
                    </a:moveTo>
                    <a:lnTo>
                      <a:pt x="56232" y="156192"/>
                    </a:lnTo>
                    <a:lnTo>
                      <a:pt x="50296" y="156192"/>
                    </a:lnTo>
                    <a:lnTo>
                      <a:pt x="50296" y="150258"/>
                    </a:lnTo>
                    <a:close/>
                    <a:moveTo>
                      <a:pt x="62480" y="150258"/>
                    </a:moveTo>
                    <a:lnTo>
                      <a:pt x="62480" y="156192"/>
                    </a:lnTo>
                    <a:lnTo>
                      <a:pt x="56545" y="156192"/>
                    </a:lnTo>
                    <a:lnTo>
                      <a:pt x="56545" y="150258"/>
                    </a:lnTo>
                    <a:close/>
                    <a:moveTo>
                      <a:pt x="68727" y="150258"/>
                    </a:moveTo>
                    <a:lnTo>
                      <a:pt x="68727" y="156192"/>
                    </a:lnTo>
                    <a:lnTo>
                      <a:pt x="62792" y="156192"/>
                    </a:lnTo>
                    <a:lnTo>
                      <a:pt x="62792" y="150258"/>
                    </a:lnTo>
                    <a:close/>
                    <a:moveTo>
                      <a:pt x="74975" y="150258"/>
                    </a:moveTo>
                    <a:lnTo>
                      <a:pt x="74975" y="156192"/>
                    </a:lnTo>
                    <a:lnTo>
                      <a:pt x="69039" y="156192"/>
                    </a:lnTo>
                    <a:lnTo>
                      <a:pt x="69039" y="150258"/>
                    </a:lnTo>
                    <a:close/>
                    <a:moveTo>
                      <a:pt x="81223" y="150258"/>
                    </a:moveTo>
                    <a:lnTo>
                      <a:pt x="81223" y="156192"/>
                    </a:lnTo>
                    <a:lnTo>
                      <a:pt x="75286" y="156192"/>
                    </a:lnTo>
                    <a:lnTo>
                      <a:pt x="75286" y="150258"/>
                    </a:lnTo>
                    <a:close/>
                    <a:moveTo>
                      <a:pt x="87470" y="150258"/>
                    </a:moveTo>
                    <a:lnTo>
                      <a:pt x="87470" y="156192"/>
                    </a:lnTo>
                    <a:lnTo>
                      <a:pt x="81535" y="156192"/>
                    </a:lnTo>
                    <a:lnTo>
                      <a:pt x="81535" y="150258"/>
                    </a:lnTo>
                    <a:close/>
                    <a:moveTo>
                      <a:pt x="93718" y="150258"/>
                    </a:moveTo>
                    <a:lnTo>
                      <a:pt x="93718" y="156192"/>
                    </a:lnTo>
                    <a:lnTo>
                      <a:pt x="87784" y="156192"/>
                    </a:lnTo>
                    <a:lnTo>
                      <a:pt x="87784" y="150258"/>
                    </a:lnTo>
                    <a:close/>
                    <a:moveTo>
                      <a:pt x="99967" y="150258"/>
                    </a:moveTo>
                    <a:lnTo>
                      <a:pt x="99967" y="156192"/>
                    </a:lnTo>
                    <a:lnTo>
                      <a:pt x="94031" y="156192"/>
                    </a:lnTo>
                    <a:lnTo>
                      <a:pt x="94031" y="150258"/>
                    </a:lnTo>
                    <a:close/>
                    <a:moveTo>
                      <a:pt x="106214" y="150258"/>
                    </a:moveTo>
                    <a:lnTo>
                      <a:pt x="106214" y="156192"/>
                    </a:lnTo>
                    <a:lnTo>
                      <a:pt x="100278" y="156192"/>
                    </a:lnTo>
                    <a:lnTo>
                      <a:pt x="100278" y="150258"/>
                    </a:lnTo>
                    <a:close/>
                    <a:moveTo>
                      <a:pt x="112461" y="150258"/>
                    </a:moveTo>
                    <a:lnTo>
                      <a:pt x="112461" y="156192"/>
                    </a:lnTo>
                    <a:lnTo>
                      <a:pt x="106527" y="156192"/>
                    </a:lnTo>
                    <a:lnTo>
                      <a:pt x="106527" y="150258"/>
                    </a:lnTo>
                    <a:close/>
                    <a:moveTo>
                      <a:pt x="118710" y="150258"/>
                    </a:moveTo>
                    <a:lnTo>
                      <a:pt x="118710" y="156192"/>
                    </a:lnTo>
                    <a:lnTo>
                      <a:pt x="112774" y="156192"/>
                    </a:lnTo>
                    <a:lnTo>
                      <a:pt x="112774" y="150258"/>
                    </a:lnTo>
                    <a:close/>
                    <a:moveTo>
                      <a:pt x="124957" y="150258"/>
                    </a:moveTo>
                    <a:lnTo>
                      <a:pt x="124957" y="156192"/>
                    </a:lnTo>
                    <a:lnTo>
                      <a:pt x="119021" y="156192"/>
                    </a:lnTo>
                    <a:lnTo>
                      <a:pt x="119021" y="150258"/>
                    </a:lnTo>
                    <a:close/>
                    <a:moveTo>
                      <a:pt x="131204" y="150258"/>
                    </a:moveTo>
                    <a:lnTo>
                      <a:pt x="131204" y="156192"/>
                    </a:lnTo>
                    <a:lnTo>
                      <a:pt x="125270" y="156192"/>
                    </a:lnTo>
                    <a:lnTo>
                      <a:pt x="125270" y="150258"/>
                    </a:lnTo>
                    <a:close/>
                    <a:moveTo>
                      <a:pt x="137451" y="150258"/>
                    </a:moveTo>
                    <a:lnTo>
                      <a:pt x="137451" y="156192"/>
                    </a:lnTo>
                    <a:lnTo>
                      <a:pt x="131517" y="156192"/>
                    </a:lnTo>
                    <a:lnTo>
                      <a:pt x="131517" y="150258"/>
                    </a:lnTo>
                    <a:close/>
                    <a:moveTo>
                      <a:pt x="143702" y="150258"/>
                    </a:moveTo>
                    <a:lnTo>
                      <a:pt x="143702" y="156192"/>
                    </a:lnTo>
                    <a:lnTo>
                      <a:pt x="137766" y="156192"/>
                    </a:lnTo>
                    <a:lnTo>
                      <a:pt x="137766" y="150258"/>
                    </a:lnTo>
                    <a:close/>
                    <a:moveTo>
                      <a:pt x="149949" y="150258"/>
                    </a:moveTo>
                    <a:lnTo>
                      <a:pt x="149949" y="156192"/>
                    </a:lnTo>
                    <a:lnTo>
                      <a:pt x="144015" y="156192"/>
                    </a:lnTo>
                    <a:lnTo>
                      <a:pt x="144015" y="150258"/>
                    </a:lnTo>
                    <a:close/>
                    <a:moveTo>
                      <a:pt x="156196" y="150258"/>
                    </a:moveTo>
                    <a:lnTo>
                      <a:pt x="156196" y="156192"/>
                    </a:lnTo>
                    <a:lnTo>
                      <a:pt x="150262" y="156192"/>
                    </a:lnTo>
                    <a:lnTo>
                      <a:pt x="150262" y="150258"/>
                    </a:lnTo>
                    <a:close/>
                    <a:moveTo>
                      <a:pt x="162445" y="150258"/>
                    </a:moveTo>
                    <a:lnTo>
                      <a:pt x="162445" y="156192"/>
                    </a:lnTo>
                    <a:lnTo>
                      <a:pt x="156509" y="156192"/>
                    </a:lnTo>
                    <a:lnTo>
                      <a:pt x="156509" y="150258"/>
                    </a:lnTo>
                    <a:close/>
                    <a:moveTo>
                      <a:pt x="168692" y="150258"/>
                    </a:moveTo>
                    <a:lnTo>
                      <a:pt x="168692" y="156192"/>
                    </a:lnTo>
                    <a:lnTo>
                      <a:pt x="162756" y="156192"/>
                    </a:lnTo>
                    <a:lnTo>
                      <a:pt x="162756" y="150258"/>
                    </a:lnTo>
                    <a:close/>
                    <a:moveTo>
                      <a:pt x="174939" y="150258"/>
                    </a:moveTo>
                    <a:lnTo>
                      <a:pt x="174939" y="156192"/>
                    </a:lnTo>
                    <a:lnTo>
                      <a:pt x="169005" y="156192"/>
                    </a:lnTo>
                    <a:lnTo>
                      <a:pt x="169005" y="150258"/>
                    </a:lnTo>
                    <a:close/>
                    <a:moveTo>
                      <a:pt x="181186" y="150258"/>
                    </a:moveTo>
                    <a:lnTo>
                      <a:pt x="181186" y="156192"/>
                    </a:lnTo>
                    <a:lnTo>
                      <a:pt x="175252" y="156192"/>
                    </a:lnTo>
                    <a:lnTo>
                      <a:pt x="175252" y="150258"/>
                    </a:lnTo>
                    <a:close/>
                    <a:moveTo>
                      <a:pt x="187433" y="150258"/>
                    </a:moveTo>
                    <a:lnTo>
                      <a:pt x="187433" y="156192"/>
                    </a:lnTo>
                    <a:lnTo>
                      <a:pt x="181499" y="156192"/>
                    </a:lnTo>
                    <a:lnTo>
                      <a:pt x="181499" y="150258"/>
                    </a:lnTo>
                    <a:close/>
                    <a:moveTo>
                      <a:pt x="193682" y="150258"/>
                    </a:moveTo>
                    <a:lnTo>
                      <a:pt x="193682" y="156192"/>
                    </a:lnTo>
                    <a:lnTo>
                      <a:pt x="187746" y="156192"/>
                    </a:lnTo>
                    <a:lnTo>
                      <a:pt x="187746" y="150258"/>
                    </a:lnTo>
                    <a:close/>
                    <a:moveTo>
                      <a:pt x="199931" y="150258"/>
                    </a:moveTo>
                    <a:lnTo>
                      <a:pt x="199931" y="156192"/>
                    </a:lnTo>
                    <a:lnTo>
                      <a:pt x="193996" y="156192"/>
                    </a:lnTo>
                    <a:lnTo>
                      <a:pt x="193996" y="150258"/>
                    </a:lnTo>
                    <a:close/>
                    <a:moveTo>
                      <a:pt x="206180" y="150258"/>
                    </a:moveTo>
                    <a:lnTo>
                      <a:pt x="206180" y="156192"/>
                    </a:lnTo>
                    <a:lnTo>
                      <a:pt x="200244" y="156192"/>
                    </a:lnTo>
                    <a:lnTo>
                      <a:pt x="200244" y="150258"/>
                    </a:lnTo>
                    <a:close/>
                    <a:moveTo>
                      <a:pt x="212427" y="150258"/>
                    </a:moveTo>
                    <a:lnTo>
                      <a:pt x="212427" y="156192"/>
                    </a:lnTo>
                    <a:lnTo>
                      <a:pt x="206491" y="156192"/>
                    </a:lnTo>
                    <a:lnTo>
                      <a:pt x="206491" y="150258"/>
                    </a:lnTo>
                    <a:close/>
                    <a:moveTo>
                      <a:pt x="218674" y="150258"/>
                    </a:moveTo>
                    <a:lnTo>
                      <a:pt x="218674" y="156192"/>
                    </a:lnTo>
                    <a:lnTo>
                      <a:pt x="212739" y="156192"/>
                    </a:lnTo>
                    <a:lnTo>
                      <a:pt x="212739" y="150258"/>
                    </a:lnTo>
                    <a:close/>
                    <a:moveTo>
                      <a:pt x="224921" y="150258"/>
                    </a:moveTo>
                    <a:lnTo>
                      <a:pt x="224921" y="156192"/>
                    </a:lnTo>
                    <a:lnTo>
                      <a:pt x="218987" y="156192"/>
                    </a:lnTo>
                    <a:lnTo>
                      <a:pt x="218987" y="150258"/>
                    </a:lnTo>
                    <a:close/>
                    <a:moveTo>
                      <a:pt x="231170" y="150258"/>
                    </a:moveTo>
                    <a:lnTo>
                      <a:pt x="231170" y="156192"/>
                    </a:lnTo>
                    <a:lnTo>
                      <a:pt x="225234" y="156192"/>
                    </a:lnTo>
                    <a:lnTo>
                      <a:pt x="225234" y="150258"/>
                    </a:lnTo>
                    <a:close/>
                    <a:moveTo>
                      <a:pt x="237417" y="150258"/>
                    </a:moveTo>
                    <a:lnTo>
                      <a:pt x="237417" y="156192"/>
                    </a:lnTo>
                    <a:lnTo>
                      <a:pt x="231481" y="156192"/>
                    </a:lnTo>
                    <a:lnTo>
                      <a:pt x="231481" y="150258"/>
                    </a:lnTo>
                    <a:close/>
                    <a:moveTo>
                      <a:pt x="243664" y="150258"/>
                    </a:moveTo>
                    <a:lnTo>
                      <a:pt x="243664" y="156192"/>
                    </a:lnTo>
                    <a:lnTo>
                      <a:pt x="237729" y="156192"/>
                    </a:lnTo>
                    <a:lnTo>
                      <a:pt x="237729" y="150258"/>
                    </a:lnTo>
                    <a:close/>
                    <a:moveTo>
                      <a:pt x="249911" y="150258"/>
                    </a:moveTo>
                    <a:lnTo>
                      <a:pt x="249911" y="156192"/>
                    </a:lnTo>
                    <a:lnTo>
                      <a:pt x="243977" y="156192"/>
                    </a:lnTo>
                    <a:lnTo>
                      <a:pt x="243977" y="150258"/>
                    </a:lnTo>
                    <a:close/>
                    <a:moveTo>
                      <a:pt x="256161" y="150258"/>
                    </a:moveTo>
                    <a:lnTo>
                      <a:pt x="256161" y="156192"/>
                    </a:lnTo>
                    <a:lnTo>
                      <a:pt x="250225" y="156192"/>
                    </a:lnTo>
                    <a:lnTo>
                      <a:pt x="250225" y="150258"/>
                    </a:lnTo>
                    <a:close/>
                    <a:moveTo>
                      <a:pt x="262409" y="150258"/>
                    </a:moveTo>
                    <a:lnTo>
                      <a:pt x="262409" y="156192"/>
                    </a:lnTo>
                    <a:lnTo>
                      <a:pt x="256474" y="156192"/>
                    </a:lnTo>
                    <a:lnTo>
                      <a:pt x="256474" y="150258"/>
                    </a:lnTo>
                    <a:close/>
                    <a:moveTo>
                      <a:pt x="268656" y="150258"/>
                    </a:moveTo>
                    <a:lnTo>
                      <a:pt x="268656" y="156192"/>
                    </a:lnTo>
                    <a:lnTo>
                      <a:pt x="262721" y="156192"/>
                    </a:lnTo>
                    <a:lnTo>
                      <a:pt x="262721" y="150258"/>
                    </a:lnTo>
                    <a:close/>
                    <a:moveTo>
                      <a:pt x="274904" y="150258"/>
                    </a:moveTo>
                    <a:lnTo>
                      <a:pt x="274904" y="156192"/>
                    </a:lnTo>
                    <a:lnTo>
                      <a:pt x="268968" y="156192"/>
                    </a:lnTo>
                    <a:lnTo>
                      <a:pt x="268968" y="150258"/>
                    </a:lnTo>
                    <a:close/>
                    <a:moveTo>
                      <a:pt x="158" y="0"/>
                    </a:moveTo>
                    <a:lnTo>
                      <a:pt x="158" y="157"/>
                    </a:lnTo>
                    <a:lnTo>
                      <a:pt x="0" y="157"/>
                    </a:lnTo>
                    <a:lnTo>
                      <a:pt x="0" y="156350"/>
                    </a:lnTo>
                    <a:lnTo>
                      <a:pt x="158" y="156350"/>
                    </a:lnTo>
                    <a:lnTo>
                      <a:pt x="158" y="156508"/>
                    </a:lnTo>
                    <a:lnTo>
                      <a:pt x="275059" y="156508"/>
                    </a:lnTo>
                    <a:lnTo>
                      <a:pt x="275059" y="156350"/>
                    </a:lnTo>
                    <a:lnTo>
                      <a:pt x="275215" y="156350"/>
                    </a:lnTo>
                    <a:lnTo>
                      <a:pt x="275215" y="155"/>
                    </a:lnTo>
                    <a:lnTo>
                      <a:pt x="275059" y="155"/>
                    </a:lnTo>
                    <a:lnTo>
                      <a:pt x="2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845" name="Google Shape;1845;p25"/>
              <p:cNvCxnSpPr/>
              <p:nvPr/>
            </p:nvCxnSpPr>
            <p:spPr>
              <a:xfrm>
                <a:off x="6071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6" name="Google Shape;1846;p25"/>
              <p:cNvCxnSpPr/>
              <p:nvPr/>
            </p:nvCxnSpPr>
            <p:spPr>
              <a:xfrm>
                <a:off x="552800" y="213850"/>
                <a:ext cx="0" cy="47208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847" name="Google Shape;1847;p25"/>
              <p:cNvSpPr/>
              <p:nvPr/>
            </p:nvSpPr>
            <p:spPr>
              <a:xfrm>
                <a:off x="309638" y="12983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25"/>
              <p:cNvSpPr/>
              <p:nvPr/>
            </p:nvSpPr>
            <p:spPr>
              <a:xfrm>
                <a:off x="309638" y="4856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25"/>
              <p:cNvSpPr/>
              <p:nvPr/>
            </p:nvSpPr>
            <p:spPr>
              <a:xfrm>
                <a:off x="309638" y="45491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25"/>
              <p:cNvSpPr/>
              <p:nvPr/>
            </p:nvSpPr>
            <p:spPr>
              <a:xfrm>
                <a:off x="309638" y="37364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25"/>
              <p:cNvSpPr/>
              <p:nvPr/>
            </p:nvSpPr>
            <p:spPr>
              <a:xfrm>
                <a:off x="309638" y="29237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25"/>
              <p:cNvSpPr/>
              <p:nvPr/>
            </p:nvSpPr>
            <p:spPr>
              <a:xfrm>
                <a:off x="309638" y="2111088"/>
                <a:ext cx="108600" cy="108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53" name="Google Shape;1853;p25"/>
          <p:cNvGrpSpPr/>
          <p:nvPr/>
        </p:nvGrpSpPr>
        <p:grpSpPr>
          <a:xfrm>
            <a:off x="234700" y="128839"/>
            <a:ext cx="9333352" cy="5484023"/>
            <a:chOff x="234700" y="128839"/>
            <a:chExt cx="9333352" cy="5484023"/>
          </a:xfrm>
        </p:grpSpPr>
        <p:grpSp>
          <p:nvGrpSpPr>
            <p:cNvPr id="1854" name="Google Shape;1854;p25"/>
            <p:cNvGrpSpPr/>
            <p:nvPr/>
          </p:nvGrpSpPr>
          <p:grpSpPr>
            <a:xfrm rot="4425474" flipH="1">
              <a:off x="7536848" y="3628860"/>
              <a:ext cx="1940359" cy="1644990"/>
              <a:chOff x="-526246" y="128858"/>
              <a:chExt cx="1940335" cy="1644971"/>
            </a:xfrm>
          </p:grpSpPr>
          <p:grpSp>
            <p:nvGrpSpPr>
              <p:cNvPr id="1855" name="Google Shape;1855;p25"/>
              <p:cNvGrpSpPr/>
              <p:nvPr/>
            </p:nvGrpSpPr>
            <p:grpSpPr>
              <a:xfrm rot="-1788659">
                <a:off x="1029677" y="201277"/>
                <a:ext cx="351497" cy="225982"/>
                <a:chOff x="2671300" y="2198700"/>
                <a:chExt cx="351525" cy="226000"/>
              </a:xfrm>
            </p:grpSpPr>
            <p:sp>
              <p:nvSpPr>
                <p:cNvPr id="1856" name="Google Shape;1856;p25"/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7" name="Google Shape;1857;p25"/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8" name="Google Shape;1858;p25"/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59" name="Google Shape;1859;p25"/>
              <p:cNvSpPr/>
              <p:nvPr/>
            </p:nvSpPr>
            <p:spPr>
              <a:xfrm rot="-1788659">
                <a:off x="-451083" y="658040"/>
                <a:ext cx="1676414" cy="748614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0" name="Google Shape;1860;p25"/>
            <p:cNvSpPr/>
            <p:nvPr/>
          </p:nvSpPr>
          <p:spPr>
            <a:xfrm>
              <a:off x="3162963" y="4820200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1" name="Google Shape;1861;p25"/>
            <p:cNvGrpSpPr/>
            <p:nvPr/>
          </p:nvGrpSpPr>
          <p:grpSpPr>
            <a:xfrm>
              <a:off x="6525500" y="4704313"/>
              <a:ext cx="103900" cy="115875"/>
              <a:chOff x="1385075" y="3682325"/>
              <a:chExt cx="103900" cy="115875"/>
            </a:xfrm>
          </p:grpSpPr>
          <p:sp>
            <p:nvSpPr>
              <p:cNvPr id="1862" name="Google Shape;1862;p25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25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4" name="Google Shape;1864;p25"/>
            <p:cNvSpPr/>
            <p:nvPr/>
          </p:nvSpPr>
          <p:spPr>
            <a:xfrm>
              <a:off x="8539154" y="43365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5" name="Google Shape;1865;p25"/>
            <p:cNvGrpSpPr/>
            <p:nvPr/>
          </p:nvGrpSpPr>
          <p:grpSpPr>
            <a:xfrm>
              <a:off x="5053060" y="128839"/>
              <a:ext cx="195076" cy="215146"/>
              <a:chOff x="3080000" y="3727500"/>
              <a:chExt cx="99625" cy="109875"/>
            </a:xfrm>
          </p:grpSpPr>
          <p:sp>
            <p:nvSpPr>
              <p:cNvPr id="1866" name="Google Shape;1866;p25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1867;p25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25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25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0" name="Google Shape;1870;p25"/>
            <p:cNvGrpSpPr/>
            <p:nvPr/>
          </p:nvGrpSpPr>
          <p:grpSpPr>
            <a:xfrm rot="3544474" flipH="1">
              <a:off x="350098" y="2565095"/>
              <a:ext cx="351510" cy="225990"/>
              <a:chOff x="2671300" y="2198700"/>
              <a:chExt cx="351525" cy="226000"/>
            </a:xfrm>
          </p:grpSpPr>
          <p:sp>
            <p:nvSpPr>
              <p:cNvPr id="1871" name="Google Shape;1871;p25"/>
              <p:cNvSpPr/>
              <p:nvPr/>
            </p:nvSpPr>
            <p:spPr>
              <a:xfrm>
                <a:off x="2671300" y="2198700"/>
                <a:ext cx="351525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9017" fill="none" extrusionOk="0">
                    <a:moveTo>
                      <a:pt x="2351" y="0"/>
                    </a:moveTo>
                    <a:cubicBezTo>
                      <a:pt x="5547" y="2694"/>
                      <a:pt x="10865" y="6323"/>
                      <a:pt x="14060" y="9016"/>
                    </a:cubicBezTo>
                    <a:cubicBezTo>
                      <a:pt x="9199" y="8605"/>
                      <a:pt x="5250" y="8309"/>
                      <a:pt x="0" y="7601"/>
                    </a:cubicBezTo>
                    <a:cubicBezTo>
                      <a:pt x="297" y="6734"/>
                      <a:pt x="1027" y="4291"/>
                      <a:pt x="1164" y="4246"/>
                    </a:cubicBezTo>
                    <a:cubicBezTo>
                      <a:pt x="1255" y="4223"/>
                      <a:pt x="5364" y="5592"/>
                      <a:pt x="7350" y="6254"/>
                    </a:cubicBezTo>
                    <a:cubicBezTo>
                      <a:pt x="5159" y="5067"/>
                      <a:pt x="3447" y="4451"/>
                      <a:pt x="1415" y="3424"/>
                    </a:cubicBezTo>
                    <a:cubicBezTo>
                      <a:pt x="1712" y="2488"/>
                      <a:pt x="2077" y="936"/>
                      <a:pt x="2351" y="0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25"/>
              <p:cNvSpPr/>
              <p:nvPr/>
            </p:nvSpPr>
            <p:spPr>
              <a:xfrm>
                <a:off x="2706675" y="2283725"/>
                <a:ext cx="4575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937" fill="none" extrusionOk="0">
                    <a:moveTo>
                      <a:pt x="0" y="0"/>
                    </a:moveTo>
                    <a:cubicBezTo>
                      <a:pt x="69" y="343"/>
                      <a:pt x="114" y="594"/>
                      <a:pt x="183" y="936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25"/>
              <p:cNvSpPr/>
              <p:nvPr/>
            </p:nvSpPr>
            <p:spPr>
              <a:xfrm>
                <a:off x="2718650" y="2397850"/>
                <a:ext cx="30190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1074" fill="none" extrusionOk="0">
                    <a:moveTo>
                      <a:pt x="12075" y="1073"/>
                    </a:moveTo>
                    <a:cubicBezTo>
                      <a:pt x="6666" y="1005"/>
                      <a:pt x="3949" y="982"/>
                      <a:pt x="138" y="822"/>
                    </a:cubicBezTo>
                    <a:cubicBezTo>
                      <a:pt x="92" y="548"/>
                      <a:pt x="46" y="274"/>
                      <a:pt x="1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4" name="Google Shape;1874;p25"/>
            <p:cNvGrpSpPr/>
            <p:nvPr/>
          </p:nvGrpSpPr>
          <p:grpSpPr>
            <a:xfrm>
              <a:off x="8409497" y="2161914"/>
              <a:ext cx="195076" cy="215146"/>
              <a:chOff x="3080000" y="3727500"/>
              <a:chExt cx="99625" cy="109875"/>
            </a:xfrm>
          </p:grpSpPr>
          <p:sp>
            <p:nvSpPr>
              <p:cNvPr id="1875" name="Google Shape;1875;p25"/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25"/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25"/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25"/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9" name="Google Shape;1879;p25"/>
            <p:cNvGrpSpPr/>
            <p:nvPr/>
          </p:nvGrpSpPr>
          <p:grpSpPr>
            <a:xfrm>
              <a:off x="234700" y="918100"/>
              <a:ext cx="103900" cy="115875"/>
              <a:chOff x="1385075" y="3682325"/>
              <a:chExt cx="103900" cy="115875"/>
            </a:xfrm>
          </p:grpSpPr>
          <p:sp>
            <p:nvSpPr>
              <p:cNvPr id="1880" name="Google Shape;1880;p25"/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25"/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2" name="Google Shape;1882;p25"/>
            <p:cNvSpPr/>
            <p:nvPr/>
          </p:nvSpPr>
          <p:spPr>
            <a:xfrm>
              <a:off x="2673313" y="343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5"/>
            <p:cNvSpPr/>
            <p:nvPr/>
          </p:nvSpPr>
          <p:spPr>
            <a:xfrm>
              <a:off x="455954" y="4541400"/>
              <a:ext cx="257148" cy="278799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 Pen Script"/>
              <a:buNone/>
              <a:defRPr sz="3500" b="1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●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○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■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●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○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■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●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Tammudu 2"/>
              <a:buChar char="○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loo Tammudu 2"/>
              <a:buChar char="■"/>
              <a:defRPr>
                <a:solidFill>
                  <a:schemeClr val="dk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2" r:id="rId12"/>
    <p:sldLayoutId id="2147483665" r:id="rId13"/>
    <p:sldLayoutId id="2147483668" r:id="rId14"/>
    <p:sldLayoutId id="2147483669" r:id="rId15"/>
    <p:sldLayoutId id="2147483670" r:id="rId16"/>
    <p:sldLayoutId id="2147483671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33"/>
          <p:cNvSpPr txBox="1">
            <a:spLocks noGrp="1"/>
          </p:cNvSpPr>
          <p:nvPr>
            <p:ph type="title"/>
          </p:nvPr>
        </p:nvSpPr>
        <p:spPr>
          <a:xfrm rot="120095">
            <a:off x="3149490" y="684190"/>
            <a:ext cx="2276361" cy="841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أستطيع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69" name="Google Shape;2469;p33"/>
          <p:cNvGrpSpPr/>
          <p:nvPr/>
        </p:nvGrpSpPr>
        <p:grpSpPr>
          <a:xfrm>
            <a:off x="7098604" y="539410"/>
            <a:ext cx="1089216" cy="799395"/>
            <a:chOff x="8010650" y="253375"/>
            <a:chExt cx="718575" cy="527375"/>
          </a:xfrm>
        </p:grpSpPr>
        <p:sp>
          <p:nvSpPr>
            <p:cNvPr id="2470" name="Google Shape;2470;p33"/>
            <p:cNvSpPr/>
            <p:nvPr/>
          </p:nvSpPr>
          <p:spPr>
            <a:xfrm>
              <a:off x="8011175" y="283200"/>
              <a:ext cx="718050" cy="497550"/>
            </a:xfrm>
            <a:custGeom>
              <a:avLst/>
              <a:gdLst/>
              <a:ahLst/>
              <a:cxnLst/>
              <a:rect l="l" t="t" r="r" b="b"/>
              <a:pathLst>
                <a:path w="28722" h="19902" extrusionOk="0">
                  <a:moveTo>
                    <a:pt x="206" y="1"/>
                  </a:moveTo>
                  <a:cubicBezTo>
                    <a:pt x="201" y="1"/>
                    <a:pt x="196" y="3"/>
                    <a:pt x="190" y="3"/>
                  </a:cubicBezTo>
                  <a:cubicBezTo>
                    <a:pt x="176" y="4"/>
                    <a:pt x="164" y="5"/>
                    <a:pt x="152" y="9"/>
                  </a:cubicBezTo>
                  <a:cubicBezTo>
                    <a:pt x="141" y="12"/>
                    <a:pt x="132" y="14"/>
                    <a:pt x="121" y="18"/>
                  </a:cubicBezTo>
                  <a:cubicBezTo>
                    <a:pt x="105" y="25"/>
                    <a:pt x="92" y="34"/>
                    <a:pt x="79" y="44"/>
                  </a:cubicBezTo>
                  <a:cubicBezTo>
                    <a:pt x="74" y="47"/>
                    <a:pt x="69" y="50"/>
                    <a:pt x="63" y="54"/>
                  </a:cubicBezTo>
                  <a:cubicBezTo>
                    <a:pt x="48" y="69"/>
                    <a:pt x="36" y="86"/>
                    <a:pt x="25" y="104"/>
                  </a:cubicBezTo>
                  <a:cubicBezTo>
                    <a:pt x="23" y="107"/>
                    <a:pt x="21" y="108"/>
                    <a:pt x="20" y="112"/>
                  </a:cubicBezTo>
                  <a:cubicBezTo>
                    <a:pt x="20" y="113"/>
                    <a:pt x="18" y="114"/>
                    <a:pt x="17" y="114"/>
                  </a:cubicBezTo>
                  <a:cubicBezTo>
                    <a:pt x="6" y="136"/>
                    <a:pt x="1" y="159"/>
                    <a:pt x="0" y="183"/>
                  </a:cubicBezTo>
                  <a:lnTo>
                    <a:pt x="0" y="186"/>
                  </a:lnTo>
                  <a:cubicBezTo>
                    <a:pt x="0" y="191"/>
                    <a:pt x="1" y="194"/>
                    <a:pt x="1" y="200"/>
                  </a:cubicBezTo>
                  <a:cubicBezTo>
                    <a:pt x="1" y="218"/>
                    <a:pt x="4" y="237"/>
                    <a:pt x="10" y="255"/>
                  </a:cubicBezTo>
                  <a:cubicBezTo>
                    <a:pt x="12" y="265"/>
                    <a:pt x="16" y="272"/>
                    <a:pt x="20" y="280"/>
                  </a:cubicBezTo>
                  <a:cubicBezTo>
                    <a:pt x="26" y="293"/>
                    <a:pt x="33" y="307"/>
                    <a:pt x="41" y="317"/>
                  </a:cubicBezTo>
                  <a:cubicBezTo>
                    <a:pt x="48" y="325"/>
                    <a:pt x="54" y="332"/>
                    <a:pt x="62" y="339"/>
                  </a:cubicBezTo>
                  <a:cubicBezTo>
                    <a:pt x="68" y="345"/>
                    <a:pt x="71" y="351"/>
                    <a:pt x="78" y="356"/>
                  </a:cubicBezTo>
                  <a:cubicBezTo>
                    <a:pt x="139" y="403"/>
                    <a:pt x="6272" y="5197"/>
                    <a:pt x="9716" y="19749"/>
                  </a:cubicBezTo>
                  <a:cubicBezTo>
                    <a:pt x="9735" y="19828"/>
                    <a:pt x="9800" y="19887"/>
                    <a:pt x="9880" y="19899"/>
                  </a:cubicBezTo>
                  <a:cubicBezTo>
                    <a:pt x="9890" y="19900"/>
                    <a:pt x="9900" y="19901"/>
                    <a:pt x="9910" y="19901"/>
                  </a:cubicBezTo>
                  <a:cubicBezTo>
                    <a:pt x="9980" y="19901"/>
                    <a:pt x="10044" y="19865"/>
                    <a:pt x="10081" y="19805"/>
                  </a:cubicBezTo>
                  <a:cubicBezTo>
                    <a:pt x="10111" y="19752"/>
                    <a:pt x="12536" y="15715"/>
                    <a:pt x="15819" y="13459"/>
                  </a:cubicBezTo>
                  <a:lnTo>
                    <a:pt x="21203" y="19090"/>
                  </a:lnTo>
                  <a:cubicBezTo>
                    <a:pt x="21206" y="19095"/>
                    <a:pt x="21214" y="19096"/>
                    <a:pt x="21219" y="19100"/>
                  </a:cubicBezTo>
                  <a:cubicBezTo>
                    <a:pt x="21227" y="19108"/>
                    <a:pt x="21238" y="19115"/>
                    <a:pt x="21248" y="19122"/>
                  </a:cubicBezTo>
                  <a:cubicBezTo>
                    <a:pt x="21261" y="19128"/>
                    <a:pt x="21271" y="19134"/>
                    <a:pt x="21284" y="19138"/>
                  </a:cubicBezTo>
                  <a:cubicBezTo>
                    <a:pt x="21296" y="19143"/>
                    <a:pt x="21308" y="19144"/>
                    <a:pt x="21320" y="19145"/>
                  </a:cubicBezTo>
                  <a:cubicBezTo>
                    <a:pt x="21329" y="19147"/>
                    <a:pt x="21338" y="19150"/>
                    <a:pt x="21347" y="19150"/>
                  </a:cubicBezTo>
                  <a:cubicBezTo>
                    <a:pt x="21350" y="19150"/>
                    <a:pt x="21353" y="19149"/>
                    <a:pt x="21356" y="19149"/>
                  </a:cubicBezTo>
                  <a:cubicBezTo>
                    <a:pt x="21358" y="19149"/>
                    <a:pt x="21361" y="19150"/>
                    <a:pt x="21363" y="19150"/>
                  </a:cubicBezTo>
                  <a:cubicBezTo>
                    <a:pt x="21374" y="19149"/>
                    <a:pt x="21382" y="19145"/>
                    <a:pt x="21390" y="19143"/>
                  </a:cubicBezTo>
                  <a:cubicBezTo>
                    <a:pt x="21403" y="19139"/>
                    <a:pt x="21415" y="19138"/>
                    <a:pt x="21426" y="19133"/>
                  </a:cubicBezTo>
                  <a:cubicBezTo>
                    <a:pt x="21441" y="19127"/>
                    <a:pt x="21453" y="19117"/>
                    <a:pt x="21464" y="19108"/>
                  </a:cubicBezTo>
                  <a:cubicBezTo>
                    <a:pt x="21471" y="19103"/>
                    <a:pt x="21478" y="19102"/>
                    <a:pt x="21484" y="19095"/>
                  </a:cubicBezTo>
                  <a:cubicBezTo>
                    <a:pt x="21485" y="19094"/>
                    <a:pt x="21485" y="19092"/>
                    <a:pt x="21487" y="19092"/>
                  </a:cubicBezTo>
                  <a:cubicBezTo>
                    <a:pt x="21504" y="19075"/>
                    <a:pt x="21519" y="19054"/>
                    <a:pt x="21529" y="19032"/>
                  </a:cubicBezTo>
                  <a:cubicBezTo>
                    <a:pt x="21531" y="19026"/>
                    <a:pt x="21531" y="19018"/>
                    <a:pt x="21535" y="19011"/>
                  </a:cubicBezTo>
                  <a:cubicBezTo>
                    <a:pt x="21540" y="18995"/>
                    <a:pt x="21545" y="18979"/>
                    <a:pt x="21546" y="18963"/>
                  </a:cubicBezTo>
                  <a:lnTo>
                    <a:pt x="22011" y="10410"/>
                  </a:lnTo>
                  <a:cubicBezTo>
                    <a:pt x="22380" y="10021"/>
                    <a:pt x="25034" y="7350"/>
                    <a:pt x="28510" y="7287"/>
                  </a:cubicBezTo>
                  <a:cubicBezTo>
                    <a:pt x="28598" y="7286"/>
                    <a:pt x="28674" y="7227"/>
                    <a:pt x="28698" y="7141"/>
                  </a:cubicBezTo>
                  <a:cubicBezTo>
                    <a:pt x="28722" y="7058"/>
                    <a:pt x="28687" y="6966"/>
                    <a:pt x="28611" y="6920"/>
                  </a:cubicBezTo>
                  <a:cubicBezTo>
                    <a:pt x="28509" y="6860"/>
                    <a:pt x="18414" y="738"/>
                    <a:pt x="20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3"/>
            <p:cNvSpPr/>
            <p:nvPr/>
          </p:nvSpPr>
          <p:spPr>
            <a:xfrm>
              <a:off x="8048450" y="264400"/>
              <a:ext cx="506650" cy="446400"/>
            </a:xfrm>
            <a:custGeom>
              <a:avLst/>
              <a:gdLst/>
              <a:ahLst/>
              <a:cxnLst/>
              <a:rect l="l" t="t" r="r" b="b"/>
              <a:pathLst>
                <a:path w="20266" h="17856" extrusionOk="0">
                  <a:moveTo>
                    <a:pt x="19333" y="11637"/>
                  </a:moveTo>
                  <a:lnTo>
                    <a:pt x="19340" y="11647"/>
                  </a:lnTo>
                  <a:lnTo>
                    <a:pt x="19404" y="12189"/>
                  </a:lnTo>
                  <a:lnTo>
                    <a:pt x="19333" y="11637"/>
                  </a:lnTo>
                  <a:close/>
                  <a:moveTo>
                    <a:pt x="43" y="1"/>
                  </a:moveTo>
                  <a:cubicBezTo>
                    <a:pt x="25" y="1"/>
                    <a:pt x="9" y="14"/>
                    <a:pt x="6" y="29"/>
                  </a:cubicBezTo>
                  <a:cubicBezTo>
                    <a:pt x="1" y="49"/>
                    <a:pt x="14" y="71"/>
                    <a:pt x="32" y="78"/>
                  </a:cubicBezTo>
                  <a:cubicBezTo>
                    <a:pt x="2868" y="996"/>
                    <a:pt x="10215" y="3940"/>
                    <a:pt x="17252" y="11450"/>
                  </a:cubicBezTo>
                  <a:cubicBezTo>
                    <a:pt x="17276" y="11494"/>
                    <a:pt x="17835" y="12511"/>
                    <a:pt x="18466" y="14023"/>
                  </a:cubicBezTo>
                  <a:cubicBezTo>
                    <a:pt x="18472" y="14039"/>
                    <a:pt x="18488" y="14049"/>
                    <a:pt x="18505" y="14049"/>
                  </a:cubicBezTo>
                  <a:lnTo>
                    <a:pt x="18513" y="14049"/>
                  </a:lnTo>
                  <a:cubicBezTo>
                    <a:pt x="18533" y="14043"/>
                    <a:pt x="18546" y="14024"/>
                    <a:pt x="18544" y="14005"/>
                  </a:cubicBezTo>
                  <a:cubicBezTo>
                    <a:pt x="18491" y="13387"/>
                    <a:pt x="18413" y="12765"/>
                    <a:pt x="18337" y="12158"/>
                  </a:cubicBezTo>
                  <a:lnTo>
                    <a:pt x="18337" y="12158"/>
                  </a:lnTo>
                  <a:cubicBezTo>
                    <a:pt x="18448" y="12853"/>
                    <a:pt x="18531" y="13579"/>
                    <a:pt x="18591" y="14325"/>
                  </a:cubicBezTo>
                  <a:cubicBezTo>
                    <a:pt x="18808" y="14864"/>
                    <a:pt x="19012" y="15407"/>
                    <a:pt x="19192" y="15939"/>
                  </a:cubicBezTo>
                  <a:cubicBezTo>
                    <a:pt x="19198" y="15956"/>
                    <a:pt x="19211" y="15966"/>
                    <a:pt x="19226" y="15966"/>
                  </a:cubicBezTo>
                  <a:cubicBezTo>
                    <a:pt x="19228" y="15966"/>
                    <a:pt x="19229" y="15966"/>
                    <a:pt x="19231" y="15965"/>
                  </a:cubicBezTo>
                  <a:lnTo>
                    <a:pt x="19238" y="15965"/>
                  </a:lnTo>
                  <a:cubicBezTo>
                    <a:pt x="19257" y="15963"/>
                    <a:pt x="19271" y="15944"/>
                    <a:pt x="19271" y="15924"/>
                  </a:cubicBezTo>
                  <a:lnTo>
                    <a:pt x="19161" y="12930"/>
                  </a:lnTo>
                  <a:lnTo>
                    <a:pt x="19181" y="12929"/>
                  </a:lnTo>
                  <a:lnTo>
                    <a:pt x="19305" y="16279"/>
                  </a:lnTo>
                  <a:cubicBezTo>
                    <a:pt x="19477" y="16805"/>
                    <a:pt x="19629" y="17326"/>
                    <a:pt x="19756" y="17827"/>
                  </a:cubicBezTo>
                  <a:cubicBezTo>
                    <a:pt x="19762" y="17845"/>
                    <a:pt x="19780" y="17856"/>
                    <a:pt x="19797" y="17856"/>
                  </a:cubicBezTo>
                  <a:lnTo>
                    <a:pt x="19799" y="17856"/>
                  </a:lnTo>
                  <a:cubicBezTo>
                    <a:pt x="19819" y="17855"/>
                    <a:pt x="19835" y="17839"/>
                    <a:pt x="19836" y="17819"/>
                  </a:cubicBezTo>
                  <a:lnTo>
                    <a:pt x="20266" y="9932"/>
                  </a:lnTo>
                  <a:cubicBezTo>
                    <a:pt x="20261" y="9920"/>
                    <a:pt x="20260" y="9910"/>
                    <a:pt x="20251" y="9903"/>
                  </a:cubicBezTo>
                  <a:cubicBezTo>
                    <a:pt x="13287" y="2768"/>
                    <a:pt x="3805" y="601"/>
                    <a:pt x="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72" name="Google Shape;2472;p33"/>
            <p:cNvGrpSpPr/>
            <p:nvPr/>
          </p:nvGrpSpPr>
          <p:grpSpPr>
            <a:xfrm>
              <a:off x="8171600" y="396975"/>
              <a:ext cx="448800" cy="285600"/>
              <a:chOff x="8171600" y="396975"/>
              <a:chExt cx="448800" cy="285600"/>
            </a:xfrm>
          </p:grpSpPr>
          <p:sp>
            <p:nvSpPr>
              <p:cNvPr id="2473" name="Google Shape;2473;p33"/>
              <p:cNvSpPr/>
              <p:nvPr/>
            </p:nvSpPr>
            <p:spPr>
              <a:xfrm>
                <a:off x="8171600" y="408750"/>
                <a:ext cx="82125" cy="170275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6811" extrusionOk="0">
                    <a:moveTo>
                      <a:pt x="114" y="1"/>
                    </a:moveTo>
                    <a:cubicBezTo>
                      <a:pt x="96" y="1"/>
                      <a:pt x="77" y="6"/>
                      <a:pt x="61" y="17"/>
                    </a:cubicBezTo>
                    <a:cubicBezTo>
                      <a:pt x="14" y="48"/>
                      <a:pt x="1" y="108"/>
                      <a:pt x="31" y="154"/>
                    </a:cubicBezTo>
                    <a:cubicBezTo>
                      <a:pt x="1369" y="2189"/>
                      <a:pt x="2394" y="4402"/>
                      <a:pt x="3079" y="6739"/>
                    </a:cubicBezTo>
                    <a:cubicBezTo>
                      <a:pt x="3092" y="6783"/>
                      <a:pt x="3131" y="6810"/>
                      <a:pt x="3174" y="6810"/>
                    </a:cubicBezTo>
                    <a:cubicBezTo>
                      <a:pt x="3184" y="6810"/>
                      <a:pt x="3193" y="6809"/>
                      <a:pt x="3204" y="6807"/>
                    </a:cubicBezTo>
                    <a:cubicBezTo>
                      <a:pt x="3256" y="6792"/>
                      <a:pt x="3285" y="6737"/>
                      <a:pt x="3271" y="6684"/>
                    </a:cubicBezTo>
                    <a:cubicBezTo>
                      <a:pt x="2579" y="4328"/>
                      <a:pt x="1547" y="2096"/>
                      <a:pt x="199" y="47"/>
                    </a:cubicBezTo>
                    <a:cubicBezTo>
                      <a:pt x="179" y="17"/>
                      <a:pt x="147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33"/>
              <p:cNvSpPr/>
              <p:nvPr/>
            </p:nvSpPr>
            <p:spPr>
              <a:xfrm>
                <a:off x="8232325" y="467500"/>
                <a:ext cx="28900" cy="5285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2114" extrusionOk="0">
                    <a:moveTo>
                      <a:pt x="115" y="1"/>
                    </a:moveTo>
                    <a:cubicBezTo>
                      <a:pt x="96" y="1"/>
                      <a:pt x="76" y="6"/>
                      <a:pt x="59" y="18"/>
                    </a:cubicBezTo>
                    <a:cubicBezTo>
                      <a:pt x="13" y="47"/>
                      <a:pt x="1" y="109"/>
                      <a:pt x="32" y="155"/>
                    </a:cubicBezTo>
                    <a:cubicBezTo>
                      <a:pt x="420" y="741"/>
                      <a:pt x="729" y="1376"/>
                      <a:pt x="949" y="2045"/>
                    </a:cubicBezTo>
                    <a:cubicBezTo>
                      <a:pt x="964" y="2087"/>
                      <a:pt x="1002" y="2113"/>
                      <a:pt x="1044" y="2113"/>
                    </a:cubicBezTo>
                    <a:cubicBezTo>
                      <a:pt x="1055" y="2113"/>
                      <a:pt x="1065" y="2112"/>
                      <a:pt x="1076" y="2108"/>
                    </a:cubicBezTo>
                    <a:cubicBezTo>
                      <a:pt x="1127" y="2091"/>
                      <a:pt x="1156" y="2035"/>
                      <a:pt x="1139" y="1983"/>
                    </a:cubicBezTo>
                    <a:cubicBezTo>
                      <a:pt x="914" y="1297"/>
                      <a:pt x="597" y="646"/>
                      <a:pt x="197" y="45"/>
                    </a:cubicBezTo>
                    <a:cubicBezTo>
                      <a:pt x="178" y="16"/>
                      <a:pt x="147" y="1"/>
                      <a:pt x="1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33"/>
              <p:cNvSpPr/>
              <p:nvPr/>
            </p:nvSpPr>
            <p:spPr>
              <a:xfrm>
                <a:off x="8449375" y="396975"/>
                <a:ext cx="95475" cy="66575"/>
              </a:xfrm>
              <a:custGeom>
                <a:avLst/>
                <a:gdLst/>
                <a:ahLst/>
                <a:cxnLst/>
                <a:rect l="l" t="t" r="r" b="b"/>
                <a:pathLst>
                  <a:path w="3819" h="2663" extrusionOk="0">
                    <a:moveTo>
                      <a:pt x="114" y="1"/>
                    </a:moveTo>
                    <a:cubicBezTo>
                      <a:pt x="77" y="1"/>
                      <a:pt x="42" y="22"/>
                      <a:pt x="25" y="58"/>
                    </a:cubicBezTo>
                    <a:cubicBezTo>
                      <a:pt x="1" y="107"/>
                      <a:pt x="22" y="166"/>
                      <a:pt x="72" y="189"/>
                    </a:cubicBezTo>
                    <a:cubicBezTo>
                      <a:pt x="1389" y="807"/>
                      <a:pt x="2590" y="1629"/>
                      <a:pt x="3640" y="2635"/>
                    </a:cubicBezTo>
                    <a:cubicBezTo>
                      <a:pt x="3660" y="2654"/>
                      <a:pt x="3683" y="2663"/>
                      <a:pt x="3709" y="2663"/>
                    </a:cubicBezTo>
                    <a:cubicBezTo>
                      <a:pt x="3735" y="2663"/>
                      <a:pt x="3761" y="2652"/>
                      <a:pt x="3779" y="2633"/>
                    </a:cubicBezTo>
                    <a:cubicBezTo>
                      <a:pt x="3818" y="2593"/>
                      <a:pt x="3816" y="2530"/>
                      <a:pt x="3777" y="2492"/>
                    </a:cubicBezTo>
                    <a:cubicBezTo>
                      <a:pt x="2711" y="1471"/>
                      <a:pt x="1493" y="636"/>
                      <a:pt x="156" y="10"/>
                    </a:cubicBezTo>
                    <a:cubicBezTo>
                      <a:pt x="142" y="4"/>
                      <a:pt x="128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33"/>
              <p:cNvSpPr/>
              <p:nvPr/>
            </p:nvSpPr>
            <p:spPr>
              <a:xfrm>
                <a:off x="8533150" y="418925"/>
                <a:ext cx="25350" cy="2265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06" extrusionOk="0">
                    <a:moveTo>
                      <a:pt x="113" y="1"/>
                    </a:moveTo>
                    <a:cubicBezTo>
                      <a:pt x="85" y="1"/>
                      <a:pt x="58" y="12"/>
                      <a:pt x="38" y="34"/>
                    </a:cubicBezTo>
                    <a:cubicBezTo>
                      <a:pt x="1" y="74"/>
                      <a:pt x="5" y="136"/>
                      <a:pt x="46" y="173"/>
                    </a:cubicBezTo>
                    <a:lnTo>
                      <a:pt x="836" y="882"/>
                    </a:lnTo>
                    <a:cubicBezTo>
                      <a:pt x="853" y="899"/>
                      <a:pt x="878" y="906"/>
                      <a:pt x="901" y="906"/>
                    </a:cubicBezTo>
                    <a:cubicBezTo>
                      <a:pt x="929" y="906"/>
                      <a:pt x="956" y="894"/>
                      <a:pt x="977" y="872"/>
                    </a:cubicBezTo>
                    <a:cubicBezTo>
                      <a:pt x="1013" y="832"/>
                      <a:pt x="1009" y="769"/>
                      <a:pt x="968" y="732"/>
                    </a:cubicBezTo>
                    <a:lnTo>
                      <a:pt x="179" y="26"/>
                    </a:lnTo>
                    <a:cubicBezTo>
                      <a:pt x="160" y="9"/>
                      <a:pt x="136" y="1"/>
                      <a:pt x="1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33"/>
              <p:cNvSpPr/>
              <p:nvPr/>
            </p:nvSpPr>
            <p:spPr>
              <a:xfrm>
                <a:off x="8570625" y="420825"/>
                <a:ext cx="1952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1" h="596" extrusionOk="0">
                    <a:moveTo>
                      <a:pt x="113" y="0"/>
                    </a:moveTo>
                    <a:cubicBezTo>
                      <a:pt x="82" y="0"/>
                      <a:pt x="52" y="15"/>
                      <a:pt x="32" y="43"/>
                    </a:cubicBezTo>
                    <a:cubicBezTo>
                      <a:pt x="1" y="87"/>
                      <a:pt x="11" y="149"/>
                      <a:pt x="57" y="180"/>
                    </a:cubicBezTo>
                    <a:lnTo>
                      <a:pt x="612" y="576"/>
                    </a:lnTo>
                    <a:cubicBezTo>
                      <a:pt x="631" y="588"/>
                      <a:pt x="651" y="595"/>
                      <a:pt x="670" y="595"/>
                    </a:cubicBezTo>
                    <a:cubicBezTo>
                      <a:pt x="702" y="595"/>
                      <a:pt x="732" y="580"/>
                      <a:pt x="749" y="553"/>
                    </a:cubicBezTo>
                    <a:cubicBezTo>
                      <a:pt x="781" y="508"/>
                      <a:pt x="770" y="446"/>
                      <a:pt x="726" y="414"/>
                    </a:cubicBezTo>
                    <a:lnTo>
                      <a:pt x="170" y="18"/>
                    </a:lnTo>
                    <a:cubicBezTo>
                      <a:pt x="153" y="6"/>
                      <a:pt x="133" y="0"/>
                      <a:pt x="1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33"/>
              <p:cNvSpPr/>
              <p:nvPr/>
            </p:nvSpPr>
            <p:spPr>
              <a:xfrm>
                <a:off x="8604950" y="420450"/>
                <a:ext cx="15450" cy="942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377" extrusionOk="0">
                    <a:moveTo>
                      <a:pt x="114" y="1"/>
                    </a:moveTo>
                    <a:cubicBezTo>
                      <a:pt x="76" y="1"/>
                      <a:pt x="40" y="22"/>
                      <a:pt x="23" y="59"/>
                    </a:cubicBezTo>
                    <a:cubicBezTo>
                      <a:pt x="0" y="108"/>
                      <a:pt x="22" y="168"/>
                      <a:pt x="73" y="190"/>
                    </a:cubicBezTo>
                    <a:lnTo>
                      <a:pt x="462" y="368"/>
                    </a:lnTo>
                    <a:cubicBezTo>
                      <a:pt x="475" y="374"/>
                      <a:pt x="489" y="376"/>
                      <a:pt x="502" y="376"/>
                    </a:cubicBezTo>
                    <a:cubicBezTo>
                      <a:pt x="541" y="376"/>
                      <a:pt x="576" y="355"/>
                      <a:pt x="594" y="319"/>
                    </a:cubicBezTo>
                    <a:cubicBezTo>
                      <a:pt x="617" y="269"/>
                      <a:pt x="595" y="210"/>
                      <a:pt x="544" y="187"/>
                    </a:cubicBezTo>
                    <a:lnTo>
                      <a:pt x="155" y="10"/>
                    </a:lnTo>
                    <a:cubicBezTo>
                      <a:pt x="142" y="4"/>
                      <a:pt x="128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33"/>
              <p:cNvSpPr/>
              <p:nvPr/>
            </p:nvSpPr>
            <p:spPr>
              <a:xfrm>
                <a:off x="8365100" y="474975"/>
                <a:ext cx="63225" cy="59700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388" extrusionOk="0">
                    <a:moveTo>
                      <a:pt x="111" y="0"/>
                    </a:moveTo>
                    <a:cubicBezTo>
                      <a:pt x="85" y="0"/>
                      <a:pt x="58" y="11"/>
                      <a:pt x="38" y="31"/>
                    </a:cubicBezTo>
                    <a:cubicBezTo>
                      <a:pt x="0" y="72"/>
                      <a:pt x="2" y="134"/>
                      <a:pt x="42" y="172"/>
                    </a:cubicBezTo>
                    <a:lnTo>
                      <a:pt x="2350" y="2361"/>
                    </a:lnTo>
                    <a:cubicBezTo>
                      <a:pt x="2370" y="2378"/>
                      <a:pt x="2394" y="2388"/>
                      <a:pt x="2418" y="2388"/>
                    </a:cubicBezTo>
                    <a:cubicBezTo>
                      <a:pt x="2444" y="2388"/>
                      <a:pt x="2469" y="2377"/>
                      <a:pt x="2491" y="2355"/>
                    </a:cubicBezTo>
                    <a:cubicBezTo>
                      <a:pt x="2528" y="2315"/>
                      <a:pt x="2526" y="2253"/>
                      <a:pt x="2486" y="2215"/>
                    </a:cubicBezTo>
                    <a:lnTo>
                      <a:pt x="179" y="27"/>
                    </a:lnTo>
                    <a:cubicBezTo>
                      <a:pt x="160" y="9"/>
                      <a:pt x="136" y="0"/>
                      <a:pt x="1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33"/>
              <p:cNvSpPr/>
              <p:nvPr/>
            </p:nvSpPr>
            <p:spPr>
              <a:xfrm>
                <a:off x="8382200" y="531825"/>
                <a:ext cx="146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505" extrusionOk="0">
                    <a:moveTo>
                      <a:pt x="111" y="0"/>
                    </a:moveTo>
                    <a:cubicBezTo>
                      <a:pt x="83" y="0"/>
                      <a:pt x="55" y="12"/>
                      <a:pt x="36" y="35"/>
                    </a:cubicBezTo>
                    <a:cubicBezTo>
                      <a:pt x="0" y="76"/>
                      <a:pt x="6" y="139"/>
                      <a:pt x="48" y="174"/>
                    </a:cubicBezTo>
                    <a:lnTo>
                      <a:pt x="410" y="481"/>
                    </a:lnTo>
                    <a:cubicBezTo>
                      <a:pt x="428" y="497"/>
                      <a:pt x="452" y="504"/>
                      <a:pt x="474" y="504"/>
                    </a:cubicBezTo>
                    <a:cubicBezTo>
                      <a:pt x="501" y="504"/>
                      <a:pt x="531" y="493"/>
                      <a:pt x="549" y="469"/>
                    </a:cubicBezTo>
                    <a:cubicBezTo>
                      <a:pt x="585" y="429"/>
                      <a:pt x="579" y="365"/>
                      <a:pt x="537" y="330"/>
                    </a:cubicBezTo>
                    <a:lnTo>
                      <a:pt x="175" y="23"/>
                    </a:lnTo>
                    <a:cubicBezTo>
                      <a:pt x="156" y="8"/>
                      <a:pt x="133" y="0"/>
                      <a:pt x="1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33"/>
              <p:cNvSpPr/>
              <p:nvPr/>
            </p:nvSpPr>
            <p:spPr>
              <a:xfrm>
                <a:off x="8351850" y="555250"/>
                <a:ext cx="12050" cy="112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50" extrusionOk="0">
                    <a:moveTo>
                      <a:pt x="112" y="0"/>
                    </a:moveTo>
                    <a:cubicBezTo>
                      <a:pt x="86" y="0"/>
                      <a:pt x="60" y="11"/>
                      <a:pt x="40" y="31"/>
                    </a:cubicBezTo>
                    <a:cubicBezTo>
                      <a:pt x="1" y="71"/>
                      <a:pt x="3" y="134"/>
                      <a:pt x="42" y="172"/>
                    </a:cubicBezTo>
                    <a:lnTo>
                      <a:pt x="303" y="421"/>
                    </a:lnTo>
                    <a:cubicBezTo>
                      <a:pt x="322" y="440"/>
                      <a:pt x="346" y="449"/>
                      <a:pt x="371" y="449"/>
                    </a:cubicBezTo>
                    <a:cubicBezTo>
                      <a:pt x="398" y="449"/>
                      <a:pt x="424" y="439"/>
                      <a:pt x="443" y="419"/>
                    </a:cubicBezTo>
                    <a:cubicBezTo>
                      <a:pt x="482" y="379"/>
                      <a:pt x="480" y="316"/>
                      <a:pt x="441" y="278"/>
                    </a:cubicBezTo>
                    <a:lnTo>
                      <a:pt x="180" y="28"/>
                    </a:lnTo>
                    <a:cubicBezTo>
                      <a:pt x="161" y="9"/>
                      <a:pt x="136" y="0"/>
                      <a:pt x="1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2" name="Google Shape;2482;p33"/>
              <p:cNvSpPr/>
              <p:nvPr/>
            </p:nvSpPr>
            <p:spPr>
              <a:xfrm>
                <a:off x="8504000" y="565950"/>
                <a:ext cx="12000" cy="65350"/>
              </a:xfrm>
              <a:custGeom>
                <a:avLst/>
                <a:gdLst/>
                <a:ahLst/>
                <a:cxnLst/>
                <a:rect l="l" t="t" r="r" b="b"/>
                <a:pathLst>
                  <a:path w="480" h="2614" extrusionOk="0">
                    <a:moveTo>
                      <a:pt x="108" y="0"/>
                    </a:moveTo>
                    <a:cubicBezTo>
                      <a:pt x="102" y="0"/>
                      <a:pt x="97" y="1"/>
                      <a:pt x="91" y="1"/>
                    </a:cubicBezTo>
                    <a:cubicBezTo>
                      <a:pt x="38" y="9"/>
                      <a:pt x="1" y="60"/>
                      <a:pt x="8" y="114"/>
                    </a:cubicBezTo>
                    <a:cubicBezTo>
                      <a:pt x="132" y="908"/>
                      <a:pt x="223" y="1718"/>
                      <a:pt x="276" y="2522"/>
                    </a:cubicBezTo>
                    <a:cubicBezTo>
                      <a:pt x="281" y="2575"/>
                      <a:pt x="324" y="2614"/>
                      <a:pt x="375" y="2614"/>
                    </a:cubicBezTo>
                    <a:lnTo>
                      <a:pt x="383" y="2614"/>
                    </a:lnTo>
                    <a:cubicBezTo>
                      <a:pt x="437" y="2611"/>
                      <a:pt x="480" y="2564"/>
                      <a:pt x="475" y="2509"/>
                    </a:cubicBezTo>
                    <a:cubicBezTo>
                      <a:pt x="420" y="1698"/>
                      <a:pt x="329" y="882"/>
                      <a:pt x="204" y="85"/>
                    </a:cubicBezTo>
                    <a:cubicBezTo>
                      <a:pt x="197" y="35"/>
                      <a:pt x="158" y="0"/>
                      <a:pt x="1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3" name="Google Shape;2483;p33"/>
              <p:cNvSpPr/>
              <p:nvPr/>
            </p:nvSpPr>
            <p:spPr>
              <a:xfrm>
                <a:off x="8525125" y="585150"/>
                <a:ext cx="8475" cy="97425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897" extrusionOk="0">
                    <a:moveTo>
                      <a:pt x="103" y="1"/>
                    </a:moveTo>
                    <a:cubicBezTo>
                      <a:pt x="101" y="1"/>
                      <a:pt x="100" y="1"/>
                      <a:pt x="99" y="1"/>
                    </a:cubicBezTo>
                    <a:cubicBezTo>
                      <a:pt x="43" y="2"/>
                      <a:pt x="1" y="48"/>
                      <a:pt x="3" y="103"/>
                    </a:cubicBezTo>
                    <a:lnTo>
                      <a:pt x="139" y="3801"/>
                    </a:lnTo>
                    <a:cubicBezTo>
                      <a:pt x="141" y="3854"/>
                      <a:pt x="185" y="3896"/>
                      <a:pt x="238" y="3896"/>
                    </a:cubicBezTo>
                    <a:lnTo>
                      <a:pt x="242" y="3896"/>
                    </a:lnTo>
                    <a:cubicBezTo>
                      <a:pt x="297" y="3895"/>
                      <a:pt x="339" y="3849"/>
                      <a:pt x="338" y="3793"/>
                    </a:cubicBezTo>
                    <a:lnTo>
                      <a:pt x="201" y="97"/>
                    </a:lnTo>
                    <a:cubicBezTo>
                      <a:pt x="200" y="42"/>
                      <a:pt x="157" y="1"/>
                      <a:pt x="1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4" name="Google Shape;2484;p33"/>
              <p:cNvSpPr/>
              <p:nvPr/>
            </p:nvSpPr>
            <p:spPr>
              <a:xfrm>
                <a:off x="8529050" y="553100"/>
                <a:ext cx="7400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739" extrusionOk="0">
                    <a:moveTo>
                      <a:pt x="106" y="1"/>
                    </a:moveTo>
                    <a:cubicBezTo>
                      <a:pt x="101" y="1"/>
                      <a:pt x="96" y="1"/>
                      <a:pt x="91" y="2"/>
                    </a:cubicBezTo>
                    <a:cubicBezTo>
                      <a:pt x="38" y="10"/>
                      <a:pt x="1" y="62"/>
                      <a:pt x="9" y="115"/>
                    </a:cubicBezTo>
                    <a:lnTo>
                      <a:pt x="91" y="654"/>
                    </a:lnTo>
                    <a:cubicBezTo>
                      <a:pt x="100" y="704"/>
                      <a:pt x="142" y="739"/>
                      <a:pt x="190" y="739"/>
                    </a:cubicBezTo>
                    <a:cubicBezTo>
                      <a:pt x="195" y="739"/>
                      <a:pt x="201" y="739"/>
                      <a:pt x="205" y="738"/>
                    </a:cubicBezTo>
                    <a:cubicBezTo>
                      <a:pt x="259" y="730"/>
                      <a:pt x="295" y="679"/>
                      <a:pt x="288" y="625"/>
                    </a:cubicBezTo>
                    <a:lnTo>
                      <a:pt x="205" y="85"/>
                    </a:lnTo>
                    <a:cubicBezTo>
                      <a:pt x="197" y="36"/>
                      <a:pt x="152" y="1"/>
                      <a:pt x="1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85" name="Google Shape;2485;p33"/>
            <p:cNvSpPr/>
            <p:nvPr/>
          </p:nvSpPr>
          <p:spPr>
            <a:xfrm>
              <a:off x="8024850" y="262450"/>
              <a:ext cx="449775" cy="478150"/>
            </a:xfrm>
            <a:custGeom>
              <a:avLst/>
              <a:gdLst/>
              <a:ahLst/>
              <a:cxnLst/>
              <a:rect l="l" t="t" r="r" b="b"/>
              <a:pathLst>
                <a:path w="17991" h="19126" extrusionOk="0">
                  <a:moveTo>
                    <a:pt x="8413" y="8291"/>
                  </a:moveTo>
                  <a:lnTo>
                    <a:pt x="8423" y="8295"/>
                  </a:lnTo>
                  <a:cubicBezTo>
                    <a:pt x="8817" y="8890"/>
                    <a:pt x="9130" y="9535"/>
                    <a:pt x="9355" y="10212"/>
                  </a:cubicBezTo>
                  <a:lnTo>
                    <a:pt x="9334" y="10219"/>
                  </a:lnTo>
                  <a:cubicBezTo>
                    <a:pt x="9112" y="9544"/>
                    <a:pt x="8799" y="8900"/>
                    <a:pt x="8409" y="8294"/>
                  </a:cubicBezTo>
                  <a:cubicBezTo>
                    <a:pt x="8411" y="8291"/>
                    <a:pt x="8411" y="8291"/>
                    <a:pt x="8413" y="8291"/>
                  </a:cubicBezTo>
                  <a:close/>
                  <a:moveTo>
                    <a:pt x="13721" y="8590"/>
                  </a:moveTo>
                  <a:lnTo>
                    <a:pt x="13727" y="8591"/>
                  </a:lnTo>
                  <a:lnTo>
                    <a:pt x="16035" y="10780"/>
                  </a:lnTo>
                  <a:lnTo>
                    <a:pt x="16022" y="10795"/>
                  </a:lnTo>
                  <a:lnTo>
                    <a:pt x="13712" y="8593"/>
                  </a:lnTo>
                  <a:cubicBezTo>
                    <a:pt x="13716" y="8590"/>
                    <a:pt x="13720" y="8590"/>
                    <a:pt x="13721" y="8590"/>
                  </a:cubicBezTo>
                  <a:close/>
                  <a:moveTo>
                    <a:pt x="14407" y="10864"/>
                  </a:moveTo>
                  <a:lnTo>
                    <a:pt x="14414" y="10865"/>
                  </a:lnTo>
                  <a:lnTo>
                    <a:pt x="14763" y="11189"/>
                  </a:lnTo>
                  <a:lnTo>
                    <a:pt x="14400" y="10868"/>
                  </a:lnTo>
                  <a:cubicBezTo>
                    <a:pt x="14401" y="10864"/>
                    <a:pt x="14405" y="10864"/>
                    <a:pt x="14407" y="10864"/>
                  </a:cubicBezTo>
                  <a:close/>
                  <a:moveTo>
                    <a:pt x="13190" y="11801"/>
                  </a:moveTo>
                  <a:lnTo>
                    <a:pt x="13199" y="11804"/>
                  </a:lnTo>
                  <a:lnTo>
                    <a:pt x="13444" y="12068"/>
                  </a:lnTo>
                  <a:lnTo>
                    <a:pt x="13184" y="11805"/>
                  </a:lnTo>
                  <a:cubicBezTo>
                    <a:pt x="13185" y="11801"/>
                    <a:pt x="13187" y="11801"/>
                    <a:pt x="13190" y="11801"/>
                  </a:cubicBezTo>
                  <a:close/>
                  <a:moveTo>
                    <a:pt x="5984" y="5943"/>
                  </a:moveTo>
                  <a:lnTo>
                    <a:pt x="5992" y="5947"/>
                  </a:lnTo>
                  <a:cubicBezTo>
                    <a:pt x="7337" y="7990"/>
                    <a:pt x="8365" y="10214"/>
                    <a:pt x="9054" y="12561"/>
                  </a:cubicBezTo>
                  <a:lnTo>
                    <a:pt x="9034" y="12568"/>
                  </a:lnTo>
                  <a:cubicBezTo>
                    <a:pt x="8347" y="10223"/>
                    <a:pt x="7317" y="7999"/>
                    <a:pt x="5978" y="5943"/>
                  </a:cubicBezTo>
                  <a:close/>
                  <a:moveTo>
                    <a:pt x="38" y="0"/>
                  </a:moveTo>
                  <a:cubicBezTo>
                    <a:pt x="24" y="0"/>
                    <a:pt x="12" y="8"/>
                    <a:pt x="6" y="21"/>
                  </a:cubicBezTo>
                  <a:cubicBezTo>
                    <a:pt x="2" y="27"/>
                    <a:pt x="0" y="36"/>
                    <a:pt x="0" y="43"/>
                  </a:cubicBezTo>
                  <a:cubicBezTo>
                    <a:pt x="0" y="54"/>
                    <a:pt x="6" y="63"/>
                    <a:pt x="13" y="71"/>
                  </a:cubicBezTo>
                  <a:cubicBezTo>
                    <a:pt x="1453" y="1389"/>
                    <a:pt x="6379" y="6660"/>
                    <a:pt x="9367" y="19094"/>
                  </a:cubicBezTo>
                  <a:cubicBezTo>
                    <a:pt x="9370" y="19109"/>
                    <a:pt x="9384" y="19121"/>
                    <a:pt x="9400" y="19125"/>
                  </a:cubicBezTo>
                  <a:lnTo>
                    <a:pt x="9407" y="19125"/>
                  </a:lnTo>
                  <a:cubicBezTo>
                    <a:pt x="9420" y="19125"/>
                    <a:pt x="9434" y="19119"/>
                    <a:pt x="9439" y="19105"/>
                  </a:cubicBezTo>
                  <a:cubicBezTo>
                    <a:pt x="9857" y="18445"/>
                    <a:pt x="11017" y="16709"/>
                    <a:pt x="12632" y="15036"/>
                  </a:cubicBezTo>
                  <a:cubicBezTo>
                    <a:pt x="13410" y="14230"/>
                    <a:pt x="14296" y="13440"/>
                    <a:pt x="15257" y="12795"/>
                  </a:cubicBezTo>
                  <a:cubicBezTo>
                    <a:pt x="15263" y="12789"/>
                    <a:pt x="15269" y="12785"/>
                    <a:pt x="15289" y="12775"/>
                  </a:cubicBezTo>
                  <a:cubicBezTo>
                    <a:pt x="16201" y="12172"/>
                    <a:pt x="17098" y="11756"/>
                    <a:pt x="17959" y="11538"/>
                  </a:cubicBezTo>
                  <a:cubicBezTo>
                    <a:pt x="17974" y="11535"/>
                    <a:pt x="17985" y="11524"/>
                    <a:pt x="17989" y="11510"/>
                  </a:cubicBezTo>
                  <a:cubicBezTo>
                    <a:pt x="17991" y="11498"/>
                    <a:pt x="17989" y="11483"/>
                    <a:pt x="17978" y="11472"/>
                  </a:cubicBezTo>
                  <a:cubicBezTo>
                    <a:pt x="10043" y="3067"/>
                    <a:pt x="1652" y="443"/>
                    <a:pt x="50" y="1"/>
                  </a:cubicBezTo>
                  <a:cubicBezTo>
                    <a:pt x="47" y="1"/>
                    <a:pt x="43" y="0"/>
                    <a:pt x="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3"/>
            <p:cNvSpPr/>
            <p:nvPr/>
          </p:nvSpPr>
          <p:spPr>
            <a:xfrm>
              <a:off x="8410175" y="553225"/>
              <a:ext cx="131250" cy="166750"/>
            </a:xfrm>
            <a:custGeom>
              <a:avLst/>
              <a:gdLst/>
              <a:ahLst/>
              <a:cxnLst/>
              <a:rect l="l" t="t" r="r" b="b"/>
              <a:pathLst>
                <a:path w="5250" h="6670" extrusionOk="0">
                  <a:moveTo>
                    <a:pt x="2679" y="1"/>
                  </a:moveTo>
                  <a:cubicBezTo>
                    <a:pt x="2678" y="1"/>
                    <a:pt x="2677" y="1"/>
                    <a:pt x="2676" y="1"/>
                  </a:cubicBezTo>
                  <a:cubicBezTo>
                    <a:pt x="2673" y="1"/>
                    <a:pt x="2671" y="1"/>
                    <a:pt x="2667" y="2"/>
                  </a:cubicBezTo>
                  <a:cubicBezTo>
                    <a:pt x="1815" y="204"/>
                    <a:pt x="924" y="604"/>
                    <a:pt x="20" y="1195"/>
                  </a:cubicBezTo>
                  <a:cubicBezTo>
                    <a:pt x="10" y="1201"/>
                    <a:pt x="3" y="1211"/>
                    <a:pt x="2" y="1223"/>
                  </a:cubicBezTo>
                  <a:cubicBezTo>
                    <a:pt x="0" y="1236"/>
                    <a:pt x="4" y="1247"/>
                    <a:pt x="13" y="1255"/>
                  </a:cubicBezTo>
                  <a:lnTo>
                    <a:pt x="5177" y="6656"/>
                  </a:lnTo>
                  <a:cubicBezTo>
                    <a:pt x="5184" y="6665"/>
                    <a:pt x="5197" y="6669"/>
                    <a:pt x="5207" y="6669"/>
                  </a:cubicBezTo>
                  <a:cubicBezTo>
                    <a:pt x="5214" y="6669"/>
                    <a:pt x="5219" y="6668"/>
                    <a:pt x="5225" y="6664"/>
                  </a:cubicBezTo>
                  <a:cubicBezTo>
                    <a:pt x="5241" y="6654"/>
                    <a:pt x="5249" y="6637"/>
                    <a:pt x="5245" y="6620"/>
                  </a:cubicBezTo>
                  <a:cubicBezTo>
                    <a:pt x="4467" y="3370"/>
                    <a:pt x="2999" y="554"/>
                    <a:pt x="2713" y="22"/>
                  </a:cubicBezTo>
                  <a:cubicBezTo>
                    <a:pt x="2705" y="8"/>
                    <a:pt x="2693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3"/>
            <p:cNvSpPr/>
            <p:nvPr/>
          </p:nvSpPr>
          <p:spPr>
            <a:xfrm>
              <a:off x="8068450" y="262725"/>
              <a:ext cx="647700" cy="246325"/>
            </a:xfrm>
            <a:custGeom>
              <a:avLst/>
              <a:gdLst/>
              <a:ahLst/>
              <a:cxnLst/>
              <a:rect l="l" t="t" r="r" b="b"/>
              <a:pathLst>
                <a:path w="25908" h="9853" extrusionOk="0">
                  <a:moveTo>
                    <a:pt x="21572" y="6398"/>
                  </a:moveTo>
                  <a:lnTo>
                    <a:pt x="21576" y="6399"/>
                  </a:lnTo>
                  <a:lnTo>
                    <a:pt x="21966" y="6577"/>
                  </a:lnTo>
                  <a:lnTo>
                    <a:pt x="21958" y="6595"/>
                  </a:lnTo>
                  <a:lnTo>
                    <a:pt x="21563" y="6404"/>
                  </a:lnTo>
                  <a:cubicBezTo>
                    <a:pt x="21566" y="6400"/>
                    <a:pt x="21572" y="6398"/>
                    <a:pt x="21572" y="6398"/>
                  </a:cubicBezTo>
                  <a:close/>
                  <a:moveTo>
                    <a:pt x="20201" y="6414"/>
                  </a:moveTo>
                  <a:lnTo>
                    <a:pt x="20208" y="6417"/>
                  </a:lnTo>
                  <a:lnTo>
                    <a:pt x="20752" y="6830"/>
                  </a:lnTo>
                  <a:lnTo>
                    <a:pt x="20193" y="6417"/>
                  </a:lnTo>
                  <a:cubicBezTo>
                    <a:pt x="20194" y="6415"/>
                    <a:pt x="20198" y="6414"/>
                    <a:pt x="20201" y="6414"/>
                  </a:cubicBezTo>
                  <a:close/>
                  <a:moveTo>
                    <a:pt x="18698" y="6338"/>
                  </a:moveTo>
                  <a:lnTo>
                    <a:pt x="18707" y="6340"/>
                  </a:lnTo>
                  <a:lnTo>
                    <a:pt x="19496" y="7048"/>
                  </a:lnTo>
                  <a:lnTo>
                    <a:pt x="19483" y="7062"/>
                  </a:lnTo>
                  <a:lnTo>
                    <a:pt x="18693" y="6342"/>
                  </a:lnTo>
                  <a:cubicBezTo>
                    <a:pt x="18694" y="6338"/>
                    <a:pt x="18697" y="6338"/>
                    <a:pt x="18698" y="6338"/>
                  </a:cubicBezTo>
                  <a:close/>
                  <a:moveTo>
                    <a:pt x="15350" y="5459"/>
                  </a:moveTo>
                  <a:lnTo>
                    <a:pt x="15356" y="5461"/>
                  </a:lnTo>
                  <a:cubicBezTo>
                    <a:pt x="16683" y="6082"/>
                    <a:pt x="17894" y="6911"/>
                    <a:pt x="18954" y="7925"/>
                  </a:cubicBezTo>
                  <a:lnTo>
                    <a:pt x="18938" y="7940"/>
                  </a:lnTo>
                  <a:cubicBezTo>
                    <a:pt x="17883" y="6928"/>
                    <a:pt x="16673" y="6100"/>
                    <a:pt x="15342" y="5467"/>
                  </a:cubicBezTo>
                  <a:cubicBezTo>
                    <a:pt x="15344" y="5459"/>
                    <a:pt x="15350" y="5459"/>
                    <a:pt x="15350" y="5459"/>
                  </a:cubicBezTo>
                  <a:close/>
                  <a:moveTo>
                    <a:pt x="45" y="1"/>
                  </a:moveTo>
                  <a:cubicBezTo>
                    <a:pt x="25" y="2"/>
                    <a:pt x="9" y="17"/>
                    <a:pt x="5" y="36"/>
                  </a:cubicBezTo>
                  <a:cubicBezTo>
                    <a:pt x="1" y="58"/>
                    <a:pt x="16" y="78"/>
                    <a:pt x="36" y="81"/>
                  </a:cubicBezTo>
                  <a:cubicBezTo>
                    <a:pt x="3662" y="744"/>
                    <a:pt x="12813" y="3024"/>
                    <a:pt x="19496" y="9842"/>
                  </a:cubicBezTo>
                  <a:cubicBezTo>
                    <a:pt x="19502" y="9849"/>
                    <a:pt x="19511" y="9853"/>
                    <a:pt x="19521" y="9853"/>
                  </a:cubicBezTo>
                  <a:cubicBezTo>
                    <a:pt x="19522" y="9853"/>
                    <a:pt x="19523" y="9853"/>
                    <a:pt x="19525" y="9853"/>
                  </a:cubicBezTo>
                  <a:cubicBezTo>
                    <a:pt x="19536" y="9853"/>
                    <a:pt x="19547" y="9847"/>
                    <a:pt x="19552" y="9839"/>
                  </a:cubicBezTo>
                  <a:cubicBezTo>
                    <a:pt x="19896" y="9481"/>
                    <a:pt x="21325" y="8081"/>
                    <a:pt x="23361" y="7263"/>
                  </a:cubicBezTo>
                  <a:cubicBezTo>
                    <a:pt x="24120" y="6958"/>
                    <a:pt x="24964" y="6733"/>
                    <a:pt x="25867" y="6674"/>
                  </a:cubicBezTo>
                  <a:cubicBezTo>
                    <a:pt x="25886" y="6674"/>
                    <a:pt x="25902" y="6660"/>
                    <a:pt x="25904" y="6642"/>
                  </a:cubicBezTo>
                  <a:cubicBezTo>
                    <a:pt x="25907" y="6625"/>
                    <a:pt x="25898" y="6609"/>
                    <a:pt x="25883" y="6598"/>
                  </a:cubicBezTo>
                  <a:cubicBezTo>
                    <a:pt x="24714" y="5946"/>
                    <a:pt x="19887" y="3431"/>
                    <a:pt x="11840" y="1653"/>
                  </a:cubicBezTo>
                  <a:cubicBezTo>
                    <a:pt x="11836" y="1653"/>
                    <a:pt x="11831" y="1652"/>
                    <a:pt x="11828" y="1652"/>
                  </a:cubicBezTo>
                  <a:cubicBezTo>
                    <a:pt x="8455" y="907"/>
                    <a:pt x="4516" y="295"/>
                    <a:pt x="48" y="2"/>
                  </a:cubicBezTo>
                  <a:cubicBezTo>
                    <a:pt x="46" y="2"/>
                    <a:pt x="45" y="1"/>
                    <a:pt x="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3"/>
            <p:cNvSpPr/>
            <p:nvPr/>
          </p:nvSpPr>
          <p:spPr>
            <a:xfrm>
              <a:off x="8024800" y="263525"/>
              <a:ext cx="315850" cy="477075"/>
            </a:xfrm>
            <a:custGeom>
              <a:avLst/>
              <a:gdLst/>
              <a:ahLst/>
              <a:cxnLst/>
              <a:rect l="l" t="t" r="r" b="b"/>
              <a:pathLst>
                <a:path w="12634" h="19083" extrusionOk="0">
                  <a:moveTo>
                    <a:pt x="0" y="0"/>
                  </a:moveTo>
                  <a:cubicBezTo>
                    <a:pt x="0" y="11"/>
                    <a:pt x="6" y="20"/>
                    <a:pt x="14" y="28"/>
                  </a:cubicBezTo>
                  <a:cubicBezTo>
                    <a:pt x="1453" y="1346"/>
                    <a:pt x="6379" y="6617"/>
                    <a:pt x="9367" y="19051"/>
                  </a:cubicBezTo>
                  <a:cubicBezTo>
                    <a:pt x="9371" y="19068"/>
                    <a:pt x="9384" y="19078"/>
                    <a:pt x="9400" y="19082"/>
                  </a:cubicBezTo>
                  <a:lnTo>
                    <a:pt x="9408" y="19082"/>
                  </a:lnTo>
                  <a:cubicBezTo>
                    <a:pt x="9420" y="19081"/>
                    <a:pt x="9435" y="19074"/>
                    <a:pt x="9440" y="19062"/>
                  </a:cubicBezTo>
                  <a:cubicBezTo>
                    <a:pt x="9857" y="18402"/>
                    <a:pt x="11018" y="16666"/>
                    <a:pt x="12633" y="14993"/>
                  </a:cubicBezTo>
                  <a:cubicBezTo>
                    <a:pt x="7514" y="4316"/>
                    <a:pt x="2399" y="1006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3"/>
            <p:cNvSpPr/>
            <p:nvPr/>
          </p:nvSpPr>
          <p:spPr>
            <a:xfrm>
              <a:off x="8364425" y="304025"/>
              <a:ext cx="351725" cy="140275"/>
            </a:xfrm>
            <a:custGeom>
              <a:avLst/>
              <a:gdLst/>
              <a:ahLst/>
              <a:cxnLst/>
              <a:rect l="l" t="t" r="r" b="b"/>
              <a:pathLst>
                <a:path w="14069" h="5611" extrusionOk="0">
                  <a:moveTo>
                    <a:pt x="1" y="0"/>
                  </a:moveTo>
                  <a:lnTo>
                    <a:pt x="1" y="0"/>
                  </a:lnTo>
                  <a:cubicBezTo>
                    <a:pt x="4016" y="1236"/>
                    <a:pt x="8580" y="3069"/>
                    <a:pt x="11521" y="5610"/>
                  </a:cubicBezTo>
                  <a:cubicBezTo>
                    <a:pt x="12280" y="5305"/>
                    <a:pt x="13123" y="5080"/>
                    <a:pt x="14027" y="5021"/>
                  </a:cubicBezTo>
                  <a:cubicBezTo>
                    <a:pt x="14046" y="5020"/>
                    <a:pt x="14060" y="5007"/>
                    <a:pt x="14064" y="4989"/>
                  </a:cubicBezTo>
                  <a:cubicBezTo>
                    <a:pt x="14068" y="4973"/>
                    <a:pt x="14059" y="4957"/>
                    <a:pt x="14044" y="4944"/>
                  </a:cubicBezTo>
                  <a:cubicBezTo>
                    <a:pt x="12875" y="4291"/>
                    <a:pt x="8048" y="1778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3"/>
            <p:cNvSpPr/>
            <p:nvPr/>
          </p:nvSpPr>
          <p:spPr>
            <a:xfrm>
              <a:off x="8010650" y="253450"/>
              <a:ext cx="550975" cy="497525"/>
            </a:xfrm>
            <a:custGeom>
              <a:avLst/>
              <a:gdLst/>
              <a:ahLst/>
              <a:cxnLst/>
              <a:rect l="l" t="t" r="r" b="b"/>
              <a:pathLst>
                <a:path w="22039" h="19901" extrusionOk="0">
                  <a:moveTo>
                    <a:pt x="975" y="606"/>
                  </a:moveTo>
                  <a:lnTo>
                    <a:pt x="975" y="606"/>
                  </a:lnTo>
                  <a:cubicBezTo>
                    <a:pt x="1943" y="894"/>
                    <a:pt x="3728" y="1499"/>
                    <a:pt x="5979" y="2608"/>
                  </a:cubicBezTo>
                  <a:cubicBezTo>
                    <a:pt x="9095" y="4145"/>
                    <a:pt x="13747" y="6982"/>
                    <a:pt x="18333" y="11807"/>
                  </a:cubicBezTo>
                  <a:cubicBezTo>
                    <a:pt x="14290" y="12922"/>
                    <a:pt x="10946" y="17742"/>
                    <a:pt x="10014" y="19195"/>
                  </a:cubicBezTo>
                  <a:cubicBezTo>
                    <a:pt x="8206" y="11791"/>
                    <a:pt x="5717" y="7014"/>
                    <a:pt x="3928" y="4296"/>
                  </a:cubicBezTo>
                  <a:cubicBezTo>
                    <a:pt x="2684" y="2402"/>
                    <a:pt x="1616" y="1229"/>
                    <a:pt x="975" y="606"/>
                  </a:cubicBezTo>
                  <a:close/>
                  <a:moveTo>
                    <a:pt x="220" y="0"/>
                  </a:moveTo>
                  <a:cubicBezTo>
                    <a:pt x="142" y="0"/>
                    <a:pt x="70" y="43"/>
                    <a:pt x="38" y="115"/>
                  </a:cubicBezTo>
                  <a:cubicBezTo>
                    <a:pt x="0" y="199"/>
                    <a:pt x="25" y="299"/>
                    <a:pt x="99" y="356"/>
                  </a:cubicBezTo>
                  <a:cubicBezTo>
                    <a:pt x="160" y="403"/>
                    <a:pt x="6294" y="5197"/>
                    <a:pt x="9737" y="19748"/>
                  </a:cubicBezTo>
                  <a:cubicBezTo>
                    <a:pt x="9756" y="19827"/>
                    <a:pt x="9821" y="19886"/>
                    <a:pt x="9901" y="19898"/>
                  </a:cubicBezTo>
                  <a:cubicBezTo>
                    <a:pt x="9911" y="19900"/>
                    <a:pt x="9921" y="19901"/>
                    <a:pt x="9931" y="19901"/>
                  </a:cubicBezTo>
                  <a:cubicBezTo>
                    <a:pt x="10001" y="19901"/>
                    <a:pt x="10065" y="19864"/>
                    <a:pt x="10099" y="19803"/>
                  </a:cubicBezTo>
                  <a:cubicBezTo>
                    <a:pt x="10138" y="19738"/>
                    <a:pt x="14011" y="13285"/>
                    <a:pt x="18605" y="12145"/>
                  </a:cubicBezTo>
                  <a:cubicBezTo>
                    <a:pt x="18947" y="12791"/>
                    <a:pt x="20448" y="15723"/>
                    <a:pt x="21170" y="18996"/>
                  </a:cubicBezTo>
                  <a:cubicBezTo>
                    <a:pt x="21192" y="19088"/>
                    <a:pt x="21275" y="19151"/>
                    <a:pt x="21366" y="19151"/>
                  </a:cubicBezTo>
                  <a:cubicBezTo>
                    <a:pt x="21371" y="19151"/>
                    <a:pt x="21376" y="19151"/>
                    <a:pt x="21381" y="19151"/>
                  </a:cubicBezTo>
                  <a:cubicBezTo>
                    <a:pt x="21480" y="19143"/>
                    <a:pt x="21558" y="19063"/>
                    <a:pt x="21563" y="18964"/>
                  </a:cubicBezTo>
                  <a:lnTo>
                    <a:pt x="22032" y="10339"/>
                  </a:lnTo>
                  <a:cubicBezTo>
                    <a:pt x="22039" y="10230"/>
                    <a:pt x="21955" y="10135"/>
                    <a:pt x="21846" y="10130"/>
                  </a:cubicBezTo>
                  <a:cubicBezTo>
                    <a:pt x="21841" y="10130"/>
                    <a:pt x="21836" y="10129"/>
                    <a:pt x="21830" y="10129"/>
                  </a:cubicBezTo>
                  <a:cubicBezTo>
                    <a:pt x="21721" y="10129"/>
                    <a:pt x="21643" y="10213"/>
                    <a:pt x="21637" y="10317"/>
                  </a:cubicBezTo>
                  <a:lnTo>
                    <a:pt x="21238" y="17639"/>
                  </a:lnTo>
                  <a:cubicBezTo>
                    <a:pt x="20351" y="14508"/>
                    <a:pt x="18952" y="11949"/>
                    <a:pt x="18883" y="11825"/>
                  </a:cubicBezTo>
                  <a:cubicBezTo>
                    <a:pt x="18875" y="11808"/>
                    <a:pt x="18863" y="11792"/>
                    <a:pt x="18849" y="11779"/>
                  </a:cubicBezTo>
                  <a:cubicBezTo>
                    <a:pt x="9849" y="2176"/>
                    <a:pt x="355" y="25"/>
                    <a:pt x="260" y="4"/>
                  </a:cubicBezTo>
                  <a:cubicBezTo>
                    <a:pt x="247" y="2"/>
                    <a:pt x="233" y="0"/>
                    <a:pt x="2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3"/>
            <p:cNvSpPr/>
            <p:nvPr/>
          </p:nvSpPr>
          <p:spPr>
            <a:xfrm>
              <a:off x="8011025" y="253375"/>
              <a:ext cx="718175" cy="263250"/>
            </a:xfrm>
            <a:custGeom>
              <a:avLst/>
              <a:gdLst/>
              <a:ahLst/>
              <a:cxnLst/>
              <a:rect l="l" t="t" r="r" b="b"/>
              <a:pathLst>
                <a:path w="28727" h="10530" extrusionOk="0">
                  <a:moveTo>
                    <a:pt x="3875" y="627"/>
                  </a:moveTo>
                  <a:lnTo>
                    <a:pt x="3875" y="627"/>
                  </a:lnTo>
                  <a:cubicBezTo>
                    <a:pt x="17358" y="1760"/>
                    <a:pt x="25650" y="5765"/>
                    <a:pt x="27830" y="6937"/>
                  </a:cubicBezTo>
                  <a:cubicBezTo>
                    <a:pt x="24712" y="7273"/>
                    <a:pt x="22410" y="9437"/>
                    <a:pt x="21817" y="10046"/>
                  </a:cubicBezTo>
                  <a:cubicBezTo>
                    <a:pt x="15957" y="4106"/>
                    <a:pt x="8321" y="1623"/>
                    <a:pt x="3875" y="627"/>
                  </a:cubicBezTo>
                  <a:close/>
                  <a:moveTo>
                    <a:pt x="198" y="0"/>
                  </a:moveTo>
                  <a:cubicBezTo>
                    <a:pt x="101" y="0"/>
                    <a:pt x="13" y="84"/>
                    <a:pt x="7" y="186"/>
                  </a:cubicBezTo>
                  <a:cubicBezTo>
                    <a:pt x="1" y="295"/>
                    <a:pt x="81" y="388"/>
                    <a:pt x="189" y="397"/>
                  </a:cubicBezTo>
                  <a:cubicBezTo>
                    <a:pt x="316" y="408"/>
                    <a:pt x="13023" y="1572"/>
                    <a:pt x="21680" y="10469"/>
                  </a:cubicBezTo>
                  <a:cubicBezTo>
                    <a:pt x="21716" y="10509"/>
                    <a:pt x="21768" y="10530"/>
                    <a:pt x="21822" y="10530"/>
                  </a:cubicBezTo>
                  <a:cubicBezTo>
                    <a:pt x="21823" y="10530"/>
                    <a:pt x="21825" y="10530"/>
                    <a:pt x="21827" y="10528"/>
                  </a:cubicBezTo>
                  <a:cubicBezTo>
                    <a:pt x="21883" y="10527"/>
                    <a:pt x="21933" y="10503"/>
                    <a:pt x="21970" y="10462"/>
                  </a:cubicBezTo>
                  <a:cubicBezTo>
                    <a:pt x="21998" y="10431"/>
                    <a:pt x="24785" y="7357"/>
                    <a:pt x="28515" y="7290"/>
                  </a:cubicBezTo>
                  <a:cubicBezTo>
                    <a:pt x="28603" y="7289"/>
                    <a:pt x="28679" y="7228"/>
                    <a:pt x="28703" y="7144"/>
                  </a:cubicBezTo>
                  <a:cubicBezTo>
                    <a:pt x="28726" y="7059"/>
                    <a:pt x="28691" y="6969"/>
                    <a:pt x="28616" y="6923"/>
                  </a:cubicBezTo>
                  <a:cubicBezTo>
                    <a:pt x="28516" y="6861"/>
                    <a:pt x="18420" y="739"/>
                    <a:pt x="214" y="1"/>
                  </a:cubicBezTo>
                  <a:cubicBezTo>
                    <a:pt x="208" y="0"/>
                    <a:pt x="203" y="0"/>
                    <a:pt x="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3"/>
            <p:cNvSpPr/>
            <p:nvPr/>
          </p:nvSpPr>
          <p:spPr>
            <a:xfrm>
              <a:off x="8401825" y="578400"/>
              <a:ext cx="148525" cy="153825"/>
            </a:xfrm>
            <a:custGeom>
              <a:avLst/>
              <a:gdLst/>
              <a:ahLst/>
              <a:cxnLst/>
              <a:rect l="l" t="t" r="r" b="b"/>
              <a:pathLst>
                <a:path w="5941" h="6153" extrusionOk="0">
                  <a:moveTo>
                    <a:pt x="218" y="1"/>
                  </a:moveTo>
                  <a:cubicBezTo>
                    <a:pt x="170" y="1"/>
                    <a:pt x="121" y="19"/>
                    <a:pt x="83" y="56"/>
                  </a:cubicBezTo>
                  <a:cubicBezTo>
                    <a:pt x="4" y="131"/>
                    <a:pt x="1" y="257"/>
                    <a:pt x="75" y="336"/>
                  </a:cubicBezTo>
                  <a:lnTo>
                    <a:pt x="5577" y="6091"/>
                  </a:lnTo>
                  <a:cubicBezTo>
                    <a:pt x="5616" y="6131"/>
                    <a:pt x="5668" y="6153"/>
                    <a:pt x="5720" y="6153"/>
                  </a:cubicBezTo>
                  <a:cubicBezTo>
                    <a:pt x="5770" y="6153"/>
                    <a:pt x="5819" y="6135"/>
                    <a:pt x="5858" y="6098"/>
                  </a:cubicBezTo>
                  <a:cubicBezTo>
                    <a:pt x="5937" y="6023"/>
                    <a:pt x="5940" y="5897"/>
                    <a:pt x="5864" y="5818"/>
                  </a:cubicBezTo>
                  <a:lnTo>
                    <a:pt x="363" y="62"/>
                  </a:lnTo>
                  <a:cubicBezTo>
                    <a:pt x="323" y="22"/>
                    <a:pt x="271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3" name="Google Shape;2493;p33"/>
          <p:cNvGrpSpPr/>
          <p:nvPr/>
        </p:nvGrpSpPr>
        <p:grpSpPr>
          <a:xfrm>
            <a:off x="1869500" y="156758"/>
            <a:ext cx="748759" cy="764291"/>
            <a:chOff x="1869500" y="156758"/>
            <a:chExt cx="748759" cy="764291"/>
          </a:xfrm>
        </p:grpSpPr>
        <p:sp>
          <p:nvSpPr>
            <p:cNvPr id="2494" name="Google Shape;2494;p33"/>
            <p:cNvSpPr/>
            <p:nvPr/>
          </p:nvSpPr>
          <p:spPr>
            <a:xfrm rot="2370016" flipH="1">
              <a:off x="1990256" y="262068"/>
              <a:ext cx="507247" cy="561808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3"/>
            <p:cNvSpPr/>
            <p:nvPr/>
          </p:nvSpPr>
          <p:spPr>
            <a:xfrm rot="2370016" flipH="1">
              <a:off x="2055219" y="448389"/>
              <a:ext cx="372732" cy="324669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3"/>
            <p:cNvSpPr/>
            <p:nvPr/>
          </p:nvSpPr>
          <p:spPr>
            <a:xfrm rot="2370016" flipH="1">
              <a:off x="2093640" y="589997"/>
              <a:ext cx="291218" cy="223180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3"/>
            <p:cNvSpPr/>
            <p:nvPr/>
          </p:nvSpPr>
          <p:spPr>
            <a:xfrm rot="2370016" flipH="1">
              <a:off x="2350914" y="682358"/>
              <a:ext cx="61824" cy="53085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3"/>
            <p:cNvSpPr/>
            <p:nvPr/>
          </p:nvSpPr>
          <p:spPr>
            <a:xfrm rot="2370016" flipH="1">
              <a:off x="2065277" y="668913"/>
              <a:ext cx="57994" cy="50333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9" name="Google Shape;2499;p33"/>
            <p:cNvGrpSpPr/>
            <p:nvPr/>
          </p:nvGrpSpPr>
          <p:grpSpPr>
            <a:xfrm>
              <a:off x="2038961" y="579112"/>
              <a:ext cx="405674" cy="96238"/>
              <a:chOff x="2038961" y="579112"/>
              <a:chExt cx="405674" cy="96238"/>
            </a:xfrm>
          </p:grpSpPr>
          <p:sp>
            <p:nvSpPr>
              <p:cNvPr id="2500" name="Google Shape;2500;p33"/>
              <p:cNvSpPr/>
              <p:nvPr/>
            </p:nvSpPr>
            <p:spPr>
              <a:xfrm rot="2370016" flipH="1">
                <a:off x="2163798" y="624840"/>
                <a:ext cx="27238" cy="27578"/>
              </a:xfrm>
              <a:custGeom>
                <a:avLst/>
                <a:gdLst/>
                <a:ahLst/>
                <a:cxnLst/>
                <a:rect l="l" t="t" r="r" b="b"/>
                <a:pathLst>
                  <a:path w="960" h="972" extrusionOk="0">
                    <a:moveTo>
                      <a:pt x="849" y="0"/>
                    </a:moveTo>
                    <a:cubicBezTo>
                      <a:pt x="823" y="0"/>
                      <a:pt x="798" y="10"/>
                      <a:pt x="778" y="30"/>
                    </a:cubicBezTo>
                    <a:lnTo>
                      <a:pt x="39" y="804"/>
                    </a:lnTo>
                    <a:cubicBezTo>
                      <a:pt x="1" y="843"/>
                      <a:pt x="2" y="907"/>
                      <a:pt x="42" y="945"/>
                    </a:cubicBezTo>
                    <a:cubicBezTo>
                      <a:pt x="61" y="962"/>
                      <a:pt x="85" y="972"/>
                      <a:pt x="110" y="972"/>
                    </a:cubicBezTo>
                    <a:cubicBezTo>
                      <a:pt x="136" y="972"/>
                      <a:pt x="163" y="962"/>
                      <a:pt x="182" y="941"/>
                    </a:cubicBezTo>
                    <a:lnTo>
                      <a:pt x="922" y="168"/>
                    </a:lnTo>
                    <a:cubicBezTo>
                      <a:pt x="960" y="129"/>
                      <a:pt x="958" y="66"/>
                      <a:pt x="918" y="28"/>
                    </a:cubicBezTo>
                    <a:cubicBezTo>
                      <a:pt x="899" y="10"/>
                      <a:pt x="874" y="0"/>
                      <a:pt x="8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33"/>
              <p:cNvSpPr/>
              <p:nvPr/>
            </p:nvSpPr>
            <p:spPr>
              <a:xfrm rot="2370016" flipH="1">
                <a:off x="2217188" y="604750"/>
                <a:ext cx="36431" cy="49113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731" extrusionOk="0">
                    <a:moveTo>
                      <a:pt x="1171" y="0"/>
                    </a:moveTo>
                    <a:cubicBezTo>
                      <a:pt x="1139" y="0"/>
                      <a:pt x="1108" y="15"/>
                      <a:pt x="1089" y="42"/>
                    </a:cubicBezTo>
                    <a:lnTo>
                      <a:pt x="32" y="1574"/>
                    </a:lnTo>
                    <a:cubicBezTo>
                      <a:pt x="0" y="1620"/>
                      <a:pt x="12" y="1682"/>
                      <a:pt x="57" y="1713"/>
                    </a:cubicBezTo>
                    <a:cubicBezTo>
                      <a:pt x="74" y="1725"/>
                      <a:pt x="94" y="1730"/>
                      <a:pt x="114" y="1730"/>
                    </a:cubicBezTo>
                    <a:cubicBezTo>
                      <a:pt x="145" y="1730"/>
                      <a:pt x="175" y="1716"/>
                      <a:pt x="195" y="1688"/>
                    </a:cubicBezTo>
                    <a:lnTo>
                      <a:pt x="1252" y="156"/>
                    </a:lnTo>
                    <a:cubicBezTo>
                      <a:pt x="1283" y="110"/>
                      <a:pt x="1272" y="48"/>
                      <a:pt x="1226" y="17"/>
                    </a:cubicBezTo>
                    <a:cubicBezTo>
                      <a:pt x="1210" y="5"/>
                      <a:pt x="1190" y="0"/>
                      <a:pt x="1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33"/>
              <p:cNvSpPr/>
              <p:nvPr/>
            </p:nvSpPr>
            <p:spPr>
              <a:xfrm rot="2370016" flipH="1">
                <a:off x="2253976" y="627936"/>
                <a:ext cx="17279" cy="28117"/>
              </a:xfrm>
              <a:custGeom>
                <a:avLst/>
                <a:gdLst/>
                <a:ahLst/>
                <a:cxnLst/>
                <a:rect l="l" t="t" r="r" b="b"/>
                <a:pathLst>
                  <a:path w="609" h="991" extrusionOk="0">
                    <a:moveTo>
                      <a:pt x="495" y="1"/>
                    </a:moveTo>
                    <a:cubicBezTo>
                      <a:pt x="458" y="1"/>
                      <a:pt x="423" y="21"/>
                      <a:pt x="406" y="57"/>
                    </a:cubicBezTo>
                    <a:lnTo>
                      <a:pt x="24" y="848"/>
                    </a:lnTo>
                    <a:cubicBezTo>
                      <a:pt x="1" y="899"/>
                      <a:pt x="22" y="958"/>
                      <a:pt x="70" y="982"/>
                    </a:cubicBezTo>
                    <a:cubicBezTo>
                      <a:pt x="84" y="988"/>
                      <a:pt x="99" y="991"/>
                      <a:pt x="114" y="991"/>
                    </a:cubicBezTo>
                    <a:cubicBezTo>
                      <a:pt x="150" y="991"/>
                      <a:pt x="186" y="969"/>
                      <a:pt x="203" y="936"/>
                    </a:cubicBezTo>
                    <a:lnTo>
                      <a:pt x="585" y="143"/>
                    </a:lnTo>
                    <a:cubicBezTo>
                      <a:pt x="608" y="94"/>
                      <a:pt x="587" y="34"/>
                      <a:pt x="539" y="11"/>
                    </a:cubicBezTo>
                    <a:cubicBezTo>
                      <a:pt x="525" y="4"/>
                      <a:pt x="510" y="1"/>
                      <a:pt x="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33"/>
              <p:cNvSpPr/>
              <p:nvPr/>
            </p:nvSpPr>
            <p:spPr>
              <a:xfrm rot="2370016" flipH="1">
                <a:off x="2359057" y="610962"/>
                <a:ext cx="27209" cy="47808"/>
              </a:xfrm>
              <a:custGeom>
                <a:avLst/>
                <a:gdLst/>
                <a:ahLst/>
                <a:cxnLst/>
                <a:rect l="l" t="t" r="r" b="b"/>
                <a:pathLst>
                  <a:path w="959" h="1685" extrusionOk="0">
                    <a:moveTo>
                      <a:pt x="845" y="0"/>
                    </a:moveTo>
                    <a:cubicBezTo>
                      <a:pt x="808" y="0"/>
                      <a:pt x="774" y="21"/>
                      <a:pt x="756" y="56"/>
                    </a:cubicBezTo>
                    <a:lnTo>
                      <a:pt x="26" y="1541"/>
                    </a:lnTo>
                    <a:cubicBezTo>
                      <a:pt x="1" y="1590"/>
                      <a:pt x="22" y="1649"/>
                      <a:pt x="70" y="1674"/>
                    </a:cubicBezTo>
                    <a:cubicBezTo>
                      <a:pt x="84" y="1682"/>
                      <a:pt x="100" y="1685"/>
                      <a:pt x="113" y="1685"/>
                    </a:cubicBezTo>
                    <a:cubicBezTo>
                      <a:pt x="149" y="1685"/>
                      <a:pt x="185" y="1664"/>
                      <a:pt x="204" y="1629"/>
                    </a:cubicBezTo>
                    <a:lnTo>
                      <a:pt x="933" y="144"/>
                    </a:lnTo>
                    <a:cubicBezTo>
                      <a:pt x="959" y="96"/>
                      <a:pt x="937" y="36"/>
                      <a:pt x="889" y="11"/>
                    </a:cubicBezTo>
                    <a:cubicBezTo>
                      <a:pt x="875" y="4"/>
                      <a:pt x="860" y="0"/>
                      <a:pt x="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33"/>
              <p:cNvSpPr/>
              <p:nvPr/>
            </p:nvSpPr>
            <p:spPr>
              <a:xfrm rot="2370016" flipH="1">
                <a:off x="2385299" y="591979"/>
                <a:ext cx="38105" cy="80437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835" extrusionOk="0">
                    <a:moveTo>
                      <a:pt x="1231" y="0"/>
                    </a:moveTo>
                    <a:cubicBezTo>
                      <a:pt x="1188" y="0"/>
                      <a:pt x="1149" y="29"/>
                      <a:pt x="1137" y="73"/>
                    </a:cubicBezTo>
                    <a:cubicBezTo>
                      <a:pt x="878" y="987"/>
                      <a:pt x="505" y="1866"/>
                      <a:pt x="27" y="2686"/>
                    </a:cubicBezTo>
                    <a:cubicBezTo>
                      <a:pt x="0" y="2734"/>
                      <a:pt x="16" y="2794"/>
                      <a:pt x="63" y="2822"/>
                    </a:cubicBezTo>
                    <a:cubicBezTo>
                      <a:pt x="79" y="2830"/>
                      <a:pt x="96" y="2835"/>
                      <a:pt x="114" y="2835"/>
                    </a:cubicBezTo>
                    <a:cubicBezTo>
                      <a:pt x="147" y="2835"/>
                      <a:pt x="182" y="2818"/>
                      <a:pt x="199" y="2784"/>
                    </a:cubicBezTo>
                    <a:cubicBezTo>
                      <a:pt x="684" y="1950"/>
                      <a:pt x="1064" y="1056"/>
                      <a:pt x="1327" y="126"/>
                    </a:cubicBezTo>
                    <a:cubicBezTo>
                      <a:pt x="1342" y="74"/>
                      <a:pt x="1312" y="19"/>
                      <a:pt x="1259" y="4"/>
                    </a:cubicBezTo>
                    <a:cubicBezTo>
                      <a:pt x="1250" y="1"/>
                      <a:pt x="1240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33"/>
              <p:cNvSpPr/>
              <p:nvPr/>
            </p:nvSpPr>
            <p:spPr>
              <a:xfrm rot="2370016" flipH="1">
                <a:off x="2083658" y="601386"/>
                <a:ext cx="30614" cy="2408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49" extrusionOk="0">
                    <a:moveTo>
                      <a:pt x="966" y="1"/>
                    </a:moveTo>
                    <a:cubicBezTo>
                      <a:pt x="945" y="1"/>
                      <a:pt x="924" y="8"/>
                      <a:pt x="906" y="21"/>
                    </a:cubicBezTo>
                    <a:lnTo>
                      <a:pt x="52" y="669"/>
                    </a:lnTo>
                    <a:cubicBezTo>
                      <a:pt x="9" y="704"/>
                      <a:pt x="0" y="766"/>
                      <a:pt x="34" y="809"/>
                    </a:cubicBezTo>
                    <a:cubicBezTo>
                      <a:pt x="53" y="836"/>
                      <a:pt x="83" y="848"/>
                      <a:pt x="113" y="848"/>
                    </a:cubicBezTo>
                    <a:cubicBezTo>
                      <a:pt x="134" y="848"/>
                      <a:pt x="155" y="841"/>
                      <a:pt x="173" y="827"/>
                    </a:cubicBezTo>
                    <a:lnTo>
                      <a:pt x="1027" y="179"/>
                    </a:lnTo>
                    <a:cubicBezTo>
                      <a:pt x="1070" y="145"/>
                      <a:pt x="1078" y="83"/>
                      <a:pt x="1046" y="40"/>
                    </a:cubicBezTo>
                    <a:cubicBezTo>
                      <a:pt x="1026" y="14"/>
                      <a:pt x="996" y="1"/>
                      <a:pt x="9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33"/>
              <p:cNvSpPr/>
              <p:nvPr/>
            </p:nvSpPr>
            <p:spPr>
              <a:xfrm rot="2370016" flipH="1">
                <a:off x="2048629" y="592140"/>
                <a:ext cx="59554" cy="51780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1825" extrusionOk="0">
                    <a:moveTo>
                      <a:pt x="1987" y="1"/>
                    </a:moveTo>
                    <a:cubicBezTo>
                      <a:pt x="1965" y="1"/>
                      <a:pt x="1944" y="8"/>
                      <a:pt x="1926" y="22"/>
                    </a:cubicBezTo>
                    <a:cubicBezTo>
                      <a:pt x="1267" y="526"/>
                      <a:pt x="632" y="1075"/>
                      <a:pt x="41" y="1654"/>
                    </a:cubicBezTo>
                    <a:cubicBezTo>
                      <a:pt x="1" y="1692"/>
                      <a:pt x="1" y="1755"/>
                      <a:pt x="39" y="1795"/>
                    </a:cubicBezTo>
                    <a:cubicBezTo>
                      <a:pt x="59" y="1814"/>
                      <a:pt x="85" y="1824"/>
                      <a:pt x="110" y="1824"/>
                    </a:cubicBezTo>
                    <a:cubicBezTo>
                      <a:pt x="135" y="1824"/>
                      <a:pt x="160" y="1816"/>
                      <a:pt x="180" y="1797"/>
                    </a:cubicBezTo>
                    <a:cubicBezTo>
                      <a:pt x="765" y="1223"/>
                      <a:pt x="1393" y="680"/>
                      <a:pt x="2047" y="180"/>
                    </a:cubicBezTo>
                    <a:cubicBezTo>
                      <a:pt x="2090" y="145"/>
                      <a:pt x="2099" y="84"/>
                      <a:pt x="2065" y="40"/>
                    </a:cubicBezTo>
                    <a:cubicBezTo>
                      <a:pt x="2046" y="15"/>
                      <a:pt x="2016" y="1"/>
                      <a:pt x="19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07" name="Google Shape;2507;p33"/>
            <p:cNvSpPr/>
            <p:nvPr/>
          </p:nvSpPr>
          <p:spPr>
            <a:xfrm rot="2370067" flipH="1">
              <a:off x="2339137" y="550305"/>
              <a:ext cx="115986" cy="146912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3"/>
            <p:cNvSpPr/>
            <p:nvPr/>
          </p:nvSpPr>
          <p:spPr>
            <a:xfrm rot="2370067" flipH="1">
              <a:off x="2022036" y="540785"/>
              <a:ext cx="128981" cy="132868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3"/>
            <p:cNvSpPr/>
            <p:nvPr/>
          </p:nvSpPr>
          <p:spPr>
            <a:xfrm rot="2370016" flipH="1">
              <a:off x="2213558" y="500523"/>
              <a:ext cx="240147" cy="23728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3"/>
            <p:cNvSpPr/>
            <p:nvPr/>
          </p:nvSpPr>
          <p:spPr>
            <a:xfrm rot="2370016" flipH="1">
              <a:off x="2100601" y="179315"/>
              <a:ext cx="195715" cy="347566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3"/>
            <p:cNvSpPr/>
            <p:nvPr/>
          </p:nvSpPr>
          <p:spPr>
            <a:xfrm rot="2370016" flipH="1">
              <a:off x="2026864" y="493550"/>
              <a:ext cx="249510" cy="231777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3"/>
            <p:cNvSpPr/>
            <p:nvPr/>
          </p:nvSpPr>
          <p:spPr>
            <a:xfrm rot="2370016" flipH="1">
              <a:off x="2159514" y="226311"/>
              <a:ext cx="293119" cy="269172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3"/>
            <p:cNvSpPr/>
            <p:nvPr/>
          </p:nvSpPr>
          <p:spPr>
            <a:xfrm rot="2370016" flipH="1">
              <a:off x="2082905" y="579730"/>
              <a:ext cx="312639" cy="24363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4" name="Google Shape;2514;p33"/>
          <p:cNvGrpSpPr/>
          <p:nvPr/>
        </p:nvGrpSpPr>
        <p:grpSpPr>
          <a:xfrm rot="-1298509">
            <a:off x="1359203" y="3983624"/>
            <a:ext cx="877243" cy="769044"/>
            <a:chOff x="3656813" y="4101238"/>
            <a:chExt cx="877250" cy="769050"/>
          </a:xfrm>
        </p:grpSpPr>
        <p:sp>
          <p:nvSpPr>
            <p:cNvPr id="2515" name="Google Shape;2515;p33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3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3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3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3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3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3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3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3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3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3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3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3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3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3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3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3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3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3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33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33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33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33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33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33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33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33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33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33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33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5" name="Google Shape;2545;p33"/>
          <p:cNvGrpSpPr/>
          <p:nvPr/>
        </p:nvGrpSpPr>
        <p:grpSpPr>
          <a:xfrm rot="-5399480">
            <a:off x="975495" y="380539"/>
            <a:ext cx="1069107" cy="870196"/>
            <a:chOff x="7573474" y="3466512"/>
            <a:chExt cx="1617164" cy="1316285"/>
          </a:xfrm>
        </p:grpSpPr>
        <p:sp>
          <p:nvSpPr>
            <p:cNvPr id="2546" name="Google Shape;2546;p33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33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33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33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33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33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33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33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33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33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33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33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33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33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33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33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33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33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33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33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33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33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33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33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33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33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33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33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33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33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33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33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33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33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33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33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33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33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33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33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33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33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33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33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33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33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33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33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33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90A30CE9-D13C-40FB-A511-30329CBC2A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DBDB"/>
              </a:clrFrom>
              <a:clrTo>
                <a:srgbClr val="FFDBDB">
                  <a:alpha val="0"/>
                </a:srgbClr>
              </a:clrTo>
            </a:clrChange>
          </a:blip>
          <a:srcRect t="15688" b="18559"/>
          <a:stretch/>
        </p:blipFill>
        <p:spPr>
          <a:xfrm>
            <a:off x="6179760" y="1916298"/>
            <a:ext cx="1909805" cy="2720794"/>
          </a:xfrm>
          <a:prstGeom prst="rect">
            <a:avLst/>
          </a:prstGeom>
        </p:spPr>
      </p:pic>
      <p:grpSp>
        <p:nvGrpSpPr>
          <p:cNvPr id="130" name="Group 5">
            <a:extLst>
              <a:ext uri="{FF2B5EF4-FFF2-40B4-BE49-F238E27FC236}">
                <a16:creationId xmlns:a16="http://schemas.microsoft.com/office/drawing/2014/main" id="{1995B3EB-5EAE-4BC1-80B3-6815D880E36D}"/>
              </a:ext>
            </a:extLst>
          </p:cNvPr>
          <p:cNvGrpSpPr/>
          <p:nvPr/>
        </p:nvGrpSpPr>
        <p:grpSpPr>
          <a:xfrm>
            <a:off x="3238072" y="3195546"/>
            <a:ext cx="2161437" cy="685828"/>
            <a:chOff x="6164662" y="2735365"/>
            <a:chExt cx="5047897" cy="1455018"/>
          </a:xfrm>
        </p:grpSpPr>
        <p:pic>
          <p:nvPicPr>
            <p:cNvPr id="131" name="صورة 130">
              <a:extLst>
                <a:ext uri="{FF2B5EF4-FFF2-40B4-BE49-F238E27FC236}">
                  <a16:creationId xmlns:a16="http://schemas.microsoft.com/office/drawing/2014/main" id="{97568386-9F37-4001-B1D6-2E54E4D4C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0920" y="2735365"/>
              <a:ext cx="1451639" cy="1446746"/>
            </a:xfrm>
            <a:prstGeom prst="rect">
              <a:avLst/>
            </a:prstGeom>
          </p:spPr>
        </p:pic>
        <p:pic>
          <p:nvPicPr>
            <p:cNvPr id="132" name="صورة 131">
              <a:extLst>
                <a:ext uri="{FF2B5EF4-FFF2-40B4-BE49-F238E27FC236}">
                  <a16:creationId xmlns:a16="http://schemas.microsoft.com/office/drawing/2014/main" id="{BA7886AA-BEB5-470F-ADD8-5BAC68985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95885" y="2735369"/>
              <a:ext cx="1524556" cy="1446744"/>
            </a:xfrm>
            <a:prstGeom prst="rect">
              <a:avLst/>
            </a:prstGeom>
          </p:spPr>
        </p:pic>
        <p:pic>
          <p:nvPicPr>
            <p:cNvPr id="133" name="Picture 2" descr="وجه حزين كرتون Png">
              <a:extLst>
                <a:ext uri="{FF2B5EF4-FFF2-40B4-BE49-F238E27FC236}">
                  <a16:creationId xmlns:a16="http://schemas.microsoft.com/office/drawing/2014/main" id="{B3297D4B-5672-4C28-A61E-E087DECFF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4662" y="2791183"/>
              <a:ext cx="1451639" cy="139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0FDF41D-18B5-41EE-92A8-D91DEFD38779}"/>
              </a:ext>
            </a:extLst>
          </p:cNvPr>
          <p:cNvSpPr txBox="1"/>
          <p:nvPr/>
        </p:nvSpPr>
        <p:spPr>
          <a:xfrm>
            <a:off x="1598081" y="1532600"/>
            <a:ext cx="5236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cs typeface="PT Bold Heading" panose="02010400000000000000" pitchFamily="2" charset="-78"/>
              </a:rPr>
              <a:t>أستطيع أن أقسم الأعداد العشري</a:t>
            </a:r>
            <a:r>
              <a:rPr lang="ar-EG" sz="2400" dirty="0">
                <a:cs typeface="PT Bold Heading" panose="02010400000000000000" pitchFamily="2" charset="-78"/>
              </a:rPr>
              <a:t>َّ</a:t>
            </a:r>
            <a:r>
              <a:rPr lang="ar-OM" sz="2400" dirty="0">
                <a:cs typeface="PT Bold Heading" panose="02010400000000000000" pitchFamily="2" charset="-78"/>
              </a:rPr>
              <a:t>ة على</a:t>
            </a:r>
            <a:endParaRPr lang="ar-EG" sz="2400" dirty="0">
              <a:cs typeface="PT Bold Heading" panose="02010400000000000000" pitchFamily="2" charset="-78"/>
            </a:endParaRPr>
          </a:p>
          <a:p>
            <a:pPr algn="ctr"/>
            <a:r>
              <a:rPr lang="ar-OM" sz="2400" dirty="0">
                <a:cs typeface="PT Bold Heading" panose="02010400000000000000" pitchFamily="2" charset="-78"/>
              </a:rPr>
              <a:t> أع</a:t>
            </a:r>
            <a:r>
              <a:rPr lang="ar-EG" sz="2400" dirty="0">
                <a:cs typeface="PT Bold Heading" panose="02010400000000000000" pitchFamily="2" charset="-78"/>
              </a:rPr>
              <a:t>ـ</a:t>
            </a:r>
            <a:r>
              <a:rPr lang="ar-OM" sz="2400" dirty="0">
                <a:cs typeface="PT Bold Heading" panose="02010400000000000000" pitchFamily="2" charset="-78"/>
              </a:rPr>
              <a:t>داد مكونة من رقم واحد </a:t>
            </a:r>
            <a:r>
              <a:rPr lang="ar-OM" sz="2400" dirty="0" err="1">
                <a:cs typeface="PT Bold Heading" panose="02010400000000000000" pitchFamily="2" charset="-78"/>
              </a:rPr>
              <a:t>مث</a:t>
            </a:r>
            <a:r>
              <a:rPr lang="ar-EG" sz="2400" dirty="0">
                <a:cs typeface="PT Bold Heading" panose="02010400000000000000" pitchFamily="2" charset="-78"/>
              </a:rPr>
              <a:t>ـــــــ</a:t>
            </a:r>
            <a:r>
              <a:rPr lang="ar-OM" sz="2400" dirty="0">
                <a:cs typeface="PT Bold Heading" panose="02010400000000000000" pitchFamily="2" charset="-78"/>
              </a:rPr>
              <a:t>ال:</a:t>
            </a:r>
          </a:p>
          <a:p>
            <a:pPr algn="ctr"/>
            <a:r>
              <a:rPr lang="ar-OM" sz="2400" dirty="0">
                <a:cs typeface="PT Bold Heading" panose="02010400000000000000" pitchFamily="2" charset="-78"/>
              </a:rPr>
              <a:t>   </a:t>
            </a:r>
            <a:r>
              <a:rPr lang="ar-EG" sz="2400" dirty="0">
                <a:cs typeface="PT Bold Heading" panose="02010400000000000000" pitchFamily="2" charset="-78"/>
              </a:rPr>
              <a:t> </a:t>
            </a:r>
            <a:r>
              <a:rPr lang="ar-OM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4</a:t>
            </a:r>
            <a:r>
              <a:rPr lang="ar-EG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 </a:t>
            </a:r>
            <a:r>
              <a:rPr lang="ar-EG" sz="800" b="1" dirty="0">
                <a:solidFill>
                  <a:srgbClr val="00B050"/>
                </a:solidFill>
                <a:cs typeface="PT Bold Heading" panose="02010400000000000000" pitchFamily="2" charset="-78"/>
              </a:rPr>
              <a:t>و</a:t>
            </a:r>
            <a:r>
              <a:rPr lang="ar-OM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 2 </a:t>
            </a:r>
            <a:r>
              <a:rPr lang="ar-EG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 </a:t>
            </a:r>
            <a:r>
              <a:rPr lang="ar-OM" sz="2400" b="1" dirty="0">
                <a:solidFill>
                  <a:srgbClr val="00B050"/>
                </a:solidFill>
                <a:cs typeface="+mn-cs"/>
              </a:rPr>
              <a:t>÷</a:t>
            </a:r>
            <a:r>
              <a:rPr lang="ar-OM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 </a:t>
            </a:r>
            <a:r>
              <a:rPr lang="ar-EG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 </a:t>
            </a:r>
            <a:r>
              <a:rPr lang="ar-OM" sz="2400" b="1" dirty="0">
                <a:solidFill>
                  <a:srgbClr val="00B050"/>
                </a:solidFill>
                <a:cs typeface="PT Bold Heading" panose="02010400000000000000" pitchFamily="2" charset="-78"/>
              </a:rPr>
              <a:t>3</a:t>
            </a:r>
            <a:endParaRPr lang="en-US" sz="2400" b="1" dirty="0">
              <a:solidFill>
                <a:srgbClr val="00B050"/>
              </a:solidFill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p36"/>
          <p:cNvSpPr txBox="1">
            <a:spLocks noGrp="1"/>
          </p:cNvSpPr>
          <p:nvPr>
            <p:ph type="title"/>
          </p:nvPr>
        </p:nvSpPr>
        <p:spPr>
          <a:xfrm rot="21440239">
            <a:off x="1742115" y="929936"/>
            <a:ext cx="5593683" cy="6427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مفردات الدرس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78" name="Google Shape;2878;p36"/>
          <p:cNvGrpSpPr/>
          <p:nvPr/>
        </p:nvGrpSpPr>
        <p:grpSpPr>
          <a:xfrm rot="-2370016">
            <a:off x="7106635" y="183092"/>
            <a:ext cx="507304" cy="595543"/>
            <a:chOff x="780782" y="766491"/>
            <a:chExt cx="713278" cy="837344"/>
          </a:xfrm>
        </p:grpSpPr>
        <p:sp>
          <p:nvSpPr>
            <p:cNvPr id="2879" name="Google Shape;2879;p36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6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6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6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6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6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6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6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6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6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6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6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6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6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6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6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6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6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6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6"/>
          <p:cNvGrpSpPr/>
          <p:nvPr/>
        </p:nvGrpSpPr>
        <p:grpSpPr>
          <a:xfrm rot="19533173">
            <a:off x="2266143" y="3882139"/>
            <a:ext cx="1069070" cy="870226"/>
            <a:chOff x="7573474" y="3466512"/>
            <a:chExt cx="1617164" cy="1316285"/>
          </a:xfrm>
        </p:grpSpPr>
        <p:sp>
          <p:nvSpPr>
            <p:cNvPr id="2899" name="Google Shape;2899;p36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6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6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6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6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6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6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6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6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6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6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6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6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6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6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6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6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6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6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6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6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6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6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6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6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6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6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6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6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6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6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6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6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6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6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6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6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6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6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6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6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6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36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36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36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36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36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36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36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8" name="Google Shape;2948;p36"/>
          <p:cNvGrpSpPr/>
          <p:nvPr/>
        </p:nvGrpSpPr>
        <p:grpSpPr>
          <a:xfrm rot="-1298509">
            <a:off x="2336823" y="4191319"/>
            <a:ext cx="877243" cy="769044"/>
            <a:chOff x="3656813" y="4101238"/>
            <a:chExt cx="877250" cy="769050"/>
          </a:xfrm>
        </p:grpSpPr>
        <p:sp>
          <p:nvSpPr>
            <p:cNvPr id="2949" name="Google Shape;2949;p36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36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36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36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6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6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6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6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6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6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6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36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36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36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36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36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36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36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36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36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36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36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36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36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36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36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36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36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36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6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5" name="Picture 2">
            <a:extLst>
              <a:ext uri="{FF2B5EF4-FFF2-40B4-BE49-F238E27FC236}">
                <a16:creationId xmlns:a16="http://schemas.microsoft.com/office/drawing/2014/main" id="{487348BE-821F-417A-BAD6-B936AD685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0" y="2164127"/>
            <a:ext cx="2184748" cy="273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A4C500CE-7021-44D5-B119-EB9A5F7D7910}"/>
              </a:ext>
            </a:extLst>
          </p:cNvPr>
          <p:cNvSpPr txBox="1"/>
          <p:nvPr/>
        </p:nvSpPr>
        <p:spPr>
          <a:xfrm rot="21393008">
            <a:off x="2998125" y="2100621"/>
            <a:ext cx="3575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القسمة المختصرة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مدرس مدرسة قصاصات ف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1606D61A-080F-4B4F-AAD3-665D713A5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23" y="313805"/>
            <a:ext cx="523875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EB376D53-83C0-4B07-B6CC-FF203A92660A}"/>
              </a:ext>
            </a:extLst>
          </p:cNvPr>
          <p:cNvGrpSpPr/>
          <p:nvPr/>
        </p:nvGrpSpPr>
        <p:grpSpPr>
          <a:xfrm>
            <a:off x="2503261" y="603112"/>
            <a:ext cx="6444280" cy="2106245"/>
            <a:chOff x="3970817" y="947173"/>
            <a:chExt cx="6444280" cy="2106245"/>
          </a:xfrm>
        </p:grpSpPr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1835C893-8D0C-40AE-997A-349B3642D42C}"/>
                </a:ext>
              </a:extLst>
            </p:cNvPr>
            <p:cNvSpPr txBox="1"/>
            <p:nvPr/>
          </p:nvSpPr>
          <p:spPr>
            <a:xfrm>
              <a:off x="3970817" y="947173"/>
              <a:ext cx="4549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أوجد ناتج ما يلي بالقسمة المختصرة:</a:t>
              </a:r>
              <a:endPara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مستطيل: زوايا مستديرة 67">
              <a:extLst>
                <a:ext uri="{FF2B5EF4-FFF2-40B4-BE49-F238E27FC236}">
                  <a16:creationId xmlns:a16="http://schemas.microsoft.com/office/drawing/2014/main" id="{AED2B47B-598F-40D1-88F0-920135C09060}"/>
                </a:ext>
              </a:extLst>
            </p:cNvPr>
            <p:cNvSpPr/>
            <p:nvPr/>
          </p:nvSpPr>
          <p:spPr>
            <a:xfrm>
              <a:off x="5263386" y="1420513"/>
              <a:ext cx="1487370" cy="49447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84 ÷ 2</a:t>
              </a:r>
              <a:endPara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مستطيل: زوايا مستديرة 68">
              <a:extLst>
                <a:ext uri="{FF2B5EF4-FFF2-40B4-BE49-F238E27FC236}">
                  <a16:creationId xmlns:a16="http://schemas.microsoft.com/office/drawing/2014/main" id="{763197E6-7216-413D-8B61-D81988DCF148}"/>
                </a:ext>
              </a:extLst>
            </p:cNvPr>
            <p:cNvSpPr/>
            <p:nvPr/>
          </p:nvSpPr>
          <p:spPr>
            <a:xfrm>
              <a:off x="5263386" y="1999428"/>
              <a:ext cx="1487370" cy="49447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65 ÷ 5</a:t>
              </a:r>
              <a:endPara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مستطيل: زوايا مستديرة 69">
              <a:extLst>
                <a:ext uri="{FF2B5EF4-FFF2-40B4-BE49-F238E27FC236}">
                  <a16:creationId xmlns:a16="http://schemas.microsoft.com/office/drawing/2014/main" id="{B6542FCD-67BF-4CF2-857B-551903E0F254}"/>
                </a:ext>
              </a:extLst>
            </p:cNvPr>
            <p:cNvSpPr/>
            <p:nvPr/>
          </p:nvSpPr>
          <p:spPr>
            <a:xfrm>
              <a:off x="5263385" y="2558943"/>
              <a:ext cx="1487371" cy="49447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219 ÷ 3</a:t>
              </a:r>
              <a:endPara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Google Shape;2465;p33">
              <a:extLst>
                <a:ext uri="{FF2B5EF4-FFF2-40B4-BE49-F238E27FC236}">
                  <a16:creationId xmlns:a16="http://schemas.microsoft.com/office/drawing/2014/main" id="{8BE907BB-2164-451D-9EEA-B7BEE853B5CA}"/>
                </a:ext>
              </a:extLst>
            </p:cNvPr>
            <p:cNvSpPr txBox="1">
              <a:spLocks/>
            </p:cNvSpPr>
            <p:nvPr/>
          </p:nvSpPr>
          <p:spPr>
            <a:xfrm>
              <a:off x="7407429" y="1825808"/>
              <a:ext cx="3007668" cy="841714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ar-OM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التعلم القبلي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7" name="Google Shape;4237;p51"/>
          <p:cNvGrpSpPr/>
          <p:nvPr/>
        </p:nvGrpSpPr>
        <p:grpSpPr>
          <a:xfrm>
            <a:off x="6996615" y="107683"/>
            <a:ext cx="748759" cy="764291"/>
            <a:chOff x="6996615" y="107683"/>
            <a:chExt cx="748759" cy="764291"/>
          </a:xfrm>
        </p:grpSpPr>
        <p:sp>
          <p:nvSpPr>
            <p:cNvPr id="4238" name="Google Shape;4238;p51"/>
            <p:cNvSpPr/>
            <p:nvPr/>
          </p:nvSpPr>
          <p:spPr>
            <a:xfrm rot="-2370016">
              <a:off x="7117371" y="212993"/>
              <a:ext cx="507247" cy="561808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51"/>
            <p:cNvSpPr/>
            <p:nvPr/>
          </p:nvSpPr>
          <p:spPr>
            <a:xfrm rot="-2370016">
              <a:off x="7186923" y="399314"/>
              <a:ext cx="372732" cy="324669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51"/>
            <p:cNvSpPr/>
            <p:nvPr/>
          </p:nvSpPr>
          <p:spPr>
            <a:xfrm rot="-2370016">
              <a:off x="7230017" y="540922"/>
              <a:ext cx="291218" cy="223180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51"/>
            <p:cNvSpPr/>
            <p:nvPr/>
          </p:nvSpPr>
          <p:spPr>
            <a:xfrm rot="-2370016">
              <a:off x="7202136" y="633283"/>
              <a:ext cx="61824" cy="53085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51"/>
            <p:cNvSpPr/>
            <p:nvPr/>
          </p:nvSpPr>
          <p:spPr>
            <a:xfrm rot="-2370016">
              <a:off x="7491603" y="619838"/>
              <a:ext cx="57994" cy="50333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51"/>
            <p:cNvSpPr/>
            <p:nvPr/>
          </p:nvSpPr>
          <p:spPr>
            <a:xfrm rot="-2370016">
              <a:off x="7423838" y="575765"/>
              <a:ext cx="27238" cy="27578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51"/>
            <p:cNvSpPr/>
            <p:nvPr/>
          </p:nvSpPr>
          <p:spPr>
            <a:xfrm rot="-2370016">
              <a:off x="7361256" y="555675"/>
              <a:ext cx="36431" cy="49113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51"/>
            <p:cNvSpPr/>
            <p:nvPr/>
          </p:nvSpPr>
          <p:spPr>
            <a:xfrm rot="-2370016">
              <a:off x="7343620" y="578861"/>
              <a:ext cx="17279" cy="28117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51"/>
            <p:cNvSpPr/>
            <p:nvPr/>
          </p:nvSpPr>
          <p:spPr>
            <a:xfrm rot="-2370016">
              <a:off x="7228607" y="561887"/>
              <a:ext cx="27209" cy="47808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51"/>
            <p:cNvSpPr/>
            <p:nvPr/>
          </p:nvSpPr>
          <p:spPr>
            <a:xfrm rot="-2370016">
              <a:off x="7191471" y="542904"/>
              <a:ext cx="38105" cy="80437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51"/>
            <p:cNvSpPr/>
            <p:nvPr/>
          </p:nvSpPr>
          <p:spPr>
            <a:xfrm rot="-2370016">
              <a:off x="7500602" y="552311"/>
              <a:ext cx="30614" cy="24088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51"/>
            <p:cNvSpPr/>
            <p:nvPr/>
          </p:nvSpPr>
          <p:spPr>
            <a:xfrm rot="-2370016">
              <a:off x="7506691" y="543065"/>
              <a:ext cx="59554" cy="51780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51"/>
            <p:cNvSpPr/>
            <p:nvPr/>
          </p:nvSpPr>
          <p:spPr>
            <a:xfrm rot="-2370016">
              <a:off x="7159751" y="501231"/>
              <a:ext cx="115988" cy="146914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51"/>
            <p:cNvSpPr/>
            <p:nvPr/>
          </p:nvSpPr>
          <p:spPr>
            <a:xfrm rot="-2370016">
              <a:off x="7463857" y="491711"/>
              <a:ext cx="128982" cy="132869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51"/>
            <p:cNvSpPr/>
            <p:nvPr/>
          </p:nvSpPr>
          <p:spPr>
            <a:xfrm rot="-2370016">
              <a:off x="7161170" y="451448"/>
              <a:ext cx="240147" cy="23728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51"/>
            <p:cNvSpPr/>
            <p:nvPr/>
          </p:nvSpPr>
          <p:spPr>
            <a:xfrm rot="-2370016">
              <a:off x="7318558" y="130240"/>
              <a:ext cx="195715" cy="347566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51"/>
            <p:cNvSpPr/>
            <p:nvPr/>
          </p:nvSpPr>
          <p:spPr>
            <a:xfrm rot="-2370016">
              <a:off x="7338500" y="444475"/>
              <a:ext cx="249510" cy="231777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51"/>
            <p:cNvSpPr/>
            <p:nvPr/>
          </p:nvSpPr>
          <p:spPr>
            <a:xfrm rot="-2370016">
              <a:off x="7162242" y="177236"/>
              <a:ext cx="293119" cy="269172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51"/>
            <p:cNvSpPr/>
            <p:nvPr/>
          </p:nvSpPr>
          <p:spPr>
            <a:xfrm rot="-2370016">
              <a:off x="7219330" y="530655"/>
              <a:ext cx="312639" cy="24363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7" name="Google Shape;4257;p51"/>
          <p:cNvGrpSpPr/>
          <p:nvPr/>
        </p:nvGrpSpPr>
        <p:grpSpPr>
          <a:xfrm rot="17468233">
            <a:off x="7789323" y="2067696"/>
            <a:ext cx="877250" cy="769050"/>
            <a:chOff x="3656813" y="4101238"/>
            <a:chExt cx="877250" cy="769050"/>
          </a:xfrm>
        </p:grpSpPr>
        <p:sp>
          <p:nvSpPr>
            <p:cNvPr id="4258" name="Google Shape;4258;p51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51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51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51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51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51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51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51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51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51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51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51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51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51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51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51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51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51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51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51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51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51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51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51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51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51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51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51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51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51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8" name="Google Shape;4288;p51"/>
          <p:cNvGrpSpPr/>
          <p:nvPr/>
        </p:nvGrpSpPr>
        <p:grpSpPr>
          <a:xfrm rot="16972516">
            <a:off x="7553761" y="1361035"/>
            <a:ext cx="1069070" cy="870226"/>
            <a:chOff x="7573474" y="3466512"/>
            <a:chExt cx="1617164" cy="1316285"/>
          </a:xfrm>
        </p:grpSpPr>
        <p:sp>
          <p:nvSpPr>
            <p:cNvPr id="4289" name="Google Shape;4289;p51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51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51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51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51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51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51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51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51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51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51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51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51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51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51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51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51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51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51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51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51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51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51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51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51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51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51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51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51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51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51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51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51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51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51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FA08AB7-BBE3-4633-849F-526E5B089347}"/>
              </a:ext>
            </a:extLst>
          </p:cNvPr>
          <p:cNvSpPr txBox="1"/>
          <p:nvPr/>
        </p:nvSpPr>
        <p:spPr>
          <a:xfrm rot="21401579">
            <a:off x="1702127" y="1283651"/>
            <a:ext cx="5664488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لقسمة عددٍ عشري أو كسر عشري على عددٍ مكوَّن من رقمٍ واحدٍ :</a:t>
            </a:r>
            <a:endParaRPr lang="en-US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3B9C80F2-0062-4CA6-96C3-37F561BB2A31}"/>
              </a:ext>
            </a:extLst>
          </p:cNvPr>
          <p:cNvSpPr txBox="1"/>
          <p:nvPr/>
        </p:nvSpPr>
        <p:spPr>
          <a:xfrm rot="21414038">
            <a:off x="1597593" y="2014789"/>
            <a:ext cx="602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</a:t>
            </a:r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القسمة المختصرة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FEE8AADC-CD95-480F-BDC7-6FB1AB0E8905}"/>
              </a:ext>
            </a:extLst>
          </p:cNvPr>
          <p:cNvSpPr txBox="1"/>
          <p:nvPr/>
        </p:nvSpPr>
        <p:spPr>
          <a:xfrm rot="21414038">
            <a:off x="1738561" y="2695189"/>
            <a:ext cx="602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اترك 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الفاصلة العشريَّة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في السؤال واكتب الفاصلة العشريَّة في الناتج 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إطار 8">
            <a:extLst>
              <a:ext uri="{FF2B5EF4-FFF2-40B4-BE49-F238E27FC236}">
                <a16:creationId xmlns:a16="http://schemas.microsoft.com/office/drawing/2014/main" id="{5FCEC1AE-D49E-4231-9B88-320F52181728}"/>
              </a:ext>
            </a:extLst>
          </p:cNvPr>
          <p:cNvSpPr/>
          <p:nvPr/>
        </p:nvSpPr>
        <p:spPr>
          <a:xfrm rot="21381119">
            <a:off x="1477151" y="1138974"/>
            <a:ext cx="6046410" cy="695959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1" name="Picture 2" descr="مثال على قسمة رقم برقم. جدول التقسيم">
            <a:extLst>
              <a:ext uri="{FF2B5EF4-FFF2-40B4-BE49-F238E27FC236}">
                <a16:creationId xmlns:a16="http://schemas.microsoft.com/office/drawing/2014/main" id="{686972DF-C93E-4E88-8388-89B6DC09D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38" y="1992693"/>
            <a:ext cx="1800021" cy="260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مستطيل 20">
            <a:extLst>
              <a:ext uri="{FF2B5EF4-FFF2-40B4-BE49-F238E27FC236}">
                <a16:creationId xmlns:a16="http://schemas.microsoft.com/office/drawing/2014/main" id="{B85D3A86-6C1B-4CE6-89D3-424099EE13A8}"/>
              </a:ext>
            </a:extLst>
          </p:cNvPr>
          <p:cNvSpPr/>
          <p:nvPr/>
        </p:nvSpPr>
        <p:spPr>
          <a:xfrm>
            <a:off x="567912" y="1616500"/>
            <a:ext cx="1990358" cy="3173646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E3BB6743-9428-406D-98BF-ACD443D7D1E1}"/>
              </a:ext>
            </a:extLst>
          </p:cNvPr>
          <p:cNvSpPr/>
          <p:nvPr/>
        </p:nvSpPr>
        <p:spPr>
          <a:xfrm>
            <a:off x="2647731" y="1608801"/>
            <a:ext cx="1783421" cy="317364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D5CFEB18-05C6-4675-B354-1F7ADD06DDFB}"/>
              </a:ext>
            </a:extLst>
          </p:cNvPr>
          <p:cNvSpPr/>
          <p:nvPr/>
        </p:nvSpPr>
        <p:spPr>
          <a:xfrm>
            <a:off x="4548953" y="1608801"/>
            <a:ext cx="1666206" cy="317364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8F30AE4D-ED1E-463C-90D9-E3A7184539DF}"/>
              </a:ext>
            </a:extLst>
          </p:cNvPr>
          <p:cNvSpPr/>
          <p:nvPr/>
        </p:nvSpPr>
        <p:spPr>
          <a:xfrm>
            <a:off x="6339966" y="1608801"/>
            <a:ext cx="1666206" cy="317364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9" name="Google Shape;2169;p30"/>
          <p:cNvSpPr txBox="1">
            <a:spLocks noGrp="1"/>
          </p:cNvSpPr>
          <p:nvPr>
            <p:ph type="title" idx="429496729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(1) : </a:t>
            </a:r>
            <a:r>
              <a:rPr lang="ar-OM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أوجد ناتج قسمة كل مما يلي :</a:t>
            </a:r>
            <a:endParaRPr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71" name="Google Shape;2171;p30"/>
          <p:cNvSpPr/>
          <p:nvPr/>
        </p:nvSpPr>
        <p:spPr>
          <a:xfrm>
            <a:off x="2161450" y="1017725"/>
            <a:ext cx="4747312" cy="26075"/>
          </a:xfrm>
          <a:custGeom>
            <a:avLst/>
            <a:gdLst/>
            <a:ahLst/>
            <a:cxnLst/>
            <a:rect l="l" t="t" r="r" b="b"/>
            <a:pathLst>
              <a:path w="139709" h="1043" extrusionOk="0">
                <a:moveTo>
                  <a:pt x="139709" y="0"/>
                </a:moveTo>
                <a:cubicBezTo>
                  <a:pt x="93138" y="0"/>
                  <a:pt x="46571" y="1043"/>
                  <a:pt x="0" y="1043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7B1DF8EA-E63A-4096-947C-25204EE95D2F}"/>
              </a:ext>
            </a:extLst>
          </p:cNvPr>
          <p:cNvSpPr/>
          <p:nvPr/>
        </p:nvSpPr>
        <p:spPr>
          <a:xfrm>
            <a:off x="6498538" y="1455657"/>
            <a:ext cx="1349061" cy="494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6 ÷ 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AC299F97-5743-4F8B-9BAA-EA3E1745340F}"/>
              </a:ext>
            </a:extLst>
          </p:cNvPr>
          <p:cNvSpPr/>
          <p:nvPr/>
        </p:nvSpPr>
        <p:spPr>
          <a:xfrm>
            <a:off x="4707525" y="1455657"/>
            <a:ext cx="1349061" cy="494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E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÷ </a:t>
            </a:r>
            <a:r>
              <a:rPr lang="ar-E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E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CCD21391-265C-43DD-9C46-68BB46F0F558}"/>
              </a:ext>
            </a:extLst>
          </p:cNvPr>
          <p:cNvSpPr/>
          <p:nvPr/>
        </p:nvSpPr>
        <p:spPr>
          <a:xfrm>
            <a:off x="2786263" y="1438369"/>
            <a:ext cx="1534697" cy="494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8 ÷ </a:t>
            </a:r>
            <a:r>
              <a:rPr lang="ar-E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F7991577-5003-4C26-9ADC-E2EC1DED08D6}"/>
              </a:ext>
            </a:extLst>
          </p:cNvPr>
          <p:cNvSpPr/>
          <p:nvPr/>
        </p:nvSpPr>
        <p:spPr>
          <a:xfrm>
            <a:off x="753532" y="1438368"/>
            <a:ext cx="1666206" cy="494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45 ÷ 5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05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24FB50-4D5E-4E56-A326-8C15E1B84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173" y="2125353"/>
            <a:ext cx="1137828" cy="241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31"/>
          <p:cNvSpPr txBox="1">
            <a:spLocks noGrp="1"/>
          </p:cNvSpPr>
          <p:nvPr>
            <p:ph type="title" idx="15"/>
          </p:nvPr>
        </p:nvSpPr>
        <p:spPr>
          <a:xfrm>
            <a:off x="720000" y="9996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نشاط جماعي </a:t>
            </a:r>
            <a:r>
              <a:rPr lang="ar-OM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(استراتيجية إشارة المرور)</a:t>
            </a:r>
            <a:endParaRPr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8CC3D83-CB86-40C8-A848-C152D47E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56" y="1545391"/>
            <a:ext cx="1758244" cy="346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E2F5D77B-B0A9-4A4F-B877-82837DEC3984}"/>
              </a:ext>
            </a:extLst>
          </p:cNvPr>
          <p:cNvGrpSpPr/>
          <p:nvPr/>
        </p:nvGrpSpPr>
        <p:grpSpPr>
          <a:xfrm>
            <a:off x="2341901" y="1547652"/>
            <a:ext cx="2093297" cy="3495888"/>
            <a:chOff x="2013668" y="1479166"/>
            <a:chExt cx="2093297" cy="3495888"/>
          </a:xfrm>
        </p:grpSpPr>
        <p:grpSp>
          <p:nvGrpSpPr>
            <p:cNvPr id="28" name="مجموعة 27">
              <a:extLst>
                <a:ext uri="{FF2B5EF4-FFF2-40B4-BE49-F238E27FC236}">
                  <a16:creationId xmlns:a16="http://schemas.microsoft.com/office/drawing/2014/main" id="{3C115856-DEB2-4572-B699-06DBAF0B8FFC}"/>
                </a:ext>
              </a:extLst>
            </p:cNvPr>
            <p:cNvGrpSpPr/>
            <p:nvPr/>
          </p:nvGrpSpPr>
          <p:grpSpPr>
            <a:xfrm>
              <a:off x="2013668" y="1479166"/>
              <a:ext cx="1699401" cy="3495888"/>
              <a:chOff x="1077666" y="1286933"/>
              <a:chExt cx="1699401" cy="3495888"/>
            </a:xfrm>
          </p:grpSpPr>
          <p:sp>
            <p:nvSpPr>
              <p:cNvPr id="26" name="مستطيل: زوايا مستديرة 25">
                <a:extLst>
                  <a:ext uri="{FF2B5EF4-FFF2-40B4-BE49-F238E27FC236}">
                    <a16:creationId xmlns:a16="http://schemas.microsoft.com/office/drawing/2014/main" id="{48CC2C00-1713-4AF9-9494-F64FC91F3C97}"/>
                  </a:ext>
                </a:extLst>
              </p:cNvPr>
              <p:cNvSpPr/>
              <p:nvPr/>
            </p:nvSpPr>
            <p:spPr>
              <a:xfrm>
                <a:off x="1077666" y="1286933"/>
                <a:ext cx="1699401" cy="3495888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مستطيل: زوايا مستديرة 114">
                <a:extLst>
                  <a:ext uri="{FF2B5EF4-FFF2-40B4-BE49-F238E27FC236}">
                    <a16:creationId xmlns:a16="http://schemas.microsoft.com/office/drawing/2014/main" id="{87D8C4AB-D5B0-4697-9048-10F444D99541}"/>
                  </a:ext>
                </a:extLst>
              </p:cNvPr>
              <p:cNvSpPr/>
              <p:nvPr/>
            </p:nvSpPr>
            <p:spPr>
              <a:xfrm>
                <a:off x="1157412" y="1490133"/>
                <a:ext cx="1518055" cy="3051677"/>
              </a:xfrm>
              <a:prstGeom prst="roundRect">
                <a:avLst/>
              </a:prstGeom>
              <a:solidFill>
                <a:schemeClr val="bg2">
                  <a:lumMod val="25000"/>
                  <a:lumOff val="75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شكل بيضاوي 26">
                <a:extLst>
                  <a:ext uri="{FF2B5EF4-FFF2-40B4-BE49-F238E27FC236}">
                    <a16:creationId xmlns:a16="http://schemas.microsoft.com/office/drawing/2014/main" id="{0E4FF5FB-028C-407C-8AED-6B7ED4AC50A3}"/>
                  </a:ext>
                </a:extLst>
              </p:cNvPr>
              <p:cNvSpPr/>
              <p:nvPr/>
            </p:nvSpPr>
            <p:spPr>
              <a:xfrm>
                <a:off x="1476172" y="1535686"/>
                <a:ext cx="880533" cy="891823"/>
              </a:xfrm>
              <a:prstGeom prst="ellips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7" name="شكل بيضاوي 116">
                <a:extLst>
                  <a:ext uri="{FF2B5EF4-FFF2-40B4-BE49-F238E27FC236}">
                    <a16:creationId xmlns:a16="http://schemas.microsoft.com/office/drawing/2014/main" id="{BD4DB3A6-70F3-4118-A1A2-3B9C241563DB}"/>
                  </a:ext>
                </a:extLst>
              </p:cNvPr>
              <p:cNvSpPr/>
              <p:nvPr/>
            </p:nvSpPr>
            <p:spPr>
              <a:xfrm>
                <a:off x="1493506" y="2570059"/>
                <a:ext cx="880533" cy="891823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شكل بيضاوي 117">
                <a:extLst>
                  <a:ext uri="{FF2B5EF4-FFF2-40B4-BE49-F238E27FC236}">
                    <a16:creationId xmlns:a16="http://schemas.microsoft.com/office/drawing/2014/main" id="{954A06B7-9017-4396-AF9A-915587ABE619}"/>
                  </a:ext>
                </a:extLst>
              </p:cNvPr>
              <p:cNvSpPr/>
              <p:nvPr/>
            </p:nvSpPr>
            <p:spPr>
              <a:xfrm>
                <a:off x="1493505" y="3558377"/>
                <a:ext cx="880533" cy="89182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AABCED88-4AB7-49C9-9EDD-B5EA65F54804}"/>
                </a:ext>
              </a:extLst>
            </p:cNvPr>
            <p:cNvSpPr txBox="1"/>
            <p:nvPr/>
          </p:nvSpPr>
          <p:spPr>
            <a:xfrm>
              <a:off x="2442080" y="2980913"/>
              <a:ext cx="14901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EA2167AA-7E15-431F-A71B-5E0D93E91058}"/>
                </a:ext>
              </a:extLst>
            </p:cNvPr>
            <p:cNvSpPr txBox="1"/>
            <p:nvPr/>
          </p:nvSpPr>
          <p:spPr>
            <a:xfrm>
              <a:off x="2616832" y="1939600"/>
              <a:ext cx="14901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64D28420-ED92-4DA9-B8CF-3ABC0987120F}"/>
                </a:ext>
              </a:extLst>
            </p:cNvPr>
            <p:cNvSpPr txBox="1"/>
            <p:nvPr/>
          </p:nvSpPr>
          <p:spPr>
            <a:xfrm>
              <a:off x="2332508" y="3947721"/>
              <a:ext cx="14901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r-OM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D7C31220-0C07-41AE-9798-6F42E66E1D94}"/>
              </a:ext>
            </a:extLst>
          </p:cNvPr>
          <p:cNvGrpSpPr/>
          <p:nvPr/>
        </p:nvGrpSpPr>
        <p:grpSpPr>
          <a:xfrm>
            <a:off x="1973063" y="601226"/>
            <a:ext cx="5197873" cy="804224"/>
            <a:chOff x="2320527" y="641140"/>
            <a:chExt cx="5197873" cy="905438"/>
          </a:xfrm>
        </p:grpSpPr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84D9B6C9-0A0E-4348-A147-E1AFC38EA86D}"/>
                </a:ext>
              </a:extLst>
            </p:cNvPr>
            <p:cNvSpPr txBox="1"/>
            <p:nvPr/>
          </p:nvSpPr>
          <p:spPr>
            <a:xfrm>
              <a:off x="2336874" y="770762"/>
              <a:ext cx="49538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9 ÷ 7    ؟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ar-OM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ما ناتج   1</a:t>
              </a:r>
            </a:p>
          </p:txBody>
        </p:sp>
        <p:sp>
          <p:nvSpPr>
            <p:cNvPr id="87" name="إطار 86">
              <a:extLst>
                <a:ext uri="{FF2B5EF4-FFF2-40B4-BE49-F238E27FC236}">
                  <a16:creationId xmlns:a16="http://schemas.microsoft.com/office/drawing/2014/main" id="{A31DEB6E-9482-41A3-B341-4814C5D33880}"/>
                </a:ext>
              </a:extLst>
            </p:cNvPr>
            <p:cNvSpPr/>
            <p:nvPr/>
          </p:nvSpPr>
          <p:spPr>
            <a:xfrm>
              <a:off x="2320527" y="641140"/>
              <a:ext cx="5197873" cy="90543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2169;p30">
            <a:extLst>
              <a:ext uri="{FF2B5EF4-FFF2-40B4-BE49-F238E27FC236}">
                <a16:creationId xmlns:a16="http://schemas.microsoft.com/office/drawing/2014/main" id="{6263EC7D-EC50-4103-B287-E2158653A59A}"/>
              </a:ext>
            </a:extLst>
          </p:cNvPr>
          <p:cNvSpPr txBox="1">
            <a:spLocks/>
          </p:cNvSpPr>
          <p:nvPr/>
        </p:nvSpPr>
        <p:spPr>
          <a:xfrm>
            <a:off x="1580444" y="244430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فردي : 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(استراتيجية ساعي البريد)</a:t>
            </a:r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AC5D887D-A092-474C-BE78-21FA35BFBEBA}"/>
              </a:ext>
            </a:extLst>
          </p:cNvPr>
          <p:cNvGrpSpPr/>
          <p:nvPr/>
        </p:nvGrpSpPr>
        <p:grpSpPr>
          <a:xfrm>
            <a:off x="7146348" y="135730"/>
            <a:ext cx="1708678" cy="3034947"/>
            <a:chOff x="7119232" y="286350"/>
            <a:chExt cx="1708678" cy="3034947"/>
          </a:xfrm>
        </p:grpSpPr>
        <p:grpSp>
          <p:nvGrpSpPr>
            <p:cNvPr id="129" name="مجموعة 128">
              <a:extLst>
                <a:ext uri="{FF2B5EF4-FFF2-40B4-BE49-F238E27FC236}">
                  <a16:creationId xmlns:a16="http://schemas.microsoft.com/office/drawing/2014/main" id="{1EAE0CCC-A484-446F-B69F-830807C95479}"/>
                </a:ext>
              </a:extLst>
            </p:cNvPr>
            <p:cNvGrpSpPr/>
            <p:nvPr/>
          </p:nvGrpSpPr>
          <p:grpSpPr>
            <a:xfrm>
              <a:off x="7119232" y="286350"/>
              <a:ext cx="1708678" cy="3034947"/>
              <a:chOff x="6862233" y="1234017"/>
              <a:chExt cx="2247900" cy="3943350"/>
            </a:xfrm>
          </p:grpSpPr>
          <p:pic>
            <p:nvPicPr>
              <p:cNvPr id="130" name="Picture 2" descr="Classroom Messenger">
                <a:extLst>
                  <a:ext uri="{FF2B5EF4-FFF2-40B4-BE49-F238E27FC236}">
                    <a16:creationId xmlns:a16="http://schemas.microsoft.com/office/drawing/2014/main" id="{FBA46C90-9F0C-40DE-A27A-0DA9BA31C1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2233" y="1234017"/>
                <a:ext cx="2247900" cy="39433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1" name="مستطيل 130">
                <a:extLst>
                  <a:ext uri="{FF2B5EF4-FFF2-40B4-BE49-F238E27FC236}">
                    <a16:creationId xmlns:a16="http://schemas.microsoft.com/office/drawing/2014/main" id="{99956F87-0DDD-4CC7-BA3C-D947DBBF8BE1}"/>
                  </a:ext>
                </a:extLst>
              </p:cNvPr>
              <p:cNvSpPr/>
              <p:nvPr/>
            </p:nvSpPr>
            <p:spPr>
              <a:xfrm rot="21038250">
                <a:off x="7724034" y="4021887"/>
                <a:ext cx="1023167" cy="322017"/>
              </a:xfrm>
              <a:prstGeom prst="rect">
                <a:avLst/>
              </a:prstGeom>
              <a:solidFill>
                <a:srgbClr val="2937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7F433783-B221-432D-8554-B1F47C550CDE}"/>
                </a:ext>
              </a:extLst>
            </p:cNvPr>
            <p:cNvSpPr txBox="1"/>
            <p:nvPr/>
          </p:nvSpPr>
          <p:spPr>
            <a:xfrm rot="20999625">
              <a:off x="7815237" y="2154597"/>
              <a:ext cx="7349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ساعي</a:t>
              </a:r>
            </a:p>
            <a:p>
              <a:r>
                <a:rPr lang="ar-OM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البريد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6" name="فقاعة الكلام: مستطيلة مستديرة الزوايا 25">
            <a:extLst>
              <a:ext uri="{FF2B5EF4-FFF2-40B4-BE49-F238E27FC236}">
                <a16:creationId xmlns:a16="http://schemas.microsoft.com/office/drawing/2014/main" id="{D56C1CCC-7295-46A4-AD0B-944D85833D55}"/>
              </a:ext>
            </a:extLst>
          </p:cNvPr>
          <p:cNvSpPr/>
          <p:nvPr/>
        </p:nvSpPr>
        <p:spPr>
          <a:xfrm>
            <a:off x="1580444" y="837247"/>
            <a:ext cx="4682245" cy="572700"/>
          </a:xfrm>
          <a:prstGeom prst="wedgeRoundRectCallout">
            <a:avLst>
              <a:gd name="adj1" fmla="val 72326"/>
              <a:gd name="adj2" fmla="val 97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ساعي البريد موظف مفيد أوزع الرسائل لمن يريد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4FCCF8FD-F6CB-4B26-BBB6-D841ABED901C}"/>
              </a:ext>
            </a:extLst>
          </p:cNvPr>
          <p:cNvGrpSpPr/>
          <p:nvPr/>
        </p:nvGrpSpPr>
        <p:grpSpPr>
          <a:xfrm>
            <a:off x="1431726" y="1506008"/>
            <a:ext cx="5620450" cy="3437380"/>
            <a:chOff x="1431726" y="1506008"/>
            <a:chExt cx="5620450" cy="3437380"/>
          </a:xfrm>
        </p:grpSpPr>
        <p:grpSp>
          <p:nvGrpSpPr>
            <p:cNvPr id="2976" name="مجموعة 2975">
              <a:extLst>
                <a:ext uri="{FF2B5EF4-FFF2-40B4-BE49-F238E27FC236}">
                  <a16:creationId xmlns:a16="http://schemas.microsoft.com/office/drawing/2014/main" id="{1A033DDF-A64C-4DB7-8120-3A0FFE02559D}"/>
                </a:ext>
              </a:extLst>
            </p:cNvPr>
            <p:cNvGrpSpPr/>
            <p:nvPr/>
          </p:nvGrpSpPr>
          <p:grpSpPr>
            <a:xfrm>
              <a:off x="3082002" y="1506008"/>
              <a:ext cx="2496199" cy="2227546"/>
              <a:chOff x="5740400" y="2780224"/>
              <a:chExt cx="2496199" cy="2227546"/>
            </a:xfrm>
          </p:grpSpPr>
          <p:sp>
            <p:nvSpPr>
              <p:cNvPr id="29" name="AutoShape 6" descr="Clipart ظرف كرتون">
                <a:extLst>
                  <a:ext uri="{FF2B5EF4-FFF2-40B4-BE49-F238E27FC236}">
                    <a16:creationId xmlns:a16="http://schemas.microsoft.com/office/drawing/2014/main" id="{6E479A09-0CE1-4978-9D47-A5963890197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40400" y="3092441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1" name="Picture 10" descr="Clipart ظرف كرتون">
                <a:extLst>
                  <a:ext uri="{FF2B5EF4-FFF2-40B4-BE49-F238E27FC236}">
                    <a16:creationId xmlns:a16="http://schemas.microsoft.com/office/drawing/2014/main" id="{ED9DD392-56CC-4A01-B119-0E6C7AA2CC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0053" y="2780224"/>
                <a:ext cx="2456546" cy="22275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5" name="مستطيل: زوايا مستديرة 134">
                <a:extLst>
                  <a:ext uri="{FF2B5EF4-FFF2-40B4-BE49-F238E27FC236}">
                    <a16:creationId xmlns:a16="http://schemas.microsoft.com/office/drawing/2014/main" id="{8A446207-66B8-4C8B-8638-E664B66BFA30}"/>
                  </a:ext>
                </a:extLst>
              </p:cNvPr>
              <p:cNvSpPr/>
              <p:nvPr/>
            </p:nvSpPr>
            <p:spPr>
              <a:xfrm>
                <a:off x="6144725" y="3398451"/>
                <a:ext cx="1727202" cy="49447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4 ÷  7</a:t>
                </a:r>
                <a:r>
                  <a:rPr lang="en-US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ar-OM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endParaRPr lang="en-US" sz="2800" b="1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3" name="مجموعة 142">
              <a:extLst>
                <a:ext uri="{FF2B5EF4-FFF2-40B4-BE49-F238E27FC236}">
                  <a16:creationId xmlns:a16="http://schemas.microsoft.com/office/drawing/2014/main" id="{64868B83-0447-4CA4-AF64-8076A44DD29D}"/>
                </a:ext>
              </a:extLst>
            </p:cNvPr>
            <p:cNvGrpSpPr/>
            <p:nvPr/>
          </p:nvGrpSpPr>
          <p:grpSpPr>
            <a:xfrm>
              <a:off x="4555977" y="2671524"/>
              <a:ext cx="2496199" cy="2227546"/>
              <a:chOff x="5740400" y="2780224"/>
              <a:chExt cx="2496199" cy="2227546"/>
            </a:xfrm>
          </p:grpSpPr>
          <p:sp>
            <p:nvSpPr>
              <p:cNvPr id="144" name="AutoShape 6" descr="Clipart ظرف كرتون">
                <a:extLst>
                  <a:ext uri="{FF2B5EF4-FFF2-40B4-BE49-F238E27FC236}">
                    <a16:creationId xmlns:a16="http://schemas.microsoft.com/office/drawing/2014/main" id="{795421B7-2E14-480B-84FC-3C17912D336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40400" y="3092441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45" name="Picture 10" descr="Clipart ظرف كرتون">
                <a:extLst>
                  <a:ext uri="{FF2B5EF4-FFF2-40B4-BE49-F238E27FC236}">
                    <a16:creationId xmlns:a16="http://schemas.microsoft.com/office/drawing/2014/main" id="{102B0546-A362-492E-94D8-139047703A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0053" y="2780224"/>
                <a:ext cx="2456546" cy="22275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6" name="مستطيل: زوايا مستديرة 145">
                <a:extLst>
                  <a:ext uri="{FF2B5EF4-FFF2-40B4-BE49-F238E27FC236}">
                    <a16:creationId xmlns:a16="http://schemas.microsoft.com/office/drawing/2014/main" id="{8F387636-6D86-482C-8666-303CD3F397AE}"/>
                  </a:ext>
                </a:extLst>
              </p:cNvPr>
              <p:cNvSpPr/>
              <p:nvPr/>
            </p:nvSpPr>
            <p:spPr>
              <a:xfrm>
                <a:off x="6045200" y="3458454"/>
                <a:ext cx="1826727" cy="49447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EG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r>
                  <a:rPr lang="ar-OM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   ÷  </a:t>
                </a:r>
                <a:r>
                  <a:rPr lang="ar-EG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ar-EG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93</a:t>
                </a:r>
                <a:endParaRPr lang="en-US" sz="2800" b="1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7" name="مجموعة 146">
              <a:extLst>
                <a:ext uri="{FF2B5EF4-FFF2-40B4-BE49-F238E27FC236}">
                  <a16:creationId xmlns:a16="http://schemas.microsoft.com/office/drawing/2014/main" id="{28BCB613-CDED-44B2-8846-12ECB31E6A9F}"/>
                </a:ext>
              </a:extLst>
            </p:cNvPr>
            <p:cNvGrpSpPr/>
            <p:nvPr/>
          </p:nvGrpSpPr>
          <p:grpSpPr>
            <a:xfrm>
              <a:off x="1431726" y="2715842"/>
              <a:ext cx="2496199" cy="2227546"/>
              <a:chOff x="5740400" y="2780224"/>
              <a:chExt cx="2496199" cy="2227546"/>
            </a:xfrm>
          </p:grpSpPr>
          <p:sp>
            <p:nvSpPr>
              <p:cNvPr id="148" name="AutoShape 6" descr="Clipart ظرف كرتون">
                <a:extLst>
                  <a:ext uri="{FF2B5EF4-FFF2-40B4-BE49-F238E27FC236}">
                    <a16:creationId xmlns:a16="http://schemas.microsoft.com/office/drawing/2014/main" id="{19C82B69-06C7-4859-8786-EB0BD6E341D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40400" y="3092441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49" name="Picture 10" descr="Clipart ظرف كرتون">
                <a:extLst>
                  <a:ext uri="{FF2B5EF4-FFF2-40B4-BE49-F238E27FC236}">
                    <a16:creationId xmlns:a16="http://schemas.microsoft.com/office/drawing/2014/main" id="{9FDBB6C6-AB5E-4C6F-AAE3-2CAE92213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0053" y="2780224"/>
                <a:ext cx="2456546" cy="22275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0" name="مستطيل: زوايا مستديرة 149">
                <a:extLst>
                  <a:ext uri="{FF2B5EF4-FFF2-40B4-BE49-F238E27FC236}">
                    <a16:creationId xmlns:a16="http://schemas.microsoft.com/office/drawing/2014/main" id="{4BF7A5B5-52EA-48FE-8C4C-DD79E60E39D6}"/>
                  </a:ext>
                </a:extLst>
              </p:cNvPr>
              <p:cNvSpPr/>
              <p:nvPr/>
            </p:nvSpPr>
            <p:spPr>
              <a:xfrm>
                <a:off x="5899067" y="3435114"/>
                <a:ext cx="2091874" cy="49447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18÷  6</a:t>
                </a:r>
                <a:r>
                  <a:rPr lang="en-US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ar-OM" sz="28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66</a:t>
                </a:r>
                <a:endParaRPr lang="en-US" sz="2800" b="1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8143B330-A237-4B87-9C5D-CC542EAB5427}"/>
                </a:ext>
              </a:extLst>
            </p:cNvPr>
            <p:cNvSpPr txBox="1"/>
            <p:nvPr/>
          </p:nvSpPr>
          <p:spPr>
            <a:xfrm>
              <a:off x="5294810" y="2970622"/>
              <a:ext cx="1486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أوجد ناتج 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164044E3-57AF-4EE2-957D-2B2C28293704}"/>
                </a:ext>
              </a:extLst>
            </p:cNvPr>
            <p:cNvSpPr txBox="1"/>
            <p:nvPr/>
          </p:nvSpPr>
          <p:spPr>
            <a:xfrm>
              <a:off x="3842665" y="1745454"/>
              <a:ext cx="1486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أوجد ناتج 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E6CE9876-EC02-4D27-8730-72E30A8E5F12}"/>
                </a:ext>
              </a:extLst>
            </p:cNvPr>
            <p:cNvSpPr txBox="1"/>
            <p:nvPr/>
          </p:nvSpPr>
          <p:spPr>
            <a:xfrm>
              <a:off x="2140264" y="2985271"/>
              <a:ext cx="1486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أوجد ناتج 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7F262A98-6C5D-4B4E-8607-ECB6C945AEE8}"/>
              </a:ext>
            </a:extLst>
          </p:cNvPr>
          <p:cNvSpPr/>
          <p:nvPr/>
        </p:nvSpPr>
        <p:spPr>
          <a:xfrm>
            <a:off x="2190043" y="1828800"/>
            <a:ext cx="2760489" cy="150256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FBB29D6-2E3D-4F27-90BA-EA1604C6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848" y="1458647"/>
            <a:ext cx="2377680" cy="3745442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368AF08-453E-4530-BB3E-6D65EAC4E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193" y="2486029"/>
            <a:ext cx="1190625" cy="96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99FC5CA3-036B-470D-B730-83B4FB905B3C}"/>
              </a:ext>
            </a:extLst>
          </p:cNvPr>
          <p:cNvSpPr txBox="1"/>
          <p:nvPr/>
        </p:nvSpPr>
        <p:spPr>
          <a:xfrm>
            <a:off x="2247899" y="1872198"/>
            <a:ext cx="2644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 كيلو غرام من اللحم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بسعر</a:t>
            </a:r>
            <a:endParaRPr lang="ar-EG" sz="2000" b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20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 ريالاً</a:t>
            </a:r>
            <a:r>
              <a:rPr lang="en-US" sz="20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0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250</a:t>
            </a:r>
            <a:endParaRPr lang="en-US" sz="2000" b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1BD1FD2-5DA8-42B2-977B-B9B41A4AF847}"/>
              </a:ext>
            </a:extLst>
          </p:cNvPr>
          <p:cNvSpPr txBox="1"/>
          <p:nvPr/>
        </p:nvSpPr>
        <p:spPr>
          <a:xfrm>
            <a:off x="1176182" y="745272"/>
            <a:ext cx="3993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رأى مهند هذه اللافتة في محل بيع اللحوم.</a:t>
            </a:r>
          </a:p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فما تكلفة كلِّ كيلو غرامٍ من اللحم ؟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E271AB7-4BA6-4332-ACBE-2E8A21180D88}"/>
              </a:ext>
            </a:extLst>
          </p:cNvPr>
          <p:cNvSpPr txBox="1"/>
          <p:nvPr/>
        </p:nvSpPr>
        <p:spPr>
          <a:xfrm>
            <a:off x="2701528" y="299937"/>
            <a:ext cx="1417172" cy="461665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" name="Google Shape;619;p13">
            <a:extLst>
              <a:ext uri="{FF2B5EF4-FFF2-40B4-BE49-F238E27FC236}">
                <a16:creationId xmlns:a16="http://schemas.microsoft.com/office/drawing/2014/main" id="{3FD8B75D-6CD0-475B-AEF5-FF4C3B415D5A}"/>
              </a:ext>
            </a:extLst>
          </p:cNvPr>
          <p:cNvGrpSpPr/>
          <p:nvPr/>
        </p:nvGrpSpPr>
        <p:grpSpPr>
          <a:xfrm>
            <a:off x="444448" y="85407"/>
            <a:ext cx="9072057" cy="3967511"/>
            <a:chOff x="712838" y="134977"/>
            <a:chExt cx="9072057" cy="3967511"/>
          </a:xfrm>
        </p:grpSpPr>
        <p:grpSp>
          <p:nvGrpSpPr>
            <p:cNvPr id="82" name="Google Shape;620;p13">
              <a:extLst>
                <a:ext uri="{FF2B5EF4-FFF2-40B4-BE49-F238E27FC236}">
                  <a16:creationId xmlns:a16="http://schemas.microsoft.com/office/drawing/2014/main" id="{B5E1201F-5B77-4A1B-8157-0263D989E600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96" name="Google Shape;621;p13">
                <a:extLst>
                  <a:ext uri="{FF2B5EF4-FFF2-40B4-BE49-F238E27FC236}">
                    <a16:creationId xmlns:a16="http://schemas.microsoft.com/office/drawing/2014/main" id="{A0DEB979-677E-499F-91C6-5BF504ADD93F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98" name="Google Shape;622;p13">
                  <a:extLst>
                    <a:ext uri="{FF2B5EF4-FFF2-40B4-BE49-F238E27FC236}">
                      <a16:creationId xmlns:a16="http://schemas.microsoft.com/office/drawing/2014/main" id="{4EF1078A-5E33-4898-B47B-42BC31A9B3F6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623;p13">
                  <a:extLst>
                    <a:ext uri="{FF2B5EF4-FFF2-40B4-BE49-F238E27FC236}">
                      <a16:creationId xmlns:a16="http://schemas.microsoft.com/office/drawing/2014/main" id="{909D7709-82D5-465A-BBBC-60FB254D7361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624;p13">
                  <a:extLst>
                    <a:ext uri="{FF2B5EF4-FFF2-40B4-BE49-F238E27FC236}">
                      <a16:creationId xmlns:a16="http://schemas.microsoft.com/office/drawing/2014/main" id="{F0DC3C5F-4F7A-4F1D-BB0A-35B59C767E82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Google Shape;625;p13">
                <a:extLst>
                  <a:ext uri="{FF2B5EF4-FFF2-40B4-BE49-F238E27FC236}">
                    <a16:creationId xmlns:a16="http://schemas.microsoft.com/office/drawing/2014/main" id="{9593FEB1-9557-4E0A-802F-5E7B824A8FD0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626;p13">
              <a:extLst>
                <a:ext uri="{FF2B5EF4-FFF2-40B4-BE49-F238E27FC236}">
                  <a16:creationId xmlns:a16="http://schemas.microsoft.com/office/drawing/2014/main" id="{1A6DA6FF-F3CF-420C-8055-C0FFD5B12455}"/>
                </a:ext>
              </a:extLst>
            </p:cNvPr>
            <p:cNvSpPr/>
            <p:nvPr/>
          </p:nvSpPr>
          <p:spPr>
            <a:xfrm>
              <a:off x="712838" y="3125975"/>
              <a:ext cx="122125" cy="135850"/>
            </a:xfrm>
            <a:custGeom>
              <a:avLst/>
              <a:gdLst/>
              <a:ahLst/>
              <a:cxnLst/>
              <a:rect l="l" t="t" r="r" b="b"/>
              <a:pathLst>
                <a:path w="4885" h="5434" fill="none" extrusionOk="0">
                  <a:moveTo>
                    <a:pt x="274" y="3493"/>
                  </a:moveTo>
                  <a:cubicBezTo>
                    <a:pt x="411" y="4452"/>
                    <a:pt x="1370" y="5273"/>
                    <a:pt x="2351" y="5319"/>
                  </a:cubicBezTo>
                  <a:cubicBezTo>
                    <a:pt x="3903" y="5433"/>
                    <a:pt x="4702" y="4315"/>
                    <a:pt x="4816" y="3151"/>
                  </a:cubicBezTo>
                  <a:cubicBezTo>
                    <a:pt x="4885" y="2420"/>
                    <a:pt x="4519" y="1507"/>
                    <a:pt x="3903" y="1119"/>
                  </a:cubicBezTo>
                  <a:cubicBezTo>
                    <a:pt x="2191" y="1"/>
                    <a:pt x="0" y="1530"/>
                    <a:pt x="274" y="349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4" name="Google Shape;627;p13">
              <a:extLst>
                <a:ext uri="{FF2B5EF4-FFF2-40B4-BE49-F238E27FC236}">
                  <a16:creationId xmlns:a16="http://schemas.microsoft.com/office/drawing/2014/main" id="{A16EFADB-7118-41F8-9761-BFD4A4BC1498}"/>
                </a:ext>
              </a:extLst>
            </p:cNvPr>
            <p:cNvGrpSpPr/>
            <p:nvPr/>
          </p:nvGrpSpPr>
          <p:grpSpPr>
            <a:xfrm>
              <a:off x="1080050" y="3986613"/>
              <a:ext cx="103900" cy="115875"/>
              <a:chOff x="1385075" y="3682325"/>
              <a:chExt cx="103900" cy="115875"/>
            </a:xfrm>
          </p:grpSpPr>
          <p:sp>
            <p:nvSpPr>
              <p:cNvPr id="94" name="Google Shape;628;p13">
                <a:extLst>
                  <a:ext uri="{FF2B5EF4-FFF2-40B4-BE49-F238E27FC236}">
                    <a16:creationId xmlns:a16="http://schemas.microsoft.com/office/drawing/2014/main" id="{3E4AD431-8475-456F-926F-6360793FA297}"/>
                  </a:ext>
                </a:extLst>
              </p:cNvPr>
              <p:cNvSpPr/>
              <p:nvPr/>
            </p:nvSpPr>
            <p:spPr>
              <a:xfrm>
                <a:off x="1399350" y="3682325"/>
                <a:ext cx="86200" cy="11587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4635" fill="none" extrusionOk="0">
                    <a:moveTo>
                      <a:pt x="0" y="1"/>
                    </a:moveTo>
                    <a:cubicBezTo>
                      <a:pt x="1073" y="1599"/>
                      <a:pt x="2215" y="3128"/>
                      <a:pt x="3447" y="4634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29;p13">
                <a:extLst>
                  <a:ext uri="{FF2B5EF4-FFF2-40B4-BE49-F238E27FC236}">
                    <a16:creationId xmlns:a16="http://schemas.microsoft.com/office/drawing/2014/main" id="{55EF9AE9-9F04-49E9-A8A7-87E4F6823A23}"/>
                  </a:ext>
                </a:extLst>
              </p:cNvPr>
              <p:cNvSpPr/>
              <p:nvPr/>
            </p:nvSpPr>
            <p:spPr>
              <a:xfrm>
                <a:off x="1385075" y="3685200"/>
                <a:ext cx="103900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429" fill="none" extrusionOk="0">
                    <a:moveTo>
                      <a:pt x="1" y="4428"/>
                    </a:moveTo>
                    <a:cubicBezTo>
                      <a:pt x="1644" y="2785"/>
                      <a:pt x="2534" y="1666"/>
                      <a:pt x="4155" y="0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" name="Google Shape;633;p13">
              <a:extLst>
                <a:ext uri="{FF2B5EF4-FFF2-40B4-BE49-F238E27FC236}">
                  <a16:creationId xmlns:a16="http://schemas.microsoft.com/office/drawing/2014/main" id="{9B893BCE-7973-4F45-AA96-C2D3E44D185C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" name="Google Shape;634;p13">
              <a:extLst>
                <a:ext uri="{FF2B5EF4-FFF2-40B4-BE49-F238E27FC236}">
                  <a16:creationId xmlns:a16="http://schemas.microsoft.com/office/drawing/2014/main" id="{941F6874-8056-4C5B-867E-3255CBD722E9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88" name="Google Shape;635;p13">
                <a:extLst>
                  <a:ext uri="{FF2B5EF4-FFF2-40B4-BE49-F238E27FC236}">
                    <a16:creationId xmlns:a16="http://schemas.microsoft.com/office/drawing/2014/main" id="{8F2E6EA6-7C95-4AE3-A6D2-56F8229F8FB5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36;p13">
                <a:extLst>
                  <a:ext uri="{FF2B5EF4-FFF2-40B4-BE49-F238E27FC236}">
                    <a16:creationId xmlns:a16="http://schemas.microsoft.com/office/drawing/2014/main" id="{DBC17E3F-B375-4DAF-BF76-03952EF2BFB2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37;p13">
                <a:extLst>
                  <a:ext uri="{FF2B5EF4-FFF2-40B4-BE49-F238E27FC236}">
                    <a16:creationId xmlns:a16="http://schemas.microsoft.com/office/drawing/2014/main" id="{DE109C31-D8C2-4AD6-9FEB-92A882E1D6B5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38;p13">
                <a:extLst>
                  <a:ext uri="{FF2B5EF4-FFF2-40B4-BE49-F238E27FC236}">
                    <a16:creationId xmlns:a16="http://schemas.microsoft.com/office/drawing/2014/main" id="{27C0CCBF-F6BF-492E-8D44-D474ADE8E34C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547C0648-E06E-4810-B6A0-AD96BBDE4A8F}"/>
              </a:ext>
            </a:extLst>
          </p:cNvPr>
          <p:cNvGrpSpPr/>
          <p:nvPr/>
        </p:nvGrpSpPr>
        <p:grpSpPr>
          <a:xfrm>
            <a:off x="233923" y="1714549"/>
            <a:ext cx="2616886" cy="3625144"/>
            <a:chOff x="456539" y="1449916"/>
            <a:chExt cx="2616886" cy="3625144"/>
          </a:xfrm>
        </p:grpSpPr>
        <p:pic>
          <p:nvPicPr>
            <p:cNvPr id="7174" name="Picture 6" descr="سعيد طباعة الحرير الشريط بأفضل قيمة – صفقات رائعة على سعيد طباعة الحرير  الشريط من سعيد طباعة الحرير الشريط بائع عالمي على Zawem للجوال">
              <a:extLst>
                <a:ext uri="{FF2B5EF4-FFF2-40B4-BE49-F238E27FC236}">
                  <a16:creationId xmlns:a16="http://schemas.microsoft.com/office/drawing/2014/main" id="{245C59FE-8A59-4F94-A707-00EB996738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74" t="7575" r="-1"/>
            <a:stretch/>
          </p:blipFill>
          <p:spPr bwMode="auto">
            <a:xfrm>
              <a:off x="1761066" y="3138311"/>
              <a:ext cx="1312359" cy="1936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434A3209-564C-4893-BE07-4980D8A03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39" y="1449916"/>
              <a:ext cx="1863988" cy="3376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Google Shape;2169;p30">
            <a:extLst>
              <a:ext uri="{FF2B5EF4-FFF2-40B4-BE49-F238E27FC236}">
                <a16:creationId xmlns:a16="http://schemas.microsoft.com/office/drawing/2014/main" id="{6DEE7B31-F20A-4C62-B26B-B4DF8C6F70A9}"/>
              </a:ext>
            </a:extLst>
          </p:cNvPr>
          <p:cNvSpPr txBox="1">
            <a:spLocks/>
          </p:cNvSpPr>
          <p:nvPr/>
        </p:nvSpPr>
        <p:spPr>
          <a:xfrm>
            <a:off x="2686755" y="68440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ثنائي : 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(حل المشكلات – اخبر زميل)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659268BF-4673-45E0-9CBA-D49B437C2291}"/>
              </a:ext>
            </a:extLst>
          </p:cNvPr>
          <p:cNvGrpSpPr/>
          <p:nvPr/>
        </p:nvGrpSpPr>
        <p:grpSpPr>
          <a:xfrm>
            <a:off x="1590213" y="682431"/>
            <a:ext cx="6370478" cy="1434395"/>
            <a:chOff x="2320527" y="641140"/>
            <a:chExt cx="5197873" cy="1301219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1FFA789E-5F02-4D5D-A44C-AD3C32E9BADD}"/>
                </a:ext>
              </a:extLst>
            </p:cNvPr>
            <p:cNvSpPr txBox="1"/>
            <p:nvPr/>
          </p:nvSpPr>
          <p:spPr>
            <a:xfrm>
              <a:off x="2470841" y="742030"/>
              <a:ext cx="49538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9 ريالا</a:t>
              </a:r>
              <a:r>
                <a: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لشراء  8 م من الشريط .</a:t>
              </a: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دفعت ليلى 280</a:t>
              </a:r>
            </a:p>
            <a:p>
              <a:pPr algn="ctr"/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فما تكلفة </a:t>
              </a:r>
              <a:r>
                <a: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شراء </a:t>
              </a:r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المتر الواحد منه ؟</a:t>
              </a:r>
              <a:endPara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إطار 3">
              <a:extLst>
                <a:ext uri="{FF2B5EF4-FFF2-40B4-BE49-F238E27FC236}">
                  <a16:creationId xmlns:a16="http://schemas.microsoft.com/office/drawing/2014/main" id="{62C5B009-9C1B-4ACC-9045-E8C43DF5B9D9}"/>
                </a:ext>
              </a:extLst>
            </p:cNvPr>
            <p:cNvSpPr/>
            <p:nvPr/>
          </p:nvSpPr>
          <p:spPr>
            <a:xfrm>
              <a:off x="2320527" y="641140"/>
              <a:ext cx="5197873" cy="90543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oogle Shape;619;p13">
            <a:extLst>
              <a:ext uri="{FF2B5EF4-FFF2-40B4-BE49-F238E27FC236}">
                <a16:creationId xmlns:a16="http://schemas.microsoft.com/office/drawing/2014/main" id="{769C6242-241F-42F5-BED8-FF6F62D081A1}"/>
              </a:ext>
            </a:extLst>
          </p:cNvPr>
          <p:cNvGrpSpPr/>
          <p:nvPr/>
        </p:nvGrpSpPr>
        <p:grpSpPr>
          <a:xfrm>
            <a:off x="786896" y="102741"/>
            <a:ext cx="8745023" cy="1412798"/>
            <a:chOff x="1039872" y="134977"/>
            <a:chExt cx="8745023" cy="1748273"/>
          </a:xfrm>
        </p:grpSpPr>
        <p:grpSp>
          <p:nvGrpSpPr>
            <p:cNvPr id="26" name="Google Shape;620;p13">
              <a:extLst>
                <a:ext uri="{FF2B5EF4-FFF2-40B4-BE49-F238E27FC236}">
                  <a16:creationId xmlns:a16="http://schemas.microsoft.com/office/drawing/2014/main" id="{FBF11B67-17CF-4683-BA22-7FAF77B2501F}"/>
                </a:ext>
              </a:extLst>
            </p:cNvPr>
            <p:cNvGrpSpPr/>
            <p:nvPr/>
          </p:nvGrpSpPr>
          <p:grpSpPr>
            <a:xfrm rot="2403300" flipH="1">
              <a:off x="7703843" y="1026829"/>
              <a:ext cx="2081052" cy="748649"/>
              <a:chOff x="-370250" y="165063"/>
              <a:chExt cx="2081125" cy="748675"/>
            </a:xfrm>
          </p:grpSpPr>
          <p:grpSp>
            <p:nvGrpSpPr>
              <p:cNvPr id="40" name="Google Shape;621;p13">
                <a:extLst>
                  <a:ext uri="{FF2B5EF4-FFF2-40B4-BE49-F238E27FC236}">
                    <a16:creationId xmlns:a16="http://schemas.microsoft.com/office/drawing/2014/main" id="{431CE937-9770-420C-A3BE-5B9ACF3B1843}"/>
                  </a:ext>
                </a:extLst>
              </p:cNvPr>
              <p:cNvGrpSpPr/>
              <p:nvPr/>
            </p:nvGrpSpPr>
            <p:grpSpPr>
              <a:xfrm>
                <a:off x="1359350" y="210138"/>
                <a:ext cx="351525" cy="226000"/>
                <a:chOff x="2671300" y="2198700"/>
                <a:chExt cx="351525" cy="226000"/>
              </a:xfrm>
            </p:grpSpPr>
            <p:sp>
              <p:nvSpPr>
                <p:cNvPr id="42" name="Google Shape;622;p13">
                  <a:extLst>
                    <a:ext uri="{FF2B5EF4-FFF2-40B4-BE49-F238E27FC236}">
                      <a16:creationId xmlns:a16="http://schemas.microsoft.com/office/drawing/2014/main" id="{14779C0A-E1D0-4619-BF97-DEEF15AA4C38}"/>
                    </a:ext>
                  </a:extLst>
                </p:cNvPr>
                <p:cNvSpPr/>
                <p:nvPr/>
              </p:nvSpPr>
              <p:spPr>
                <a:xfrm>
                  <a:off x="2671300" y="2198700"/>
                  <a:ext cx="351525" cy="22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1" h="9017" fill="none" extrusionOk="0">
                      <a:moveTo>
                        <a:pt x="2351" y="0"/>
                      </a:moveTo>
                      <a:cubicBezTo>
                        <a:pt x="5547" y="2694"/>
                        <a:pt x="10865" y="6323"/>
                        <a:pt x="14060" y="9016"/>
                      </a:cubicBezTo>
                      <a:cubicBezTo>
                        <a:pt x="9199" y="8605"/>
                        <a:pt x="5250" y="8309"/>
                        <a:pt x="0" y="7601"/>
                      </a:cubicBezTo>
                      <a:cubicBezTo>
                        <a:pt x="297" y="6734"/>
                        <a:pt x="1027" y="4291"/>
                        <a:pt x="1164" y="4246"/>
                      </a:cubicBezTo>
                      <a:cubicBezTo>
                        <a:pt x="1255" y="4223"/>
                        <a:pt x="5364" y="5592"/>
                        <a:pt x="7350" y="6254"/>
                      </a:cubicBezTo>
                      <a:cubicBezTo>
                        <a:pt x="5159" y="5067"/>
                        <a:pt x="3447" y="4451"/>
                        <a:pt x="1415" y="3424"/>
                      </a:cubicBezTo>
                      <a:cubicBezTo>
                        <a:pt x="1712" y="2488"/>
                        <a:pt x="2077" y="936"/>
                        <a:pt x="2351" y="0"/>
                      </a:cubicBezTo>
                      <a:close/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623;p13">
                  <a:extLst>
                    <a:ext uri="{FF2B5EF4-FFF2-40B4-BE49-F238E27FC236}">
                      <a16:creationId xmlns:a16="http://schemas.microsoft.com/office/drawing/2014/main" id="{5725106D-66C8-4F7E-BA69-2E07EB7D523E}"/>
                    </a:ext>
                  </a:extLst>
                </p:cNvPr>
                <p:cNvSpPr/>
                <p:nvPr/>
              </p:nvSpPr>
              <p:spPr>
                <a:xfrm>
                  <a:off x="2706675" y="2283725"/>
                  <a:ext cx="4575" cy="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937" fill="none" extrusionOk="0">
                      <a:moveTo>
                        <a:pt x="0" y="0"/>
                      </a:moveTo>
                      <a:cubicBezTo>
                        <a:pt x="69" y="343"/>
                        <a:pt x="114" y="594"/>
                        <a:pt x="183" y="936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624;p13">
                  <a:extLst>
                    <a:ext uri="{FF2B5EF4-FFF2-40B4-BE49-F238E27FC236}">
                      <a16:creationId xmlns:a16="http://schemas.microsoft.com/office/drawing/2014/main" id="{A8250668-A1CD-4702-90E0-53B390456FFB}"/>
                    </a:ext>
                  </a:extLst>
                </p:cNvPr>
                <p:cNvSpPr/>
                <p:nvPr/>
              </p:nvSpPr>
              <p:spPr>
                <a:xfrm>
                  <a:off x="2718650" y="2397850"/>
                  <a:ext cx="301900" cy="2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6" h="1074" fill="none" extrusionOk="0">
                      <a:moveTo>
                        <a:pt x="12075" y="1073"/>
                      </a:moveTo>
                      <a:cubicBezTo>
                        <a:pt x="6666" y="1005"/>
                        <a:pt x="3949" y="982"/>
                        <a:pt x="138" y="822"/>
                      </a:cubicBezTo>
                      <a:cubicBezTo>
                        <a:pt x="92" y="548"/>
                        <a:pt x="46" y="274"/>
                        <a:pt x="1" y="0"/>
                      </a:cubicBezTo>
                    </a:path>
                  </a:pathLst>
                </a:custGeom>
                <a:noFill/>
                <a:ln w="19050" cap="rnd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" name="Google Shape;625;p13">
                <a:extLst>
                  <a:ext uri="{FF2B5EF4-FFF2-40B4-BE49-F238E27FC236}">
                    <a16:creationId xmlns:a16="http://schemas.microsoft.com/office/drawing/2014/main" id="{202D818E-34A6-4748-A346-77B4BD2F529D}"/>
                  </a:ext>
                </a:extLst>
              </p:cNvPr>
              <p:cNvSpPr/>
              <p:nvPr/>
            </p:nvSpPr>
            <p:spPr>
              <a:xfrm>
                <a:off x="-370250" y="165063"/>
                <a:ext cx="1676550" cy="748675"/>
              </a:xfrm>
              <a:custGeom>
                <a:avLst/>
                <a:gdLst/>
                <a:ahLst/>
                <a:cxnLst/>
                <a:rect l="l" t="t" r="r" b="b"/>
                <a:pathLst>
                  <a:path w="67062" h="29947" fill="none" extrusionOk="0">
                    <a:moveTo>
                      <a:pt x="67061" y="4542"/>
                    </a:moveTo>
                    <a:cubicBezTo>
                      <a:pt x="54850" y="0"/>
                      <a:pt x="40972" y="23"/>
                      <a:pt x="28760" y="4656"/>
                    </a:cubicBezTo>
                    <a:cubicBezTo>
                      <a:pt x="16572" y="9267"/>
                      <a:pt x="6141" y="18420"/>
                      <a:pt x="1" y="29947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" name="Google Shape;633;p13">
              <a:extLst>
                <a:ext uri="{FF2B5EF4-FFF2-40B4-BE49-F238E27FC236}">
                  <a16:creationId xmlns:a16="http://schemas.microsoft.com/office/drawing/2014/main" id="{45357AA9-621A-4320-945B-EA35DC44EE79}"/>
                </a:ext>
              </a:extLst>
            </p:cNvPr>
            <p:cNvSpPr/>
            <p:nvPr/>
          </p:nvSpPr>
          <p:spPr>
            <a:xfrm>
              <a:off x="8496538" y="1671750"/>
              <a:ext cx="195075" cy="211500"/>
            </a:xfrm>
            <a:custGeom>
              <a:avLst/>
              <a:gdLst/>
              <a:ahLst/>
              <a:cxnLst/>
              <a:rect l="l" t="t" r="r" b="b"/>
              <a:pathLst>
                <a:path w="7803" h="8460" extrusionOk="0">
                  <a:moveTo>
                    <a:pt x="5958" y="1015"/>
                  </a:moveTo>
                  <a:lnTo>
                    <a:pt x="5270" y="3433"/>
                  </a:lnTo>
                  <a:lnTo>
                    <a:pt x="3993" y="2794"/>
                  </a:lnTo>
                  <a:lnTo>
                    <a:pt x="5958" y="1015"/>
                  </a:lnTo>
                  <a:close/>
                  <a:moveTo>
                    <a:pt x="1414" y="2059"/>
                  </a:moveTo>
                  <a:lnTo>
                    <a:pt x="3117" y="2912"/>
                  </a:lnTo>
                  <a:lnTo>
                    <a:pt x="2229" y="3716"/>
                  </a:lnTo>
                  <a:lnTo>
                    <a:pt x="1414" y="2059"/>
                  </a:lnTo>
                  <a:close/>
                  <a:moveTo>
                    <a:pt x="5584" y="4146"/>
                  </a:moveTo>
                  <a:lnTo>
                    <a:pt x="6706" y="4710"/>
                  </a:lnTo>
                  <a:lnTo>
                    <a:pt x="5373" y="4888"/>
                  </a:lnTo>
                  <a:lnTo>
                    <a:pt x="5584" y="4146"/>
                  </a:lnTo>
                  <a:close/>
                  <a:moveTo>
                    <a:pt x="3595" y="3151"/>
                  </a:moveTo>
                  <a:lnTo>
                    <a:pt x="5130" y="3919"/>
                  </a:lnTo>
                  <a:lnTo>
                    <a:pt x="4834" y="4958"/>
                  </a:lnTo>
                  <a:lnTo>
                    <a:pt x="2964" y="5208"/>
                  </a:lnTo>
                  <a:lnTo>
                    <a:pt x="2457" y="4179"/>
                  </a:lnTo>
                  <a:lnTo>
                    <a:pt x="3595" y="3151"/>
                  </a:lnTo>
                  <a:close/>
                  <a:moveTo>
                    <a:pt x="2074" y="4528"/>
                  </a:moveTo>
                  <a:lnTo>
                    <a:pt x="2445" y="5280"/>
                  </a:lnTo>
                  <a:lnTo>
                    <a:pt x="1034" y="5469"/>
                  </a:lnTo>
                  <a:lnTo>
                    <a:pt x="2074" y="4528"/>
                  </a:lnTo>
                  <a:close/>
                  <a:moveTo>
                    <a:pt x="4686" y="5480"/>
                  </a:moveTo>
                  <a:lnTo>
                    <a:pt x="4104" y="7522"/>
                  </a:lnTo>
                  <a:lnTo>
                    <a:pt x="3197" y="5680"/>
                  </a:lnTo>
                  <a:lnTo>
                    <a:pt x="4686" y="5480"/>
                  </a:lnTo>
                  <a:close/>
                  <a:moveTo>
                    <a:pt x="6436" y="1"/>
                  </a:moveTo>
                  <a:cubicBezTo>
                    <a:pt x="6376" y="1"/>
                    <a:pt x="6316" y="23"/>
                    <a:pt x="6269" y="65"/>
                  </a:cubicBezTo>
                  <a:lnTo>
                    <a:pt x="3515" y="2555"/>
                  </a:lnTo>
                  <a:lnTo>
                    <a:pt x="975" y="1283"/>
                  </a:lnTo>
                  <a:cubicBezTo>
                    <a:pt x="940" y="1266"/>
                    <a:pt x="901" y="1257"/>
                    <a:pt x="863" y="1257"/>
                  </a:cubicBezTo>
                  <a:cubicBezTo>
                    <a:pt x="799" y="1257"/>
                    <a:pt x="736" y="1282"/>
                    <a:pt x="688" y="1329"/>
                  </a:cubicBezTo>
                  <a:cubicBezTo>
                    <a:pt x="613" y="1405"/>
                    <a:pt x="593" y="1520"/>
                    <a:pt x="640" y="1616"/>
                  </a:cubicBezTo>
                  <a:lnTo>
                    <a:pt x="1845" y="4063"/>
                  </a:lnTo>
                  <a:lnTo>
                    <a:pt x="105" y="5636"/>
                  </a:lnTo>
                  <a:cubicBezTo>
                    <a:pt x="23" y="5709"/>
                    <a:pt x="0" y="5827"/>
                    <a:pt x="46" y="5925"/>
                  </a:cubicBezTo>
                  <a:cubicBezTo>
                    <a:pt x="86" y="6011"/>
                    <a:pt x="170" y="6070"/>
                    <a:pt x="263" y="6070"/>
                  </a:cubicBezTo>
                  <a:cubicBezTo>
                    <a:pt x="277" y="6070"/>
                    <a:pt x="291" y="6069"/>
                    <a:pt x="305" y="6066"/>
                  </a:cubicBezTo>
                  <a:lnTo>
                    <a:pt x="2676" y="5749"/>
                  </a:lnTo>
                  <a:lnTo>
                    <a:pt x="3943" y="8321"/>
                  </a:lnTo>
                  <a:cubicBezTo>
                    <a:pt x="3986" y="8406"/>
                    <a:pt x="4073" y="8460"/>
                    <a:pt x="4167" y="8460"/>
                  </a:cubicBezTo>
                  <a:lnTo>
                    <a:pt x="4189" y="8460"/>
                  </a:lnTo>
                  <a:cubicBezTo>
                    <a:pt x="4292" y="8450"/>
                    <a:pt x="4377" y="8380"/>
                    <a:pt x="4405" y="8281"/>
                  </a:cubicBezTo>
                  <a:lnTo>
                    <a:pt x="5224" y="5409"/>
                  </a:lnTo>
                  <a:lnTo>
                    <a:pt x="7574" y="5095"/>
                  </a:lnTo>
                  <a:cubicBezTo>
                    <a:pt x="7681" y="5081"/>
                    <a:pt x="7768" y="4998"/>
                    <a:pt x="7786" y="4890"/>
                  </a:cubicBezTo>
                  <a:cubicBezTo>
                    <a:pt x="7802" y="4783"/>
                    <a:pt x="7749" y="4676"/>
                    <a:pt x="7651" y="4627"/>
                  </a:cubicBezTo>
                  <a:lnTo>
                    <a:pt x="5722" y="3661"/>
                  </a:lnTo>
                  <a:lnTo>
                    <a:pt x="6675" y="319"/>
                  </a:lnTo>
                  <a:cubicBezTo>
                    <a:pt x="6706" y="211"/>
                    <a:pt x="6661" y="98"/>
                    <a:pt x="6567" y="39"/>
                  </a:cubicBezTo>
                  <a:cubicBezTo>
                    <a:pt x="6527" y="13"/>
                    <a:pt x="6482" y="1"/>
                    <a:pt x="6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634;p13">
              <a:extLst>
                <a:ext uri="{FF2B5EF4-FFF2-40B4-BE49-F238E27FC236}">
                  <a16:creationId xmlns:a16="http://schemas.microsoft.com/office/drawing/2014/main" id="{40B6FAF3-60B6-4252-9273-AB2A55D1DE9A}"/>
                </a:ext>
              </a:extLst>
            </p:cNvPr>
            <p:cNvGrpSpPr/>
            <p:nvPr/>
          </p:nvGrpSpPr>
          <p:grpSpPr>
            <a:xfrm>
              <a:off x="1039872" y="134977"/>
              <a:ext cx="195076" cy="215146"/>
              <a:chOff x="3080000" y="3727500"/>
              <a:chExt cx="99625" cy="109875"/>
            </a:xfrm>
          </p:grpSpPr>
          <p:sp>
            <p:nvSpPr>
              <p:cNvPr id="32" name="Google Shape;635;p13">
                <a:extLst>
                  <a:ext uri="{FF2B5EF4-FFF2-40B4-BE49-F238E27FC236}">
                    <a16:creationId xmlns:a16="http://schemas.microsoft.com/office/drawing/2014/main" id="{36F6A06E-7E90-41FA-B539-4D3ACF3263FD}"/>
                  </a:ext>
                </a:extLst>
              </p:cNvPr>
              <p:cNvSpPr/>
              <p:nvPr/>
            </p:nvSpPr>
            <p:spPr>
              <a:xfrm>
                <a:off x="3096775" y="3751800"/>
                <a:ext cx="60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399" extrusionOk="0">
                    <a:moveTo>
                      <a:pt x="187" y="0"/>
                    </a:moveTo>
                    <a:cubicBezTo>
                      <a:pt x="137" y="0"/>
                      <a:pt x="88" y="23"/>
                      <a:pt x="56" y="66"/>
                    </a:cubicBezTo>
                    <a:cubicBezTo>
                      <a:pt x="1" y="139"/>
                      <a:pt x="15" y="243"/>
                      <a:pt x="89" y="298"/>
                    </a:cubicBezTo>
                    <a:cubicBezTo>
                      <a:pt x="853" y="875"/>
                      <a:pt x="1524" y="1560"/>
                      <a:pt x="2089" y="2331"/>
                    </a:cubicBezTo>
                    <a:cubicBezTo>
                      <a:pt x="2121" y="2376"/>
                      <a:pt x="2171" y="2399"/>
                      <a:pt x="2223" y="2399"/>
                    </a:cubicBezTo>
                    <a:cubicBezTo>
                      <a:pt x="2256" y="2399"/>
                      <a:pt x="2291" y="2388"/>
                      <a:pt x="2319" y="2369"/>
                    </a:cubicBezTo>
                    <a:cubicBezTo>
                      <a:pt x="2393" y="2315"/>
                      <a:pt x="2409" y="2211"/>
                      <a:pt x="2355" y="2137"/>
                    </a:cubicBezTo>
                    <a:cubicBezTo>
                      <a:pt x="1773" y="1340"/>
                      <a:pt x="1077" y="631"/>
                      <a:pt x="287" y="35"/>
                    </a:cubicBezTo>
                    <a:cubicBezTo>
                      <a:pt x="257" y="11"/>
                      <a:pt x="222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36;p13">
                <a:extLst>
                  <a:ext uri="{FF2B5EF4-FFF2-40B4-BE49-F238E27FC236}">
                    <a16:creationId xmlns:a16="http://schemas.microsoft.com/office/drawing/2014/main" id="{4DD89E02-A8CB-491A-AD4C-288FD7DB1203}"/>
                  </a:ext>
                </a:extLst>
              </p:cNvPr>
              <p:cNvSpPr/>
              <p:nvPr/>
            </p:nvSpPr>
            <p:spPr>
              <a:xfrm>
                <a:off x="3106225" y="3744750"/>
                <a:ext cx="459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926" extrusionOk="0">
                    <a:moveTo>
                      <a:pt x="1648" y="1"/>
                    </a:moveTo>
                    <a:cubicBezTo>
                      <a:pt x="1590" y="1"/>
                      <a:pt x="1534" y="31"/>
                      <a:pt x="1504" y="85"/>
                    </a:cubicBezTo>
                    <a:lnTo>
                      <a:pt x="45" y="2680"/>
                    </a:lnTo>
                    <a:cubicBezTo>
                      <a:pt x="0" y="2759"/>
                      <a:pt x="29" y="2860"/>
                      <a:pt x="108" y="2905"/>
                    </a:cubicBezTo>
                    <a:cubicBezTo>
                      <a:pt x="134" y="2920"/>
                      <a:pt x="162" y="2926"/>
                      <a:pt x="189" y="2926"/>
                    </a:cubicBezTo>
                    <a:cubicBezTo>
                      <a:pt x="246" y="2926"/>
                      <a:pt x="303" y="2895"/>
                      <a:pt x="333" y="2842"/>
                    </a:cubicBezTo>
                    <a:lnTo>
                      <a:pt x="1792" y="248"/>
                    </a:lnTo>
                    <a:cubicBezTo>
                      <a:pt x="1836" y="168"/>
                      <a:pt x="1809" y="68"/>
                      <a:pt x="1729" y="23"/>
                    </a:cubicBezTo>
                    <a:cubicBezTo>
                      <a:pt x="1703" y="8"/>
                      <a:pt x="1675" y="1"/>
                      <a:pt x="1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37;p13">
                <a:extLst>
                  <a:ext uri="{FF2B5EF4-FFF2-40B4-BE49-F238E27FC236}">
                    <a16:creationId xmlns:a16="http://schemas.microsoft.com/office/drawing/2014/main" id="{02583161-9130-4B43-BE26-B53F5BD5CAE0}"/>
                  </a:ext>
                </a:extLst>
              </p:cNvPr>
              <p:cNvSpPr/>
              <p:nvPr/>
            </p:nvSpPr>
            <p:spPr>
              <a:xfrm>
                <a:off x="3080000" y="3775125"/>
                <a:ext cx="9962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576" extrusionOk="0">
                    <a:moveTo>
                      <a:pt x="3405" y="1"/>
                    </a:moveTo>
                    <a:cubicBezTo>
                      <a:pt x="2317" y="1"/>
                      <a:pt x="1225" y="84"/>
                      <a:pt x="152" y="247"/>
                    </a:cubicBezTo>
                    <a:cubicBezTo>
                      <a:pt x="62" y="260"/>
                      <a:pt x="1" y="345"/>
                      <a:pt x="13" y="435"/>
                    </a:cubicBezTo>
                    <a:cubicBezTo>
                      <a:pt x="27" y="517"/>
                      <a:pt x="97" y="575"/>
                      <a:pt x="178" y="575"/>
                    </a:cubicBezTo>
                    <a:cubicBezTo>
                      <a:pt x="185" y="575"/>
                      <a:pt x="194" y="574"/>
                      <a:pt x="202" y="574"/>
                    </a:cubicBezTo>
                    <a:cubicBezTo>
                      <a:pt x="1260" y="413"/>
                      <a:pt x="2338" y="332"/>
                      <a:pt x="3411" y="332"/>
                    </a:cubicBezTo>
                    <a:cubicBezTo>
                      <a:pt x="3546" y="332"/>
                      <a:pt x="3680" y="333"/>
                      <a:pt x="3815" y="336"/>
                    </a:cubicBezTo>
                    <a:cubicBezTo>
                      <a:pt x="3904" y="331"/>
                      <a:pt x="3982" y="264"/>
                      <a:pt x="3983" y="173"/>
                    </a:cubicBezTo>
                    <a:cubicBezTo>
                      <a:pt x="3984" y="81"/>
                      <a:pt x="3912" y="6"/>
                      <a:pt x="3821" y="5"/>
                    </a:cubicBezTo>
                    <a:cubicBezTo>
                      <a:pt x="3682" y="2"/>
                      <a:pt x="3543" y="1"/>
                      <a:pt x="3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38;p13">
                <a:extLst>
                  <a:ext uri="{FF2B5EF4-FFF2-40B4-BE49-F238E27FC236}">
                    <a16:creationId xmlns:a16="http://schemas.microsoft.com/office/drawing/2014/main" id="{8AE9696B-C6F8-41F9-B5C8-20D5460EACA1}"/>
                  </a:ext>
                </a:extLst>
              </p:cNvPr>
              <p:cNvSpPr/>
              <p:nvPr/>
            </p:nvSpPr>
            <p:spPr>
              <a:xfrm>
                <a:off x="3124475" y="3727500"/>
                <a:ext cx="10275" cy="109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395" extrusionOk="0">
                    <a:moveTo>
                      <a:pt x="174" y="0"/>
                    </a:moveTo>
                    <a:cubicBezTo>
                      <a:pt x="171" y="0"/>
                      <a:pt x="167" y="1"/>
                      <a:pt x="164" y="1"/>
                    </a:cubicBezTo>
                    <a:cubicBezTo>
                      <a:pt x="73" y="4"/>
                      <a:pt x="1" y="78"/>
                      <a:pt x="2" y="169"/>
                    </a:cubicBezTo>
                    <a:lnTo>
                      <a:pt x="78" y="4232"/>
                    </a:lnTo>
                    <a:cubicBezTo>
                      <a:pt x="79" y="4322"/>
                      <a:pt x="153" y="4394"/>
                      <a:pt x="243" y="4394"/>
                    </a:cubicBezTo>
                    <a:cubicBezTo>
                      <a:pt x="243" y="4394"/>
                      <a:pt x="244" y="4394"/>
                      <a:pt x="247" y="4392"/>
                    </a:cubicBezTo>
                    <a:cubicBezTo>
                      <a:pt x="338" y="4391"/>
                      <a:pt x="410" y="4316"/>
                      <a:pt x="409" y="4224"/>
                    </a:cubicBezTo>
                    <a:lnTo>
                      <a:pt x="333" y="163"/>
                    </a:lnTo>
                    <a:cubicBezTo>
                      <a:pt x="331" y="75"/>
                      <a:pt x="254" y="0"/>
                      <a:pt x="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6" name="Google Shape;3506;p42"/>
          <p:cNvGrpSpPr/>
          <p:nvPr/>
        </p:nvGrpSpPr>
        <p:grpSpPr>
          <a:xfrm rot="-2370016">
            <a:off x="7106635" y="183092"/>
            <a:ext cx="507304" cy="595543"/>
            <a:chOff x="780782" y="766491"/>
            <a:chExt cx="713278" cy="837344"/>
          </a:xfrm>
        </p:grpSpPr>
        <p:sp>
          <p:nvSpPr>
            <p:cNvPr id="3507" name="Google Shape;3507;p42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42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42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42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42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42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42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42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42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42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42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42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42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42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42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42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42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42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42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5" name="Picture 2">
            <a:extLst>
              <a:ext uri="{FF2B5EF4-FFF2-40B4-BE49-F238E27FC236}">
                <a16:creationId xmlns:a16="http://schemas.microsoft.com/office/drawing/2014/main" id="{3825B4B5-D684-4CCA-B9D5-06B122B38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433">
            <a:off x="616944" y="907086"/>
            <a:ext cx="1191824" cy="215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" name="Google Shape;2169;p30">
            <a:extLst>
              <a:ext uri="{FF2B5EF4-FFF2-40B4-BE49-F238E27FC236}">
                <a16:creationId xmlns:a16="http://schemas.microsoft.com/office/drawing/2014/main" id="{3F92212C-AFB8-4C81-ABDE-D283CD61A610}"/>
              </a:ext>
            </a:extLst>
          </p:cNvPr>
          <p:cNvSpPr txBox="1">
            <a:spLocks/>
          </p:cNvSpPr>
          <p:nvPr/>
        </p:nvSpPr>
        <p:spPr>
          <a:xfrm rot="21439211">
            <a:off x="2397935" y="732886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تفريد لتعليم</a:t>
            </a:r>
          </a:p>
          <a:p>
            <a:pPr algn="ctr"/>
            <a:r>
              <a:rPr lang="ar-OM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(كتاب النشاط صفحة 49 رقم (6))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958EA37-02B8-4A43-8C97-18B5A34C2AE4}"/>
              </a:ext>
            </a:extLst>
          </p:cNvPr>
          <p:cNvSpPr txBox="1"/>
          <p:nvPr/>
        </p:nvSpPr>
        <p:spPr>
          <a:xfrm rot="21420255">
            <a:off x="2315622" y="1520038"/>
            <a:ext cx="4877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عمليات القسمة في كل مما يلي :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BE65C76E-F72D-495C-AB39-12BEFF6BD77E}"/>
              </a:ext>
            </a:extLst>
          </p:cNvPr>
          <p:cNvGrpSpPr/>
          <p:nvPr/>
        </p:nvGrpSpPr>
        <p:grpSpPr>
          <a:xfrm rot="21364226">
            <a:off x="6465850" y="1899713"/>
            <a:ext cx="2167467" cy="822517"/>
            <a:chOff x="3589737" y="2544870"/>
            <a:chExt cx="2167467" cy="822517"/>
          </a:xfrm>
        </p:grpSpPr>
        <p:cxnSp>
          <p:nvCxnSpPr>
            <p:cNvPr id="7" name="موصل: على شكل مرفق 6">
              <a:extLst>
                <a:ext uri="{FF2B5EF4-FFF2-40B4-BE49-F238E27FC236}">
                  <a16:creationId xmlns:a16="http://schemas.microsoft.com/office/drawing/2014/main" id="{943173FC-C33B-4089-8064-E5374F15265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589737" y="2946364"/>
              <a:ext cx="2167467" cy="398445"/>
            </a:xfrm>
            <a:prstGeom prst="bentConnector3">
              <a:avLst>
                <a:gd name="adj1" fmla="val 73958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68CB0F8F-DB36-4064-A2F6-15A7CF9D6C1B}"/>
                </a:ext>
              </a:extLst>
            </p:cNvPr>
            <p:cNvSpPr/>
            <p:nvPr/>
          </p:nvSpPr>
          <p:spPr>
            <a:xfrm>
              <a:off x="4196414" y="2547038"/>
              <a:ext cx="361115" cy="320356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مستطيل 189">
              <a:extLst>
                <a:ext uri="{FF2B5EF4-FFF2-40B4-BE49-F238E27FC236}">
                  <a16:creationId xmlns:a16="http://schemas.microsoft.com/office/drawing/2014/main" id="{4682584F-ADCD-4907-AFC4-4413DF0AC433}"/>
                </a:ext>
              </a:extLst>
            </p:cNvPr>
            <p:cNvSpPr/>
            <p:nvPr/>
          </p:nvSpPr>
          <p:spPr>
            <a:xfrm>
              <a:off x="5286988" y="2544870"/>
              <a:ext cx="361115" cy="320356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مستطيل 196">
              <a:extLst>
                <a:ext uri="{FF2B5EF4-FFF2-40B4-BE49-F238E27FC236}">
                  <a16:creationId xmlns:a16="http://schemas.microsoft.com/office/drawing/2014/main" id="{283C8E2F-7F95-43C1-AF14-14EA8B2B2237}"/>
                </a:ext>
              </a:extLst>
            </p:cNvPr>
            <p:cNvSpPr/>
            <p:nvPr/>
          </p:nvSpPr>
          <p:spPr>
            <a:xfrm>
              <a:off x="4821362" y="3024454"/>
              <a:ext cx="361115" cy="320356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مستطيل 198">
              <a:extLst>
                <a:ext uri="{FF2B5EF4-FFF2-40B4-BE49-F238E27FC236}">
                  <a16:creationId xmlns:a16="http://schemas.microsoft.com/office/drawing/2014/main" id="{2A9A4A06-02D5-4430-A038-90AA9116CAB6}"/>
                </a:ext>
              </a:extLst>
            </p:cNvPr>
            <p:cNvSpPr/>
            <p:nvPr/>
          </p:nvSpPr>
          <p:spPr>
            <a:xfrm>
              <a:off x="3715878" y="3024454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0" name="مستطيل 199">
              <a:extLst>
                <a:ext uri="{FF2B5EF4-FFF2-40B4-BE49-F238E27FC236}">
                  <a16:creationId xmlns:a16="http://schemas.microsoft.com/office/drawing/2014/main" id="{280D7AE4-077E-4334-BF6F-76E463E42B2A}"/>
                </a:ext>
              </a:extLst>
            </p:cNvPr>
            <p:cNvSpPr/>
            <p:nvPr/>
          </p:nvSpPr>
          <p:spPr>
            <a:xfrm>
              <a:off x="4209483" y="3047031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en-US" sz="2400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1" name="مستطيل 200">
              <a:extLst>
                <a:ext uri="{FF2B5EF4-FFF2-40B4-BE49-F238E27FC236}">
                  <a16:creationId xmlns:a16="http://schemas.microsoft.com/office/drawing/2014/main" id="{61891381-0BF9-4114-BA08-1C0A4CD7AD1D}"/>
                </a:ext>
              </a:extLst>
            </p:cNvPr>
            <p:cNvSpPr/>
            <p:nvPr/>
          </p:nvSpPr>
          <p:spPr>
            <a:xfrm>
              <a:off x="4492912" y="2946392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203" name="مستطيل 202">
              <a:extLst>
                <a:ext uri="{FF2B5EF4-FFF2-40B4-BE49-F238E27FC236}">
                  <a16:creationId xmlns:a16="http://schemas.microsoft.com/office/drawing/2014/main" id="{F340D2D1-EFE4-490A-92CE-C26721E503A7}"/>
                </a:ext>
              </a:extLst>
            </p:cNvPr>
            <p:cNvSpPr/>
            <p:nvPr/>
          </p:nvSpPr>
          <p:spPr>
            <a:xfrm>
              <a:off x="5254055" y="3047031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en-US" sz="2400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4" name="مستطيل 203">
              <a:extLst>
                <a:ext uri="{FF2B5EF4-FFF2-40B4-BE49-F238E27FC236}">
                  <a16:creationId xmlns:a16="http://schemas.microsoft.com/office/drawing/2014/main" id="{E208E875-4140-4E6A-843C-B8B0D27952C2}"/>
                </a:ext>
              </a:extLst>
            </p:cNvPr>
            <p:cNvSpPr/>
            <p:nvPr/>
          </p:nvSpPr>
          <p:spPr>
            <a:xfrm>
              <a:off x="4815279" y="2558293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5" name="مستطيل 204">
              <a:extLst>
                <a:ext uri="{FF2B5EF4-FFF2-40B4-BE49-F238E27FC236}">
                  <a16:creationId xmlns:a16="http://schemas.microsoft.com/office/drawing/2014/main" id="{7A47817B-84CA-4803-B508-EBE7EC5E2DA8}"/>
                </a:ext>
              </a:extLst>
            </p:cNvPr>
            <p:cNvSpPr/>
            <p:nvPr/>
          </p:nvSpPr>
          <p:spPr>
            <a:xfrm>
              <a:off x="4505847" y="2569582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206" name="مستطيل 205">
              <a:extLst>
                <a:ext uri="{FF2B5EF4-FFF2-40B4-BE49-F238E27FC236}">
                  <a16:creationId xmlns:a16="http://schemas.microsoft.com/office/drawing/2014/main" id="{097D9221-48FA-4E65-A636-FF2CFA7CE67B}"/>
                </a:ext>
              </a:extLst>
            </p:cNvPr>
            <p:cNvSpPr/>
            <p:nvPr/>
          </p:nvSpPr>
          <p:spPr>
            <a:xfrm>
              <a:off x="5112021" y="2939557"/>
              <a:ext cx="361115" cy="405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5F1DF68E-1051-41FB-B2A7-DDCDB61DA9BF}"/>
              </a:ext>
            </a:extLst>
          </p:cNvPr>
          <p:cNvGrpSpPr/>
          <p:nvPr/>
        </p:nvGrpSpPr>
        <p:grpSpPr>
          <a:xfrm>
            <a:off x="3993888" y="2012558"/>
            <a:ext cx="2167467" cy="814907"/>
            <a:chOff x="3576959" y="2111644"/>
            <a:chExt cx="2167467" cy="814907"/>
          </a:xfrm>
        </p:grpSpPr>
        <p:grpSp>
          <p:nvGrpSpPr>
            <p:cNvPr id="209" name="مجموعة 208">
              <a:extLst>
                <a:ext uri="{FF2B5EF4-FFF2-40B4-BE49-F238E27FC236}">
                  <a16:creationId xmlns:a16="http://schemas.microsoft.com/office/drawing/2014/main" id="{55D097A1-9ABE-4BEC-9AAA-8A3B9388FC23}"/>
                </a:ext>
              </a:extLst>
            </p:cNvPr>
            <p:cNvGrpSpPr/>
            <p:nvPr/>
          </p:nvGrpSpPr>
          <p:grpSpPr>
            <a:xfrm rot="21385781">
              <a:off x="3576959" y="2111644"/>
              <a:ext cx="2167467" cy="804399"/>
              <a:chOff x="3589737" y="2540411"/>
              <a:chExt cx="2167467" cy="804399"/>
            </a:xfrm>
          </p:grpSpPr>
          <p:cxnSp>
            <p:nvCxnSpPr>
              <p:cNvPr id="210" name="موصل: على شكل مرفق 209">
                <a:extLst>
                  <a:ext uri="{FF2B5EF4-FFF2-40B4-BE49-F238E27FC236}">
                    <a16:creationId xmlns:a16="http://schemas.microsoft.com/office/drawing/2014/main" id="{903220F6-84FF-460E-AA03-57640314F4B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3589737" y="2946364"/>
                <a:ext cx="2167467" cy="398445"/>
              </a:xfrm>
              <a:prstGeom prst="bentConnector3">
                <a:avLst>
                  <a:gd name="adj1" fmla="val 73958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مستطيل 211">
                <a:extLst>
                  <a:ext uri="{FF2B5EF4-FFF2-40B4-BE49-F238E27FC236}">
                    <a16:creationId xmlns:a16="http://schemas.microsoft.com/office/drawing/2014/main" id="{1B0A98D7-68ED-4644-A147-78A126CF0F3F}"/>
                  </a:ext>
                </a:extLst>
              </p:cNvPr>
              <p:cNvSpPr/>
              <p:nvPr/>
            </p:nvSpPr>
            <p:spPr>
              <a:xfrm>
                <a:off x="4846692" y="2540411"/>
                <a:ext cx="361115" cy="32035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مستطيل 212">
                <a:extLst>
                  <a:ext uri="{FF2B5EF4-FFF2-40B4-BE49-F238E27FC236}">
                    <a16:creationId xmlns:a16="http://schemas.microsoft.com/office/drawing/2014/main" id="{B28D0AAF-1CD9-4EBD-8D24-9E1FA7A4409B}"/>
                  </a:ext>
                </a:extLst>
              </p:cNvPr>
              <p:cNvSpPr/>
              <p:nvPr/>
            </p:nvSpPr>
            <p:spPr>
              <a:xfrm>
                <a:off x="5389189" y="3012194"/>
                <a:ext cx="361115" cy="32035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مستطيل 213">
                <a:extLst>
                  <a:ext uri="{FF2B5EF4-FFF2-40B4-BE49-F238E27FC236}">
                    <a16:creationId xmlns:a16="http://schemas.microsoft.com/office/drawing/2014/main" id="{6DC32554-69E5-47F6-835F-5834DB0DD82F}"/>
                  </a:ext>
                </a:extLst>
              </p:cNvPr>
              <p:cNvSpPr/>
              <p:nvPr/>
            </p:nvSpPr>
            <p:spPr>
              <a:xfrm>
                <a:off x="3715878" y="3024454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مستطيل 215">
                <a:extLst>
                  <a:ext uri="{FF2B5EF4-FFF2-40B4-BE49-F238E27FC236}">
                    <a16:creationId xmlns:a16="http://schemas.microsoft.com/office/drawing/2014/main" id="{EC91621A-DFCE-461D-AAD3-181C2ACDF7B4}"/>
                  </a:ext>
                </a:extLst>
              </p:cNvPr>
              <p:cNvSpPr/>
              <p:nvPr/>
            </p:nvSpPr>
            <p:spPr>
              <a:xfrm>
                <a:off x="4492912" y="2946392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17" name="مستطيل 216">
                <a:extLst>
                  <a:ext uri="{FF2B5EF4-FFF2-40B4-BE49-F238E27FC236}">
                    <a16:creationId xmlns:a16="http://schemas.microsoft.com/office/drawing/2014/main" id="{E2325B58-5F33-4342-BABC-991EAA47373E}"/>
                  </a:ext>
                </a:extLst>
              </p:cNvPr>
              <p:cNvSpPr/>
              <p:nvPr/>
            </p:nvSpPr>
            <p:spPr>
              <a:xfrm>
                <a:off x="4836228" y="3018670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endPara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8" name="مستطيل 217">
                <a:extLst>
                  <a:ext uri="{FF2B5EF4-FFF2-40B4-BE49-F238E27FC236}">
                    <a16:creationId xmlns:a16="http://schemas.microsoft.com/office/drawing/2014/main" id="{5E722245-1DB9-412E-A542-B14BD63FC0E2}"/>
                  </a:ext>
                </a:extLst>
              </p:cNvPr>
              <p:cNvSpPr/>
              <p:nvPr/>
            </p:nvSpPr>
            <p:spPr>
              <a:xfrm>
                <a:off x="5268596" y="2546216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endPara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9" name="مستطيل 218">
                <a:extLst>
                  <a:ext uri="{FF2B5EF4-FFF2-40B4-BE49-F238E27FC236}">
                    <a16:creationId xmlns:a16="http://schemas.microsoft.com/office/drawing/2014/main" id="{D2CC15BC-ADF5-4A69-9F27-91D155617686}"/>
                  </a:ext>
                </a:extLst>
              </p:cNvPr>
              <p:cNvSpPr/>
              <p:nvPr/>
            </p:nvSpPr>
            <p:spPr>
              <a:xfrm>
                <a:off x="4505847" y="2569582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20" name="مستطيل 219">
                <a:extLst>
                  <a:ext uri="{FF2B5EF4-FFF2-40B4-BE49-F238E27FC236}">
                    <a16:creationId xmlns:a16="http://schemas.microsoft.com/office/drawing/2014/main" id="{065CF4F7-7DF6-4F75-9F88-E0474FA850D9}"/>
                  </a:ext>
                </a:extLst>
              </p:cNvPr>
              <p:cNvSpPr/>
              <p:nvPr/>
            </p:nvSpPr>
            <p:spPr>
              <a:xfrm>
                <a:off x="4674363" y="2878245"/>
                <a:ext cx="361115" cy="4052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48" name="مستطيل 247">
              <a:extLst>
                <a:ext uri="{FF2B5EF4-FFF2-40B4-BE49-F238E27FC236}">
                  <a16:creationId xmlns:a16="http://schemas.microsoft.com/office/drawing/2014/main" id="{9741BC9D-0872-40F3-9E29-34B10294925F}"/>
                </a:ext>
              </a:extLst>
            </p:cNvPr>
            <p:cNvSpPr/>
            <p:nvPr/>
          </p:nvSpPr>
          <p:spPr>
            <a:xfrm rot="21385781">
              <a:off x="4173863" y="2158442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2400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9" name="مستطيل 248">
              <a:extLst>
                <a:ext uri="{FF2B5EF4-FFF2-40B4-BE49-F238E27FC236}">
                  <a16:creationId xmlns:a16="http://schemas.microsoft.com/office/drawing/2014/main" id="{D7451FC2-481B-4A4C-AE29-7EEC863B0C2B}"/>
                </a:ext>
              </a:extLst>
            </p:cNvPr>
            <p:cNvSpPr/>
            <p:nvPr/>
          </p:nvSpPr>
          <p:spPr>
            <a:xfrm rot="21385781">
              <a:off x="4248968" y="2606195"/>
              <a:ext cx="361115" cy="3203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شكل بيضاوي 23">
              <a:extLst>
                <a:ext uri="{FF2B5EF4-FFF2-40B4-BE49-F238E27FC236}">
                  <a16:creationId xmlns:a16="http://schemas.microsoft.com/office/drawing/2014/main" id="{5E8E2DF3-3DA4-48A8-BCE2-8F6A7E4FCE9E}"/>
                </a:ext>
              </a:extLst>
            </p:cNvPr>
            <p:cNvSpPr/>
            <p:nvPr/>
          </p:nvSpPr>
          <p:spPr>
            <a:xfrm>
              <a:off x="5177841" y="2527257"/>
              <a:ext cx="126504" cy="141429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99D2DA4B-4312-4867-A850-FC07A9A4C8AE}"/>
              </a:ext>
            </a:extLst>
          </p:cNvPr>
          <p:cNvGrpSpPr/>
          <p:nvPr/>
        </p:nvGrpSpPr>
        <p:grpSpPr>
          <a:xfrm>
            <a:off x="1611056" y="2207033"/>
            <a:ext cx="2212168" cy="796839"/>
            <a:chOff x="806075" y="2245833"/>
            <a:chExt cx="2212168" cy="796839"/>
          </a:xfrm>
        </p:grpSpPr>
        <p:grpSp>
          <p:nvGrpSpPr>
            <p:cNvPr id="224" name="مجموعة 223">
              <a:extLst>
                <a:ext uri="{FF2B5EF4-FFF2-40B4-BE49-F238E27FC236}">
                  <a16:creationId xmlns:a16="http://schemas.microsoft.com/office/drawing/2014/main" id="{754A852D-6819-46BF-AC9F-6AB87449EE98}"/>
                </a:ext>
              </a:extLst>
            </p:cNvPr>
            <p:cNvGrpSpPr/>
            <p:nvPr/>
          </p:nvGrpSpPr>
          <p:grpSpPr>
            <a:xfrm rot="21385781">
              <a:off x="806075" y="2249793"/>
              <a:ext cx="2212168" cy="792879"/>
              <a:chOff x="3589737" y="2551930"/>
              <a:chExt cx="2212168" cy="792879"/>
            </a:xfrm>
          </p:grpSpPr>
          <p:cxnSp>
            <p:nvCxnSpPr>
              <p:cNvPr id="225" name="موصل: على شكل مرفق 224">
                <a:extLst>
                  <a:ext uri="{FF2B5EF4-FFF2-40B4-BE49-F238E27FC236}">
                    <a16:creationId xmlns:a16="http://schemas.microsoft.com/office/drawing/2014/main" id="{3F99AC23-2DC0-47D8-AA31-E6951324B00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3589737" y="2946364"/>
                <a:ext cx="2167467" cy="398445"/>
              </a:xfrm>
              <a:prstGeom prst="bentConnector3">
                <a:avLst>
                  <a:gd name="adj1" fmla="val 73958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مستطيل 225">
                <a:extLst>
                  <a:ext uri="{FF2B5EF4-FFF2-40B4-BE49-F238E27FC236}">
                    <a16:creationId xmlns:a16="http://schemas.microsoft.com/office/drawing/2014/main" id="{4758BC7A-9DD0-4B6C-9F4A-70F8FBD820C1}"/>
                  </a:ext>
                </a:extLst>
              </p:cNvPr>
              <p:cNvSpPr/>
              <p:nvPr/>
            </p:nvSpPr>
            <p:spPr>
              <a:xfrm>
                <a:off x="3678523" y="2949880"/>
                <a:ext cx="361115" cy="320356"/>
              </a:xfrm>
              <a:prstGeom prst="rect">
                <a:avLst/>
              </a:prstGeom>
              <a:solidFill>
                <a:srgbClr val="CCFFCC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7" name="مستطيل 226">
                <a:extLst>
                  <a:ext uri="{FF2B5EF4-FFF2-40B4-BE49-F238E27FC236}">
                    <a16:creationId xmlns:a16="http://schemas.microsoft.com/office/drawing/2014/main" id="{23CEDC5F-9CD2-4D39-9FDE-4882A1962C7A}"/>
                  </a:ext>
                </a:extLst>
              </p:cNvPr>
              <p:cNvSpPr/>
              <p:nvPr/>
            </p:nvSpPr>
            <p:spPr>
              <a:xfrm>
                <a:off x="4959328" y="2558095"/>
                <a:ext cx="361115" cy="320356"/>
              </a:xfrm>
              <a:prstGeom prst="rect">
                <a:avLst/>
              </a:prstGeom>
              <a:solidFill>
                <a:srgbClr val="CCFFCC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8" name="مستطيل 227">
                <a:extLst>
                  <a:ext uri="{FF2B5EF4-FFF2-40B4-BE49-F238E27FC236}">
                    <a16:creationId xmlns:a16="http://schemas.microsoft.com/office/drawing/2014/main" id="{A3F8DD44-5498-4D1E-9F2C-CFD245E94572}"/>
                  </a:ext>
                </a:extLst>
              </p:cNvPr>
              <p:cNvSpPr/>
              <p:nvPr/>
            </p:nvSpPr>
            <p:spPr>
              <a:xfrm>
                <a:off x="5440790" y="3014077"/>
                <a:ext cx="361115" cy="320356"/>
              </a:xfrm>
              <a:prstGeom prst="rect">
                <a:avLst/>
              </a:prstGeom>
              <a:solidFill>
                <a:srgbClr val="CCFFCC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0" name="مستطيل 229">
                <a:extLst>
                  <a:ext uri="{FF2B5EF4-FFF2-40B4-BE49-F238E27FC236}">
                    <a16:creationId xmlns:a16="http://schemas.microsoft.com/office/drawing/2014/main" id="{D65B5D5B-AB20-4B62-9FCA-B0654157D5BA}"/>
                  </a:ext>
                </a:extLst>
              </p:cNvPr>
              <p:cNvSpPr/>
              <p:nvPr/>
            </p:nvSpPr>
            <p:spPr>
              <a:xfrm>
                <a:off x="4088267" y="3013512"/>
                <a:ext cx="689836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3  3</a:t>
                </a:r>
                <a:endPara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1" name="مستطيل 230">
                <a:extLst>
                  <a:ext uri="{FF2B5EF4-FFF2-40B4-BE49-F238E27FC236}">
                    <a16:creationId xmlns:a16="http://schemas.microsoft.com/office/drawing/2014/main" id="{561331F5-46E6-4A55-BB40-C414D145832A}"/>
                  </a:ext>
                </a:extLst>
              </p:cNvPr>
              <p:cNvSpPr/>
              <p:nvPr/>
            </p:nvSpPr>
            <p:spPr>
              <a:xfrm>
                <a:off x="4582344" y="2951814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32" name="مستطيل 231">
                <a:extLst>
                  <a:ext uri="{FF2B5EF4-FFF2-40B4-BE49-F238E27FC236}">
                    <a16:creationId xmlns:a16="http://schemas.microsoft.com/office/drawing/2014/main" id="{506F6C43-D2E3-4E9B-9BE1-121BA3A808FC}"/>
                  </a:ext>
                </a:extLst>
              </p:cNvPr>
              <p:cNvSpPr/>
              <p:nvPr/>
            </p:nvSpPr>
            <p:spPr>
              <a:xfrm>
                <a:off x="4888317" y="2979603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3" name="مستطيل 232">
                <a:extLst>
                  <a:ext uri="{FF2B5EF4-FFF2-40B4-BE49-F238E27FC236}">
                    <a16:creationId xmlns:a16="http://schemas.microsoft.com/office/drawing/2014/main" id="{4BCB8926-ECAC-47F1-81FB-F6DF27927FAB}"/>
                  </a:ext>
                </a:extLst>
              </p:cNvPr>
              <p:cNvSpPr/>
              <p:nvPr/>
            </p:nvSpPr>
            <p:spPr>
              <a:xfrm>
                <a:off x="4384854" y="2583313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en-US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4" name="مستطيل 233">
                <a:extLst>
                  <a:ext uri="{FF2B5EF4-FFF2-40B4-BE49-F238E27FC236}">
                    <a16:creationId xmlns:a16="http://schemas.microsoft.com/office/drawing/2014/main" id="{2602FBDC-23FC-4416-980F-CCDFC988196C}"/>
                  </a:ext>
                </a:extLst>
              </p:cNvPr>
              <p:cNvSpPr/>
              <p:nvPr/>
            </p:nvSpPr>
            <p:spPr>
              <a:xfrm>
                <a:off x="4586205" y="2551930"/>
                <a:ext cx="361115" cy="3203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35" name="مستطيل 234">
                <a:extLst>
                  <a:ext uri="{FF2B5EF4-FFF2-40B4-BE49-F238E27FC236}">
                    <a16:creationId xmlns:a16="http://schemas.microsoft.com/office/drawing/2014/main" id="{B24FE58A-33BE-4DE2-B1BA-48F74D320168}"/>
                  </a:ext>
                </a:extLst>
              </p:cNvPr>
              <p:cNvSpPr/>
              <p:nvPr/>
            </p:nvSpPr>
            <p:spPr>
              <a:xfrm>
                <a:off x="4778170" y="2850138"/>
                <a:ext cx="361115" cy="4052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b="1" dirty="0">
                    <a:solidFill>
                      <a:schemeClr val="accent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1" name="مستطيل 250">
              <a:extLst>
                <a:ext uri="{FF2B5EF4-FFF2-40B4-BE49-F238E27FC236}">
                  <a16:creationId xmlns:a16="http://schemas.microsoft.com/office/drawing/2014/main" id="{CCAF401A-4742-4790-9739-5FB14CDCCE71}"/>
                </a:ext>
              </a:extLst>
            </p:cNvPr>
            <p:cNvSpPr/>
            <p:nvPr/>
          </p:nvSpPr>
          <p:spPr>
            <a:xfrm rot="21385781">
              <a:off x="2540839" y="2245833"/>
              <a:ext cx="361115" cy="320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400" b="1" dirty="0">
                  <a:solidFill>
                    <a:schemeClr val="accent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en-US" sz="2400" b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2" name="شكل بيضاوي 251">
              <a:extLst>
                <a:ext uri="{FF2B5EF4-FFF2-40B4-BE49-F238E27FC236}">
                  <a16:creationId xmlns:a16="http://schemas.microsoft.com/office/drawing/2014/main" id="{1293DD11-3335-48A5-BCA8-B84A90A7165B}"/>
                </a:ext>
              </a:extLst>
            </p:cNvPr>
            <p:cNvSpPr/>
            <p:nvPr/>
          </p:nvSpPr>
          <p:spPr>
            <a:xfrm>
              <a:off x="2485584" y="2644524"/>
              <a:ext cx="126504" cy="141429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5" name="Google Shape;3899;p46">
            <a:extLst>
              <a:ext uri="{FF2B5EF4-FFF2-40B4-BE49-F238E27FC236}">
                <a16:creationId xmlns:a16="http://schemas.microsoft.com/office/drawing/2014/main" id="{4A494629-7D6D-412F-909C-CBDBAADB02B9}"/>
              </a:ext>
            </a:extLst>
          </p:cNvPr>
          <p:cNvGrpSpPr/>
          <p:nvPr/>
        </p:nvGrpSpPr>
        <p:grpSpPr>
          <a:xfrm rot="18377748">
            <a:off x="5546835" y="406015"/>
            <a:ext cx="1069035" cy="870264"/>
            <a:chOff x="7573474" y="3466512"/>
            <a:chExt cx="1617164" cy="1316285"/>
          </a:xfrm>
        </p:grpSpPr>
        <p:sp>
          <p:nvSpPr>
            <p:cNvPr id="256" name="Google Shape;3900;p46">
              <a:extLst>
                <a:ext uri="{FF2B5EF4-FFF2-40B4-BE49-F238E27FC236}">
                  <a16:creationId xmlns:a16="http://schemas.microsoft.com/office/drawing/2014/main" id="{4EE27B3B-9537-4E7D-BCE7-1D7106CD57F6}"/>
                </a:ext>
              </a:extLst>
            </p:cNvPr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901;p46">
              <a:extLst>
                <a:ext uri="{FF2B5EF4-FFF2-40B4-BE49-F238E27FC236}">
                  <a16:creationId xmlns:a16="http://schemas.microsoft.com/office/drawing/2014/main" id="{FB5F1F92-922E-4563-9D52-889EF18FF754}"/>
                </a:ext>
              </a:extLst>
            </p:cNvPr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902;p46">
              <a:extLst>
                <a:ext uri="{FF2B5EF4-FFF2-40B4-BE49-F238E27FC236}">
                  <a16:creationId xmlns:a16="http://schemas.microsoft.com/office/drawing/2014/main" id="{A0186118-C3F6-4B51-A509-6C2E1568CF21}"/>
                </a:ext>
              </a:extLst>
            </p:cNvPr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903;p46">
              <a:extLst>
                <a:ext uri="{FF2B5EF4-FFF2-40B4-BE49-F238E27FC236}">
                  <a16:creationId xmlns:a16="http://schemas.microsoft.com/office/drawing/2014/main" id="{9033A3A6-FE0F-49F3-A30D-FC0AE4C94A16}"/>
                </a:ext>
              </a:extLst>
            </p:cNvPr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904;p46">
              <a:extLst>
                <a:ext uri="{FF2B5EF4-FFF2-40B4-BE49-F238E27FC236}">
                  <a16:creationId xmlns:a16="http://schemas.microsoft.com/office/drawing/2014/main" id="{CD8A32C7-226D-45A5-A235-0B55B329E0AD}"/>
                </a:ext>
              </a:extLst>
            </p:cNvPr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905;p46">
              <a:extLst>
                <a:ext uri="{FF2B5EF4-FFF2-40B4-BE49-F238E27FC236}">
                  <a16:creationId xmlns:a16="http://schemas.microsoft.com/office/drawing/2014/main" id="{8188FA82-A096-4830-A40C-46AA37A5EB63}"/>
                </a:ext>
              </a:extLst>
            </p:cNvPr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906;p46">
              <a:extLst>
                <a:ext uri="{FF2B5EF4-FFF2-40B4-BE49-F238E27FC236}">
                  <a16:creationId xmlns:a16="http://schemas.microsoft.com/office/drawing/2014/main" id="{6414B998-B09B-4D8A-8F56-9D57E4787145}"/>
                </a:ext>
              </a:extLst>
            </p:cNvPr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3907;p46">
              <a:extLst>
                <a:ext uri="{FF2B5EF4-FFF2-40B4-BE49-F238E27FC236}">
                  <a16:creationId xmlns:a16="http://schemas.microsoft.com/office/drawing/2014/main" id="{C74E9BC6-A906-42CB-AD27-F1850BFC32B5}"/>
                </a:ext>
              </a:extLst>
            </p:cNvPr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3908;p46">
              <a:extLst>
                <a:ext uri="{FF2B5EF4-FFF2-40B4-BE49-F238E27FC236}">
                  <a16:creationId xmlns:a16="http://schemas.microsoft.com/office/drawing/2014/main" id="{3791DCB0-3133-4DF0-B0D3-ED5A70F993C8}"/>
                </a:ext>
              </a:extLst>
            </p:cNvPr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3909;p46">
              <a:extLst>
                <a:ext uri="{FF2B5EF4-FFF2-40B4-BE49-F238E27FC236}">
                  <a16:creationId xmlns:a16="http://schemas.microsoft.com/office/drawing/2014/main" id="{D56B6D04-86DF-4FF2-991B-7C8AAE38C12F}"/>
                </a:ext>
              </a:extLst>
            </p:cNvPr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3910;p46">
              <a:extLst>
                <a:ext uri="{FF2B5EF4-FFF2-40B4-BE49-F238E27FC236}">
                  <a16:creationId xmlns:a16="http://schemas.microsoft.com/office/drawing/2014/main" id="{46454E7B-7A17-4CDB-9AEE-6AE5AFA86505}"/>
                </a:ext>
              </a:extLst>
            </p:cNvPr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3911;p46">
              <a:extLst>
                <a:ext uri="{FF2B5EF4-FFF2-40B4-BE49-F238E27FC236}">
                  <a16:creationId xmlns:a16="http://schemas.microsoft.com/office/drawing/2014/main" id="{4BF672D4-E5F1-4B7C-BF87-B361C242CA2E}"/>
                </a:ext>
              </a:extLst>
            </p:cNvPr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3912;p46">
              <a:extLst>
                <a:ext uri="{FF2B5EF4-FFF2-40B4-BE49-F238E27FC236}">
                  <a16:creationId xmlns:a16="http://schemas.microsoft.com/office/drawing/2014/main" id="{8B691A64-033C-413C-879A-1989304736FE}"/>
                </a:ext>
              </a:extLst>
            </p:cNvPr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913;p46">
              <a:extLst>
                <a:ext uri="{FF2B5EF4-FFF2-40B4-BE49-F238E27FC236}">
                  <a16:creationId xmlns:a16="http://schemas.microsoft.com/office/drawing/2014/main" id="{D91AC9FE-A995-4A44-A8D6-8F4AB9A18DC2}"/>
                </a:ext>
              </a:extLst>
            </p:cNvPr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914;p46">
              <a:extLst>
                <a:ext uri="{FF2B5EF4-FFF2-40B4-BE49-F238E27FC236}">
                  <a16:creationId xmlns:a16="http://schemas.microsoft.com/office/drawing/2014/main" id="{B86EE517-FF0D-4A7C-A058-565DD2236A7D}"/>
                </a:ext>
              </a:extLst>
            </p:cNvPr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915;p46">
              <a:extLst>
                <a:ext uri="{FF2B5EF4-FFF2-40B4-BE49-F238E27FC236}">
                  <a16:creationId xmlns:a16="http://schemas.microsoft.com/office/drawing/2014/main" id="{3762F709-6709-4D47-8399-C007BA0A68AE}"/>
                </a:ext>
              </a:extLst>
            </p:cNvPr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916;p46">
              <a:extLst>
                <a:ext uri="{FF2B5EF4-FFF2-40B4-BE49-F238E27FC236}">
                  <a16:creationId xmlns:a16="http://schemas.microsoft.com/office/drawing/2014/main" id="{166E3D97-3D64-4C38-B561-5C722A3098F8}"/>
                </a:ext>
              </a:extLst>
            </p:cNvPr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917;p46">
              <a:extLst>
                <a:ext uri="{FF2B5EF4-FFF2-40B4-BE49-F238E27FC236}">
                  <a16:creationId xmlns:a16="http://schemas.microsoft.com/office/drawing/2014/main" id="{0E155EC8-C989-4627-A802-21AF476F7301}"/>
                </a:ext>
              </a:extLst>
            </p:cNvPr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918;p46">
              <a:extLst>
                <a:ext uri="{FF2B5EF4-FFF2-40B4-BE49-F238E27FC236}">
                  <a16:creationId xmlns:a16="http://schemas.microsoft.com/office/drawing/2014/main" id="{E0A2BB94-00B5-4BDC-AC61-59A1A7D3DA4C}"/>
                </a:ext>
              </a:extLst>
            </p:cNvPr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919;p46">
              <a:extLst>
                <a:ext uri="{FF2B5EF4-FFF2-40B4-BE49-F238E27FC236}">
                  <a16:creationId xmlns:a16="http://schemas.microsoft.com/office/drawing/2014/main" id="{7218BA07-3382-4498-AC68-B6F174C31ECB}"/>
                </a:ext>
              </a:extLst>
            </p:cNvPr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920;p46">
              <a:extLst>
                <a:ext uri="{FF2B5EF4-FFF2-40B4-BE49-F238E27FC236}">
                  <a16:creationId xmlns:a16="http://schemas.microsoft.com/office/drawing/2014/main" id="{6014CD78-ABDA-4087-87B7-4FD844D56FF0}"/>
                </a:ext>
              </a:extLst>
            </p:cNvPr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3921;p46">
              <a:extLst>
                <a:ext uri="{FF2B5EF4-FFF2-40B4-BE49-F238E27FC236}">
                  <a16:creationId xmlns:a16="http://schemas.microsoft.com/office/drawing/2014/main" id="{76D429E0-ACBC-4FDB-88A1-06F9193525BB}"/>
                </a:ext>
              </a:extLst>
            </p:cNvPr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3922;p46">
              <a:extLst>
                <a:ext uri="{FF2B5EF4-FFF2-40B4-BE49-F238E27FC236}">
                  <a16:creationId xmlns:a16="http://schemas.microsoft.com/office/drawing/2014/main" id="{31E09546-BADD-4E74-880C-444DEE825CED}"/>
                </a:ext>
              </a:extLst>
            </p:cNvPr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923;p46">
              <a:extLst>
                <a:ext uri="{FF2B5EF4-FFF2-40B4-BE49-F238E27FC236}">
                  <a16:creationId xmlns:a16="http://schemas.microsoft.com/office/drawing/2014/main" id="{EA9B14FA-B29F-489B-B6A7-6D14DD3981A7}"/>
                </a:ext>
              </a:extLst>
            </p:cNvPr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924;p46">
              <a:extLst>
                <a:ext uri="{FF2B5EF4-FFF2-40B4-BE49-F238E27FC236}">
                  <a16:creationId xmlns:a16="http://schemas.microsoft.com/office/drawing/2014/main" id="{8FEAB1EF-0F1D-49A0-8052-A9BB89641373}"/>
                </a:ext>
              </a:extLst>
            </p:cNvPr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3925;p46">
              <a:extLst>
                <a:ext uri="{FF2B5EF4-FFF2-40B4-BE49-F238E27FC236}">
                  <a16:creationId xmlns:a16="http://schemas.microsoft.com/office/drawing/2014/main" id="{E6524A42-4190-4FC9-A689-CA3743D3F006}"/>
                </a:ext>
              </a:extLst>
            </p:cNvPr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3926;p46">
              <a:extLst>
                <a:ext uri="{FF2B5EF4-FFF2-40B4-BE49-F238E27FC236}">
                  <a16:creationId xmlns:a16="http://schemas.microsoft.com/office/drawing/2014/main" id="{33F00428-D6D0-45AD-B1C2-650AF87F7F07}"/>
                </a:ext>
              </a:extLst>
            </p:cNvPr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3927;p46">
              <a:extLst>
                <a:ext uri="{FF2B5EF4-FFF2-40B4-BE49-F238E27FC236}">
                  <a16:creationId xmlns:a16="http://schemas.microsoft.com/office/drawing/2014/main" id="{AAAB114F-90BA-46DC-A0DA-BB6892015155}"/>
                </a:ext>
              </a:extLst>
            </p:cNvPr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3928;p46">
              <a:extLst>
                <a:ext uri="{FF2B5EF4-FFF2-40B4-BE49-F238E27FC236}">
                  <a16:creationId xmlns:a16="http://schemas.microsoft.com/office/drawing/2014/main" id="{B29C584F-F698-4991-BD8D-E90BE7405E00}"/>
                </a:ext>
              </a:extLst>
            </p:cNvPr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3929;p46">
              <a:extLst>
                <a:ext uri="{FF2B5EF4-FFF2-40B4-BE49-F238E27FC236}">
                  <a16:creationId xmlns:a16="http://schemas.microsoft.com/office/drawing/2014/main" id="{FBF9B2E4-F4F8-45FB-BBE2-44E38AF17D6B}"/>
                </a:ext>
              </a:extLst>
            </p:cNvPr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3930;p46">
              <a:extLst>
                <a:ext uri="{FF2B5EF4-FFF2-40B4-BE49-F238E27FC236}">
                  <a16:creationId xmlns:a16="http://schemas.microsoft.com/office/drawing/2014/main" id="{CA87061C-D964-474F-B66B-4B127772187F}"/>
                </a:ext>
              </a:extLst>
            </p:cNvPr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3931;p46">
              <a:extLst>
                <a:ext uri="{FF2B5EF4-FFF2-40B4-BE49-F238E27FC236}">
                  <a16:creationId xmlns:a16="http://schemas.microsoft.com/office/drawing/2014/main" id="{13F6336A-6075-437D-9FE3-9FE89EEAC9F8}"/>
                </a:ext>
              </a:extLst>
            </p:cNvPr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3932;p46">
              <a:extLst>
                <a:ext uri="{FF2B5EF4-FFF2-40B4-BE49-F238E27FC236}">
                  <a16:creationId xmlns:a16="http://schemas.microsoft.com/office/drawing/2014/main" id="{83802211-E42D-450F-8783-FCAACCBEE2C2}"/>
                </a:ext>
              </a:extLst>
            </p:cNvPr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3933;p46">
              <a:extLst>
                <a:ext uri="{FF2B5EF4-FFF2-40B4-BE49-F238E27FC236}">
                  <a16:creationId xmlns:a16="http://schemas.microsoft.com/office/drawing/2014/main" id="{B27E6A0F-8F77-43F8-83C1-6FADC2253635}"/>
                </a:ext>
              </a:extLst>
            </p:cNvPr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3934;p46">
              <a:extLst>
                <a:ext uri="{FF2B5EF4-FFF2-40B4-BE49-F238E27FC236}">
                  <a16:creationId xmlns:a16="http://schemas.microsoft.com/office/drawing/2014/main" id="{C72CCBA9-DB62-4707-896D-0068E6679EF4}"/>
                </a:ext>
              </a:extLst>
            </p:cNvPr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3935;p46">
              <a:extLst>
                <a:ext uri="{FF2B5EF4-FFF2-40B4-BE49-F238E27FC236}">
                  <a16:creationId xmlns:a16="http://schemas.microsoft.com/office/drawing/2014/main" id="{BA94F04C-FE11-4C71-B896-1764004BF398}"/>
                </a:ext>
              </a:extLst>
            </p:cNvPr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3936;p46">
              <a:extLst>
                <a:ext uri="{FF2B5EF4-FFF2-40B4-BE49-F238E27FC236}">
                  <a16:creationId xmlns:a16="http://schemas.microsoft.com/office/drawing/2014/main" id="{BC76EF7B-4745-46C9-90BC-067F85B867F0}"/>
                </a:ext>
              </a:extLst>
            </p:cNvPr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3937;p46">
              <a:extLst>
                <a:ext uri="{FF2B5EF4-FFF2-40B4-BE49-F238E27FC236}">
                  <a16:creationId xmlns:a16="http://schemas.microsoft.com/office/drawing/2014/main" id="{E5AD25A5-0918-451F-9B90-3B8B3B649F1B}"/>
                </a:ext>
              </a:extLst>
            </p:cNvPr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3938;p46">
              <a:extLst>
                <a:ext uri="{FF2B5EF4-FFF2-40B4-BE49-F238E27FC236}">
                  <a16:creationId xmlns:a16="http://schemas.microsoft.com/office/drawing/2014/main" id="{4C20E393-9273-49C8-8941-AA0E31BCCBE5}"/>
                </a:ext>
              </a:extLst>
            </p:cNvPr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3939;p46">
              <a:extLst>
                <a:ext uri="{FF2B5EF4-FFF2-40B4-BE49-F238E27FC236}">
                  <a16:creationId xmlns:a16="http://schemas.microsoft.com/office/drawing/2014/main" id="{421DBC8B-DF4C-469E-8444-9C626B4AD6B1}"/>
                </a:ext>
              </a:extLst>
            </p:cNvPr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3940;p46">
              <a:extLst>
                <a:ext uri="{FF2B5EF4-FFF2-40B4-BE49-F238E27FC236}">
                  <a16:creationId xmlns:a16="http://schemas.microsoft.com/office/drawing/2014/main" id="{02100932-9F1A-4318-AFE4-45F0DD8CF3DF}"/>
                </a:ext>
              </a:extLst>
            </p:cNvPr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3941;p46">
              <a:extLst>
                <a:ext uri="{FF2B5EF4-FFF2-40B4-BE49-F238E27FC236}">
                  <a16:creationId xmlns:a16="http://schemas.microsoft.com/office/drawing/2014/main" id="{2CED5F66-0C41-4A61-91C1-DA7978424BB6}"/>
                </a:ext>
              </a:extLst>
            </p:cNvPr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3942;p46">
              <a:extLst>
                <a:ext uri="{FF2B5EF4-FFF2-40B4-BE49-F238E27FC236}">
                  <a16:creationId xmlns:a16="http://schemas.microsoft.com/office/drawing/2014/main" id="{36E34702-1E51-47E9-B8E0-B25077043894}"/>
                </a:ext>
              </a:extLst>
            </p:cNvPr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3943;p46">
              <a:extLst>
                <a:ext uri="{FF2B5EF4-FFF2-40B4-BE49-F238E27FC236}">
                  <a16:creationId xmlns:a16="http://schemas.microsoft.com/office/drawing/2014/main" id="{377D79A7-8927-40A9-9818-E372144F4228}"/>
                </a:ext>
              </a:extLst>
            </p:cNvPr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944;p46">
              <a:extLst>
                <a:ext uri="{FF2B5EF4-FFF2-40B4-BE49-F238E27FC236}">
                  <a16:creationId xmlns:a16="http://schemas.microsoft.com/office/drawing/2014/main" id="{F7477724-0FEF-481D-8DD5-DF168761A572}"/>
                </a:ext>
              </a:extLst>
            </p:cNvPr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945;p46">
              <a:extLst>
                <a:ext uri="{FF2B5EF4-FFF2-40B4-BE49-F238E27FC236}">
                  <a16:creationId xmlns:a16="http://schemas.microsoft.com/office/drawing/2014/main" id="{C2EC40A8-E5C9-4BD3-8147-EB25EA4291D2}"/>
                </a:ext>
              </a:extLst>
            </p:cNvPr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946;p46">
              <a:extLst>
                <a:ext uri="{FF2B5EF4-FFF2-40B4-BE49-F238E27FC236}">
                  <a16:creationId xmlns:a16="http://schemas.microsoft.com/office/drawing/2014/main" id="{9A91E344-BECA-4F94-9FE3-6671DD4E9C87}"/>
                </a:ext>
              </a:extLst>
            </p:cNvPr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947;p46">
              <a:extLst>
                <a:ext uri="{FF2B5EF4-FFF2-40B4-BE49-F238E27FC236}">
                  <a16:creationId xmlns:a16="http://schemas.microsoft.com/office/drawing/2014/main" id="{080446C5-6F3D-44D0-A5E8-110E74C7407F}"/>
                </a:ext>
              </a:extLst>
            </p:cNvPr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948;p46">
              <a:extLst>
                <a:ext uri="{FF2B5EF4-FFF2-40B4-BE49-F238E27FC236}">
                  <a16:creationId xmlns:a16="http://schemas.microsoft.com/office/drawing/2014/main" id="{5E0B0C88-FA54-4ED1-8675-648C62F6397C}"/>
                </a:ext>
              </a:extLst>
            </p:cNvPr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77E0D945-6ACA-4191-87B2-923111B10DF9}"/>
              </a:ext>
            </a:extLst>
          </p:cNvPr>
          <p:cNvCxnSpPr>
            <a:cxnSpLocks/>
          </p:cNvCxnSpPr>
          <p:nvPr/>
        </p:nvCxnSpPr>
        <p:spPr>
          <a:xfrm>
            <a:off x="6350118" y="2022467"/>
            <a:ext cx="120868" cy="211297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رابط مستقيم 309">
            <a:extLst>
              <a:ext uri="{FF2B5EF4-FFF2-40B4-BE49-F238E27FC236}">
                <a16:creationId xmlns:a16="http://schemas.microsoft.com/office/drawing/2014/main" id="{369BD780-7CD2-4770-AE36-5DEF6D4F5370}"/>
              </a:ext>
            </a:extLst>
          </p:cNvPr>
          <p:cNvCxnSpPr>
            <a:cxnSpLocks/>
          </p:cNvCxnSpPr>
          <p:nvPr/>
        </p:nvCxnSpPr>
        <p:spPr>
          <a:xfrm>
            <a:off x="3930465" y="2219534"/>
            <a:ext cx="120868" cy="211297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0" name="Google Shape;3790;p46"/>
          <p:cNvGrpSpPr/>
          <p:nvPr/>
        </p:nvGrpSpPr>
        <p:grpSpPr>
          <a:xfrm flipH="1">
            <a:off x="7194929" y="3583135"/>
            <a:ext cx="1089216" cy="799395"/>
            <a:chOff x="8010650" y="253375"/>
            <a:chExt cx="718575" cy="527375"/>
          </a:xfrm>
        </p:grpSpPr>
        <p:sp>
          <p:nvSpPr>
            <p:cNvPr id="3791" name="Google Shape;3791;p46"/>
            <p:cNvSpPr/>
            <p:nvPr/>
          </p:nvSpPr>
          <p:spPr>
            <a:xfrm>
              <a:off x="8011175" y="283200"/>
              <a:ext cx="718050" cy="497550"/>
            </a:xfrm>
            <a:custGeom>
              <a:avLst/>
              <a:gdLst/>
              <a:ahLst/>
              <a:cxnLst/>
              <a:rect l="l" t="t" r="r" b="b"/>
              <a:pathLst>
                <a:path w="28722" h="19902" extrusionOk="0">
                  <a:moveTo>
                    <a:pt x="206" y="1"/>
                  </a:moveTo>
                  <a:cubicBezTo>
                    <a:pt x="201" y="1"/>
                    <a:pt x="196" y="3"/>
                    <a:pt x="190" y="3"/>
                  </a:cubicBezTo>
                  <a:cubicBezTo>
                    <a:pt x="176" y="4"/>
                    <a:pt x="164" y="5"/>
                    <a:pt x="152" y="9"/>
                  </a:cubicBezTo>
                  <a:cubicBezTo>
                    <a:pt x="141" y="12"/>
                    <a:pt x="132" y="14"/>
                    <a:pt x="121" y="18"/>
                  </a:cubicBezTo>
                  <a:cubicBezTo>
                    <a:pt x="105" y="25"/>
                    <a:pt x="92" y="34"/>
                    <a:pt x="79" y="44"/>
                  </a:cubicBezTo>
                  <a:cubicBezTo>
                    <a:pt x="74" y="47"/>
                    <a:pt x="69" y="50"/>
                    <a:pt x="63" y="54"/>
                  </a:cubicBezTo>
                  <a:cubicBezTo>
                    <a:pt x="48" y="69"/>
                    <a:pt x="36" y="86"/>
                    <a:pt x="25" y="104"/>
                  </a:cubicBezTo>
                  <a:cubicBezTo>
                    <a:pt x="23" y="107"/>
                    <a:pt x="21" y="108"/>
                    <a:pt x="20" y="112"/>
                  </a:cubicBezTo>
                  <a:cubicBezTo>
                    <a:pt x="20" y="113"/>
                    <a:pt x="18" y="114"/>
                    <a:pt x="17" y="114"/>
                  </a:cubicBezTo>
                  <a:cubicBezTo>
                    <a:pt x="6" y="136"/>
                    <a:pt x="1" y="159"/>
                    <a:pt x="0" y="183"/>
                  </a:cubicBezTo>
                  <a:lnTo>
                    <a:pt x="0" y="186"/>
                  </a:lnTo>
                  <a:cubicBezTo>
                    <a:pt x="0" y="191"/>
                    <a:pt x="1" y="194"/>
                    <a:pt x="1" y="200"/>
                  </a:cubicBezTo>
                  <a:cubicBezTo>
                    <a:pt x="1" y="218"/>
                    <a:pt x="4" y="237"/>
                    <a:pt x="10" y="255"/>
                  </a:cubicBezTo>
                  <a:cubicBezTo>
                    <a:pt x="12" y="265"/>
                    <a:pt x="16" y="272"/>
                    <a:pt x="20" y="280"/>
                  </a:cubicBezTo>
                  <a:cubicBezTo>
                    <a:pt x="26" y="293"/>
                    <a:pt x="33" y="307"/>
                    <a:pt x="41" y="317"/>
                  </a:cubicBezTo>
                  <a:cubicBezTo>
                    <a:pt x="48" y="325"/>
                    <a:pt x="54" y="332"/>
                    <a:pt x="62" y="339"/>
                  </a:cubicBezTo>
                  <a:cubicBezTo>
                    <a:pt x="68" y="345"/>
                    <a:pt x="71" y="351"/>
                    <a:pt x="78" y="356"/>
                  </a:cubicBezTo>
                  <a:cubicBezTo>
                    <a:pt x="139" y="403"/>
                    <a:pt x="6272" y="5197"/>
                    <a:pt x="9716" y="19749"/>
                  </a:cubicBezTo>
                  <a:cubicBezTo>
                    <a:pt x="9735" y="19828"/>
                    <a:pt x="9800" y="19887"/>
                    <a:pt x="9880" y="19899"/>
                  </a:cubicBezTo>
                  <a:cubicBezTo>
                    <a:pt x="9890" y="19900"/>
                    <a:pt x="9900" y="19901"/>
                    <a:pt x="9910" y="19901"/>
                  </a:cubicBezTo>
                  <a:cubicBezTo>
                    <a:pt x="9980" y="19901"/>
                    <a:pt x="10044" y="19865"/>
                    <a:pt x="10081" y="19805"/>
                  </a:cubicBezTo>
                  <a:cubicBezTo>
                    <a:pt x="10111" y="19752"/>
                    <a:pt x="12536" y="15715"/>
                    <a:pt x="15819" y="13459"/>
                  </a:cubicBezTo>
                  <a:lnTo>
                    <a:pt x="21203" y="19090"/>
                  </a:lnTo>
                  <a:cubicBezTo>
                    <a:pt x="21206" y="19095"/>
                    <a:pt x="21214" y="19096"/>
                    <a:pt x="21219" y="19100"/>
                  </a:cubicBezTo>
                  <a:cubicBezTo>
                    <a:pt x="21227" y="19108"/>
                    <a:pt x="21238" y="19115"/>
                    <a:pt x="21248" y="19122"/>
                  </a:cubicBezTo>
                  <a:cubicBezTo>
                    <a:pt x="21261" y="19128"/>
                    <a:pt x="21271" y="19134"/>
                    <a:pt x="21284" y="19138"/>
                  </a:cubicBezTo>
                  <a:cubicBezTo>
                    <a:pt x="21296" y="19143"/>
                    <a:pt x="21308" y="19144"/>
                    <a:pt x="21320" y="19145"/>
                  </a:cubicBezTo>
                  <a:cubicBezTo>
                    <a:pt x="21329" y="19147"/>
                    <a:pt x="21338" y="19150"/>
                    <a:pt x="21347" y="19150"/>
                  </a:cubicBezTo>
                  <a:cubicBezTo>
                    <a:pt x="21350" y="19150"/>
                    <a:pt x="21353" y="19149"/>
                    <a:pt x="21356" y="19149"/>
                  </a:cubicBezTo>
                  <a:cubicBezTo>
                    <a:pt x="21358" y="19149"/>
                    <a:pt x="21361" y="19150"/>
                    <a:pt x="21363" y="19150"/>
                  </a:cubicBezTo>
                  <a:cubicBezTo>
                    <a:pt x="21374" y="19149"/>
                    <a:pt x="21382" y="19145"/>
                    <a:pt x="21390" y="19143"/>
                  </a:cubicBezTo>
                  <a:cubicBezTo>
                    <a:pt x="21403" y="19139"/>
                    <a:pt x="21415" y="19138"/>
                    <a:pt x="21426" y="19133"/>
                  </a:cubicBezTo>
                  <a:cubicBezTo>
                    <a:pt x="21441" y="19127"/>
                    <a:pt x="21453" y="19117"/>
                    <a:pt x="21464" y="19108"/>
                  </a:cubicBezTo>
                  <a:cubicBezTo>
                    <a:pt x="21471" y="19103"/>
                    <a:pt x="21478" y="19102"/>
                    <a:pt x="21484" y="19095"/>
                  </a:cubicBezTo>
                  <a:cubicBezTo>
                    <a:pt x="21485" y="19094"/>
                    <a:pt x="21485" y="19092"/>
                    <a:pt x="21487" y="19092"/>
                  </a:cubicBezTo>
                  <a:cubicBezTo>
                    <a:pt x="21504" y="19075"/>
                    <a:pt x="21519" y="19054"/>
                    <a:pt x="21529" y="19032"/>
                  </a:cubicBezTo>
                  <a:cubicBezTo>
                    <a:pt x="21531" y="19026"/>
                    <a:pt x="21531" y="19018"/>
                    <a:pt x="21535" y="19011"/>
                  </a:cubicBezTo>
                  <a:cubicBezTo>
                    <a:pt x="21540" y="18995"/>
                    <a:pt x="21545" y="18979"/>
                    <a:pt x="21546" y="18963"/>
                  </a:cubicBezTo>
                  <a:lnTo>
                    <a:pt x="22011" y="10410"/>
                  </a:lnTo>
                  <a:cubicBezTo>
                    <a:pt x="22380" y="10021"/>
                    <a:pt x="25034" y="7350"/>
                    <a:pt x="28510" y="7287"/>
                  </a:cubicBezTo>
                  <a:cubicBezTo>
                    <a:pt x="28598" y="7286"/>
                    <a:pt x="28674" y="7227"/>
                    <a:pt x="28698" y="7141"/>
                  </a:cubicBezTo>
                  <a:cubicBezTo>
                    <a:pt x="28722" y="7058"/>
                    <a:pt x="28687" y="6966"/>
                    <a:pt x="28611" y="6920"/>
                  </a:cubicBezTo>
                  <a:cubicBezTo>
                    <a:pt x="28509" y="6860"/>
                    <a:pt x="18414" y="738"/>
                    <a:pt x="20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46"/>
            <p:cNvSpPr/>
            <p:nvPr/>
          </p:nvSpPr>
          <p:spPr>
            <a:xfrm>
              <a:off x="8048450" y="264400"/>
              <a:ext cx="506650" cy="446400"/>
            </a:xfrm>
            <a:custGeom>
              <a:avLst/>
              <a:gdLst/>
              <a:ahLst/>
              <a:cxnLst/>
              <a:rect l="l" t="t" r="r" b="b"/>
              <a:pathLst>
                <a:path w="20266" h="17856" extrusionOk="0">
                  <a:moveTo>
                    <a:pt x="19333" y="11637"/>
                  </a:moveTo>
                  <a:lnTo>
                    <a:pt x="19340" y="11647"/>
                  </a:lnTo>
                  <a:lnTo>
                    <a:pt x="19404" y="12189"/>
                  </a:lnTo>
                  <a:lnTo>
                    <a:pt x="19333" y="11637"/>
                  </a:lnTo>
                  <a:close/>
                  <a:moveTo>
                    <a:pt x="43" y="1"/>
                  </a:moveTo>
                  <a:cubicBezTo>
                    <a:pt x="25" y="1"/>
                    <a:pt x="9" y="14"/>
                    <a:pt x="6" y="29"/>
                  </a:cubicBezTo>
                  <a:cubicBezTo>
                    <a:pt x="1" y="49"/>
                    <a:pt x="14" y="71"/>
                    <a:pt x="32" y="78"/>
                  </a:cubicBezTo>
                  <a:cubicBezTo>
                    <a:pt x="2868" y="996"/>
                    <a:pt x="10215" y="3940"/>
                    <a:pt x="17252" y="11450"/>
                  </a:cubicBezTo>
                  <a:cubicBezTo>
                    <a:pt x="17276" y="11494"/>
                    <a:pt x="17835" y="12511"/>
                    <a:pt x="18466" y="14023"/>
                  </a:cubicBezTo>
                  <a:cubicBezTo>
                    <a:pt x="18472" y="14039"/>
                    <a:pt x="18488" y="14049"/>
                    <a:pt x="18505" y="14049"/>
                  </a:cubicBezTo>
                  <a:lnTo>
                    <a:pt x="18513" y="14049"/>
                  </a:lnTo>
                  <a:cubicBezTo>
                    <a:pt x="18533" y="14043"/>
                    <a:pt x="18546" y="14024"/>
                    <a:pt x="18544" y="14005"/>
                  </a:cubicBezTo>
                  <a:cubicBezTo>
                    <a:pt x="18491" y="13387"/>
                    <a:pt x="18413" y="12765"/>
                    <a:pt x="18337" y="12158"/>
                  </a:cubicBezTo>
                  <a:lnTo>
                    <a:pt x="18337" y="12158"/>
                  </a:lnTo>
                  <a:cubicBezTo>
                    <a:pt x="18448" y="12853"/>
                    <a:pt x="18531" y="13579"/>
                    <a:pt x="18591" y="14325"/>
                  </a:cubicBezTo>
                  <a:cubicBezTo>
                    <a:pt x="18808" y="14864"/>
                    <a:pt x="19012" y="15407"/>
                    <a:pt x="19192" y="15939"/>
                  </a:cubicBezTo>
                  <a:cubicBezTo>
                    <a:pt x="19198" y="15956"/>
                    <a:pt x="19211" y="15966"/>
                    <a:pt x="19226" y="15966"/>
                  </a:cubicBezTo>
                  <a:cubicBezTo>
                    <a:pt x="19228" y="15966"/>
                    <a:pt x="19229" y="15966"/>
                    <a:pt x="19231" y="15965"/>
                  </a:cubicBezTo>
                  <a:lnTo>
                    <a:pt x="19238" y="15965"/>
                  </a:lnTo>
                  <a:cubicBezTo>
                    <a:pt x="19257" y="15963"/>
                    <a:pt x="19271" y="15944"/>
                    <a:pt x="19271" y="15924"/>
                  </a:cubicBezTo>
                  <a:lnTo>
                    <a:pt x="19161" y="12930"/>
                  </a:lnTo>
                  <a:lnTo>
                    <a:pt x="19181" y="12929"/>
                  </a:lnTo>
                  <a:lnTo>
                    <a:pt x="19305" y="16279"/>
                  </a:lnTo>
                  <a:cubicBezTo>
                    <a:pt x="19477" y="16805"/>
                    <a:pt x="19629" y="17326"/>
                    <a:pt x="19756" y="17827"/>
                  </a:cubicBezTo>
                  <a:cubicBezTo>
                    <a:pt x="19762" y="17845"/>
                    <a:pt x="19780" y="17856"/>
                    <a:pt x="19797" y="17856"/>
                  </a:cubicBezTo>
                  <a:lnTo>
                    <a:pt x="19799" y="17856"/>
                  </a:lnTo>
                  <a:cubicBezTo>
                    <a:pt x="19819" y="17855"/>
                    <a:pt x="19835" y="17839"/>
                    <a:pt x="19836" y="17819"/>
                  </a:cubicBezTo>
                  <a:lnTo>
                    <a:pt x="20266" y="9932"/>
                  </a:lnTo>
                  <a:cubicBezTo>
                    <a:pt x="20261" y="9920"/>
                    <a:pt x="20260" y="9910"/>
                    <a:pt x="20251" y="9903"/>
                  </a:cubicBezTo>
                  <a:cubicBezTo>
                    <a:pt x="13287" y="2768"/>
                    <a:pt x="3805" y="601"/>
                    <a:pt x="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93" name="Google Shape;3793;p46"/>
            <p:cNvGrpSpPr/>
            <p:nvPr/>
          </p:nvGrpSpPr>
          <p:grpSpPr>
            <a:xfrm>
              <a:off x="8171600" y="396975"/>
              <a:ext cx="448800" cy="285600"/>
              <a:chOff x="8171600" y="396975"/>
              <a:chExt cx="448800" cy="285600"/>
            </a:xfrm>
          </p:grpSpPr>
          <p:sp>
            <p:nvSpPr>
              <p:cNvPr id="3794" name="Google Shape;3794;p46"/>
              <p:cNvSpPr/>
              <p:nvPr/>
            </p:nvSpPr>
            <p:spPr>
              <a:xfrm>
                <a:off x="8171600" y="408750"/>
                <a:ext cx="82125" cy="170275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6811" extrusionOk="0">
                    <a:moveTo>
                      <a:pt x="114" y="1"/>
                    </a:moveTo>
                    <a:cubicBezTo>
                      <a:pt x="96" y="1"/>
                      <a:pt x="77" y="6"/>
                      <a:pt x="61" y="17"/>
                    </a:cubicBezTo>
                    <a:cubicBezTo>
                      <a:pt x="14" y="48"/>
                      <a:pt x="1" y="108"/>
                      <a:pt x="31" y="154"/>
                    </a:cubicBezTo>
                    <a:cubicBezTo>
                      <a:pt x="1369" y="2189"/>
                      <a:pt x="2394" y="4402"/>
                      <a:pt x="3079" y="6739"/>
                    </a:cubicBezTo>
                    <a:cubicBezTo>
                      <a:pt x="3092" y="6783"/>
                      <a:pt x="3131" y="6810"/>
                      <a:pt x="3174" y="6810"/>
                    </a:cubicBezTo>
                    <a:cubicBezTo>
                      <a:pt x="3184" y="6810"/>
                      <a:pt x="3193" y="6809"/>
                      <a:pt x="3204" y="6807"/>
                    </a:cubicBezTo>
                    <a:cubicBezTo>
                      <a:pt x="3256" y="6792"/>
                      <a:pt x="3285" y="6737"/>
                      <a:pt x="3271" y="6684"/>
                    </a:cubicBezTo>
                    <a:cubicBezTo>
                      <a:pt x="2579" y="4328"/>
                      <a:pt x="1547" y="2096"/>
                      <a:pt x="199" y="47"/>
                    </a:cubicBezTo>
                    <a:cubicBezTo>
                      <a:pt x="179" y="17"/>
                      <a:pt x="147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5" name="Google Shape;3795;p46"/>
              <p:cNvSpPr/>
              <p:nvPr/>
            </p:nvSpPr>
            <p:spPr>
              <a:xfrm>
                <a:off x="8232325" y="467500"/>
                <a:ext cx="28900" cy="5285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2114" extrusionOk="0">
                    <a:moveTo>
                      <a:pt x="115" y="1"/>
                    </a:moveTo>
                    <a:cubicBezTo>
                      <a:pt x="96" y="1"/>
                      <a:pt x="76" y="6"/>
                      <a:pt x="59" y="18"/>
                    </a:cubicBezTo>
                    <a:cubicBezTo>
                      <a:pt x="13" y="47"/>
                      <a:pt x="1" y="109"/>
                      <a:pt x="32" y="155"/>
                    </a:cubicBezTo>
                    <a:cubicBezTo>
                      <a:pt x="420" y="741"/>
                      <a:pt x="729" y="1376"/>
                      <a:pt x="949" y="2045"/>
                    </a:cubicBezTo>
                    <a:cubicBezTo>
                      <a:pt x="964" y="2087"/>
                      <a:pt x="1002" y="2113"/>
                      <a:pt x="1044" y="2113"/>
                    </a:cubicBezTo>
                    <a:cubicBezTo>
                      <a:pt x="1055" y="2113"/>
                      <a:pt x="1065" y="2112"/>
                      <a:pt x="1076" y="2108"/>
                    </a:cubicBezTo>
                    <a:cubicBezTo>
                      <a:pt x="1127" y="2091"/>
                      <a:pt x="1156" y="2035"/>
                      <a:pt x="1139" y="1983"/>
                    </a:cubicBezTo>
                    <a:cubicBezTo>
                      <a:pt x="914" y="1297"/>
                      <a:pt x="597" y="646"/>
                      <a:pt x="197" y="45"/>
                    </a:cubicBezTo>
                    <a:cubicBezTo>
                      <a:pt x="178" y="16"/>
                      <a:pt x="147" y="1"/>
                      <a:pt x="1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6" name="Google Shape;3796;p46"/>
              <p:cNvSpPr/>
              <p:nvPr/>
            </p:nvSpPr>
            <p:spPr>
              <a:xfrm>
                <a:off x="8449375" y="396975"/>
                <a:ext cx="95475" cy="66575"/>
              </a:xfrm>
              <a:custGeom>
                <a:avLst/>
                <a:gdLst/>
                <a:ahLst/>
                <a:cxnLst/>
                <a:rect l="l" t="t" r="r" b="b"/>
                <a:pathLst>
                  <a:path w="3819" h="2663" extrusionOk="0">
                    <a:moveTo>
                      <a:pt x="114" y="1"/>
                    </a:moveTo>
                    <a:cubicBezTo>
                      <a:pt x="77" y="1"/>
                      <a:pt x="42" y="22"/>
                      <a:pt x="25" y="58"/>
                    </a:cubicBezTo>
                    <a:cubicBezTo>
                      <a:pt x="1" y="107"/>
                      <a:pt x="22" y="166"/>
                      <a:pt x="72" y="189"/>
                    </a:cubicBezTo>
                    <a:cubicBezTo>
                      <a:pt x="1389" y="807"/>
                      <a:pt x="2590" y="1629"/>
                      <a:pt x="3640" y="2635"/>
                    </a:cubicBezTo>
                    <a:cubicBezTo>
                      <a:pt x="3660" y="2654"/>
                      <a:pt x="3683" y="2663"/>
                      <a:pt x="3709" y="2663"/>
                    </a:cubicBezTo>
                    <a:cubicBezTo>
                      <a:pt x="3735" y="2663"/>
                      <a:pt x="3761" y="2652"/>
                      <a:pt x="3779" y="2633"/>
                    </a:cubicBezTo>
                    <a:cubicBezTo>
                      <a:pt x="3818" y="2593"/>
                      <a:pt x="3816" y="2530"/>
                      <a:pt x="3777" y="2492"/>
                    </a:cubicBezTo>
                    <a:cubicBezTo>
                      <a:pt x="2711" y="1471"/>
                      <a:pt x="1493" y="636"/>
                      <a:pt x="156" y="10"/>
                    </a:cubicBezTo>
                    <a:cubicBezTo>
                      <a:pt x="142" y="4"/>
                      <a:pt x="128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7" name="Google Shape;3797;p46"/>
              <p:cNvSpPr/>
              <p:nvPr/>
            </p:nvSpPr>
            <p:spPr>
              <a:xfrm>
                <a:off x="8533150" y="418925"/>
                <a:ext cx="25350" cy="2265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06" extrusionOk="0">
                    <a:moveTo>
                      <a:pt x="113" y="1"/>
                    </a:moveTo>
                    <a:cubicBezTo>
                      <a:pt x="85" y="1"/>
                      <a:pt x="58" y="12"/>
                      <a:pt x="38" y="34"/>
                    </a:cubicBezTo>
                    <a:cubicBezTo>
                      <a:pt x="1" y="74"/>
                      <a:pt x="5" y="136"/>
                      <a:pt x="46" y="173"/>
                    </a:cubicBezTo>
                    <a:lnTo>
                      <a:pt x="836" y="882"/>
                    </a:lnTo>
                    <a:cubicBezTo>
                      <a:pt x="853" y="899"/>
                      <a:pt x="878" y="906"/>
                      <a:pt x="901" y="906"/>
                    </a:cubicBezTo>
                    <a:cubicBezTo>
                      <a:pt x="929" y="906"/>
                      <a:pt x="956" y="894"/>
                      <a:pt x="977" y="872"/>
                    </a:cubicBezTo>
                    <a:cubicBezTo>
                      <a:pt x="1013" y="832"/>
                      <a:pt x="1009" y="769"/>
                      <a:pt x="968" y="732"/>
                    </a:cubicBezTo>
                    <a:lnTo>
                      <a:pt x="179" y="26"/>
                    </a:lnTo>
                    <a:cubicBezTo>
                      <a:pt x="160" y="9"/>
                      <a:pt x="136" y="1"/>
                      <a:pt x="1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8" name="Google Shape;3798;p46"/>
              <p:cNvSpPr/>
              <p:nvPr/>
            </p:nvSpPr>
            <p:spPr>
              <a:xfrm>
                <a:off x="8570625" y="420825"/>
                <a:ext cx="1952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1" h="596" extrusionOk="0">
                    <a:moveTo>
                      <a:pt x="113" y="0"/>
                    </a:moveTo>
                    <a:cubicBezTo>
                      <a:pt x="82" y="0"/>
                      <a:pt x="52" y="15"/>
                      <a:pt x="32" y="43"/>
                    </a:cubicBezTo>
                    <a:cubicBezTo>
                      <a:pt x="1" y="87"/>
                      <a:pt x="11" y="149"/>
                      <a:pt x="57" y="180"/>
                    </a:cubicBezTo>
                    <a:lnTo>
                      <a:pt x="612" y="576"/>
                    </a:lnTo>
                    <a:cubicBezTo>
                      <a:pt x="631" y="588"/>
                      <a:pt x="651" y="595"/>
                      <a:pt x="670" y="595"/>
                    </a:cubicBezTo>
                    <a:cubicBezTo>
                      <a:pt x="702" y="595"/>
                      <a:pt x="732" y="580"/>
                      <a:pt x="749" y="553"/>
                    </a:cubicBezTo>
                    <a:cubicBezTo>
                      <a:pt x="781" y="508"/>
                      <a:pt x="770" y="446"/>
                      <a:pt x="726" y="414"/>
                    </a:cubicBezTo>
                    <a:lnTo>
                      <a:pt x="170" y="18"/>
                    </a:lnTo>
                    <a:cubicBezTo>
                      <a:pt x="153" y="6"/>
                      <a:pt x="133" y="0"/>
                      <a:pt x="1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9" name="Google Shape;3799;p46"/>
              <p:cNvSpPr/>
              <p:nvPr/>
            </p:nvSpPr>
            <p:spPr>
              <a:xfrm>
                <a:off x="8604950" y="420450"/>
                <a:ext cx="15450" cy="942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377" extrusionOk="0">
                    <a:moveTo>
                      <a:pt x="114" y="1"/>
                    </a:moveTo>
                    <a:cubicBezTo>
                      <a:pt x="76" y="1"/>
                      <a:pt x="40" y="22"/>
                      <a:pt x="23" y="59"/>
                    </a:cubicBezTo>
                    <a:cubicBezTo>
                      <a:pt x="0" y="108"/>
                      <a:pt x="22" y="168"/>
                      <a:pt x="73" y="190"/>
                    </a:cubicBezTo>
                    <a:lnTo>
                      <a:pt x="462" y="368"/>
                    </a:lnTo>
                    <a:cubicBezTo>
                      <a:pt x="475" y="374"/>
                      <a:pt x="489" y="376"/>
                      <a:pt x="502" y="376"/>
                    </a:cubicBezTo>
                    <a:cubicBezTo>
                      <a:pt x="541" y="376"/>
                      <a:pt x="576" y="355"/>
                      <a:pt x="594" y="319"/>
                    </a:cubicBezTo>
                    <a:cubicBezTo>
                      <a:pt x="617" y="269"/>
                      <a:pt x="595" y="210"/>
                      <a:pt x="544" y="187"/>
                    </a:cubicBezTo>
                    <a:lnTo>
                      <a:pt x="155" y="10"/>
                    </a:lnTo>
                    <a:cubicBezTo>
                      <a:pt x="142" y="4"/>
                      <a:pt x="128" y="1"/>
                      <a:pt x="1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0" name="Google Shape;3800;p46"/>
              <p:cNvSpPr/>
              <p:nvPr/>
            </p:nvSpPr>
            <p:spPr>
              <a:xfrm>
                <a:off x="8365100" y="474975"/>
                <a:ext cx="63225" cy="59700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388" extrusionOk="0">
                    <a:moveTo>
                      <a:pt x="111" y="0"/>
                    </a:moveTo>
                    <a:cubicBezTo>
                      <a:pt x="85" y="0"/>
                      <a:pt x="58" y="11"/>
                      <a:pt x="38" y="31"/>
                    </a:cubicBezTo>
                    <a:cubicBezTo>
                      <a:pt x="0" y="72"/>
                      <a:pt x="2" y="134"/>
                      <a:pt x="42" y="172"/>
                    </a:cubicBezTo>
                    <a:lnTo>
                      <a:pt x="2350" y="2361"/>
                    </a:lnTo>
                    <a:cubicBezTo>
                      <a:pt x="2370" y="2378"/>
                      <a:pt x="2394" y="2388"/>
                      <a:pt x="2418" y="2388"/>
                    </a:cubicBezTo>
                    <a:cubicBezTo>
                      <a:pt x="2444" y="2388"/>
                      <a:pt x="2469" y="2377"/>
                      <a:pt x="2491" y="2355"/>
                    </a:cubicBezTo>
                    <a:cubicBezTo>
                      <a:pt x="2528" y="2315"/>
                      <a:pt x="2526" y="2253"/>
                      <a:pt x="2486" y="2215"/>
                    </a:cubicBezTo>
                    <a:lnTo>
                      <a:pt x="179" y="27"/>
                    </a:lnTo>
                    <a:cubicBezTo>
                      <a:pt x="160" y="9"/>
                      <a:pt x="136" y="0"/>
                      <a:pt x="1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1" name="Google Shape;3801;p46"/>
              <p:cNvSpPr/>
              <p:nvPr/>
            </p:nvSpPr>
            <p:spPr>
              <a:xfrm>
                <a:off x="8382200" y="531825"/>
                <a:ext cx="146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505" extrusionOk="0">
                    <a:moveTo>
                      <a:pt x="111" y="0"/>
                    </a:moveTo>
                    <a:cubicBezTo>
                      <a:pt x="83" y="0"/>
                      <a:pt x="55" y="12"/>
                      <a:pt x="36" y="35"/>
                    </a:cubicBezTo>
                    <a:cubicBezTo>
                      <a:pt x="0" y="76"/>
                      <a:pt x="6" y="139"/>
                      <a:pt x="48" y="174"/>
                    </a:cubicBezTo>
                    <a:lnTo>
                      <a:pt x="410" y="481"/>
                    </a:lnTo>
                    <a:cubicBezTo>
                      <a:pt x="428" y="497"/>
                      <a:pt x="452" y="504"/>
                      <a:pt x="474" y="504"/>
                    </a:cubicBezTo>
                    <a:cubicBezTo>
                      <a:pt x="501" y="504"/>
                      <a:pt x="531" y="493"/>
                      <a:pt x="549" y="469"/>
                    </a:cubicBezTo>
                    <a:cubicBezTo>
                      <a:pt x="585" y="429"/>
                      <a:pt x="579" y="365"/>
                      <a:pt x="537" y="330"/>
                    </a:cubicBezTo>
                    <a:lnTo>
                      <a:pt x="175" y="23"/>
                    </a:lnTo>
                    <a:cubicBezTo>
                      <a:pt x="156" y="8"/>
                      <a:pt x="133" y="0"/>
                      <a:pt x="1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2" name="Google Shape;3802;p46"/>
              <p:cNvSpPr/>
              <p:nvPr/>
            </p:nvSpPr>
            <p:spPr>
              <a:xfrm>
                <a:off x="8351850" y="555250"/>
                <a:ext cx="12050" cy="112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50" extrusionOk="0">
                    <a:moveTo>
                      <a:pt x="112" y="0"/>
                    </a:moveTo>
                    <a:cubicBezTo>
                      <a:pt x="86" y="0"/>
                      <a:pt x="60" y="11"/>
                      <a:pt x="40" y="31"/>
                    </a:cubicBezTo>
                    <a:cubicBezTo>
                      <a:pt x="1" y="71"/>
                      <a:pt x="3" y="134"/>
                      <a:pt x="42" y="172"/>
                    </a:cubicBezTo>
                    <a:lnTo>
                      <a:pt x="303" y="421"/>
                    </a:lnTo>
                    <a:cubicBezTo>
                      <a:pt x="322" y="440"/>
                      <a:pt x="346" y="449"/>
                      <a:pt x="371" y="449"/>
                    </a:cubicBezTo>
                    <a:cubicBezTo>
                      <a:pt x="398" y="449"/>
                      <a:pt x="424" y="439"/>
                      <a:pt x="443" y="419"/>
                    </a:cubicBezTo>
                    <a:cubicBezTo>
                      <a:pt x="482" y="379"/>
                      <a:pt x="480" y="316"/>
                      <a:pt x="441" y="278"/>
                    </a:cubicBezTo>
                    <a:lnTo>
                      <a:pt x="180" y="28"/>
                    </a:lnTo>
                    <a:cubicBezTo>
                      <a:pt x="161" y="9"/>
                      <a:pt x="136" y="0"/>
                      <a:pt x="1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3" name="Google Shape;3803;p46"/>
              <p:cNvSpPr/>
              <p:nvPr/>
            </p:nvSpPr>
            <p:spPr>
              <a:xfrm>
                <a:off x="8504000" y="565950"/>
                <a:ext cx="12000" cy="65350"/>
              </a:xfrm>
              <a:custGeom>
                <a:avLst/>
                <a:gdLst/>
                <a:ahLst/>
                <a:cxnLst/>
                <a:rect l="l" t="t" r="r" b="b"/>
                <a:pathLst>
                  <a:path w="480" h="2614" extrusionOk="0">
                    <a:moveTo>
                      <a:pt x="108" y="0"/>
                    </a:moveTo>
                    <a:cubicBezTo>
                      <a:pt x="102" y="0"/>
                      <a:pt x="97" y="1"/>
                      <a:pt x="91" y="1"/>
                    </a:cubicBezTo>
                    <a:cubicBezTo>
                      <a:pt x="38" y="9"/>
                      <a:pt x="1" y="60"/>
                      <a:pt x="8" y="114"/>
                    </a:cubicBezTo>
                    <a:cubicBezTo>
                      <a:pt x="132" y="908"/>
                      <a:pt x="223" y="1718"/>
                      <a:pt x="276" y="2522"/>
                    </a:cubicBezTo>
                    <a:cubicBezTo>
                      <a:pt x="281" y="2575"/>
                      <a:pt x="324" y="2614"/>
                      <a:pt x="375" y="2614"/>
                    </a:cubicBezTo>
                    <a:lnTo>
                      <a:pt x="383" y="2614"/>
                    </a:lnTo>
                    <a:cubicBezTo>
                      <a:pt x="437" y="2611"/>
                      <a:pt x="480" y="2564"/>
                      <a:pt x="475" y="2509"/>
                    </a:cubicBezTo>
                    <a:cubicBezTo>
                      <a:pt x="420" y="1698"/>
                      <a:pt x="329" y="882"/>
                      <a:pt x="204" y="85"/>
                    </a:cubicBezTo>
                    <a:cubicBezTo>
                      <a:pt x="197" y="35"/>
                      <a:pt x="158" y="0"/>
                      <a:pt x="1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4" name="Google Shape;3804;p46"/>
              <p:cNvSpPr/>
              <p:nvPr/>
            </p:nvSpPr>
            <p:spPr>
              <a:xfrm>
                <a:off x="8525125" y="585150"/>
                <a:ext cx="8475" cy="97425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897" extrusionOk="0">
                    <a:moveTo>
                      <a:pt x="103" y="1"/>
                    </a:moveTo>
                    <a:cubicBezTo>
                      <a:pt x="101" y="1"/>
                      <a:pt x="100" y="1"/>
                      <a:pt x="99" y="1"/>
                    </a:cubicBezTo>
                    <a:cubicBezTo>
                      <a:pt x="43" y="2"/>
                      <a:pt x="1" y="48"/>
                      <a:pt x="3" y="103"/>
                    </a:cubicBezTo>
                    <a:lnTo>
                      <a:pt x="139" y="3801"/>
                    </a:lnTo>
                    <a:cubicBezTo>
                      <a:pt x="141" y="3854"/>
                      <a:pt x="185" y="3896"/>
                      <a:pt x="238" y="3896"/>
                    </a:cubicBezTo>
                    <a:lnTo>
                      <a:pt x="242" y="3896"/>
                    </a:lnTo>
                    <a:cubicBezTo>
                      <a:pt x="297" y="3895"/>
                      <a:pt x="339" y="3849"/>
                      <a:pt x="338" y="3793"/>
                    </a:cubicBezTo>
                    <a:lnTo>
                      <a:pt x="201" y="97"/>
                    </a:lnTo>
                    <a:cubicBezTo>
                      <a:pt x="200" y="42"/>
                      <a:pt x="157" y="1"/>
                      <a:pt x="1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5" name="Google Shape;3805;p46"/>
              <p:cNvSpPr/>
              <p:nvPr/>
            </p:nvSpPr>
            <p:spPr>
              <a:xfrm>
                <a:off x="8529050" y="553100"/>
                <a:ext cx="7400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739" extrusionOk="0">
                    <a:moveTo>
                      <a:pt x="106" y="1"/>
                    </a:moveTo>
                    <a:cubicBezTo>
                      <a:pt x="101" y="1"/>
                      <a:pt x="96" y="1"/>
                      <a:pt x="91" y="2"/>
                    </a:cubicBezTo>
                    <a:cubicBezTo>
                      <a:pt x="38" y="10"/>
                      <a:pt x="1" y="62"/>
                      <a:pt x="9" y="115"/>
                    </a:cubicBezTo>
                    <a:lnTo>
                      <a:pt x="91" y="654"/>
                    </a:lnTo>
                    <a:cubicBezTo>
                      <a:pt x="100" y="704"/>
                      <a:pt x="142" y="739"/>
                      <a:pt x="190" y="739"/>
                    </a:cubicBezTo>
                    <a:cubicBezTo>
                      <a:pt x="195" y="739"/>
                      <a:pt x="201" y="739"/>
                      <a:pt x="205" y="738"/>
                    </a:cubicBezTo>
                    <a:cubicBezTo>
                      <a:pt x="259" y="730"/>
                      <a:pt x="295" y="679"/>
                      <a:pt x="288" y="625"/>
                    </a:cubicBezTo>
                    <a:lnTo>
                      <a:pt x="205" y="85"/>
                    </a:lnTo>
                    <a:cubicBezTo>
                      <a:pt x="197" y="36"/>
                      <a:pt x="152" y="1"/>
                      <a:pt x="1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06" name="Google Shape;3806;p46"/>
            <p:cNvSpPr/>
            <p:nvPr/>
          </p:nvSpPr>
          <p:spPr>
            <a:xfrm>
              <a:off x="8024850" y="262450"/>
              <a:ext cx="449775" cy="478150"/>
            </a:xfrm>
            <a:custGeom>
              <a:avLst/>
              <a:gdLst/>
              <a:ahLst/>
              <a:cxnLst/>
              <a:rect l="l" t="t" r="r" b="b"/>
              <a:pathLst>
                <a:path w="17991" h="19126" extrusionOk="0">
                  <a:moveTo>
                    <a:pt x="8413" y="8291"/>
                  </a:moveTo>
                  <a:lnTo>
                    <a:pt x="8423" y="8295"/>
                  </a:lnTo>
                  <a:cubicBezTo>
                    <a:pt x="8817" y="8890"/>
                    <a:pt x="9130" y="9535"/>
                    <a:pt x="9355" y="10212"/>
                  </a:cubicBezTo>
                  <a:lnTo>
                    <a:pt x="9334" y="10219"/>
                  </a:lnTo>
                  <a:cubicBezTo>
                    <a:pt x="9112" y="9544"/>
                    <a:pt x="8799" y="8900"/>
                    <a:pt x="8409" y="8294"/>
                  </a:cubicBezTo>
                  <a:cubicBezTo>
                    <a:pt x="8411" y="8291"/>
                    <a:pt x="8411" y="8291"/>
                    <a:pt x="8413" y="8291"/>
                  </a:cubicBezTo>
                  <a:close/>
                  <a:moveTo>
                    <a:pt x="13721" y="8590"/>
                  </a:moveTo>
                  <a:lnTo>
                    <a:pt x="13727" y="8591"/>
                  </a:lnTo>
                  <a:lnTo>
                    <a:pt x="16035" y="10780"/>
                  </a:lnTo>
                  <a:lnTo>
                    <a:pt x="16022" y="10795"/>
                  </a:lnTo>
                  <a:lnTo>
                    <a:pt x="13712" y="8593"/>
                  </a:lnTo>
                  <a:cubicBezTo>
                    <a:pt x="13716" y="8590"/>
                    <a:pt x="13720" y="8590"/>
                    <a:pt x="13721" y="8590"/>
                  </a:cubicBezTo>
                  <a:close/>
                  <a:moveTo>
                    <a:pt x="14407" y="10864"/>
                  </a:moveTo>
                  <a:lnTo>
                    <a:pt x="14414" y="10865"/>
                  </a:lnTo>
                  <a:lnTo>
                    <a:pt x="14763" y="11189"/>
                  </a:lnTo>
                  <a:lnTo>
                    <a:pt x="14400" y="10868"/>
                  </a:lnTo>
                  <a:cubicBezTo>
                    <a:pt x="14401" y="10864"/>
                    <a:pt x="14405" y="10864"/>
                    <a:pt x="14407" y="10864"/>
                  </a:cubicBezTo>
                  <a:close/>
                  <a:moveTo>
                    <a:pt x="13190" y="11801"/>
                  </a:moveTo>
                  <a:lnTo>
                    <a:pt x="13199" y="11804"/>
                  </a:lnTo>
                  <a:lnTo>
                    <a:pt x="13444" y="12068"/>
                  </a:lnTo>
                  <a:lnTo>
                    <a:pt x="13184" y="11805"/>
                  </a:lnTo>
                  <a:cubicBezTo>
                    <a:pt x="13185" y="11801"/>
                    <a:pt x="13187" y="11801"/>
                    <a:pt x="13190" y="11801"/>
                  </a:cubicBezTo>
                  <a:close/>
                  <a:moveTo>
                    <a:pt x="5984" y="5943"/>
                  </a:moveTo>
                  <a:lnTo>
                    <a:pt x="5992" y="5947"/>
                  </a:lnTo>
                  <a:cubicBezTo>
                    <a:pt x="7337" y="7990"/>
                    <a:pt x="8365" y="10214"/>
                    <a:pt x="9054" y="12561"/>
                  </a:cubicBezTo>
                  <a:lnTo>
                    <a:pt x="9034" y="12568"/>
                  </a:lnTo>
                  <a:cubicBezTo>
                    <a:pt x="8347" y="10223"/>
                    <a:pt x="7317" y="7999"/>
                    <a:pt x="5978" y="5943"/>
                  </a:cubicBezTo>
                  <a:close/>
                  <a:moveTo>
                    <a:pt x="38" y="0"/>
                  </a:moveTo>
                  <a:cubicBezTo>
                    <a:pt x="24" y="0"/>
                    <a:pt x="12" y="8"/>
                    <a:pt x="6" y="21"/>
                  </a:cubicBezTo>
                  <a:cubicBezTo>
                    <a:pt x="2" y="27"/>
                    <a:pt x="0" y="36"/>
                    <a:pt x="0" y="43"/>
                  </a:cubicBezTo>
                  <a:cubicBezTo>
                    <a:pt x="0" y="54"/>
                    <a:pt x="6" y="63"/>
                    <a:pt x="13" y="71"/>
                  </a:cubicBezTo>
                  <a:cubicBezTo>
                    <a:pt x="1453" y="1389"/>
                    <a:pt x="6379" y="6660"/>
                    <a:pt x="9367" y="19094"/>
                  </a:cubicBezTo>
                  <a:cubicBezTo>
                    <a:pt x="9370" y="19109"/>
                    <a:pt x="9384" y="19121"/>
                    <a:pt x="9400" y="19125"/>
                  </a:cubicBezTo>
                  <a:lnTo>
                    <a:pt x="9407" y="19125"/>
                  </a:lnTo>
                  <a:cubicBezTo>
                    <a:pt x="9420" y="19125"/>
                    <a:pt x="9434" y="19119"/>
                    <a:pt x="9439" y="19105"/>
                  </a:cubicBezTo>
                  <a:cubicBezTo>
                    <a:pt x="9857" y="18445"/>
                    <a:pt x="11017" y="16709"/>
                    <a:pt x="12632" y="15036"/>
                  </a:cubicBezTo>
                  <a:cubicBezTo>
                    <a:pt x="13410" y="14230"/>
                    <a:pt x="14296" y="13440"/>
                    <a:pt x="15257" y="12795"/>
                  </a:cubicBezTo>
                  <a:cubicBezTo>
                    <a:pt x="15263" y="12789"/>
                    <a:pt x="15269" y="12785"/>
                    <a:pt x="15289" y="12775"/>
                  </a:cubicBezTo>
                  <a:cubicBezTo>
                    <a:pt x="16201" y="12172"/>
                    <a:pt x="17098" y="11756"/>
                    <a:pt x="17959" y="11538"/>
                  </a:cubicBezTo>
                  <a:cubicBezTo>
                    <a:pt x="17974" y="11535"/>
                    <a:pt x="17985" y="11524"/>
                    <a:pt x="17989" y="11510"/>
                  </a:cubicBezTo>
                  <a:cubicBezTo>
                    <a:pt x="17991" y="11498"/>
                    <a:pt x="17989" y="11483"/>
                    <a:pt x="17978" y="11472"/>
                  </a:cubicBezTo>
                  <a:cubicBezTo>
                    <a:pt x="10043" y="3067"/>
                    <a:pt x="1652" y="443"/>
                    <a:pt x="50" y="1"/>
                  </a:cubicBezTo>
                  <a:cubicBezTo>
                    <a:pt x="47" y="1"/>
                    <a:pt x="43" y="0"/>
                    <a:pt x="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46"/>
            <p:cNvSpPr/>
            <p:nvPr/>
          </p:nvSpPr>
          <p:spPr>
            <a:xfrm>
              <a:off x="8410175" y="553225"/>
              <a:ext cx="131250" cy="166750"/>
            </a:xfrm>
            <a:custGeom>
              <a:avLst/>
              <a:gdLst/>
              <a:ahLst/>
              <a:cxnLst/>
              <a:rect l="l" t="t" r="r" b="b"/>
              <a:pathLst>
                <a:path w="5250" h="6670" extrusionOk="0">
                  <a:moveTo>
                    <a:pt x="2679" y="1"/>
                  </a:moveTo>
                  <a:cubicBezTo>
                    <a:pt x="2678" y="1"/>
                    <a:pt x="2677" y="1"/>
                    <a:pt x="2676" y="1"/>
                  </a:cubicBezTo>
                  <a:cubicBezTo>
                    <a:pt x="2673" y="1"/>
                    <a:pt x="2671" y="1"/>
                    <a:pt x="2667" y="2"/>
                  </a:cubicBezTo>
                  <a:cubicBezTo>
                    <a:pt x="1815" y="204"/>
                    <a:pt x="924" y="604"/>
                    <a:pt x="20" y="1195"/>
                  </a:cubicBezTo>
                  <a:cubicBezTo>
                    <a:pt x="10" y="1201"/>
                    <a:pt x="3" y="1211"/>
                    <a:pt x="2" y="1223"/>
                  </a:cubicBezTo>
                  <a:cubicBezTo>
                    <a:pt x="0" y="1236"/>
                    <a:pt x="4" y="1247"/>
                    <a:pt x="13" y="1255"/>
                  </a:cubicBezTo>
                  <a:lnTo>
                    <a:pt x="5177" y="6656"/>
                  </a:lnTo>
                  <a:cubicBezTo>
                    <a:pt x="5184" y="6665"/>
                    <a:pt x="5197" y="6669"/>
                    <a:pt x="5207" y="6669"/>
                  </a:cubicBezTo>
                  <a:cubicBezTo>
                    <a:pt x="5214" y="6669"/>
                    <a:pt x="5219" y="6668"/>
                    <a:pt x="5225" y="6664"/>
                  </a:cubicBezTo>
                  <a:cubicBezTo>
                    <a:pt x="5241" y="6654"/>
                    <a:pt x="5249" y="6637"/>
                    <a:pt x="5245" y="6620"/>
                  </a:cubicBezTo>
                  <a:cubicBezTo>
                    <a:pt x="4467" y="3370"/>
                    <a:pt x="2999" y="554"/>
                    <a:pt x="2713" y="22"/>
                  </a:cubicBezTo>
                  <a:cubicBezTo>
                    <a:pt x="2705" y="8"/>
                    <a:pt x="2693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46"/>
            <p:cNvSpPr/>
            <p:nvPr/>
          </p:nvSpPr>
          <p:spPr>
            <a:xfrm>
              <a:off x="8068450" y="262725"/>
              <a:ext cx="647700" cy="246325"/>
            </a:xfrm>
            <a:custGeom>
              <a:avLst/>
              <a:gdLst/>
              <a:ahLst/>
              <a:cxnLst/>
              <a:rect l="l" t="t" r="r" b="b"/>
              <a:pathLst>
                <a:path w="25908" h="9853" extrusionOk="0">
                  <a:moveTo>
                    <a:pt x="21572" y="6398"/>
                  </a:moveTo>
                  <a:lnTo>
                    <a:pt x="21576" y="6399"/>
                  </a:lnTo>
                  <a:lnTo>
                    <a:pt x="21966" y="6577"/>
                  </a:lnTo>
                  <a:lnTo>
                    <a:pt x="21958" y="6595"/>
                  </a:lnTo>
                  <a:lnTo>
                    <a:pt x="21563" y="6404"/>
                  </a:lnTo>
                  <a:cubicBezTo>
                    <a:pt x="21566" y="6400"/>
                    <a:pt x="21572" y="6398"/>
                    <a:pt x="21572" y="6398"/>
                  </a:cubicBezTo>
                  <a:close/>
                  <a:moveTo>
                    <a:pt x="20201" y="6414"/>
                  </a:moveTo>
                  <a:lnTo>
                    <a:pt x="20208" y="6417"/>
                  </a:lnTo>
                  <a:lnTo>
                    <a:pt x="20752" y="6830"/>
                  </a:lnTo>
                  <a:lnTo>
                    <a:pt x="20193" y="6417"/>
                  </a:lnTo>
                  <a:cubicBezTo>
                    <a:pt x="20194" y="6415"/>
                    <a:pt x="20198" y="6414"/>
                    <a:pt x="20201" y="6414"/>
                  </a:cubicBezTo>
                  <a:close/>
                  <a:moveTo>
                    <a:pt x="18698" y="6338"/>
                  </a:moveTo>
                  <a:lnTo>
                    <a:pt x="18707" y="6340"/>
                  </a:lnTo>
                  <a:lnTo>
                    <a:pt x="19496" y="7048"/>
                  </a:lnTo>
                  <a:lnTo>
                    <a:pt x="19483" y="7062"/>
                  </a:lnTo>
                  <a:lnTo>
                    <a:pt x="18693" y="6342"/>
                  </a:lnTo>
                  <a:cubicBezTo>
                    <a:pt x="18694" y="6338"/>
                    <a:pt x="18697" y="6338"/>
                    <a:pt x="18698" y="6338"/>
                  </a:cubicBezTo>
                  <a:close/>
                  <a:moveTo>
                    <a:pt x="15350" y="5459"/>
                  </a:moveTo>
                  <a:lnTo>
                    <a:pt x="15356" y="5461"/>
                  </a:lnTo>
                  <a:cubicBezTo>
                    <a:pt x="16683" y="6082"/>
                    <a:pt x="17894" y="6911"/>
                    <a:pt x="18954" y="7925"/>
                  </a:cubicBezTo>
                  <a:lnTo>
                    <a:pt x="18938" y="7940"/>
                  </a:lnTo>
                  <a:cubicBezTo>
                    <a:pt x="17883" y="6928"/>
                    <a:pt x="16673" y="6100"/>
                    <a:pt x="15342" y="5467"/>
                  </a:cubicBezTo>
                  <a:cubicBezTo>
                    <a:pt x="15344" y="5459"/>
                    <a:pt x="15350" y="5459"/>
                    <a:pt x="15350" y="5459"/>
                  </a:cubicBezTo>
                  <a:close/>
                  <a:moveTo>
                    <a:pt x="45" y="1"/>
                  </a:moveTo>
                  <a:cubicBezTo>
                    <a:pt x="25" y="2"/>
                    <a:pt x="9" y="17"/>
                    <a:pt x="5" y="36"/>
                  </a:cubicBezTo>
                  <a:cubicBezTo>
                    <a:pt x="1" y="58"/>
                    <a:pt x="16" y="78"/>
                    <a:pt x="36" y="81"/>
                  </a:cubicBezTo>
                  <a:cubicBezTo>
                    <a:pt x="3662" y="744"/>
                    <a:pt x="12813" y="3024"/>
                    <a:pt x="19496" y="9842"/>
                  </a:cubicBezTo>
                  <a:cubicBezTo>
                    <a:pt x="19502" y="9849"/>
                    <a:pt x="19511" y="9853"/>
                    <a:pt x="19521" y="9853"/>
                  </a:cubicBezTo>
                  <a:cubicBezTo>
                    <a:pt x="19522" y="9853"/>
                    <a:pt x="19523" y="9853"/>
                    <a:pt x="19525" y="9853"/>
                  </a:cubicBezTo>
                  <a:cubicBezTo>
                    <a:pt x="19536" y="9853"/>
                    <a:pt x="19547" y="9847"/>
                    <a:pt x="19552" y="9839"/>
                  </a:cubicBezTo>
                  <a:cubicBezTo>
                    <a:pt x="19896" y="9481"/>
                    <a:pt x="21325" y="8081"/>
                    <a:pt x="23361" y="7263"/>
                  </a:cubicBezTo>
                  <a:cubicBezTo>
                    <a:pt x="24120" y="6958"/>
                    <a:pt x="24964" y="6733"/>
                    <a:pt x="25867" y="6674"/>
                  </a:cubicBezTo>
                  <a:cubicBezTo>
                    <a:pt x="25886" y="6674"/>
                    <a:pt x="25902" y="6660"/>
                    <a:pt x="25904" y="6642"/>
                  </a:cubicBezTo>
                  <a:cubicBezTo>
                    <a:pt x="25907" y="6625"/>
                    <a:pt x="25898" y="6609"/>
                    <a:pt x="25883" y="6598"/>
                  </a:cubicBezTo>
                  <a:cubicBezTo>
                    <a:pt x="24714" y="5946"/>
                    <a:pt x="19887" y="3431"/>
                    <a:pt x="11840" y="1653"/>
                  </a:cubicBezTo>
                  <a:cubicBezTo>
                    <a:pt x="11836" y="1653"/>
                    <a:pt x="11831" y="1652"/>
                    <a:pt x="11828" y="1652"/>
                  </a:cubicBezTo>
                  <a:cubicBezTo>
                    <a:pt x="8455" y="907"/>
                    <a:pt x="4516" y="295"/>
                    <a:pt x="48" y="2"/>
                  </a:cubicBezTo>
                  <a:cubicBezTo>
                    <a:pt x="46" y="2"/>
                    <a:pt x="45" y="1"/>
                    <a:pt x="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46"/>
            <p:cNvSpPr/>
            <p:nvPr/>
          </p:nvSpPr>
          <p:spPr>
            <a:xfrm>
              <a:off x="8024800" y="263525"/>
              <a:ext cx="315850" cy="477075"/>
            </a:xfrm>
            <a:custGeom>
              <a:avLst/>
              <a:gdLst/>
              <a:ahLst/>
              <a:cxnLst/>
              <a:rect l="l" t="t" r="r" b="b"/>
              <a:pathLst>
                <a:path w="12634" h="19083" extrusionOk="0">
                  <a:moveTo>
                    <a:pt x="0" y="0"/>
                  </a:moveTo>
                  <a:cubicBezTo>
                    <a:pt x="0" y="11"/>
                    <a:pt x="6" y="20"/>
                    <a:pt x="14" y="28"/>
                  </a:cubicBezTo>
                  <a:cubicBezTo>
                    <a:pt x="1453" y="1346"/>
                    <a:pt x="6379" y="6617"/>
                    <a:pt x="9367" y="19051"/>
                  </a:cubicBezTo>
                  <a:cubicBezTo>
                    <a:pt x="9371" y="19068"/>
                    <a:pt x="9384" y="19078"/>
                    <a:pt x="9400" y="19082"/>
                  </a:cubicBezTo>
                  <a:lnTo>
                    <a:pt x="9408" y="19082"/>
                  </a:lnTo>
                  <a:cubicBezTo>
                    <a:pt x="9420" y="19081"/>
                    <a:pt x="9435" y="19074"/>
                    <a:pt x="9440" y="19062"/>
                  </a:cubicBezTo>
                  <a:cubicBezTo>
                    <a:pt x="9857" y="18402"/>
                    <a:pt x="11018" y="16666"/>
                    <a:pt x="12633" y="14993"/>
                  </a:cubicBezTo>
                  <a:cubicBezTo>
                    <a:pt x="7514" y="4316"/>
                    <a:pt x="2399" y="1006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46"/>
            <p:cNvSpPr/>
            <p:nvPr/>
          </p:nvSpPr>
          <p:spPr>
            <a:xfrm>
              <a:off x="8364425" y="304025"/>
              <a:ext cx="351725" cy="140275"/>
            </a:xfrm>
            <a:custGeom>
              <a:avLst/>
              <a:gdLst/>
              <a:ahLst/>
              <a:cxnLst/>
              <a:rect l="l" t="t" r="r" b="b"/>
              <a:pathLst>
                <a:path w="14069" h="5611" extrusionOk="0">
                  <a:moveTo>
                    <a:pt x="1" y="0"/>
                  </a:moveTo>
                  <a:lnTo>
                    <a:pt x="1" y="0"/>
                  </a:lnTo>
                  <a:cubicBezTo>
                    <a:pt x="4016" y="1236"/>
                    <a:pt x="8580" y="3069"/>
                    <a:pt x="11521" y="5610"/>
                  </a:cubicBezTo>
                  <a:cubicBezTo>
                    <a:pt x="12280" y="5305"/>
                    <a:pt x="13123" y="5080"/>
                    <a:pt x="14027" y="5021"/>
                  </a:cubicBezTo>
                  <a:cubicBezTo>
                    <a:pt x="14046" y="5020"/>
                    <a:pt x="14060" y="5007"/>
                    <a:pt x="14064" y="4989"/>
                  </a:cubicBezTo>
                  <a:cubicBezTo>
                    <a:pt x="14068" y="4973"/>
                    <a:pt x="14059" y="4957"/>
                    <a:pt x="14044" y="4944"/>
                  </a:cubicBezTo>
                  <a:cubicBezTo>
                    <a:pt x="12875" y="4291"/>
                    <a:pt x="8048" y="1778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46"/>
            <p:cNvSpPr/>
            <p:nvPr/>
          </p:nvSpPr>
          <p:spPr>
            <a:xfrm>
              <a:off x="8010650" y="253450"/>
              <a:ext cx="550975" cy="497525"/>
            </a:xfrm>
            <a:custGeom>
              <a:avLst/>
              <a:gdLst/>
              <a:ahLst/>
              <a:cxnLst/>
              <a:rect l="l" t="t" r="r" b="b"/>
              <a:pathLst>
                <a:path w="22039" h="19901" extrusionOk="0">
                  <a:moveTo>
                    <a:pt x="975" y="606"/>
                  </a:moveTo>
                  <a:lnTo>
                    <a:pt x="975" y="606"/>
                  </a:lnTo>
                  <a:cubicBezTo>
                    <a:pt x="1943" y="894"/>
                    <a:pt x="3728" y="1499"/>
                    <a:pt x="5979" y="2608"/>
                  </a:cubicBezTo>
                  <a:cubicBezTo>
                    <a:pt x="9095" y="4145"/>
                    <a:pt x="13747" y="6982"/>
                    <a:pt x="18333" y="11807"/>
                  </a:cubicBezTo>
                  <a:cubicBezTo>
                    <a:pt x="14290" y="12922"/>
                    <a:pt x="10946" y="17742"/>
                    <a:pt x="10014" y="19195"/>
                  </a:cubicBezTo>
                  <a:cubicBezTo>
                    <a:pt x="8206" y="11791"/>
                    <a:pt x="5717" y="7014"/>
                    <a:pt x="3928" y="4296"/>
                  </a:cubicBezTo>
                  <a:cubicBezTo>
                    <a:pt x="2684" y="2402"/>
                    <a:pt x="1616" y="1229"/>
                    <a:pt x="975" y="606"/>
                  </a:cubicBezTo>
                  <a:close/>
                  <a:moveTo>
                    <a:pt x="220" y="0"/>
                  </a:moveTo>
                  <a:cubicBezTo>
                    <a:pt x="142" y="0"/>
                    <a:pt x="70" y="43"/>
                    <a:pt x="38" y="115"/>
                  </a:cubicBezTo>
                  <a:cubicBezTo>
                    <a:pt x="0" y="199"/>
                    <a:pt x="25" y="299"/>
                    <a:pt x="99" y="356"/>
                  </a:cubicBezTo>
                  <a:cubicBezTo>
                    <a:pt x="160" y="403"/>
                    <a:pt x="6294" y="5197"/>
                    <a:pt x="9737" y="19748"/>
                  </a:cubicBezTo>
                  <a:cubicBezTo>
                    <a:pt x="9756" y="19827"/>
                    <a:pt x="9821" y="19886"/>
                    <a:pt x="9901" y="19898"/>
                  </a:cubicBezTo>
                  <a:cubicBezTo>
                    <a:pt x="9911" y="19900"/>
                    <a:pt x="9921" y="19901"/>
                    <a:pt x="9931" y="19901"/>
                  </a:cubicBezTo>
                  <a:cubicBezTo>
                    <a:pt x="10001" y="19901"/>
                    <a:pt x="10065" y="19864"/>
                    <a:pt x="10099" y="19803"/>
                  </a:cubicBezTo>
                  <a:cubicBezTo>
                    <a:pt x="10138" y="19738"/>
                    <a:pt x="14011" y="13285"/>
                    <a:pt x="18605" y="12145"/>
                  </a:cubicBezTo>
                  <a:cubicBezTo>
                    <a:pt x="18947" y="12791"/>
                    <a:pt x="20448" y="15723"/>
                    <a:pt x="21170" y="18996"/>
                  </a:cubicBezTo>
                  <a:cubicBezTo>
                    <a:pt x="21192" y="19088"/>
                    <a:pt x="21275" y="19151"/>
                    <a:pt x="21366" y="19151"/>
                  </a:cubicBezTo>
                  <a:cubicBezTo>
                    <a:pt x="21371" y="19151"/>
                    <a:pt x="21376" y="19151"/>
                    <a:pt x="21381" y="19151"/>
                  </a:cubicBezTo>
                  <a:cubicBezTo>
                    <a:pt x="21480" y="19143"/>
                    <a:pt x="21558" y="19063"/>
                    <a:pt x="21563" y="18964"/>
                  </a:cubicBezTo>
                  <a:lnTo>
                    <a:pt x="22032" y="10339"/>
                  </a:lnTo>
                  <a:cubicBezTo>
                    <a:pt x="22039" y="10230"/>
                    <a:pt x="21955" y="10135"/>
                    <a:pt x="21846" y="10130"/>
                  </a:cubicBezTo>
                  <a:cubicBezTo>
                    <a:pt x="21841" y="10130"/>
                    <a:pt x="21836" y="10129"/>
                    <a:pt x="21830" y="10129"/>
                  </a:cubicBezTo>
                  <a:cubicBezTo>
                    <a:pt x="21721" y="10129"/>
                    <a:pt x="21643" y="10213"/>
                    <a:pt x="21637" y="10317"/>
                  </a:cubicBezTo>
                  <a:lnTo>
                    <a:pt x="21238" y="17639"/>
                  </a:lnTo>
                  <a:cubicBezTo>
                    <a:pt x="20351" y="14508"/>
                    <a:pt x="18952" y="11949"/>
                    <a:pt x="18883" y="11825"/>
                  </a:cubicBezTo>
                  <a:cubicBezTo>
                    <a:pt x="18875" y="11808"/>
                    <a:pt x="18863" y="11792"/>
                    <a:pt x="18849" y="11779"/>
                  </a:cubicBezTo>
                  <a:cubicBezTo>
                    <a:pt x="9849" y="2176"/>
                    <a:pt x="355" y="25"/>
                    <a:pt x="260" y="4"/>
                  </a:cubicBezTo>
                  <a:cubicBezTo>
                    <a:pt x="247" y="2"/>
                    <a:pt x="233" y="0"/>
                    <a:pt x="2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46"/>
            <p:cNvSpPr/>
            <p:nvPr/>
          </p:nvSpPr>
          <p:spPr>
            <a:xfrm>
              <a:off x="8011025" y="253375"/>
              <a:ext cx="718175" cy="263250"/>
            </a:xfrm>
            <a:custGeom>
              <a:avLst/>
              <a:gdLst/>
              <a:ahLst/>
              <a:cxnLst/>
              <a:rect l="l" t="t" r="r" b="b"/>
              <a:pathLst>
                <a:path w="28727" h="10530" extrusionOk="0">
                  <a:moveTo>
                    <a:pt x="3875" y="627"/>
                  </a:moveTo>
                  <a:lnTo>
                    <a:pt x="3875" y="627"/>
                  </a:lnTo>
                  <a:cubicBezTo>
                    <a:pt x="17358" y="1760"/>
                    <a:pt x="25650" y="5765"/>
                    <a:pt x="27830" y="6937"/>
                  </a:cubicBezTo>
                  <a:cubicBezTo>
                    <a:pt x="24712" y="7273"/>
                    <a:pt x="22410" y="9437"/>
                    <a:pt x="21817" y="10046"/>
                  </a:cubicBezTo>
                  <a:cubicBezTo>
                    <a:pt x="15957" y="4106"/>
                    <a:pt x="8321" y="1623"/>
                    <a:pt x="3875" y="627"/>
                  </a:cubicBezTo>
                  <a:close/>
                  <a:moveTo>
                    <a:pt x="198" y="0"/>
                  </a:moveTo>
                  <a:cubicBezTo>
                    <a:pt x="101" y="0"/>
                    <a:pt x="13" y="84"/>
                    <a:pt x="7" y="186"/>
                  </a:cubicBezTo>
                  <a:cubicBezTo>
                    <a:pt x="1" y="295"/>
                    <a:pt x="81" y="388"/>
                    <a:pt x="189" y="397"/>
                  </a:cubicBezTo>
                  <a:cubicBezTo>
                    <a:pt x="316" y="408"/>
                    <a:pt x="13023" y="1572"/>
                    <a:pt x="21680" y="10469"/>
                  </a:cubicBezTo>
                  <a:cubicBezTo>
                    <a:pt x="21716" y="10509"/>
                    <a:pt x="21768" y="10530"/>
                    <a:pt x="21822" y="10530"/>
                  </a:cubicBezTo>
                  <a:cubicBezTo>
                    <a:pt x="21823" y="10530"/>
                    <a:pt x="21825" y="10530"/>
                    <a:pt x="21827" y="10528"/>
                  </a:cubicBezTo>
                  <a:cubicBezTo>
                    <a:pt x="21883" y="10527"/>
                    <a:pt x="21933" y="10503"/>
                    <a:pt x="21970" y="10462"/>
                  </a:cubicBezTo>
                  <a:cubicBezTo>
                    <a:pt x="21998" y="10431"/>
                    <a:pt x="24785" y="7357"/>
                    <a:pt x="28515" y="7290"/>
                  </a:cubicBezTo>
                  <a:cubicBezTo>
                    <a:pt x="28603" y="7289"/>
                    <a:pt x="28679" y="7228"/>
                    <a:pt x="28703" y="7144"/>
                  </a:cubicBezTo>
                  <a:cubicBezTo>
                    <a:pt x="28726" y="7059"/>
                    <a:pt x="28691" y="6969"/>
                    <a:pt x="28616" y="6923"/>
                  </a:cubicBezTo>
                  <a:cubicBezTo>
                    <a:pt x="28516" y="6861"/>
                    <a:pt x="18420" y="739"/>
                    <a:pt x="214" y="1"/>
                  </a:cubicBezTo>
                  <a:cubicBezTo>
                    <a:pt x="208" y="0"/>
                    <a:pt x="203" y="0"/>
                    <a:pt x="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46"/>
            <p:cNvSpPr/>
            <p:nvPr/>
          </p:nvSpPr>
          <p:spPr>
            <a:xfrm>
              <a:off x="8401825" y="578400"/>
              <a:ext cx="148525" cy="153825"/>
            </a:xfrm>
            <a:custGeom>
              <a:avLst/>
              <a:gdLst/>
              <a:ahLst/>
              <a:cxnLst/>
              <a:rect l="l" t="t" r="r" b="b"/>
              <a:pathLst>
                <a:path w="5941" h="6153" extrusionOk="0">
                  <a:moveTo>
                    <a:pt x="218" y="1"/>
                  </a:moveTo>
                  <a:cubicBezTo>
                    <a:pt x="170" y="1"/>
                    <a:pt x="121" y="19"/>
                    <a:pt x="83" y="56"/>
                  </a:cubicBezTo>
                  <a:cubicBezTo>
                    <a:pt x="4" y="131"/>
                    <a:pt x="1" y="257"/>
                    <a:pt x="75" y="336"/>
                  </a:cubicBezTo>
                  <a:lnTo>
                    <a:pt x="5577" y="6091"/>
                  </a:lnTo>
                  <a:cubicBezTo>
                    <a:pt x="5616" y="6131"/>
                    <a:pt x="5668" y="6153"/>
                    <a:pt x="5720" y="6153"/>
                  </a:cubicBezTo>
                  <a:cubicBezTo>
                    <a:pt x="5770" y="6153"/>
                    <a:pt x="5819" y="6135"/>
                    <a:pt x="5858" y="6098"/>
                  </a:cubicBezTo>
                  <a:cubicBezTo>
                    <a:pt x="5937" y="6023"/>
                    <a:pt x="5940" y="5897"/>
                    <a:pt x="5864" y="5818"/>
                  </a:cubicBezTo>
                  <a:lnTo>
                    <a:pt x="363" y="62"/>
                  </a:lnTo>
                  <a:cubicBezTo>
                    <a:pt x="323" y="22"/>
                    <a:pt x="271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4" name="Google Shape;3814;p46"/>
          <p:cNvGrpSpPr/>
          <p:nvPr/>
        </p:nvGrpSpPr>
        <p:grpSpPr>
          <a:xfrm>
            <a:off x="1869507" y="156757"/>
            <a:ext cx="748753" cy="764282"/>
            <a:chOff x="1869507" y="156757"/>
            <a:chExt cx="748753" cy="764282"/>
          </a:xfrm>
        </p:grpSpPr>
        <p:sp>
          <p:nvSpPr>
            <p:cNvPr id="3815" name="Google Shape;3815;p46"/>
            <p:cNvSpPr/>
            <p:nvPr/>
          </p:nvSpPr>
          <p:spPr>
            <a:xfrm rot="2370067" flipH="1">
              <a:off x="1990262" y="262065"/>
              <a:ext cx="507242" cy="561802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46"/>
            <p:cNvSpPr/>
            <p:nvPr/>
          </p:nvSpPr>
          <p:spPr>
            <a:xfrm rot="2370067" flipH="1">
              <a:off x="2055224" y="448387"/>
              <a:ext cx="372728" cy="324666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46"/>
            <p:cNvSpPr/>
            <p:nvPr/>
          </p:nvSpPr>
          <p:spPr>
            <a:xfrm rot="2370067" flipH="1">
              <a:off x="2093643" y="589995"/>
              <a:ext cx="291214" cy="223177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46"/>
            <p:cNvSpPr/>
            <p:nvPr/>
          </p:nvSpPr>
          <p:spPr>
            <a:xfrm rot="2370067" flipH="1">
              <a:off x="2350915" y="682358"/>
              <a:ext cx="61823" cy="53085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46"/>
            <p:cNvSpPr/>
            <p:nvPr/>
          </p:nvSpPr>
          <p:spPr>
            <a:xfrm rot="2370067" flipH="1">
              <a:off x="2065278" y="668913"/>
              <a:ext cx="57993" cy="50333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20" name="Google Shape;3820;p46"/>
            <p:cNvGrpSpPr/>
            <p:nvPr/>
          </p:nvGrpSpPr>
          <p:grpSpPr>
            <a:xfrm>
              <a:off x="2038962" y="579112"/>
              <a:ext cx="405673" cy="96237"/>
              <a:chOff x="2038962" y="579112"/>
              <a:chExt cx="405673" cy="96237"/>
            </a:xfrm>
          </p:grpSpPr>
          <p:sp>
            <p:nvSpPr>
              <p:cNvPr id="3821" name="Google Shape;3821;p46"/>
              <p:cNvSpPr/>
              <p:nvPr/>
            </p:nvSpPr>
            <p:spPr>
              <a:xfrm rot="2370067" flipH="1">
                <a:off x="2163798" y="624840"/>
                <a:ext cx="27238" cy="27578"/>
              </a:xfrm>
              <a:custGeom>
                <a:avLst/>
                <a:gdLst/>
                <a:ahLst/>
                <a:cxnLst/>
                <a:rect l="l" t="t" r="r" b="b"/>
                <a:pathLst>
                  <a:path w="960" h="972" extrusionOk="0">
                    <a:moveTo>
                      <a:pt x="849" y="0"/>
                    </a:moveTo>
                    <a:cubicBezTo>
                      <a:pt x="823" y="0"/>
                      <a:pt x="798" y="10"/>
                      <a:pt x="778" y="30"/>
                    </a:cubicBezTo>
                    <a:lnTo>
                      <a:pt x="39" y="804"/>
                    </a:lnTo>
                    <a:cubicBezTo>
                      <a:pt x="1" y="843"/>
                      <a:pt x="2" y="907"/>
                      <a:pt x="42" y="945"/>
                    </a:cubicBezTo>
                    <a:cubicBezTo>
                      <a:pt x="61" y="962"/>
                      <a:pt x="85" y="972"/>
                      <a:pt x="110" y="972"/>
                    </a:cubicBezTo>
                    <a:cubicBezTo>
                      <a:pt x="136" y="972"/>
                      <a:pt x="163" y="962"/>
                      <a:pt x="182" y="941"/>
                    </a:cubicBezTo>
                    <a:lnTo>
                      <a:pt x="922" y="168"/>
                    </a:lnTo>
                    <a:cubicBezTo>
                      <a:pt x="960" y="129"/>
                      <a:pt x="958" y="66"/>
                      <a:pt x="918" y="28"/>
                    </a:cubicBezTo>
                    <a:cubicBezTo>
                      <a:pt x="899" y="10"/>
                      <a:pt x="874" y="0"/>
                      <a:pt x="8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2" name="Google Shape;3822;p46"/>
              <p:cNvSpPr/>
              <p:nvPr/>
            </p:nvSpPr>
            <p:spPr>
              <a:xfrm rot="2370067" flipH="1">
                <a:off x="2217188" y="604750"/>
                <a:ext cx="36430" cy="49113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731" extrusionOk="0">
                    <a:moveTo>
                      <a:pt x="1171" y="0"/>
                    </a:moveTo>
                    <a:cubicBezTo>
                      <a:pt x="1139" y="0"/>
                      <a:pt x="1108" y="15"/>
                      <a:pt x="1089" y="42"/>
                    </a:cubicBezTo>
                    <a:lnTo>
                      <a:pt x="32" y="1574"/>
                    </a:lnTo>
                    <a:cubicBezTo>
                      <a:pt x="0" y="1620"/>
                      <a:pt x="12" y="1682"/>
                      <a:pt x="57" y="1713"/>
                    </a:cubicBezTo>
                    <a:cubicBezTo>
                      <a:pt x="74" y="1725"/>
                      <a:pt x="94" y="1730"/>
                      <a:pt x="114" y="1730"/>
                    </a:cubicBezTo>
                    <a:cubicBezTo>
                      <a:pt x="145" y="1730"/>
                      <a:pt x="175" y="1716"/>
                      <a:pt x="195" y="1688"/>
                    </a:cubicBezTo>
                    <a:lnTo>
                      <a:pt x="1252" y="156"/>
                    </a:lnTo>
                    <a:cubicBezTo>
                      <a:pt x="1283" y="110"/>
                      <a:pt x="1272" y="48"/>
                      <a:pt x="1226" y="17"/>
                    </a:cubicBezTo>
                    <a:cubicBezTo>
                      <a:pt x="1210" y="5"/>
                      <a:pt x="1190" y="0"/>
                      <a:pt x="1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3" name="Google Shape;3823;p46"/>
              <p:cNvSpPr/>
              <p:nvPr/>
            </p:nvSpPr>
            <p:spPr>
              <a:xfrm rot="2370067" flipH="1">
                <a:off x="2253976" y="627936"/>
                <a:ext cx="17279" cy="28117"/>
              </a:xfrm>
              <a:custGeom>
                <a:avLst/>
                <a:gdLst/>
                <a:ahLst/>
                <a:cxnLst/>
                <a:rect l="l" t="t" r="r" b="b"/>
                <a:pathLst>
                  <a:path w="609" h="991" extrusionOk="0">
                    <a:moveTo>
                      <a:pt x="495" y="1"/>
                    </a:moveTo>
                    <a:cubicBezTo>
                      <a:pt x="458" y="1"/>
                      <a:pt x="423" y="21"/>
                      <a:pt x="406" y="57"/>
                    </a:cubicBezTo>
                    <a:lnTo>
                      <a:pt x="24" y="848"/>
                    </a:lnTo>
                    <a:cubicBezTo>
                      <a:pt x="1" y="899"/>
                      <a:pt x="22" y="958"/>
                      <a:pt x="70" y="982"/>
                    </a:cubicBezTo>
                    <a:cubicBezTo>
                      <a:pt x="84" y="988"/>
                      <a:pt x="99" y="991"/>
                      <a:pt x="114" y="991"/>
                    </a:cubicBezTo>
                    <a:cubicBezTo>
                      <a:pt x="150" y="991"/>
                      <a:pt x="186" y="969"/>
                      <a:pt x="203" y="936"/>
                    </a:cubicBezTo>
                    <a:lnTo>
                      <a:pt x="585" y="143"/>
                    </a:lnTo>
                    <a:cubicBezTo>
                      <a:pt x="608" y="94"/>
                      <a:pt x="587" y="34"/>
                      <a:pt x="539" y="11"/>
                    </a:cubicBezTo>
                    <a:cubicBezTo>
                      <a:pt x="525" y="4"/>
                      <a:pt x="510" y="1"/>
                      <a:pt x="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4" name="Google Shape;3824;p46"/>
              <p:cNvSpPr/>
              <p:nvPr/>
            </p:nvSpPr>
            <p:spPr>
              <a:xfrm rot="2370067" flipH="1">
                <a:off x="2359058" y="610962"/>
                <a:ext cx="27209" cy="47808"/>
              </a:xfrm>
              <a:custGeom>
                <a:avLst/>
                <a:gdLst/>
                <a:ahLst/>
                <a:cxnLst/>
                <a:rect l="l" t="t" r="r" b="b"/>
                <a:pathLst>
                  <a:path w="959" h="1685" extrusionOk="0">
                    <a:moveTo>
                      <a:pt x="845" y="0"/>
                    </a:moveTo>
                    <a:cubicBezTo>
                      <a:pt x="808" y="0"/>
                      <a:pt x="774" y="21"/>
                      <a:pt x="756" y="56"/>
                    </a:cubicBezTo>
                    <a:lnTo>
                      <a:pt x="26" y="1541"/>
                    </a:lnTo>
                    <a:cubicBezTo>
                      <a:pt x="1" y="1590"/>
                      <a:pt x="22" y="1649"/>
                      <a:pt x="70" y="1674"/>
                    </a:cubicBezTo>
                    <a:cubicBezTo>
                      <a:pt x="84" y="1682"/>
                      <a:pt x="100" y="1685"/>
                      <a:pt x="113" y="1685"/>
                    </a:cubicBezTo>
                    <a:cubicBezTo>
                      <a:pt x="149" y="1685"/>
                      <a:pt x="185" y="1664"/>
                      <a:pt x="204" y="1629"/>
                    </a:cubicBezTo>
                    <a:lnTo>
                      <a:pt x="933" y="144"/>
                    </a:lnTo>
                    <a:cubicBezTo>
                      <a:pt x="959" y="96"/>
                      <a:pt x="937" y="36"/>
                      <a:pt x="889" y="11"/>
                    </a:cubicBezTo>
                    <a:cubicBezTo>
                      <a:pt x="875" y="4"/>
                      <a:pt x="860" y="0"/>
                      <a:pt x="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5" name="Google Shape;3825;p46"/>
              <p:cNvSpPr/>
              <p:nvPr/>
            </p:nvSpPr>
            <p:spPr>
              <a:xfrm rot="2370067" flipH="1">
                <a:off x="2385299" y="591979"/>
                <a:ext cx="38104" cy="80436"/>
              </a:xfrm>
              <a:custGeom>
                <a:avLst/>
                <a:gdLst/>
                <a:ahLst/>
                <a:cxnLst/>
                <a:rect l="l" t="t" r="r" b="b"/>
                <a:pathLst>
                  <a:path w="1343" h="2835" extrusionOk="0">
                    <a:moveTo>
                      <a:pt x="1231" y="0"/>
                    </a:moveTo>
                    <a:cubicBezTo>
                      <a:pt x="1188" y="0"/>
                      <a:pt x="1149" y="29"/>
                      <a:pt x="1137" y="73"/>
                    </a:cubicBezTo>
                    <a:cubicBezTo>
                      <a:pt x="878" y="987"/>
                      <a:pt x="505" y="1866"/>
                      <a:pt x="27" y="2686"/>
                    </a:cubicBezTo>
                    <a:cubicBezTo>
                      <a:pt x="0" y="2734"/>
                      <a:pt x="16" y="2794"/>
                      <a:pt x="63" y="2822"/>
                    </a:cubicBezTo>
                    <a:cubicBezTo>
                      <a:pt x="79" y="2830"/>
                      <a:pt x="96" y="2835"/>
                      <a:pt x="114" y="2835"/>
                    </a:cubicBezTo>
                    <a:cubicBezTo>
                      <a:pt x="147" y="2835"/>
                      <a:pt x="182" y="2818"/>
                      <a:pt x="199" y="2784"/>
                    </a:cubicBezTo>
                    <a:cubicBezTo>
                      <a:pt x="684" y="1950"/>
                      <a:pt x="1064" y="1056"/>
                      <a:pt x="1327" y="126"/>
                    </a:cubicBezTo>
                    <a:cubicBezTo>
                      <a:pt x="1342" y="74"/>
                      <a:pt x="1312" y="19"/>
                      <a:pt x="1259" y="4"/>
                    </a:cubicBezTo>
                    <a:cubicBezTo>
                      <a:pt x="1250" y="1"/>
                      <a:pt x="1240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6" name="Google Shape;3826;p46"/>
              <p:cNvSpPr/>
              <p:nvPr/>
            </p:nvSpPr>
            <p:spPr>
              <a:xfrm rot="2370067" flipH="1">
                <a:off x="2083658" y="601386"/>
                <a:ext cx="30614" cy="2408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49" extrusionOk="0">
                    <a:moveTo>
                      <a:pt x="966" y="1"/>
                    </a:moveTo>
                    <a:cubicBezTo>
                      <a:pt x="945" y="1"/>
                      <a:pt x="924" y="8"/>
                      <a:pt x="906" y="21"/>
                    </a:cubicBezTo>
                    <a:lnTo>
                      <a:pt x="52" y="669"/>
                    </a:lnTo>
                    <a:cubicBezTo>
                      <a:pt x="9" y="704"/>
                      <a:pt x="0" y="766"/>
                      <a:pt x="34" y="809"/>
                    </a:cubicBezTo>
                    <a:cubicBezTo>
                      <a:pt x="53" y="836"/>
                      <a:pt x="83" y="848"/>
                      <a:pt x="113" y="848"/>
                    </a:cubicBezTo>
                    <a:cubicBezTo>
                      <a:pt x="134" y="848"/>
                      <a:pt x="155" y="841"/>
                      <a:pt x="173" y="827"/>
                    </a:cubicBezTo>
                    <a:lnTo>
                      <a:pt x="1027" y="179"/>
                    </a:lnTo>
                    <a:cubicBezTo>
                      <a:pt x="1070" y="145"/>
                      <a:pt x="1078" y="83"/>
                      <a:pt x="1046" y="40"/>
                    </a:cubicBezTo>
                    <a:cubicBezTo>
                      <a:pt x="1026" y="14"/>
                      <a:pt x="996" y="1"/>
                      <a:pt x="9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7" name="Google Shape;3827;p46"/>
              <p:cNvSpPr/>
              <p:nvPr/>
            </p:nvSpPr>
            <p:spPr>
              <a:xfrm rot="2370067" flipH="1">
                <a:off x="2048629" y="592140"/>
                <a:ext cx="59554" cy="51780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1825" extrusionOk="0">
                    <a:moveTo>
                      <a:pt x="1987" y="1"/>
                    </a:moveTo>
                    <a:cubicBezTo>
                      <a:pt x="1965" y="1"/>
                      <a:pt x="1944" y="8"/>
                      <a:pt x="1926" y="22"/>
                    </a:cubicBezTo>
                    <a:cubicBezTo>
                      <a:pt x="1267" y="526"/>
                      <a:pt x="632" y="1075"/>
                      <a:pt x="41" y="1654"/>
                    </a:cubicBezTo>
                    <a:cubicBezTo>
                      <a:pt x="1" y="1692"/>
                      <a:pt x="1" y="1755"/>
                      <a:pt x="39" y="1795"/>
                    </a:cubicBezTo>
                    <a:cubicBezTo>
                      <a:pt x="59" y="1814"/>
                      <a:pt x="85" y="1824"/>
                      <a:pt x="110" y="1824"/>
                    </a:cubicBezTo>
                    <a:cubicBezTo>
                      <a:pt x="135" y="1824"/>
                      <a:pt x="160" y="1816"/>
                      <a:pt x="180" y="1797"/>
                    </a:cubicBezTo>
                    <a:cubicBezTo>
                      <a:pt x="765" y="1223"/>
                      <a:pt x="1393" y="680"/>
                      <a:pt x="2047" y="180"/>
                    </a:cubicBezTo>
                    <a:cubicBezTo>
                      <a:pt x="2090" y="145"/>
                      <a:pt x="2099" y="84"/>
                      <a:pt x="2065" y="40"/>
                    </a:cubicBezTo>
                    <a:cubicBezTo>
                      <a:pt x="2046" y="15"/>
                      <a:pt x="2016" y="1"/>
                      <a:pt x="19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28" name="Google Shape;3828;p46"/>
            <p:cNvSpPr/>
            <p:nvPr/>
          </p:nvSpPr>
          <p:spPr>
            <a:xfrm rot="2370067" flipH="1">
              <a:off x="2339137" y="550305"/>
              <a:ext cx="115986" cy="146912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46"/>
            <p:cNvSpPr/>
            <p:nvPr/>
          </p:nvSpPr>
          <p:spPr>
            <a:xfrm rot="2370067" flipH="1">
              <a:off x="2022036" y="540785"/>
              <a:ext cx="128981" cy="132868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46"/>
            <p:cNvSpPr/>
            <p:nvPr/>
          </p:nvSpPr>
          <p:spPr>
            <a:xfrm rot="2370067" flipH="1">
              <a:off x="2213561" y="500522"/>
              <a:ext cx="240144" cy="237278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46"/>
            <p:cNvSpPr/>
            <p:nvPr/>
          </p:nvSpPr>
          <p:spPr>
            <a:xfrm rot="2370067" flipH="1">
              <a:off x="2100603" y="179314"/>
              <a:ext cx="195713" cy="347562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46"/>
            <p:cNvSpPr/>
            <p:nvPr/>
          </p:nvSpPr>
          <p:spPr>
            <a:xfrm rot="2370067" flipH="1">
              <a:off x="2026867" y="493549"/>
              <a:ext cx="249507" cy="231774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46"/>
            <p:cNvSpPr/>
            <p:nvPr/>
          </p:nvSpPr>
          <p:spPr>
            <a:xfrm rot="2370067" flipH="1">
              <a:off x="2159517" y="226309"/>
              <a:ext cx="293115" cy="269169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46"/>
            <p:cNvSpPr/>
            <p:nvPr/>
          </p:nvSpPr>
          <p:spPr>
            <a:xfrm rot="2370067" flipH="1">
              <a:off x="2082909" y="579729"/>
              <a:ext cx="312636" cy="243634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9" name="Google Shape;3949;p46"/>
          <p:cNvGrpSpPr/>
          <p:nvPr/>
        </p:nvGrpSpPr>
        <p:grpSpPr>
          <a:xfrm rot="-1298509">
            <a:off x="5643548" y="783828"/>
            <a:ext cx="877243" cy="769044"/>
            <a:chOff x="3656813" y="4101238"/>
            <a:chExt cx="877250" cy="769050"/>
          </a:xfrm>
        </p:grpSpPr>
        <p:sp>
          <p:nvSpPr>
            <p:cNvPr id="3950" name="Google Shape;3950;p46"/>
            <p:cNvSpPr/>
            <p:nvPr/>
          </p:nvSpPr>
          <p:spPr>
            <a:xfrm>
              <a:off x="3656813" y="4130988"/>
              <a:ext cx="877250" cy="739300"/>
            </a:xfrm>
            <a:custGeom>
              <a:avLst/>
              <a:gdLst/>
              <a:ahLst/>
              <a:cxnLst/>
              <a:rect l="l" t="t" r="r" b="b"/>
              <a:pathLst>
                <a:path w="35090" h="29572" extrusionOk="0">
                  <a:moveTo>
                    <a:pt x="4335" y="5066"/>
                  </a:moveTo>
                  <a:lnTo>
                    <a:pt x="4333" y="5068"/>
                  </a:lnTo>
                  <a:cubicBezTo>
                    <a:pt x="4333" y="5067"/>
                    <a:pt x="4333" y="5066"/>
                    <a:pt x="4335" y="5066"/>
                  </a:cubicBezTo>
                  <a:close/>
                  <a:moveTo>
                    <a:pt x="213" y="1"/>
                  </a:moveTo>
                  <a:cubicBezTo>
                    <a:pt x="155" y="1"/>
                    <a:pt x="98" y="27"/>
                    <a:pt x="59" y="74"/>
                  </a:cubicBezTo>
                  <a:cubicBezTo>
                    <a:pt x="7" y="138"/>
                    <a:pt x="0" y="228"/>
                    <a:pt x="40" y="300"/>
                  </a:cubicBezTo>
                  <a:lnTo>
                    <a:pt x="3874" y="6863"/>
                  </a:lnTo>
                  <a:cubicBezTo>
                    <a:pt x="3877" y="6871"/>
                    <a:pt x="3886" y="6873"/>
                    <a:pt x="3892" y="6880"/>
                  </a:cubicBezTo>
                  <a:cubicBezTo>
                    <a:pt x="3901" y="6892"/>
                    <a:pt x="3907" y="6906"/>
                    <a:pt x="3919" y="6915"/>
                  </a:cubicBezTo>
                  <a:lnTo>
                    <a:pt x="27422" y="26249"/>
                  </a:lnTo>
                  <a:lnTo>
                    <a:pt x="29127" y="27651"/>
                  </a:lnTo>
                  <a:lnTo>
                    <a:pt x="31407" y="29528"/>
                  </a:lnTo>
                  <a:cubicBezTo>
                    <a:pt x="31444" y="29558"/>
                    <a:pt x="31489" y="29572"/>
                    <a:pt x="31533" y="29572"/>
                  </a:cubicBezTo>
                  <a:cubicBezTo>
                    <a:pt x="31560" y="29572"/>
                    <a:pt x="31589" y="29567"/>
                    <a:pt x="31613" y="29555"/>
                  </a:cubicBezTo>
                  <a:cubicBezTo>
                    <a:pt x="33354" y="28780"/>
                    <a:pt x="34648" y="27208"/>
                    <a:pt x="35073" y="25350"/>
                  </a:cubicBezTo>
                  <a:cubicBezTo>
                    <a:pt x="35090" y="25276"/>
                    <a:pt x="35063" y="25201"/>
                    <a:pt x="35005" y="25153"/>
                  </a:cubicBezTo>
                  <a:lnTo>
                    <a:pt x="32726" y="23277"/>
                  </a:lnTo>
                  <a:lnTo>
                    <a:pt x="31020" y="21873"/>
                  </a:lnTo>
                  <a:lnTo>
                    <a:pt x="7518" y="2542"/>
                  </a:lnTo>
                  <a:cubicBezTo>
                    <a:pt x="7512" y="2539"/>
                    <a:pt x="7506" y="2537"/>
                    <a:pt x="7500" y="2532"/>
                  </a:cubicBezTo>
                  <a:cubicBezTo>
                    <a:pt x="7486" y="2524"/>
                    <a:pt x="7473" y="2514"/>
                    <a:pt x="7456" y="2508"/>
                  </a:cubicBezTo>
                  <a:lnTo>
                    <a:pt x="277" y="12"/>
                  </a:lnTo>
                  <a:cubicBezTo>
                    <a:pt x="256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46"/>
            <p:cNvSpPr/>
            <p:nvPr/>
          </p:nvSpPr>
          <p:spPr>
            <a:xfrm>
              <a:off x="4424213" y="4783413"/>
              <a:ext cx="24025" cy="18800"/>
            </a:xfrm>
            <a:custGeom>
              <a:avLst/>
              <a:gdLst/>
              <a:ahLst/>
              <a:cxnLst/>
              <a:rect l="l" t="t" r="r" b="b"/>
              <a:pathLst>
                <a:path w="961" h="752" extrusionOk="0">
                  <a:moveTo>
                    <a:pt x="113" y="1"/>
                  </a:moveTo>
                  <a:cubicBezTo>
                    <a:pt x="83" y="1"/>
                    <a:pt x="53" y="14"/>
                    <a:pt x="34" y="40"/>
                  </a:cubicBezTo>
                  <a:cubicBezTo>
                    <a:pt x="0" y="85"/>
                    <a:pt x="10" y="147"/>
                    <a:pt x="53" y="179"/>
                  </a:cubicBezTo>
                  <a:lnTo>
                    <a:pt x="788" y="732"/>
                  </a:lnTo>
                  <a:cubicBezTo>
                    <a:pt x="804" y="746"/>
                    <a:pt x="825" y="752"/>
                    <a:pt x="847" y="752"/>
                  </a:cubicBezTo>
                  <a:cubicBezTo>
                    <a:pt x="877" y="752"/>
                    <a:pt x="905" y="738"/>
                    <a:pt x="926" y="711"/>
                  </a:cubicBezTo>
                  <a:cubicBezTo>
                    <a:pt x="960" y="668"/>
                    <a:pt x="951" y="606"/>
                    <a:pt x="908" y="573"/>
                  </a:cubicBezTo>
                  <a:lnTo>
                    <a:pt x="173" y="20"/>
                  </a:lnTo>
                  <a:cubicBezTo>
                    <a:pt x="155" y="7"/>
                    <a:pt x="134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46"/>
            <p:cNvSpPr/>
            <p:nvPr/>
          </p:nvSpPr>
          <p:spPr>
            <a:xfrm>
              <a:off x="4395613" y="4693813"/>
              <a:ext cx="129775" cy="137975"/>
            </a:xfrm>
            <a:custGeom>
              <a:avLst/>
              <a:gdLst/>
              <a:ahLst/>
              <a:cxnLst/>
              <a:rect l="l" t="t" r="r" b="b"/>
              <a:pathLst>
                <a:path w="5191" h="5519" extrusionOk="0">
                  <a:moveTo>
                    <a:pt x="3728" y="991"/>
                  </a:moveTo>
                  <a:lnTo>
                    <a:pt x="4038" y="1247"/>
                  </a:lnTo>
                  <a:lnTo>
                    <a:pt x="4043" y="1272"/>
                  </a:lnTo>
                  <a:lnTo>
                    <a:pt x="4101" y="1319"/>
                  </a:lnTo>
                  <a:lnTo>
                    <a:pt x="4041" y="1274"/>
                  </a:lnTo>
                  <a:lnTo>
                    <a:pt x="3728" y="991"/>
                  </a:lnTo>
                  <a:close/>
                  <a:moveTo>
                    <a:pt x="3396" y="1907"/>
                  </a:moveTo>
                  <a:lnTo>
                    <a:pt x="3799" y="2031"/>
                  </a:lnTo>
                  <a:lnTo>
                    <a:pt x="3804" y="2061"/>
                  </a:lnTo>
                  <a:cubicBezTo>
                    <a:pt x="3800" y="2066"/>
                    <a:pt x="3795" y="2068"/>
                    <a:pt x="3790" y="2068"/>
                  </a:cubicBezTo>
                  <a:cubicBezTo>
                    <a:pt x="3788" y="2068"/>
                    <a:pt x="3786" y="2068"/>
                    <a:pt x="3784" y="2067"/>
                  </a:cubicBezTo>
                  <a:lnTo>
                    <a:pt x="3396" y="1907"/>
                  </a:lnTo>
                  <a:close/>
                  <a:moveTo>
                    <a:pt x="2899" y="2632"/>
                  </a:moveTo>
                  <a:lnTo>
                    <a:pt x="3200" y="2828"/>
                  </a:lnTo>
                  <a:lnTo>
                    <a:pt x="3202" y="2856"/>
                  </a:lnTo>
                  <a:cubicBezTo>
                    <a:pt x="3198" y="2861"/>
                    <a:pt x="3193" y="2864"/>
                    <a:pt x="3187" y="2864"/>
                  </a:cubicBezTo>
                  <a:cubicBezTo>
                    <a:pt x="3183" y="2864"/>
                    <a:pt x="3179" y="2862"/>
                    <a:pt x="3175" y="2858"/>
                  </a:cubicBezTo>
                  <a:lnTo>
                    <a:pt x="2899" y="2632"/>
                  </a:lnTo>
                  <a:close/>
                  <a:moveTo>
                    <a:pt x="2380" y="3388"/>
                  </a:moveTo>
                  <a:lnTo>
                    <a:pt x="2380" y="3388"/>
                  </a:lnTo>
                  <a:cubicBezTo>
                    <a:pt x="2564" y="3507"/>
                    <a:pt x="2769" y="3614"/>
                    <a:pt x="2984" y="3652"/>
                  </a:cubicBezTo>
                  <a:lnTo>
                    <a:pt x="2999" y="3684"/>
                  </a:lnTo>
                  <a:cubicBezTo>
                    <a:pt x="2996" y="3688"/>
                    <a:pt x="2987" y="3691"/>
                    <a:pt x="2976" y="3693"/>
                  </a:cubicBezTo>
                  <a:cubicBezTo>
                    <a:pt x="2755" y="3649"/>
                    <a:pt x="2542" y="3540"/>
                    <a:pt x="2380" y="3388"/>
                  </a:cubicBezTo>
                  <a:close/>
                  <a:moveTo>
                    <a:pt x="1269" y="3670"/>
                  </a:moveTo>
                  <a:lnTo>
                    <a:pt x="2002" y="4221"/>
                  </a:lnTo>
                  <a:lnTo>
                    <a:pt x="2007" y="4246"/>
                  </a:lnTo>
                  <a:cubicBezTo>
                    <a:pt x="2001" y="4254"/>
                    <a:pt x="1995" y="4257"/>
                    <a:pt x="1990" y="4257"/>
                  </a:cubicBezTo>
                  <a:cubicBezTo>
                    <a:pt x="1985" y="4257"/>
                    <a:pt x="1981" y="4254"/>
                    <a:pt x="1978" y="4252"/>
                  </a:cubicBezTo>
                  <a:lnTo>
                    <a:pt x="1244" y="3700"/>
                  </a:lnTo>
                  <a:lnTo>
                    <a:pt x="1269" y="3670"/>
                  </a:lnTo>
                  <a:close/>
                  <a:moveTo>
                    <a:pt x="3158" y="0"/>
                  </a:moveTo>
                  <a:cubicBezTo>
                    <a:pt x="3151" y="0"/>
                    <a:pt x="3145" y="1"/>
                    <a:pt x="3138" y="3"/>
                  </a:cubicBezTo>
                  <a:cubicBezTo>
                    <a:pt x="3122" y="10"/>
                    <a:pt x="3111" y="17"/>
                    <a:pt x="3101" y="29"/>
                  </a:cubicBezTo>
                  <a:cubicBezTo>
                    <a:pt x="3094" y="38"/>
                    <a:pt x="3085" y="48"/>
                    <a:pt x="3084" y="63"/>
                  </a:cubicBezTo>
                  <a:cubicBezTo>
                    <a:pt x="3007" y="354"/>
                    <a:pt x="2915" y="637"/>
                    <a:pt x="2797" y="905"/>
                  </a:cubicBezTo>
                  <a:cubicBezTo>
                    <a:pt x="2586" y="1410"/>
                    <a:pt x="2307" y="1874"/>
                    <a:pt x="1968" y="2288"/>
                  </a:cubicBezTo>
                  <a:cubicBezTo>
                    <a:pt x="1623" y="2707"/>
                    <a:pt x="1251" y="3033"/>
                    <a:pt x="915" y="3275"/>
                  </a:cubicBezTo>
                  <a:cubicBezTo>
                    <a:pt x="568" y="3520"/>
                    <a:pt x="260" y="3683"/>
                    <a:pt x="50" y="3782"/>
                  </a:cubicBezTo>
                  <a:cubicBezTo>
                    <a:pt x="37" y="3785"/>
                    <a:pt x="29" y="3795"/>
                    <a:pt x="21" y="3804"/>
                  </a:cubicBezTo>
                  <a:cubicBezTo>
                    <a:pt x="13" y="3814"/>
                    <a:pt x="6" y="3828"/>
                    <a:pt x="5" y="3842"/>
                  </a:cubicBezTo>
                  <a:cubicBezTo>
                    <a:pt x="0" y="3869"/>
                    <a:pt x="11" y="3898"/>
                    <a:pt x="32" y="3916"/>
                  </a:cubicBezTo>
                  <a:lnTo>
                    <a:pt x="1959" y="5501"/>
                  </a:lnTo>
                  <a:cubicBezTo>
                    <a:pt x="1974" y="5513"/>
                    <a:pt x="1992" y="5519"/>
                    <a:pt x="2010" y="5519"/>
                  </a:cubicBezTo>
                  <a:cubicBezTo>
                    <a:pt x="2022" y="5519"/>
                    <a:pt x="2033" y="5516"/>
                    <a:pt x="2044" y="5511"/>
                  </a:cubicBezTo>
                  <a:cubicBezTo>
                    <a:pt x="2365" y="5358"/>
                    <a:pt x="2678" y="5173"/>
                    <a:pt x="2967" y="4964"/>
                  </a:cubicBezTo>
                  <a:cubicBezTo>
                    <a:pt x="3364" y="4675"/>
                    <a:pt x="3726" y="4336"/>
                    <a:pt x="4039" y="3956"/>
                  </a:cubicBezTo>
                  <a:cubicBezTo>
                    <a:pt x="4375" y="3548"/>
                    <a:pt x="4658" y="3093"/>
                    <a:pt x="4869" y="2610"/>
                  </a:cubicBezTo>
                  <a:cubicBezTo>
                    <a:pt x="4999" y="2315"/>
                    <a:pt x="5105" y="2012"/>
                    <a:pt x="5181" y="1700"/>
                  </a:cubicBezTo>
                  <a:cubicBezTo>
                    <a:pt x="5190" y="1670"/>
                    <a:pt x="5181" y="1637"/>
                    <a:pt x="5157" y="1617"/>
                  </a:cubicBezTo>
                  <a:lnTo>
                    <a:pt x="3213" y="18"/>
                  </a:lnTo>
                  <a:cubicBezTo>
                    <a:pt x="3197" y="6"/>
                    <a:pt x="3178" y="0"/>
                    <a:pt x="3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46"/>
            <p:cNvSpPr/>
            <p:nvPr/>
          </p:nvSpPr>
          <p:spPr>
            <a:xfrm>
              <a:off x="3671038" y="4113313"/>
              <a:ext cx="49225" cy="45000"/>
            </a:xfrm>
            <a:custGeom>
              <a:avLst/>
              <a:gdLst/>
              <a:ahLst/>
              <a:cxnLst/>
              <a:rect l="l" t="t" r="r" b="b"/>
              <a:pathLst>
                <a:path w="1969" h="1800" extrusionOk="0">
                  <a:moveTo>
                    <a:pt x="88" y="1"/>
                  </a:moveTo>
                  <a:cubicBezTo>
                    <a:pt x="64" y="1"/>
                    <a:pt x="41" y="11"/>
                    <a:pt x="26" y="29"/>
                  </a:cubicBezTo>
                  <a:cubicBezTo>
                    <a:pt x="5" y="54"/>
                    <a:pt x="1" y="91"/>
                    <a:pt x="19" y="120"/>
                  </a:cubicBezTo>
                  <a:lnTo>
                    <a:pt x="976" y="1760"/>
                  </a:lnTo>
                  <a:cubicBezTo>
                    <a:pt x="991" y="1785"/>
                    <a:pt x="1018" y="1799"/>
                    <a:pt x="1045" y="1799"/>
                  </a:cubicBezTo>
                  <a:cubicBezTo>
                    <a:pt x="1057" y="1799"/>
                    <a:pt x="1069" y="1797"/>
                    <a:pt x="1080" y="1791"/>
                  </a:cubicBezTo>
                  <a:cubicBezTo>
                    <a:pt x="1296" y="1687"/>
                    <a:pt x="1485" y="1541"/>
                    <a:pt x="1637" y="1354"/>
                  </a:cubicBezTo>
                  <a:cubicBezTo>
                    <a:pt x="1790" y="1169"/>
                    <a:pt x="1897" y="957"/>
                    <a:pt x="1958" y="723"/>
                  </a:cubicBezTo>
                  <a:cubicBezTo>
                    <a:pt x="1969" y="684"/>
                    <a:pt x="1947" y="642"/>
                    <a:pt x="1907" y="628"/>
                  </a:cubicBezTo>
                  <a:lnTo>
                    <a:pt x="112" y="5"/>
                  </a:lnTo>
                  <a:cubicBezTo>
                    <a:pt x="104" y="2"/>
                    <a:pt x="96" y="1"/>
                    <a:pt x="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46"/>
            <p:cNvSpPr/>
            <p:nvPr/>
          </p:nvSpPr>
          <p:spPr>
            <a:xfrm>
              <a:off x="3700088" y="4132138"/>
              <a:ext cx="136625" cy="132800"/>
            </a:xfrm>
            <a:custGeom>
              <a:avLst/>
              <a:gdLst/>
              <a:ahLst/>
              <a:cxnLst/>
              <a:rect l="l" t="t" r="r" b="b"/>
              <a:pathLst>
                <a:path w="5465" h="5312" extrusionOk="0">
                  <a:moveTo>
                    <a:pt x="2124" y="1889"/>
                  </a:moveTo>
                  <a:lnTo>
                    <a:pt x="2701" y="2569"/>
                  </a:lnTo>
                  <a:lnTo>
                    <a:pt x="2706" y="2594"/>
                  </a:lnTo>
                  <a:lnTo>
                    <a:pt x="2761" y="2640"/>
                  </a:lnTo>
                  <a:lnTo>
                    <a:pt x="2758" y="2642"/>
                  </a:lnTo>
                  <a:lnTo>
                    <a:pt x="2703" y="2598"/>
                  </a:lnTo>
                  <a:lnTo>
                    <a:pt x="2095" y="1912"/>
                  </a:lnTo>
                  <a:lnTo>
                    <a:pt x="2124" y="1889"/>
                  </a:lnTo>
                  <a:close/>
                  <a:moveTo>
                    <a:pt x="1369" y="1975"/>
                  </a:moveTo>
                  <a:lnTo>
                    <a:pt x="1369" y="1975"/>
                  </a:lnTo>
                  <a:cubicBezTo>
                    <a:pt x="1725" y="2592"/>
                    <a:pt x="2111" y="3197"/>
                    <a:pt x="2545" y="3755"/>
                  </a:cubicBezTo>
                  <a:lnTo>
                    <a:pt x="2545" y="3780"/>
                  </a:lnTo>
                  <a:lnTo>
                    <a:pt x="2603" y="3827"/>
                  </a:lnTo>
                  <a:lnTo>
                    <a:pt x="2601" y="3831"/>
                  </a:lnTo>
                  <a:lnTo>
                    <a:pt x="2540" y="3785"/>
                  </a:lnTo>
                  <a:cubicBezTo>
                    <a:pt x="2080" y="3217"/>
                    <a:pt x="1693" y="2612"/>
                    <a:pt x="1369" y="1975"/>
                  </a:cubicBezTo>
                  <a:close/>
                  <a:moveTo>
                    <a:pt x="1096" y="1"/>
                  </a:moveTo>
                  <a:cubicBezTo>
                    <a:pt x="1083" y="1"/>
                    <a:pt x="1070" y="4"/>
                    <a:pt x="1059" y="11"/>
                  </a:cubicBezTo>
                  <a:cubicBezTo>
                    <a:pt x="1048" y="17"/>
                    <a:pt x="1040" y="21"/>
                    <a:pt x="1032" y="31"/>
                  </a:cubicBezTo>
                  <a:cubicBezTo>
                    <a:pt x="1024" y="40"/>
                    <a:pt x="1020" y="52"/>
                    <a:pt x="1018" y="59"/>
                  </a:cubicBezTo>
                  <a:cubicBezTo>
                    <a:pt x="946" y="315"/>
                    <a:pt x="825" y="549"/>
                    <a:pt x="656" y="754"/>
                  </a:cubicBezTo>
                  <a:cubicBezTo>
                    <a:pt x="488" y="959"/>
                    <a:pt x="283" y="1120"/>
                    <a:pt x="48" y="1240"/>
                  </a:cubicBezTo>
                  <a:cubicBezTo>
                    <a:pt x="38" y="1247"/>
                    <a:pt x="27" y="1253"/>
                    <a:pt x="19" y="1262"/>
                  </a:cubicBezTo>
                  <a:cubicBezTo>
                    <a:pt x="13" y="1269"/>
                    <a:pt x="12" y="1277"/>
                    <a:pt x="9" y="1285"/>
                  </a:cubicBezTo>
                  <a:lnTo>
                    <a:pt x="7" y="1289"/>
                  </a:lnTo>
                  <a:cubicBezTo>
                    <a:pt x="1" y="1309"/>
                    <a:pt x="3" y="1331"/>
                    <a:pt x="13" y="1351"/>
                  </a:cubicBezTo>
                  <a:lnTo>
                    <a:pt x="2304" y="5274"/>
                  </a:lnTo>
                  <a:cubicBezTo>
                    <a:pt x="2314" y="5293"/>
                    <a:pt x="2335" y="5304"/>
                    <a:pt x="2355" y="5311"/>
                  </a:cubicBezTo>
                  <a:cubicBezTo>
                    <a:pt x="2360" y="5311"/>
                    <a:pt x="2365" y="5312"/>
                    <a:pt x="2371" y="5312"/>
                  </a:cubicBezTo>
                  <a:cubicBezTo>
                    <a:pt x="2388" y="5312"/>
                    <a:pt x="2406" y="5306"/>
                    <a:pt x="2418" y="5296"/>
                  </a:cubicBezTo>
                  <a:cubicBezTo>
                    <a:pt x="2558" y="5189"/>
                    <a:pt x="2698" y="5080"/>
                    <a:pt x="2834" y="4966"/>
                  </a:cubicBezTo>
                  <a:cubicBezTo>
                    <a:pt x="3311" y="4562"/>
                    <a:pt x="3755" y="4115"/>
                    <a:pt x="4154" y="3631"/>
                  </a:cubicBezTo>
                  <a:cubicBezTo>
                    <a:pt x="4575" y="3119"/>
                    <a:pt x="4945" y="2570"/>
                    <a:pt x="5258" y="1990"/>
                  </a:cubicBezTo>
                  <a:cubicBezTo>
                    <a:pt x="5328" y="1862"/>
                    <a:pt x="5391" y="1735"/>
                    <a:pt x="5454" y="1607"/>
                  </a:cubicBezTo>
                  <a:cubicBezTo>
                    <a:pt x="5464" y="1589"/>
                    <a:pt x="5465" y="1563"/>
                    <a:pt x="5456" y="1542"/>
                  </a:cubicBezTo>
                  <a:cubicBezTo>
                    <a:pt x="5449" y="1520"/>
                    <a:pt x="5430" y="1504"/>
                    <a:pt x="5409" y="1498"/>
                  </a:cubicBezTo>
                  <a:lnTo>
                    <a:pt x="1599" y="172"/>
                  </a:lnTo>
                  <a:lnTo>
                    <a:pt x="1120" y="4"/>
                  </a:lnTo>
                  <a:cubicBezTo>
                    <a:pt x="1112" y="2"/>
                    <a:pt x="1104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46"/>
            <p:cNvSpPr/>
            <p:nvPr/>
          </p:nvSpPr>
          <p:spPr>
            <a:xfrm>
              <a:off x="3764063" y="4174513"/>
              <a:ext cx="661850" cy="575500"/>
            </a:xfrm>
            <a:custGeom>
              <a:avLst/>
              <a:gdLst/>
              <a:ahLst/>
              <a:cxnLst/>
              <a:rect l="l" t="t" r="r" b="b"/>
              <a:pathLst>
                <a:path w="26474" h="23020" extrusionOk="0">
                  <a:moveTo>
                    <a:pt x="4910" y="5313"/>
                  </a:moveTo>
                  <a:lnTo>
                    <a:pt x="6776" y="6747"/>
                  </a:lnTo>
                  <a:lnTo>
                    <a:pt x="6779" y="6774"/>
                  </a:lnTo>
                  <a:cubicBezTo>
                    <a:pt x="6774" y="6780"/>
                    <a:pt x="6769" y="6782"/>
                    <a:pt x="6764" y="6782"/>
                  </a:cubicBezTo>
                  <a:cubicBezTo>
                    <a:pt x="6759" y="6782"/>
                    <a:pt x="6755" y="6781"/>
                    <a:pt x="6752" y="6777"/>
                  </a:cubicBezTo>
                  <a:lnTo>
                    <a:pt x="4884" y="5343"/>
                  </a:lnTo>
                  <a:lnTo>
                    <a:pt x="4910" y="5313"/>
                  </a:lnTo>
                  <a:close/>
                  <a:moveTo>
                    <a:pt x="1930" y="4351"/>
                  </a:moveTo>
                  <a:lnTo>
                    <a:pt x="10181" y="10709"/>
                  </a:lnTo>
                  <a:lnTo>
                    <a:pt x="10248" y="10784"/>
                  </a:lnTo>
                  <a:lnTo>
                    <a:pt x="10248" y="10784"/>
                  </a:lnTo>
                  <a:lnTo>
                    <a:pt x="10196" y="10730"/>
                  </a:lnTo>
                  <a:cubicBezTo>
                    <a:pt x="10196" y="10730"/>
                    <a:pt x="10179" y="10742"/>
                    <a:pt x="10167" y="10742"/>
                  </a:cubicBezTo>
                  <a:cubicBezTo>
                    <a:pt x="10163" y="10742"/>
                    <a:pt x="10160" y="10742"/>
                    <a:pt x="10158" y="10739"/>
                  </a:cubicBezTo>
                  <a:lnTo>
                    <a:pt x="1906" y="4382"/>
                  </a:lnTo>
                  <a:lnTo>
                    <a:pt x="1930" y="4351"/>
                  </a:lnTo>
                  <a:close/>
                  <a:moveTo>
                    <a:pt x="20393" y="17014"/>
                  </a:moveTo>
                  <a:lnTo>
                    <a:pt x="21653" y="17999"/>
                  </a:lnTo>
                  <a:lnTo>
                    <a:pt x="21656" y="18026"/>
                  </a:lnTo>
                  <a:cubicBezTo>
                    <a:pt x="21651" y="18031"/>
                    <a:pt x="21645" y="18033"/>
                    <a:pt x="21639" y="18033"/>
                  </a:cubicBezTo>
                  <a:cubicBezTo>
                    <a:pt x="21635" y="18033"/>
                    <a:pt x="21630" y="18032"/>
                    <a:pt x="21628" y="18029"/>
                  </a:cubicBezTo>
                  <a:lnTo>
                    <a:pt x="20393" y="17014"/>
                  </a:lnTo>
                  <a:close/>
                  <a:moveTo>
                    <a:pt x="17895" y="13587"/>
                  </a:moveTo>
                  <a:lnTo>
                    <a:pt x="24335" y="18694"/>
                  </a:lnTo>
                  <a:lnTo>
                    <a:pt x="24337" y="18721"/>
                  </a:lnTo>
                  <a:cubicBezTo>
                    <a:pt x="24332" y="18726"/>
                    <a:pt x="24327" y="18729"/>
                    <a:pt x="24321" y="18729"/>
                  </a:cubicBezTo>
                  <a:cubicBezTo>
                    <a:pt x="24317" y="18729"/>
                    <a:pt x="24313" y="18727"/>
                    <a:pt x="24310" y="18724"/>
                  </a:cubicBezTo>
                  <a:lnTo>
                    <a:pt x="17870" y="13616"/>
                  </a:lnTo>
                  <a:lnTo>
                    <a:pt x="17895" y="13587"/>
                  </a:lnTo>
                  <a:close/>
                  <a:moveTo>
                    <a:pt x="3176" y="0"/>
                  </a:moveTo>
                  <a:cubicBezTo>
                    <a:pt x="3169" y="0"/>
                    <a:pt x="3162" y="1"/>
                    <a:pt x="3155" y="2"/>
                  </a:cubicBezTo>
                  <a:cubicBezTo>
                    <a:pt x="3138" y="4"/>
                    <a:pt x="3119" y="15"/>
                    <a:pt x="3110" y="26"/>
                  </a:cubicBezTo>
                  <a:cubicBezTo>
                    <a:pt x="3105" y="33"/>
                    <a:pt x="3106" y="38"/>
                    <a:pt x="3100" y="44"/>
                  </a:cubicBezTo>
                  <a:cubicBezTo>
                    <a:pt x="3038" y="169"/>
                    <a:pt x="2975" y="296"/>
                    <a:pt x="2906" y="418"/>
                  </a:cubicBezTo>
                  <a:cubicBezTo>
                    <a:pt x="2588" y="1010"/>
                    <a:pt x="2208" y="1570"/>
                    <a:pt x="1784" y="2089"/>
                  </a:cubicBezTo>
                  <a:cubicBezTo>
                    <a:pt x="1379" y="2580"/>
                    <a:pt x="931" y="3032"/>
                    <a:pt x="444" y="3443"/>
                  </a:cubicBezTo>
                  <a:cubicBezTo>
                    <a:pt x="308" y="3558"/>
                    <a:pt x="170" y="3669"/>
                    <a:pt x="31" y="3775"/>
                  </a:cubicBezTo>
                  <a:cubicBezTo>
                    <a:pt x="26" y="3783"/>
                    <a:pt x="21" y="3783"/>
                    <a:pt x="15" y="3789"/>
                  </a:cubicBezTo>
                  <a:cubicBezTo>
                    <a:pt x="5" y="3801"/>
                    <a:pt x="1" y="3818"/>
                    <a:pt x="1" y="3839"/>
                  </a:cubicBezTo>
                  <a:cubicBezTo>
                    <a:pt x="1" y="3864"/>
                    <a:pt x="8" y="3886"/>
                    <a:pt x="27" y="3901"/>
                  </a:cubicBezTo>
                  <a:lnTo>
                    <a:pt x="23247" y="23003"/>
                  </a:lnTo>
                  <a:cubicBezTo>
                    <a:pt x="23261" y="23014"/>
                    <a:pt x="23279" y="23020"/>
                    <a:pt x="23297" y="23020"/>
                  </a:cubicBezTo>
                  <a:cubicBezTo>
                    <a:pt x="23307" y="23020"/>
                    <a:pt x="23317" y="23018"/>
                    <a:pt x="23325" y="23014"/>
                  </a:cubicBezTo>
                  <a:cubicBezTo>
                    <a:pt x="23530" y="22941"/>
                    <a:pt x="23726" y="22851"/>
                    <a:pt x="23917" y="22751"/>
                  </a:cubicBezTo>
                  <a:cubicBezTo>
                    <a:pt x="24491" y="22447"/>
                    <a:pt x="25003" y="22031"/>
                    <a:pt x="25416" y="21529"/>
                  </a:cubicBezTo>
                  <a:cubicBezTo>
                    <a:pt x="25854" y="20996"/>
                    <a:pt x="26175" y="20375"/>
                    <a:pt x="26356" y="19706"/>
                  </a:cubicBezTo>
                  <a:cubicBezTo>
                    <a:pt x="26406" y="19538"/>
                    <a:pt x="26443" y="19368"/>
                    <a:pt x="26471" y="19190"/>
                  </a:cubicBezTo>
                  <a:cubicBezTo>
                    <a:pt x="26474" y="19165"/>
                    <a:pt x="26463" y="19135"/>
                    <a:pt x="26441" y="19118"/>
                  </a:cubicBezTo>
                  <a:lnTo>
                    <a:pt x="3221" y="16"/>
                  </a:lnTo>
                  <a:cubicBezTo>
                    <a:pt x="3208" y="4"/>
                    <a:pt x="31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46"/>
            <p:cNvSpPr/>
            <p:nvPr/>
          </p:nvSpPr>
          <p:spPr>
            <a:xfrm>
              <a:off x="4353163" y="4659188"/>
              <a:ext cx="115275" cy="125925"/>
            </a:xfrm>
            <a:custGeom>
              <a:avLst/>
              <a:gdLst/>
              <a:ahLst/>
              <a:cxnLst/>
              <a:rect l="l" t="t" r="r" b="b"/>
              <a:pathLst>
                <a:path w="4611" h="5037" extrusionOk="0">
                  <a:moveTo>
                    <a:pt x="3178" y="1"/>
                  </a:moveTo>
                  <a:cubicBezTo>
                    <a:pt x="3169" y="1"/>
                    <a:pt x="3159" y="2"/>
                    <a:pt x="3150" y="5"/>
                  </a:cubicBezTo>
                  <a:cubicBezTo>
                    <a:pt x="3136" y="9"/>
                    <a:pt x="3125" y="16"/>
                    <a:pt x="3115" y="29"/>
                  </a:cubicBezTo>
                  <a:cubicBezTo>
                    <a:pt x="3107" y="38"/>
                    <a:pt x="3103" y="50"/>
                    <a:pt x="3098" y="61"/>
                  </a:cubicBezTo>
                  <a:cubicBezTo>
                    <a:pt x="3034" y="358"/>
                    <a:pt x="2949" y="649"/>
                    <a:pt x="2839" y="928"/>
                  </a:cubicBezTo>
                  <a:cubicBezTo>
                    <a:pt x="2641" y="1423"/>
                    <a:pt x="2368" y="1886"/>
                    <a:pt x="2034" y="2295"/>
                  </a:cubicBezTo>
                  <a:cubicBezTo>
                    <a:pt x="1720" y="2675"/>
                    <a:pt x="1351" y="3012"/>
                    <a:pt x="940" y="3286"/>
                  </a:cubicBezTo>
                  <a:cubicBezTo>
                    <a:pt x="660" y="3477"/>
                    <a:pt x="362" y="3639"/>
                    <a:pt x="51" y="3768"/>
                  </a:cubicBezTo>
                  <a:cubicBezTo>
                    <a:pt x="40" y="3775"/>
                    <a:pt x="30" y="3781"/>
                    <a:pt x="19" y="3793"/>
                  </a:cubicBezTo>
                  <a:cubicBezTo>
                    <a:pt x="11" y="3802"/>
                    <a:pt x="5" y="3817"/>
                    <a:pt x="3" y="3832"/>
                  </a:cubicBezTo>
                  <a:cubicBezTo>
                    <a:pt x="0" y="3860"/>
                    <a:pt x="9" y="3886"/>
                    <a:pt x="30" y="3905"/>
                  </a:cubicBezTo>
                  <a:lnTo>
                    <a:pt x="1383" y="5019"/>
                  </a:lnTo>
                  <a:cubicBezTo>
                    <a:pt x="1397" y="5031"/>
                    <a:pt x="1415" y="5037"/>
                    <a:pt x="1435" y="5037"/>
                  </a:cubicBezTo>
                  <a:cubicBezTo>
                    <a:pt x="1445" y="5037"/>
                    <a:pt x="1456" y="5035"/>
                    <a:pt x="1467" y="5032"/>
                  </a:cubicBezTo>
                  <a:cubicBezTo>
                    <a:pt x="1619" y="4970"/>
                    <a:pt x="1979" y="4806"/>
                    <a:pt x="2413" y="4500"/>
                  </a:cubicBezTo>
                  <a:cubicBezTo>
                    <a:pt x="2753" y="4260"/>
                    <a:pt x="3139" y="3936"/>
                    <a:pt x="3494" y="3503"/>
                  </a:cubicBezTo>
                  <a:cubicBezTo>
                    <a:pt x="3832" y="3093"/>
                    <a:pt x="4105" y="2635"/>
                    <a:pt x="4308" y="2139"/>
                  </a:cubicBezTo>
                  <a:cubicBezTo>
                    <a:pt x="4430" y="1843"/>
                    <a:pt x="4528" y="1534"/>
                    <a:pt x="4602" y="1209"/>
                  </a:cubicBezTo>
                  <a:cubicBezTo>
                    <a:pt x="4611" y="1176"/>
                    <a:pt x="4599" y="1148"/>
                    <a:pt x="4578" y="1129"/>
                  </a:cubicBezTo>
                  <a:lnTo>
                    <a:pt x="3226" y="17"/>
                  </a:lnTo>
                  <a:cubicBezTo>
                    <a:pt x="3213" y="6"/>
                    <a:pt x="3196" y="1"/>
                    <a:pt x="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46"/>
            <p:cNvSpPr/>
            <p:nvPr/>
          </p:nvSpPr>
          <p:spPr>
            <a:xfrm>
              <a:off x="3764038" y="4260563"/>
              <a:ext cx="597925" cy="489450"/>
            </a:xfrm>
            <a:custGeom>
              <a:avLst/>
              <a:gdLst/>
              <a:ahLst/>
              <a:cxnLst/>
              <a:rect l="l" t="t" r="r" b="b"/>
              <a:pathLst>
                <a:path w="23917" h="19578" extrusionOk="0">
                  <a:moveTo>
                    <a:pt x="445" y="1"/>
                  </a:moveTo>
                  <a:cubicBezTo>
                    <a:pt x="309" y="116"/>
                    <a:pt x="171" y="227"/>
                    <a:pt x="32" y="333"/>
                  </a:cubicBezTo>
                  <a:cubicBezTo>
                    <a:pt x="25" y="341"/>
                    <a:pt x="19" y="341"/>
                    <a:pt x="14" y="347"/>
                  </a:cubicBezTo>
                  <a:cubicBezTo>
                    <a:pt x="4" y="359"/>
                    <a:pt x="0" y="377"/>
                    <a:pt x="0" y="398"/>
                  </a:cubicBezTo>
                  <a:cubicBezTo>
                    <a:pt x="0" y="422"/>
                    <a:pt x="8" y="445"/>
                    <a:pt x="27" y="459"/>
                  </a:cubicBezTo>
                  <a:lnTo>
                    <a:pt x="23247" y="19561"/>
                  </a:lnTo>
                  <a:cubicBezTo>
                    <a:pt x="23261" y="19572"/>
                    <a:pt x="23279" y="19578"/>
                    <a:pt x="23297" y="19578"/>
                  </a:cubicBezTo>
                  <a:cubicBezTo>
                    <a:pt x="23307" y="19578"/>
                    <a:pt x="23316" y="19576"/>
                    <a:pt x="23325" y="19572"/>
                  </a:cubicBezTo>
                  <a:cubicBezTo>
                    <a:pt x="23528" y="19499"/>
                    <a:pt x="23726" y="19409"/>
                    <a:pt x="23917" y="19309"/>
                  </a:cubicBezTo>
                  <a:lnTo>
                    <a:pt x="44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46"/>
            <p:cNvSpPr/>
            <p:nvPr/>
          </p:nvSpPr>
          <p:spPr>
            <a:xfrm>
              <a:off x="4395613" y="4775738"/>
              <a:ext cx="74225" cy="56100"/>
            </a:xfrm>
            <a:custGeom>
              <a:avLst/>
              <a:gdLst/>
              <a:ahLst/>
              <a:cxnLst/>
              <a:rect l="l" t="t" r="r" b="b"/>
              <a:pathLst>
                <a:path w="2969" h="2244" extrusionOk="0">
                  <a:moveTo>
                    <a:pt x="916" y="0"/>
                  </a:moveTo>
                  <a:cubicBezTo>
                    <a:pt x="570" y="244"/>
                    <a:pt x="262" y="407"/>
                    <a:pt x="52" y="506"/>
                  </a:cubicBezTo>
                  <a:cubicBezTo>
                    <a:pt x="38" y="511"/>
                    <a:pt x="31" y="519"/>
                    <a:pt x="22" y="528"/>
                  </a:cubicBezTo>
                  <a:cubicBezTo>
                    <a:pt x="15" y="538"/>
                    <a:pt x="7" y="553"/>
                    <a:pt x="6" y="566"/>
                  </a:cubicBezTo>
                  <a:cubicBezTo>
                    <a:pt x="0" y="592"/>
                    <a:pt x="12" y="622"/>
                    <a:pt x="33" y="640"/>
                  </a:cubicBezTo>
                  <a:lnTo>
                    <a:pt x="1960" y="2226"/>
                  </a:lnTo>
                  <a:cubicBezTo>
                    <a:pt x="1975" y="2237"/>
                    <a:pt x="1993" y="2243"/>
                    <a:pt x="2011" y="2243"/>
                  </a:cubicBezTo>
                  <a:cubicBezTo>
                    <a:pt x="2023" y="2243"/>
                    <a:pt x="2035" y="2240"/>
                    <a:pt x="2046" y="2235"/>
                  </a:cubicBezTo>
                  <a:cubicBezTo>
                    <a:pt x="2367" y="2082"/>
                    <a:pt x="2679" y="1897"/>
                    <a:pt x="2968" y="1689"/>
                  </a:cubicBezTo>
                  <a:lnTo>
                    <a:pt x="91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46"/>
            <p:cNvSpPr/>
            <p:nvPr/>
          </p:nvSpPr>
          <p:spPr>
            <a:xfrm>
              <a:off x="4353163" y="4741288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939" y="0"/>
                  </a:moveTo>
                  <a:cubicBezTo>
                    <a:pt x="658" y="191"/>
                    <a:pt x="361" y="353"/>
                    <a:pt x="50" y="481"/>
                  </a:cubicBezTo>
                  <a:cubicBezTo>
                    <a:pt x="39" y="489"/>
                    <a:pt x="29" y="495"/>
                    <a:pt x="18" y="507"/>
                  </a:cubicBezTo>
                  <a:cubicBezTo>
                    <a:pt x="13" y="516"/>
                    <a:pt x="5" y="532"/>
                    <a:pt x="3" y="544"/>
                  </a:cubicBezTo>
                  <a:cubicBezTo>
                    <a:pt x="0" y="574"/>
                    <a:pt x="9" y="600"/>
                    <a:pt x="30" y="618"/>
                  </a:cubicBezTo>
                  <a:lnTo>
                    <a:pt x="1383" y="1733"/>
                  </a:lnTo>
                  <a:cubicBezTo>
                    <a:pt x="1397" y="1744"/>
                    <a:pt x="1415" y="1750"/>
                    <a:pt x="1435" y="1750"/>
                  </a:cubicBezTo>
                  <a:cubicBezTo>
                    <a:pt x="1445" y="1750"/>
                    <a:pt x="1456" y="1748"/>
                    <a:pt x="1467" y="1744"/>
                  </a:cubicBezTo>
                  <a:cubicBezTo>
                    <a:pt x="1619" y="1684"/>
                    <a:pt x="1979" y="1520"/>
                    <a:pt x="2413" y="1213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46"/>
            <p:cNvSpPr/>
            <p:nvPr/>
          </p:nvSpPr>
          <p:spPr>
            <a:xfrm>
              <a:off x="3700113" y="4164238"/>
              <a:ext cx="70875" cy="100675"/>
            </a:xfrm>
            <a:custGeom>
              <a:avLst/>
              <a:gdLst/>
              <a:ahLst/>
              <a:cxnLst/>
              <a:rect l="l" t="t" r="r" b="b"/>
              <a:pathLst>
                <a:path w="2835" h="4027" extrusionOk="0">
                  <a:moveTo>
                    <a:pt x="10" y="0"/>
                  </a:moveTo>
                  <a:lnTo>
                    <a:pt x="7" y="4"/>
                  </a:lnTo>
                  <a:cubicBezTo>
                    <a:pt x="1" y="23"/>
                    <a:pt x="3" y="46"/>
                    <a:pt x="13" y="65"/>
                  </a:cubicBezTo>
                  <a:lnTo>
                    <a:pt x="2305" y="3989"/>
                  </a:lnTo>
                  <a:cubicBezTo>
                    <a:pt x="2315" y="4007"/>
                    <a:pt x="2336" y="4019"/>
                    <a:pt x="2355" y="4025"/>
                  </a:cubicBezTo>
                  <a:cubicBezTo>
                    <a:pt x="2361" y="4026"/>
                    <a:pt x="2366" y="4027"/>
                    <a:pt x="2371" y="4027"/>
                  </a:cubicBezTo>
                  <a:cubicBezTo>
                    <a:pt x="2389" y="4027"/>
                    <a:pt x="2406" y="4021"/>
                    <a:pt x="2419" y="4011"/>
                  </a:cubicBezTo>
                  <a:cubicBezTo>
                    <a:pt x="2557" y="3905"/>
                    <a:pt x="2700" y="3795"/>
                    <a:pt x="2834" y="368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46"/>
            <p:cNvSpPr/>
            <p:nvPr/>
          </p:nvSpPr>
          <p:spPr>
            <a:xfrm>
              <a:off x="3740063" y="4136413"/>
              <a:ext cx="96650" cy="45450"/>
            </a:xfrm>
            <a:custGeom>
              <a:avLst/>
              <a:gdLst/>
              <a:ahLst/>
              <a:cxnLst/>
              <a:rect l="l" t="t" r="r" b="b"/>
              <a:pathLst>
                <a:path w="3866" h="1818" extrusionOk="0">
                  <a:moveTo>
                    <a:pt x="1" y="1"/>
                  </a:moveTo>
                  <a:lnTo>
                    <a:pt x="3658" y="1818"/>
                  </a:lnTo>
                  <a:cubicBezTo>
                    <a:pt x="3729" y="1690"/>
                    <a:pt x="3792" y="1562"/>
                    <a:pt x="3855" y="1434"/>
                  </a:cubicBezTo>
                  <a:cubicBezTo>
                    <a:pt x="3863" y="1418"/>
                    <a:pt x="3866" y="1392"/>
                    <a:pt x="3857" y="1370"/>
                  </a:cubicBezTo>
                  <a:cubicBezTo>
                    <a:pt x="3850" y="1347"/>
                    <a:pt x="3831" y="1333"/>
                    <a:pt x="3811" y="13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46"/>
            <p:cNvSpPr/>
            <p:nvPr/>
          </p:nvSpPr>
          <p:spPr>
            <a:xfrm>
              <a:off x="4465513" y="4693813"/>
              <a:ext cx="59875" cy="65200"/>
            </a:xfrm>
            <a:custGeom>
              <a:avLst/>
              <a:gdLst/>
              <a:ahLst/>
              <a:cxnLst/>
              <a:rect l="l" t="t" r="r" b="b"/>
              <a:pathLst>
                <a:path w="2395" h="2608" extrusionOk="0">
                  <a:moveTo>
                    <a:pt x="362" y="0"/>
                  </a:moveTo>
                  <a:cubicBezTo>
                    <a:pt x="355" y="0"/>
                    <a:pt x="349" y="1"/>
                    <a:pt x="342" y="3"/>
                  </a:cubicBezTo>
                  <a:cubicBezTo>
                    <a:pt x="326" y="10"/>
                    <a:pt x="315" y="17"/>
                    <a:pt x="305" y="29"/>
                  </a:cubicBezTo>
                  <a:cubicBezTo>
                    <a:pt x="298" y="38"/>
                    <a:pt x="289" y="48"/>
                    <a:pt x="288" y="63"/>
                  </a:cubicBezTo>
                  <a:cubicBezTo>
                    <a:pt x="211" y="354"/>
                    <a:pt x="119" y="637"/>
                    <a:pt x="1" y="905"/>
                  </a:cubicBezTo>
                  <a:lnTo>
                    <a:pt x="2072" y="2608"/>
                  </a:lnTo>
                  <a:cubicBezTo>
                    <a:pt x="2201" y="2314"/>
                    <a:pt x="2308" y="2011"/>
                    <a:pt x="2384" y="1699"/>
                  </a:cubicBezTo>
                  <a:cubicBezTo>
                    <a:pt x="2394" y="1670"/>
                    <a:pt x="2385" y="1637"/>
                    <a:pt x="2361" y="1617"/>
                  </a:cubicBezTo>
                  <a:lnTo>
                    <a:pt x="417" y="18"/>
                  </a:lnTo>
                  <a:cubicBezTo>
                    <a:pt x="401" y="6"/>
                    <a:pt x="382" y="0"/>
                    <a:pt x="362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46"/>
            <p:cNvSpPr/>
            <p:nvPr/>
          </p:nvSpPr>
          <p:spPr>
            <a:xfrm>
              <a:off x="4424138" y="4659188"/>
              <a:ext cx="44300" cy="53450"/>
            </a:xfrm>
            <a:custGeom>
              <a:avLst/>
              <a:gdLst/>
              <a:ahLst/>
              <a:cxnLst/>
              <a:rect l="l" t="t" r="r" b="b"/>
              <a:pathLst>
                <a:path w="1772" h="2138" extrusionOk="0">
                  <a:moveTo>
                    <a:pt x="339" y="1"/>
                  </a:moveTo>
                  <a:cubicBezTo>
                    <a:pt x="330" y="1"/>
                    <a:pt x="320" y="2"/>
                    <a:pt x="311" y="5"/>
                  </a:cubicBezTo>
                  <a:cubicBezTo>
                    <a:pt x="297" y="9"/>
                    <a:pt x="286" y="16"/>
                    <a:pt x="276" y="29"/>
                  </a:cubicBezTo>
                  <a:cubicBezTo>
                    <a:pt x="268" y="38"/>
                    <a:pt x="264" y="50"/>
                    <a:pt x="259" y="61"/>
                  </a:cubicBezTo>
                  <a:cubicBezTo>
                    <a:pt x="195" y="358"/>
                    <a:pt x="110" y="649"/>
                    <a:pt x="0" y="928"/>
                  </a:cubicBezTo>
                  <a:lnTo>
                    <a:pt x="1471" y="2138"/>
                  </a:lnTo>
                  <a:cubicBezTo>
                    <a:pt x="1592" y="1842"/>
                    <a:pt x="1691" y="1533"/>
                    <a:pt x="1764" y="1208"/>
                  </a:cubicBezTo>
                  <a:cubicBezTo>
                    <a:pt x="1772" y="1176"/>
                    <a:pt x="1760" y="1148"/>
                    <a:pt x="1739" y="1129"/>
                  </a:cubicBezTo>
                  <a:lnTo>
                    <a:pt x="387" y="17"/>
                  </a:lnTo>
                  <a:cubicBezTo>
                    <a:pt x="374" y="6"/>
                    <a:pt x="357" y="1"/>
                    <a:pt x="339" y="1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46"/>
            <p:cNvSpPr/>
            <p:nvPr/>
          </p:nvSpPr>
          <p:spPr>
            <a:xfrm>
              <a:off x="3836688" y="4174513"/>
              <a:ext cx="589225" cy="492675"/>
            </a:xfrm>
            <a:custGeom>
              <a:avLst/>
              <a:gdLst/>
              <a:ahLst/>
              <a:cxnLst/>
              <a:rect l="l" t="t" r="r" b="b"/>
              <a:pathLst>
                <a:path w="23569" h="19707" extrusionOk="0">
                  <a:moveTo>
                    <a:pt x="271" y="0"/>
                  </a:moveTo>
                  <a:cubicBezTo>
                    <a:pt x="264" y="0"/>
                    <a:pt x="257" y="1"/>
                    <a:pt x="250" y="2"/>
                  </a:cubicBezTo>
                  <a:cubicBezTo>
                    <a:pt x="233" y="4"/>
                    <a:pt x="214" y="15"/>
                    <a:pt x="205" y="26"/>
                  </a:cubicBezTo>
                  <a:cubicBezTo>
                    <a:pt x="200" y="33"/>
                    <a:pt x="201" y="38"/>
                    <a:pt x="195" y="44"/>
                  </a:cubicBezTo>
                  <a:cubicBezTo>
                    <a:pt x="133" y="169"/>
                    <a:pt x="70" y="296"/>
                    <a:pt x="1" y="418"/>
                  </a:cubicBezTo>
                  <a:lnTo>
                    <a:pt x="23448" y="19706"/>
                  </a:lnTo>
                  <a:cubicBezTo>
                    <a:pt x="23499" y="19538"/>
                    <a:pt x="23536" y="19368"/>
                    <a:pt x="23563" y="19190"/>
                  </a:cubicBezTo>
                  <a:cubicBezTo>
                    <a:pt x="23569" y="19165"/>
                    <a:pt x="23558" y="19135"/>
                    <a:pt x="23536" y="19118"/>
                  </a:cubicBezTo>
                  <a:lnTo>
                    <a:pt x="316" y="16"/>
                  </a:lnTo>
                  <a:cubicBezTo>
                    <a:pt x="303" y="4"/>
                    <a:pt x="288" y="0"/>
                    <a:pt x="271" y="0"/>
                  </a:cubicBez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46"/>
            <p:cNvSpPr/>
            <p:nvPr/>
          </p:nvSpPr>
          <p:spPr>
            <a:xfrm>
              <a:off x="3752938" y="4163613"/>
              <a:ext cx="681400" cy="594975"/>
            </a:xfrm>
            <a:custGeom>
              <a:avLst/>
              <a:gdLst/>
              <a:ahLst/>
              <a:cxnLst/>
              <a:rect l="l" t="t" r="r" b="b"/>
              <a:pathLst>
                <a:path w="27256" h="23799" extrusionOk="0">
                  <a:moveTo>
                    <a:pt x="3618" y="514"/>
                  </a:moveTo>
                  <a:lnTo>
                    <a:pt x="26835" y="19614"/>
                  </a:lnTo>
                  <a:cubicBezTo>
                    <a:pt x="26552" y="21340"/>
                    <a:pt x="25381" y="22766"/>
                    <a:pt x="23741" y="23376"/>
                  </a:cubicBezTo>
                  <a:lnTo>
                    <a:pt x="523" y="4276"/>
                  </a:lnTo>
                  <a:cubicBezTo>
                    <a:pt x="1831" y="3280"/>
                    <a:pt x="2894" y="1988"/>
                    <a:pt x="3618" y="514"/>
                  </a:cubicBezTo>
                  <a:close/>
                  <a:moveTo>
                    <a:pt x="3545" y="0"/>
                  </a:moveTo>
                  <a:cubicBezTo>
                    <a:pt x="3531" y="0"/>
                    <a:pt x="3516" y="2"/>
                    <a:pt x="3501" y="5"/>
                  </a:cubicBezTo>
                  <a:cubicBezTo>
                    <a:pt x="3442" y="19"/>
                    <a:pt x="3393" y="61"/>
                    <a:pt x="3366" y="116"/>
                  </a:cubicBezTo>
                  <a:cubicBezTo>
                    <a:pt x="2635" y="1703"/>
                    <a:pt x="1500" y="3082"/>
                    <a:pt x="83" y="4105"/>
                  </a:cubicBezTo>
                  <a:cubicBezTo>
                    <a:pt x="33" y="4142"/>
                    <a:pt x="3" y="4199"/>
                    <a:pt x="2" y="4261"/>
                  </a:cubicBezTo>
                  <a:cubicBezTo>
                    <a:pt x="0" y="4323"/>
                    <a:pt x="27" y="4382"/>
                    <a:pt x="74" y="4420"/>
                  </a:cubicBezTo>
                  <a:lnTo>
                    <a:pt x="23577" y="23755"/>
                  </a:lnTo>
                  <a:cubicBezTo>
                    <a:pt x="23614" y="23783"/>
                    <a:pt x="23659" y="23799"/>
                    <a:pt x="23703" y="23799"/>
                  </a:cubicBezTo>
                  <a:cubicBezTo>
                    <a:pt x="23724" y="23799"/>
                    <a:pt x="23746" y="23796"/>
                    <a:pt x="23767" y="23787"/>
                  </a:cubicBezTo>
                  <a:cubicBezTo>
                    <a:pt x="25638" y="23140"/>
                    <a:pt x="26969" y="21519"/>
                    <a:pt x="27245" y="19560"/>
                  </a:cubicBezTo>
                  <a:cubicBezTo>
                    <a:pt x="27255" y="19492"/>
                    <a:pt x="27228" y="19423"/>
                    <a:pt x="27175" y="19380"/>
                  </a:cubicBezTo>
                  <a:lnTo>
                    <a:pt x="3673" y="46"/>
                  </a:lnTo>
                  <a:cubicBezTo>
                    <a:pt x="3636" y="17"/>
                    <a:pt x="3591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46"/>
            <p:cNvSpPr/>
            <p:nvPr/>
          </p:nvSpPr>
          <p:spPr>
            <a:xfrm>
              <a:off x="3656813" y="4101238"/>
              <a:ext cx="190400" cy="174050"/>
            </a:xfrm>
            <a:custGeom>
              <a:avLst/>
              <a:gdLst/>
              <a:ahLst/>
              <a:cxnLst/>
              <a:rect l="l" t="t" r="r" b="b"/>
              <a:pathLst>
                <a:path w="7616" h="6962" extrusionOk="0">
                  <a:moveTo>
                    <a:pt x="215" y="1"/>
                  </a:moveTo>
                  <a:cubicBezTo>
                    <a:pt x="156" y="1"/>
                    <a:pt x="99" y="26"/>
                    <a:pt x="60" y="73"/>
                  </a:cubicBezTo>
                  <a:cubicBezTo>
                    <a:pt x="8" y="137"/>
                    <a:pt x="0" y="229"/>
                    <a:pt x="42" y="299"/>
                  </a:cubicBezTo>
                  <a:lnTo>
                    <a:pt x="3875" y="6862"/>
                  </a:lnTo>
                  <a:cubicBezTo>
                    <a:pt x="3912" y="6925"/>
                    <a:pt x="3977" y="6961"/>
                    <a:pt x="4045" y="6961"/>
                  </a:cubicBezTo>
                  <a:cubicBezTo>
                    <a:pt x="4080" y="6961"/>
                    <a:pt x="4114" y="6952"/>
                    <a:pt x="4145" y="6934"/>
                  </a:cubicBezTo>
                  <a:cubicBezTo>
                    <a:pt x="4240" y="6878"/>
                    <a:pt x="4272" y="6757"/>
                    <a:pt x="4217" y="6662"/>
                  </a:cubicBezTo>
                  <a:lnTo>
                    <a:pt x="655" y="563"/>
                  </a:lnTo>
                  <a:lnTo>
                    <a:pt x="7327" y="2883"/>
                  </a:lnTo>
                  <a:cubicBezTo>
                    <a:pt x="7349" y="2890"/>
                    <a:pt x="7371" y="2893"/>
                    <a:pt x="7392" y="2893"/>
                  </a:cubicBezTo>
                  <a:cubicBezTo>
                    <a:pt x="7475" y="2893"/>
                    <a:pt x="7551" y="2842"/>
                    <a:pt x="7580" y="2760"/>
                  </a:cubicBezTo>
                  <a:cubicBezTo>
                    <a:pt x="7616" y="2656"/>
                    <a:pt x="7561" y="2543"/>
                    <a:pt x="7458" y="2508"/>
                  </a:cubicBezTo>
                  <a:lnTo>
                    <a:pt x="279" y="11"/>
                  </a:lnTo>
                  <a:cubicBezTo>
                    <a:pt x="258" y="4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46"/>
            <p:cNvSpPr/>
            <p:nvPr/>
          </p:nvSpPr>
          <p:spPr>
            <a:xfrm>
              <a:off x="3689463" y="4122688"/>
              <a:ext cx="39675" cy="44900"/>
            </a:xfrm>
            <a:custGeom>
              <a:avLst/>
              <a:gdLst/>
              <a:ahLst/>
              <a:cxnLst/>
              <a:rect l="l" t="t" r="r" b="b"/>
              <a:pathLst>
                <a:path w="1587" h="1796" extrusionOk="0">
                  <a:moveTo>
                    <a:pt x="1377" y="1"/>
                  </a:moveTo>
                  <a:cubicBezTo>
                    <a:pt x="1279" y="1"/>
                    <a:pt x="1194" y="71"/>
                    <a:pt x="1178" y="169"/>
                  </a:cubicBezTo>
                  <a:cubicBezTo>
                    <a:pt x="1091" y="740"/>
                    <a:pt x="700" y="1215"/>
                    <a:pt x="157" y="1410"/>
                  </a:cubicBezTo>
                  <a:cubicBezTo>
                    <a:pt x="54" y="1447"/>
                    <a:pt x="0" y="1561"/>
                    <a:pt x="37" y="1663"/>
                  </a:cubicBezTo>
                  <a:cubicBezTo>
                    <a:pt x="66" y="1745"/>
                    <a:pt x="143" y="1795"/>
                    <a:pt x="224" y="1795"/>
                  </a:cubicBezTo>
                  <a:cubicBezTo>
                    <a:pt x="247" y="1795"/>
                    <a:pt x="269" y="1792"/>
                    <a:pt x="291" y="1782"/>
                  </a:cubicBezTo>
                  <a:cubicBezTo>
                    <a:pt x="973" y="1539"/>
                    <a:pt x="1464" y="945"/>
                    <a:pt x="1571" y="227"/>
                  </a:cubicBezTo>
                  <a:cubicBezTo>
                    <a:pt x="1587" y="119"/>
                    <a:pt x="1512" y="18"/>
                    <a:pt x="1405" y="3"/>
                  </a:cubicBezTo>
                  <a:cubicBezTo>
                    <a:pt x="1395" y="1"/>
                    <a:pt x="1386" y="1"/>
                    <a:pt x="1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46"/>
            <p:cNvSpPr/>
            <p:nvPr/>
          </p:nvSpPr>
          <p:spPr>
            <a:xfrm>
              <a:off x="4339913" y="4646963"/>
              <a:ext cx="137075" cy="146700"/>
            </a:xfrm>
            <a:custGeom>
              <a:avLst/>
              <a:gdLst/>
              <a:ahLst/>
              <a:cxnLst/>
              <a:rect l="l" t="t" r="r" b="b"/>
              <a:pathLst>
                <a:path w="5483" h="5868" extrusionOk="0">
                  <a:moveTo>
                    <a:pt x="3571" y="1"/>
                  </a:moveTo>
                  <a:cubicBezTo>
                    <a:pt x="3513" y="1"/>
                    <a:pt x="3456" y="26"/>
                    <a:pt x="3416" y="73"/>
                  </a:cubicBezTo>
                  <a:cubicBezTo>
                    <a:pt x="3348" y="158"/>
                    <a:pt x="3360" y="283"/>
                    <a:pt x="3444" y="352"/>
                  </a:cubicBezTo>
                  <a:lnTo>
                    <a:pt x="5055" y="1679"/>
                  </a:lnTo>
                  <a:cubicBezTo>
                    <a:pt x="4469" y="4275"/>
                    <a:pt x="2440" y="5248"/>
                    <a:pt x="1966" y="5443"/>
                  </a:cubicBezTo>
                  <a:lnTo>
                    <a:pt x="349" y="4113"/>
                  </a:lnTo>
                  <a:cubicBezTo>
                    <a:pt x="313" y="4083"/>
                    <a:pt x="269" y="4069"/>
                    <a:pt x="225" y="4069"/>
                  </a:cubicBezTo>
                  <a:cubicBezTo>
                    <a:pt x="167" y="4069"/>
                    <a:pt x="110" y="4094"/>
                    <a:pt x="70" y="4142"/>
                  </a:cubicBezTo>
                  <a:cubicBezTo>
                    <a:pt x="1" y="4226"/>
                    <a:pt x="14" y="4351"/>
                    <a:pt x="98" y="4421"/>
                  </a:cubicBezTo>
                  <a:lnTo>
                    <a:pt x="1803" y="5823"/>
                  </a:lnTo>
                  <a:cubicBezTo>
                    <a:pt x="1840" y="5852"/>
                    <a:pt x="1885" y="5868"/>
                    <a:pt x="1929" y="5868"/>
                  </a:cubicBezTo>
                  <a:cubicBezTo>
                    <a:pt x="1950" y="5868"/>
                    <a:pt x="1970" y="5865"/>
                    <a:pt x="1990" y="5857"/>
                  </a:cubicBezTo>
                  <a:cubicBezTo>
                    <a:pt x="2104" y="5821"/>
                    <a:pt x="4798" y="4900"/>
                    <a:pt x="5469" y="1642"/>
                  </a:cubicBezTo>
                  <a:cubicBezTo>
                    <a:pt x="5483" y="1569"/>
                    <a:pt x="5456" y="1494"/>
                    <a:pt x="5401" y="1448"/>
                  </a:cubicBezTo>
                  <a:lnTo>
                    <a:pt x="3695" y="45"/>
                  </a:lnTo>
                  <a:cubicBezTo>
                    <a:pt x="3659" y="15"/>
                    <a:pt x="3615" y="1"/>
                    <a:pt x="3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46"/>
            <p:cNvSpPr/>
            <p:nvPr/>
          </p:nvSpPr>
          <p:spPr>
            <a:xfrm>
              <a:off x="4382588" y="4682038"/>
              <a:ext cx="151425" cy="158525"/>
            </a:xfrm>
            <a:custGeom>
              <a:avLst/>
              <a:gdLst/>
              <a:ahLst/>
              <a:cxnLst/>
              <a:rect l="l" t="t" r="r" b="b"/>
              <a:pathLst>
                <a:path w="6057" h="6341" extrusionOk="0">
                  <a:moveTo>
                    <a:pt x="3566" y="0"/>
                  </a:moveTo>
                  <a:cubicBezTo>
                    <a:pt x="3509" y="0"/>
                    <a:pt x="3452" y="25"/>
                    <a:pt x="3412" y="72"/>
                  </a:cubicBezTo>
                  <a:cubicBezTo>
                    <a:pt x="3344" y="157"/>
                    <a:pt x="3356" y="282"/>
                    <a:pt x="3440" y="351"/>
                  </a:cubicBezTo>
                  <a:lnTo>
                    <a:pt x="5626" y="2149"/>
                  </a:lnTo>
                  <a:cubicBezTo>
                    <a:pt x="5211" y="3795"/>
                    <a:pt x="4066" y="5187"/>
                    <a:pt x="2532" y="5911"/>
                  </a:cubicBezTo>
                  <a:lnTo>
                    <a:pt x="347" y="4113"/>
                  </a:lnTo>
                  <a:cubicBezTo>
                    <a:pt x="311" y="4083"/>
                    <a:pt x="266" y="4068"/>
                    <a:pt x="222" y="4068"/>
                  </a:cubicBezTo>
                  <a:cubicBezTo>
                    <a:pt x="165" y="4068"/>
                    <a:pt x="108" y="4093"/>
                    <a:pt x="68" y="4141"/>
                  </a:cubicBezTo>
                  <a:cubicBezTo>
                    <a:pt x="0" y="4225"/>
                    <a:pt x="12" y="4350"/>
                    <a:pt x="96" y="4420"/>
                  </a:cubicBezTo>
                  <a:lnTo>
                    <a:pt x="2376" y="6296"/>
                  </a:lnTo>
                  <a:cubicBezTo>
                    <a:pt x="2413" y="6325"/>
                    <a:pt x="2458" y="6341"/>
                    <a:pt x="2502" y="6341"/>
                  </a:cubicBezTo>
                  <a:cubicBezTo>
                    <a:pt x="2530" y="6341"/>
                    <a:pt x="2558" y="6335"/>
                    <a:pt x="2580" y="6324"/>
                  </a:cubicBezTo>
                  <a:cubicBezTo>
                    <a:pt x="4321" y="5549"/>
                    <a:pt x="5613" y="3976"/>
                    <a:pt x="6039" y="2119"/>
                  </a:cubicBezTo>
                  <a:cubicBezTo>
                    <a:pt x="6057" y="2045"/>
                    <a:pt x="6030" y="1969"/>
                    <a:pt x="5971" y="1921"/>
                  </a:cubicBezTo>
                  <a:lnTo>
                    <a:pt x="3691" y="45"/>
                  </a:lnTo>
                  <a:cubicBezTo>
                    <a:pt x="3655" y="15"/>
                    <a:pt x="3610" y="0"/>
                    <a:pt x="3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46"/>
            <p:cNvSpPr/>
            <p:nvPr/>
          </p:nvSpPr>
          <p:spPr>
            <a:xfrm>
              <a:off x="4486438" y="4715738"/>
              <a:ext cx="12525" cy="12075"/>
            </a:xfrm>
            <a:custGeom>
              <a:avLst/>
              <a:gdLst/>
              <a:ahLst/>
              <a:cxnLst/>
              <a:rect l="l" t="t" r="r" b="b"/>
              <a:pathLst>
                <a:path w="501" h="483" extrusionOk="0">
                  <a:moveTo>
                    <a:pt x="109" y="0"/>
                  </a:moveTo>
                  <a:cubicBezTo>
                    <a:pt x="83" y="0"/>
                    <a:pt x="58" y="10"/>
                    <a:pt x="38" y="29"/>
                  </a:cubicBezTo>
                  <a:cubicBezTo>
                    <a:pt x="1" y="69"/>
                    <a:pt x="1" y="130"/>
                    <a:pt x="38" y="170"/>
                  </a:cubicBezTo>
                  <a:lnTo>
                    <a:pt x="322" y="454"/>
                  </a:lnTo>
                  <a:cubicBezTo>
                    <a:pt x="342" y="474"/>
                    <a:pt x="368" y="482"/>
                    <a:pt x="393" y="482"/>
                  </a:cubicBezTo>
                  <a:cubicBezTo>
                    <a:pt x="418" y="482"/>
                    <a:pt x="443" y="474"/>
                    <a:pt x="463" y="454"/>
                  </a:cubicBezTo>
                  <a:cubicBezTo>
                    <a:pt x="501" y="414"/>
                    <a:pt x="501" y="351"/>
                    <a:pt x="463" y="313"/>
                  </a:cubicBezTo>
                  <a:lnTo>
                    <a:pt x="179" y="29"/>
                  </a:lnTo>
                  <a:cubicBezTo>
                    <a:pt x="160" y="10"/>
                    <a:pt x="134" y="0"/>
                    <a:pt x="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46"/>
            <p:cNvSpPr/>
            <p:nvPr/>
          </p:nvSpPr>
          <p:spPr>
            <a:xfrm>
              <a:off x="3731888" y="4178888"/>
              <a:ext cx="34300" cy="49975"/>
            </a:xfrm>
            <a:custGeom>
              <a:avLst/>
              <a:gdLst/>
              <a:ahLst/>
              <a:cxnLst/>
              <a:rect l="l" t="t" r="r" b="b"/>
              <a:pathLst>
                <a:path w="1372" h="1999" extrusionOk="0">
                  <a:moveTo>
                    <a:pt x="114" y="0"/>
                  </a:moveTo>
                  <a:cubicBezTo>
                    <a:pt x="99" y="0"/>
                    <a:pt x="83" y="3"/>
                    <a:pt x="69" y="10"/>
                  </a:cubicBezTo>
                  <a:cubicBezTo>
                    <a:pt x="20" y="35"/>
                    <a:pt x="0" y="94"/>
                    <a:pt x="25" y="143"/>
                  </a:cubicBezTo>
                  <a:cubicBezTo>
                    <a:pt x="352" y="782"/>
                    <a:pt x="740" y="1393"/>
                    <a:pt x="1181" y="1961"/>
                  </a:cubicBezTo>
                  <a:cubicBezTo>
                    <a:pt x="1199" y="1985"/>
                    <a:pt x="1230" y="1998"/>
                    <a:pt x="1258" y="1998"/>
                  </a:cubicBezTo>
                  <a:cubicBezTo>
                    <a:pt x="1281" y="1998"/>
                    <a:pt x="1302" y="1992"/>
                    <a:pt x="1320" y="1978"/>
                  </a:cubicBezTo>
                  <a:cubicBezTo>
                    <a:pt x="1363" y="1945"/>
                    <a:pt x="1372" y="1883"/>
                    <a:pt x="1337" y="1840"/>
                  </a:cubicBezTo>
                  <a:cubicBezTo>
                    <a:pt x="903" y="1282"/>
                    <a:pt x="521" y="682"/>
                    <a:pt x="202" y="53"/>
                  </a:cubicBezTo>
                  <a:cubicBezTo>
                    <a:pt x="185" y="19"/>
                    <a:pt x="151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46"/>
            <p:cNvSpPr/>
            <p:nvPr/>
          </p:nvSpPr>
          <p:spPr>
            <a:xfrm>
              <a:off x="3750038" y="4177163"/>
              <a:ext cx="20000" cy="22000"/>
            </a:xfrm>
            <a:custGeom>
              <a:avLst/>
              <a:gdLst/>
              <a:ahLst/>
              <a:cxnLst/>
              <a:rect l="l" t="t" r="r" b="b"/>
              <a:pathLst>
                <a:path w="800" h="880" extrusionOk="0">
                  <a:moveTo>
                    <a:pt x="112" y="1"/>
                  </a:moveTo>
                  <a:cubicBezTo>
                    <a:pt x="90" y="1"/>
                    <a:pt x="67" y="8"/>
                    <a:pt x="48" y="24"/>
                  </a:cubicBezTo>
                  <a:cubicBezTo>
                    <a:pt x="6" y="59"/>
                    <a:pt x="0" y="121"/>
                    <a:pt x="36" y="163"/>
                  </a:cubicBezTo>
                  <a:lnTo>
                    <a:pt x="613" y="843"/>
                  </a:lnTo>
                  <a:cubicBezTo>
                    <a:pt x="632" y="868"/>
                    <a:pt x="662" y="879"/>
                    <a:pt x="689" y="879"/>
                  </a:cubicBezTo>
                  <a:cubicBezTo>
                    <a:pt x="713" y="879"/>
                    <a:pt x="735" y="872"/>
                    <a:pt x="752" y="856"/>
                  </a:cubicBezTo>
                  <a:cubicBezTo>
                    <a:pt x="794" y="820"/>
                    <a:pt x="799" y="758"/>
                    <a:pt x="764" y="716"/>
                  </a:cubicBezTo>
                  <a:lnTo>
                    <a:pt x="188" y="36"/>
                  </a:lnTo>
                  <a:cubicBezTo>
                    <a:pt x="169" y="13"/>
                    <a:pt x="141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46"/>
            <p:cNvSpPr/>
            <p:nvPr/>
          </p:nvSpPr>
          <p:spPr>
            <a:xfrm>
              <a:off x="3809163" y="4281213"/>
              <a:ext cx="211925" cy="163950"/>
            </a:xfrm>
            <a:custGeom>
              <a:avLst/>
              <a:gdLst/>
              <a:ahLst/>
              <a:cxnLst/>
              <a:rect l="l" t="t" r="r" b="b"/>
              <a:pathLst>
                <a:path w="8477" h="6558" extrusionOk="0">
                  <a:moveTo>
                    <a:pt x="112" y="1"/>
                  </a:moveTo>
                  <a:cubicBezTo>
                    <a:pt x="82" y="1"/>
                    <a:pt x="53" y="14"/>
                    <a:pt x="33" y="39"/>
                  </a:cubicBezTo>
                  <a:cubicBezTo>
                    <a:pt x="1" y="83"/>
                    <a:pt x="8" y="146"/>
                    <a:pt x="51" y="179"/>
                  </a:cubicBezTo>
                  <a:lnTo>
                    <a:pt x="8305" y="6537"/>
                  </a:lnTo>
                  <a:cubicBezTo>
                    <a:pt x="8323" y="6551"/>
                    <a:pt x="8344" y="6558"/>
                    <a:pt x="8365" y="6558"/>
                  </a:cubicBezTo>
                  <a:cubicBezTo>
                    <a:pt x="8396" y="6558"/>
                    <a:pt x="8424" y="6545"/>
                    <a:pt x="8444" y="6519"/>
                  </a:cubicBezTo>
                  <a:cubicBezTo>
                    <a:pt x="8477" y="6474"/>
                    <a:pt x="8470" y="6411"/>
                    <a:pt x="8426" y="6379"/>
                  </a:cubicBezTo>
                  <a:lnTo>
                    <a:pt x="172" y="21"/>
                  </a:lnTo>
                  <a:cubicBezTo>
                    <a:pt x="154" y="8"/>
                    <a:pt x="133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46"/>
            <p:cNvSpPr/>
            <p:nvPr/>
          </p:nvSpPr>
          <p:spPr>
            <a:xfrm>
              <a:off x="3883638" y="4305238"/>
              <a:ext cx="52325" cy="40850"/>
            </a:xfrm>
            <a:custGeom>
              <a:avLst/>
              <a:gdLst/>
              <a:ahLst/>
              <a:cxnLst/>
              <a:rect l="l" t="t" r="r" b="b"/>
              <a:pathLst>
                <a:path w="2093" h="1634" extrusionOk="0">
                  <a:moveTo>
                    <a:pt x="112" y="0"/>
                  </a:moveTo>
                  <a:cubicBezTo>
                    <a:pt x="82" y="0"/>
                    <a:pt x="53" y="14"/>
                    <a:pt x="33" y="39"/>
                  </a:cubicBezTo>
                  <a:cubicBezTo>
                    <a:pt x="0" y="82"/>
                    <a:pt x="8" y="145"/>
                    <a:pt x="51" y="179"/>
                  </a:cubicBezTo>
                  <a:lnTo>
                    <a:pt x="1921" y="1613"/>
                  </a:lnTo>
                  <a:cubicBezTo>
                    <a:pt x="1939" y="1627"/>
                    <a:pt x="1960" y="1634"/>
                    <a:pt x="1981" y="1634"/>
                  </a:cubicBezTo>
                  <a:cubicBezTo>
                    <a:pt x="2011" y="1634"/>
                    <a:pt x="2040" y="1621"/>
                    <a:pt x="2060" y="1595"/>
                  </a:cubicBezTo>
                  <a:cubicBezTo>
                    <a:pt x="2093" y="1551"/>
                    <a:pt x="2086" y="1487"/>
                    <a:pt x="2042" y="1455"/>
                  </a:cubicBezTo>
                  <a:lnTo>
                    <a:pt x="172" y="21"/>
                  </a:lnTo>
                  <a:cubicBezTo>
                    <a:pt x="154" y="7"/>
                    <a:pt x="133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46"/>
            <p:cNvSpPr/>
            <p:nvPr/>
          </p:nvSpPr>
          <p:spPr>
            <a:xfrm>
              <a:off x="4208263" y="4512038"/>
              <a:ext cx="166625" cy="132725"/>
            </a:xfrm>
            <a:custGeom>
              <a:avLst/>
              <a:gdLst/>
              <a:ahLst/>
              <a:cxnLst/>
              <a:rect l="l" t="t" r="r" b="b"/>
              <a:pathLst>
                <a:path w="6665" h="5309" extrusionOk="0">
                  <a:moveTo>
                    <a:pt x="112" y="0"/>
                  </a:moveTo>
                  <a:cubicBezTo>
                    <a:pt x="83" y="0"/>
                    <a:pt x="55" y="13"/>
                    <a:pt x="36" y="38"/>
                  </a:cubicBezTo>
                  <a:cubicBezTo>
                    <a:pt x="1" y="81"/>
                    <a:pt x="7" y="143"/>
                    <a:pt x="51" y="177"/>
                  </a:cubicBezTo>
                  <a:lnTo>
                    <a:pt x="6491" y="5287"/>
                  </a:lnTo>
                  <a:cubicBezTo>
                    <a:pt x="6510" y="5302"/>
                    <a:pt x="6532" y="5308"/>
                    <a:pt x="6553" y="5308"/>
                  </a:cubicBezTo>
                  <a:cubicBezTo>
                    <a:pt x="6583" y="5308"/>
                    <a:pt x="6611" y="5296"/>
                    <a:pt x="6631" y="5272"/>
                  </a:cubicBezTo>
                  <a:cubicBezTo>
                    <a:pt x="6665" y="5228"/>
                    <a:pt x="6658" y="5166"/>
                    <a:pt x="6615" y="5132"/>
                  </a:cubicBezTo>
                  <a:lnTo>
                    <a:pt x="175" y="22"/>
                  </a:lnTo>
                  <a:cubicBezTo>
                    <a:pt x="156" y="7"/>
                    <a:pt x="134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46"/>
            <p:cNvSpPr/>
            <p:nvPr/>
          </p:nvSpPr>
          <p:spPr>
            <a:xfrm>
              <a:off x="4271438" y="4597013"/>
              <a:ext cx="36425" cy="30350"/>
            </a:xfrm>
            <a:custGeom>
              <a:avLst/>
              <a:gdLst/>
              <a:ahLst/>
              <a:cxnLst/>
              <a:rect l="l" t="t" r="r" b="b"/>
              <a:pathLst>
                <a:path w="1457" h="1214" extrusionOk="0">
                  <a:moveTo>
                    <a:pt x="111" y="1"/>
                  </a:moveTo>
                  <a:cubicBezTo>
                    <a:pt x="83" y="1"/>
                    <a:pt x="55" y="13"/>
                    <a:pt x="36" y="37"/>
                  </a:cubicBezTo>
                  <a:cubicBezTo>
                    <a:pt x="0" y="79"/>
                    <a:pt x="6" y="141"/>
                    <a:pt x="48" y="177"/>
                  </a:cubicBezTo>
                  <a:lnTo>
                    <a:pt x="1282" y="1190"/>
                  </a:lnTo>
                  <a:cubicBezTo>
                    <a:pt x="1300" y="1205"/>
                    <a:pt x="1322" y="1214"/>
                    <a:pt x="1345" y="1214"/>
                  </a:cubicBezTo>
                  <a:cubicBezTo>
                    <a:pt x="1373" y="1214"/>
                    <a:pt x="1401" y="1200"/>
                    <a:pt x="1421" y="1178"/>
                  </a:cubicBezTo>
                  <a:cubicBezTo>
                    <a:pt x="1457" y="1136"/>
                    <a:pt x="1449" y="1074"/>
                    <a:pt x="1408" y="1038"/>
                  </a:cubicBezTo>
                  <a:lnTo>
                    <a:pt x="175" y="24"/>
                  </a:lnTo>
                  <a:cubicBezTo>
                    <a:pt x="156" y="8"/>
                    <a:pt x="134" y="1"/>
                    <a:pt x="1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46"/>
            <p:cNvSpPr/>
            <p:nvPr/>
          </p:nvSpPr>
          <p:spPr>
            <a:xfrm>
              <a:off x="4452738" y="4775563"/>
              <a:ext cx="20125" cy="12550"/>
            </a:xfrm>
            <a:custGeom>
              <a:avLst/>
              <a:gdLst/>
              <a:ahLst/>
              <a:cxnLst/>
              <a:rect l="l" t="t" r="r" b="b"/>
              <a:pathLst>
                <a:path w="805" h="502" extrusionOk="0">
                  <a:moveTo>
                    <a:pt x="110" y="1"/>
                  </a:moveTo>
                  <a:cubicBezTo>
                    <a:pt x="84" y="1"/>
                    <a:pt x="58" y="10"/>
                    <a:pt x="38" y="30"/>
                  </a:cubicBezTo>
                  <a:cubicBezTo>
                    <a:pt x="0" y="70"/>
                    <a:pt x="0" y="133"/>
                    <a:pt x="39" y="171"/>
                  </a:cubicBezTo>
                  <a:cubicBezTo>
                    <a:pt x="213" y="340"/>
                    <a:pt x="439" y="457"/>
                    <a:pt x="678" y="500"/>
                  </a:cubicBezTo>
                  <a:cubicBezTo>
                    <a:pt x="684" y="502"/>
                    <a:pt x="690" y="502"/>
                    <a:pt x="696" y="502"/>
                  </a:cubicBezTo>
                  <a:cubicBezTo>
                    <a:pt x="742" y="502"/>
                    <a:pt x="784" y="468"/>
                    <a:pt x="795" y="420"/>
                  </a:cubicBezTo>
                  <a:cubicBezTo>
                    <a:pt x="804" y="366"/>
                    <a:pt x="769" y="314"/>
                    <a:pt x="715" y="304"/>
                  </a:cubicBezTo>
                  <a:cubicBezTo>
                    <a:pt x="515" y="267"/>
                    <a:pt x="323" y="168"/>
                    <a:pt x="179" y="27"/>
                  </a:cubicBezTo>
                  <a:cubicBezTo>
                    <a:pt x="160" y="10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46"/>
            <p:cNvSpPr/>
            <p:nvPr/>
          </p:nvSpPr>
          <p:spPr>
            <a:xfrm>
              <a:off x="4465563" y="4756738"/>
              <a:ext cx="12550" cy="10675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112" y="1"/>
                  </a:moveTo>
                  <a:cubicBezTo>
                    <a:pt x="84" y="1"/>
                    <a:pt x="56" y="13"/>
                    <a:pt x="36" y="37"/>
                  </a:cubicBezTo>
                  <a:cubicBezTo>
                    <a:pt x="1" y="79"/>
                    <a:pt x="7" y="141"/>
                    <a:pt x="49" y="177"/>
                  </a:cubicBezTo>
                  <a:lnTo>
                    <a:pt x="327" y="404"/>
                  </a:lnTo>
                  <a:cubicBezTo>
                    <a:pt x="345" y="419"/>
                    <a:pt x="367" y="426"/>
                    <a:pt x="390" y="426"/>
                  </a:cubicBezTo>
                  <a:cubicBezTo>
                    <a:pt x="418" y="426"/>
                    <a:pt x="446" y="414"/>
                    <a:pt x="466" y="393"/>
                  </a:cubicBezTo>
                  <a:cubicBezTo>
                    <a:pt x="502" y="351"/>
                    <a:pt x="495" y="289"/>
                    <a:pt x="452" y="253"/>
                  </a:cubicBezTo>
                  <a:lnTo>
                    <a:pt x="176" y="24"/>
                  </a:lnTo>
                  <a:cubicBezTo>
                    <a:pt x="157" y="9"/>
                    <a:pt x="13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46"/>
            <p:cNvSpPr/>
            <p:nvPr/>
          </p:nvSpPr>
          <p:spPr>
            <a:xfrm>
              <a:off x="4477963" y="4738463"/>
              <a:ext cx="15300" cy="9050"/>
            </a:xfrm>
            <a:custGeom>
              <a:avLst/>
              <a:gdLst/>
              <a:ahLst/>
              <a:cxnLst/>
              <a:rect l="l" t="t" r="r" b="b"/>
              <a:pathLst>
                <a:path w="612" h="362" extrusionOk="0">
                  <a:moveTo>
                    <a:pt x="113" y="1"/>
                  </a:moveTo>
                  <a:cubicBezTo>
                    <a:pt x="74" y="1"/>
                    <a:pt x="38" y="24"/>
                    <a:pt x="22" y="62"/>
                  </a:cubicBezTo>
                  <a:cubicBezTo>
                    <a:pt x="1" y="113"/>
                    <a:pt x="24" y="171"/>
                    <a:pt x="74" y="192"/>
                  </a:cubicBezTo>
                  <a:lnTo>
                    <a:pt x="458" y="354"/>
                  </a:lnTo>
                  <a:cubicBezTo>
                    <a:pt x="470" y="360"/>
                    <a:pt x="483" y="362"/>
                    <a:pt x="496" y="362"/>
                  </a:cubicBezTo>
                  <a:cubicBezTo>
                    <a:pt x="535" y="362"/>
                    <a:pt x="571" y="340"/>
                    <a:pt x="589" y="302"/>
                  </a:cubicBezTo>
                  <a:cubicBezTo>
                    <a:pt x="611" y="250"/>
                    <a:pt x="586" y="192"/>
                    <a:pt x="535" y="171"/>
                  </a:cubicBezTo>
                  <a:lnTo>
                    <a:pt x="152" y="9"/>
                  </a:lnTo>
                  <a:cubicBezTo>
                    <a:pt x="139" y="4"/>
                    <a:pt x="126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2169;p30">
            <a:extLst>
              <a:ext uri="{FF2B5EF4-FFF2-40B4-BE49-F238E27FC236}">
                <a16:creationId xmlns:a16="http://schemas.microsoft.com/office/drawing/2014/main" id="{300417EA-5058-4783-A4C0-E8A221EE223B}"/>
              </a:ext>
            </a:extLst>
          </p:cNvPr>
          <p:cNvSpPr txBox="1">
            <a:spLocks/>
          </p:cNvSpPr>
          <p:nvPr/>
        </p:nvSpPr>
        <p:spPr>
          <a:xfrm>
            <a:off x="2434112" y="785860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تفريد لتعليم</a:t>
            </a:r>
          </a:p>
          <a:p>
            <a:pPr algn="ctr"/>
            <a:r>
              <a:rPr lang="ar-OM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(كتاب النشاط صفحة 48)</a:t>
            </a:r>
          </a:p>
        </p:txBody>
      </p:sp>
      <p:sp>
        <p:nvSpPr>
          <p:cNvPr id="132" name="مستطيل: زوايا مستديرة 131">
            <a:extLst>
              <a:ext uri="{FF2B5EF4-FFF2-40B4-BE49-F238E27FC236}">
                <a16:creationId xmlns:a16="http://schemas.microsoft.com/office/drawing/2014/main" id="{778BEABA-8238-4420-B665-7E7558B32688}"/>
              </a:ext>
            </a:extLst>
          </p:cNvPr>
          <p:cNvSpPr/>
          <p:nvPr/>
        </p:nvSpPr>
        <p:spPr>
          <a:xfrm>
            <a:off x="6405345" y="1858941"/>
            <a:ext cx="1461216" cy="494475"/>
          </a:xfrm>
          <a:prstGeom prst="roundRect">
            <a:avLst/>
          </a:prstGeom>
          <a:solidFill>
            <a:srgbClr val="CCFFC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9  ÷ 3</a:t>
            </a:r>
            <a:r>
              <a:rPr lang="en-US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2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مستطيل: زوايا مستديرة 132">
            <a:extLst>
              <a:ext uri="{FF2B5EF4-FFF2-40B4-BE49-F238E27FC236}">
                <a16:creationId xmlns:a16="http://schemas.microsoft.com/office/drawing/2014/main" id="{29851CEB-5FCB-42C3-A7E1-9963D82CE2CA}"/>
              </a:ext>
            </a:extLst>
          </p:cNvPr>
          <p:cNvSpPr/>
          <p:nvPr/>
        </p:nvSpPr>
        <p:spPr>
          <a:xfrm>
            <a:off x="4615998" y="1862504"/>
            <a:ext cx="1635856" cy="49447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4  ÷  2</a:t>
            </a:r>
            <a:r>
              <a:rPr lang="en-US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lang="en-US" sz="28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مستطيل: زوايا مستديرة 133">
            <a:extLst>
              <a:ext uri="{FF2B5EF4-FFF2-40B4-BE49-F238E27FC236}">
                <a16:creationId xmlns:a16="http://schemas.microsoft.com/office/drawing/2014/main" id="{7BCB04DA-C3EA-497E-9DDB-C7FDC649B752}"/>
              </a:ext>
            </a:extLst>
          </p:cNvPr>
          <p:cNvSpPr/>
          <p:nvPr/>
        </p:nvSpPr>
        <p:spPr>
          <a:xfrm>
            <a:off x="2685859" y="1858940"/>
            <a:ext cx="1806867" cy="494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19 ÷  5</a:t>
            </a:r>
            <a:r>
              <a:rPr lang="en-US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en-US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12B7379-2A60-4AE5-AF6E-EA7C21087674}"/>
              </a:ext>
            </a:extLst>
          </p:cNvPr>
          <p:cNvSpPr txBox="1"/>
          <p:nvPr/>
        </p:nvSpPr>
        <p:spPr>
          <a:xfrm>
            <a:off x="6885576" y="1537931"/>
            <a:ext cx="81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1- أ</a:t>
            </a:r>
            <a:endParaRPr lang="en-US" sz="1800" b="1" dirty="0"/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0D5EC901-C0CF-4C43-A651-7A5941BAD878}"/>
              </a:ext>
            </a:extLst>
          </p:cNvPr>
          <p:cNvSpPr txBox="1"/>
          <p:nvPr/>
        </p:nvSpPr>
        <p:spPr>
          <a:xfrm>
            <a:off x="5104601" y="1519659"/>
            <a:ext cx="8139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1800" b="1" dirty="0"/>
              <a:t>2- ب</a:t>
            </a:r>
            <a:endParaRPr lang="en-US" sz="1800" b="1" dirty="0"/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2FA46D7C-E7D9-458E-AC2E-4AF5706B263C}"/>
              </a:ext>
            </a:extLst>
          </p:cNvPr>
          <p:cNvSpPr txBox="1"/>
          <p:nvPr/>
        </p:nvSpPr>
        <p:spPr>
          <a:xfrm>
            <a:off x="3341195" y="1527129"/>
            <a:ext cx="81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3- د</a:t>
            </a:r>
            <a:endParaRPr lang="en-US" sz="1800" b="1" dirty="0"/>
          </a:p>
        </p:txBody>
      </p:sp>
      <p:pic>
        <p:nvPicPr>
          <p:cNvPr id="138" name="صورة 137">
            <a:extLst>
              <a:ext uri="{FF2B5EF4-FFF2-40B4-BE49-F238E27FC236}">
                <a16:creationId xmlns:a16="http://schemas.microsoft.com/office/drawing/2014/main" id="{3FFA8D1D-F0F6-4A09-9D76-6F13DD0635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15"/>
          <a:stretch/>
        </p:blipFill>
        <p:spPr>
          <a:xfrm>
            <a:off x="1226569" y="2009883"/>
            <a:ext cx="1735124" cy="24409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2206;p31">
            <a:extLst>
              <a:ext uri="{FF2B5EF4-FFF2-40B4-BE49-F238E27FC236}">
                <a16:creationId xmlns:a16="http://schemas.microsoft.com/office/drawing/2014/main" id="{4A50C263-EF52-480B-8B1D-F81B438E92EA}"/>
              </a:ext>
            </a:extLst>
          </p:cNvPr>
          <p:cNvGrpSpPr/>
          <p:nvPr/>
        </p:nvGrpSpPr>
        <p:grpSpPr>
          <a:xfrm rot="19753318">
            <a:off x="5387199" y="30653"/>
            <a:ext cx="1617193" cy="1316302"/>
            <a:chOff x="7573444" y="3466508"/>
            <a:chExt cx="1617193" cy="1316302"/>
          </a:xfrm>
        </p:grpSpPr>
        <p:sp>
          <p:nvSpPr>
            <p:cNvPr id="57" name="Google Shape;2207;p31">
              <a:extLst>
                <a:ext uri="{FF2B5EF4-FFF2-40B4-BE49-F238E27FC236}">
                  <a16:creationId xmlns:a16="http://schemas.microsoft.com/office/drawing/2014/main" id="{851E47C0-D5ED-44E6-B04F-089F85DC9D42}"/>
                </a:ext>
              </a:extLst>
            </p:cNvPr>
            <p:cNvSpPr/>
            <p:nvPr/>
          </p:nvSpPr>
          <p:spPr>
            <a:xfrm rot="1586529" flipH="1">
              <a:off x="7655351" y="3792125"/>
              <a:ext cx="1442091" cy="706578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08;p31">
              <a:extLst>
                <a:ext uri="{FF2B5EF4-FFF2-40B4-BE49-F238E27FC236}">
                  <a16:creationId xmlns:a16="http://schemas.microsoft.com/office/drawing/2014/main" id="{3C022A7C-5161-4E59-9851-B093C2AC8537}"/>
                </a:ext>
              </a:extLst>
            </p:cNvPr>
            <p:cNvSpPr/>
            <p:nvPr/>
          </p:nvSpPr>
          <p:spPr>
            <a:xfrm rot="1586529" flipH="1">
              <a:off x="7887417" y="3522915"/>
              <a:ext cx="260365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09;p31">
              <a:extLst>
                <a:ext uri="{FF2B5EF4-FFF2-40B4-BE49-F238E27FC236}">
                  <a16:creationId xmlns:a16="http://schemas.microsoft.com/office/drawing/2014/main" id="{567910BB-97D0-4401-8C69-32BDC4BCEF75}"/>
                </a:ext>
              </a:extLst>
            </p:cNvPr>
            <p:cNvSpPr/>
            <p:nvPr/>
          </p:nvSpPr>
          <p:spPr>
            <a:xfrm rot="1586529" flipH="1">
              <a:off x="8747360" y="4472660"/>
              <a:ext cx="83068" cy="164458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10;p31">
              <a:extLst>
                <a:ext uri="{FF2B5EF4-FFF2-40B4-BE49-F238E27FC236}">
                  <a16:creationId xmlns:a16="http://schemas.microsoft.com/office/drawing/2014/main" id="{EA64D4D9-D601-41D0-99D2-69F32FCF3F74}"/>
                </a:ext>
              </a:extLst>
            </p:cNvPr>
            <p:cNvSpPr/>
            <p:nvPr/>
          </p:nvSpPr>
          <p:spPr>
            <a:xfrm rot="1586529" flipH="1">
              <a:off x="8003533" y="3600507"/>
              <a:ext cx="27330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11;p31">
              <a:extLst>
                <a:ext uri="{FF2B5EF4-FFF2-40B4-BE49-F238E27FC236}">
                  <a16:creationId xmlns:a16="http://schemas.microsoft.com/office/drawing/2014/main" id="{709CE873-BFD2-4016-B993-EA9C73BAE765}"/>
                </a:ext>
              </a:extLst>
            </p:cNvPr>
            <p:cNvSpPr/>
            <p:nvPr/>
          </p:nvSpPr>
          <p:spPr>
            <a:xfrm rot="1586529" flipH="1">
              <a:off x="8754853" y="4621166"/>
              <a:ext cx="50453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12;p31">
              <a:extLst>
                <a:ext uri="{FF2B5EF4-FFF2-40B4-BE49-F238E27FC236}">
                  <a16:creationId xmlns:a16="http://schemas.microsoft.com/office/drawing/2014/main" id="{BE6E57AA-D889-40F1-B714-F94F494A1AF3}"/>
                </a:ext>
              </a:extLst>
            </p:cNvPr>
            <p:cNvSpPr/>
            <p:nvPr/>
          </p:nvSpPr>
          <p:spPr>
            <a:xfrm rot="1586529" flipH="1">
              <a:off x="8788499" y="4616744"/>
              <a:ext cx="36614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13;p31">
              <a:extLst>
                <a:ext uri="{FF2B5EF4-FFF2-40B4-BE49-F238E27FC236}">
                  <a16:creationId xmlns:a16="http://schemas.microsoft.com/office/drawing/2014/main" id="{015451F1-951D-47CB-BFD1-7D5F976F7227}"/>
                </a:ext>
              </a:extLst>
            </p:cNvPr>
            <p:cNvSpPr/>
            <p:nvPr/>
          </p:nvSpPr>
          <p:spPr>
            <a:xfrm rot="1586529" flipH="1">
              <a:off x="8841263" y="4594144"/>
              <a:ext cx="24966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14;p31">
              <a:extLst>
                <a:ext uri="{FF2B5EF4-FFF2-40B4-BE49-F238E27FC236}">
                  <a16:creationId xmlns:a16="http://schemas.microsoft.com/office/drawing/2014/main" id="{0ABE8516-2C88-4537-8B51-1E865568AD3C}"/>
                </a:ext>
              </a:extLst>
            </p:cNvPr>
            <p:cNvSpPr/>
            <p:nvPr/>
          </p:nvSpPr>
          <p:spPr>
            <a:xfrm rot="1586529" flipH="1">
              <a:off x="8854759" y="4547284"/>
              <a:ext cx="28269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215;p31">
              <a:extLst>
                <a:ext uri="{FF2B5EF4-FFF2-40B4-BE49-F238E27FC236}">
                  <a16:creationId xmlns:a16="http://schemas.microsoft.com/office/drawing/2014/main" id="{25CC9183-BF2A-453D-9E30-C60558CEE4E3}"/>
                </a:ext>
              </a:extLst>
            </p:cNvPr>
            <p:cNvSpPr/>
            <p:nvPr/>
          </p:nvSpPr>
          <p:spPr>
            <a:xfrm rot="1586529" flipH="1">
              <a:off x="7934059" y="3499828"/>
              <a:ext cx="44924" cy="52571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216;p31">
              <a:extLst>
                <a:ext uri="{FF2B5EF4-FFF2-40B4-BE49-F238E27FC236}">
                  <a16:creationId xmlns:a16="http://schemas.microsoft.com/office/drawing/2014/main" id="{BFDC6590-2690-4286-BCD2-C90936F25A6E}"/>
                </a:ext>
              </a:extLst>
            </p:cNvPr>
            <p:cNvSpPr/>
            <p:nvPr/>
          </p:nvSpPr>
          <p:spPr>
            <a:xfrm rot="1586529" flipH="1">
              <a:off x="8722237" y="4441749"/>
              <a:ext cx="83033" cy="164423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217;p31">
              <a:extLst>
                <a:ext uri="{FF2B5EF4-FFF2-40B4-BE49-F238E27FC236}">
                  <a16:creationId xmlns:a16="http://schemas.microsoft.com/office/drawing/2014/main" id="{BF73A791-FB15-4097-8462-7222E6E649D5}"/>
                </a:ext>
              </a:extLst>
            </p:cNvPr>
            <p:cNvSpPr/>
            <p:nvPr/>
          </p:nvSpPr>
          <p:spPr>
            <a:xfrm rot="1586529" flipH="1">
              <a:off x="7899655" y="3824176"/>
              <a:ext cx="1215036" cy="626470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218;p31">
              <a:extLst>
                <a:ext uri="{FF2B5EF4-FFF2-40B4-BE49-F238E27FC236}">
                  <a16:creationId xmlns:a16="http://schemas.microsoft.com/office/drawing/2014/main" id="{C58D7E66-DC56-4F2E-B602-6BF30BCD77AF}"/>
                </a:ext>
              </a:extLst>
            </p:cNvPr>
            <p:cNvSpPr/>
            <p:nvPr/>
          </p:nvSpPr>
          <p:spPr>
            <a:xfrm rot="1586529" flipH="1">
              <a:off x="7822976" y="3882767"/>
              <a:ext cx="1230892" cy="601471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219;p31">
              <a:extLst>
                <a:ext uri="{FF2B5EF4-FFF2-40B4-BE49-F238E27FC236}">
                  <a16:creationId xmlns:a16="http://schemas.microsoft.com/office/drawing/2014/main" id="{24EC532B-9D4F-46A3-83D4-66A6073DDCC7}"/>
                </a:ext>
              </a:extLst>
            </p:cNvPr>
            <p:cNvSpPr/>
            <p:nvPr/>
          </p:nvSpPr>
          <p:spPr>
            <a:xfrm rot="1586529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220;p31">
              <a:extLst>
                <a:ext uri="{FF2B5EF4-FFF2-40B4-BE49-F238E27FC236}">
                  <a16:creationId xmlns:a16="http://schemas.microsoft.com/office/drawing/2014/main" id="{0D310FC6-BE68-49F9-9711-9BC9087CC47F}"/>
                </a:ext>
              </a:extLst>
            </p:cNvPr>
            <p:cNvSpPr/>
            <p:nvPr/>
          </p:nvSpPr>
          <p:spPr>
            <a:xfrm rot="1586529" flipH="1">
              <a:off x="7856785" y="3499509"/>
              <a:ext cx="191727" cy="185111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221;p31">
              <a:extLst>
                <a:ext uri="{FF2B5EF4-FFF2-40B4-BE49-F238E27FC236}">
                  <a16:creationId xmlns:a16="http://schemas.microsoft.com/office/drawing/2014/main" id="{E34AFDFC-F58E-4A16-A6FC-90EBF513043D}"/>
                </a:ext>
              </a:extLst>
            </p:cNvPr>
            <p:cNvSpPr/>
            <p:nvPr/>
          </p:nvSpPr>
          <p:spPr>
            <a:xfrm rot="1586529" flipH="1">
              <a:off x="7868442" y="3874954"/>
              <a:ext cx="1031133" cy="474946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222;p31">
              <a:extLst>
                <a:ext uri="{FF2B5EF4-FFF2-40B4-BE49-F238E27FC236}">
                  <a16:creationId xmlns:a16="http://schemas.microsoft.com/office/drawing/2014/main" id="{6A37E6E7-80FC-434C-AD73-C27B04E5C625}"/>
                </a:ext>
              </a:extLst>
            </p:cNvPr>
            <p:cNvSpPr/>
            <p:nvPr/>
          </p:nvSpPr>
          <p:spPr>
            <a:xfrm rot="1586529" flipH="1">
              <a:off x="7923076" y="3830564"/>
              <a:ext cx="1031168" cy="474911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223;p31">
              <a:extLst>
                <a:ext uri="{FF2B5EF4-FFF2-40B4-BE49-F238E27FC236}">
                  <a16:creationId xmlns:a16="http://schemas.microsoft.com/office/drawing/2014/main" id="{F7D4F12E-3E31-43F6-AC83-5A878026E3B0}"/>
                </a:ext>
              </a:extLst>
            </p:cNvPr>
            <p:cNvSpPr/>
            <p:nvPr/>
          </p:nvSpPr>
          <p:spPr>
            <a:xfrm rot="1586529" flipH="1">
              <a:off x="7957406" y="3589009"/>
              <a:ext cx="68673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224;p31">
              <a:extLst>
                <a:ext uri="{FF2B5EF4-FFF2-40B4-BE49-F238E27FC236}">
                  <a16:creationId xmlns:a16="http://schemas.microsoft.com/office/drawing/2014/main" id="{8A695142-3981-4C29-A4BF-32978A184CBA}"/>
                </a:ext>
              </a:extLst>
            </p:cNvPr>
            <p:cNvSpPr/>
            <p:nvPr/>
          </p:nvSpPr>
          <p:spPr>
            <a:xfrm rot="1586529" flipH="1">
              <a:off x="7899655" y="3824176"/>
              <a:ext cx="1215036" cy="626470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225;p31">
              <a:extLst>
                <a:ext uri="{FF2B5EF4-FFF2-40B4-BE49-F238E27FC236}">
                  <a16:creationId xmlns:a16="http://schemas.microsoft.com/office/drawing/2014/main" id="{E476EECA-6596-4A3E-A660-51B240A23DE4}"/>
                </a:ext>
              </a:extLst>
            </p:cNvPr>
            <p:cNvSpPr/>
            <p:nvPr/>
          </p:nvSpPr>
          <p:spPr>
            <a:xfrm rot="1586529" flipH="1">
              <a:off x="7822976" y="3882767"/>
              <a:ext cx="1230892" cy="601471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226;p31">
              <a:extLst>
                <a:ext uri="{FF2B5EF4-FFF2-40B4-BE49-F238E27FC236}">
                  <a16:creationId xmlns:a16="http://schemas.microsoft.com/office/drawing/2014/main" id="{FA0D56F8-BED0-4970-9364-962A304DA06E}"/>
                </a:ext>
              </a:extLst>
            </p:cNvPr>
            <p:cNvSpPr/>
            <p:nvPr/>
          </p:nvSpPr>
          <p:spPr>
            <a:xfrm rot="1586529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227;p31">
              <a:extLst>
                <a:ext uri="{FF2B5EF4-FFF2-40B4-BE49-F238E27FC236}">
                  <a16:creationId xmlns:a16="http://schemas.microsoft.com/office/drawing/2014/main" id="{2099ECD6-255C-4E37-998A-B947DACFE8AA}"/>
                </a:ext>
              </a:extLst>
            </p:cNvPr>
            <p:cNvSpPr/>
            <p:nvPr/>
          </p:nvSpPr>
          <p:spPr>
            <a:xfrm rot="1586529" flipH="1">
              <a:off x="7856785" y="3499509"/>
              <a:ext cx="191727" cy="185111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228;p31">
              <a:extLst>
                <a:ext uri="{FF2B5EF4-FFF2-40B4-BE49-F238E27FC236}">
                  <a16:creationId xmlns:a16="http://schemas.microsoft.com/office/drawing/2014/main" id="{0A06AC3E-6234-42D3-8995-04F3E3A0C464}"/>
                </a:ext>
              </a:extLst>
            </p:cNvPr>
            <p:cNvSpPr/>
            <p:nvPr/>
          </p:nvSpPr>
          <p:spPr>
            <a:xfrm rot="1586529" flipH="1">
              <a:off x="7868442" y="3874954"/>
              <a:ext cx="1031133" cy="474946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229;p31">
              <a:extLst>
                <a:ext uri="{FF2B5EF4-FFF2-40B4-BE49-F238E27FC236}">
                  <a16:creationId xmlns:a16="http://schemas.microsoft.com/office/drawing/2014/main" id="{A929D5D6-8B24-4D93-907D-330B55D19447}"/>
                </a:ext>
              </a:extLst>
            </p:cNvPr>
            <p:cNvSpPr/>
            <p:nvPr/>
          </p:nvSpPr>
          <p:spPr>
            <a:xfrm rot="1586529" flipH="1">
              <a:off x="7923076" y="3830564"/>
              <a:ext cx="1031168" cy="474911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30;p31">
              <a:extLst>
                <a:ext uri="{FF2B5EF4-FFF2-40B4-BE49-F238E27FC236}">
                  <a16:creationId xmlns:a16="http://schemas.microsoft.com/office/drawing/2014/main" id="{A4A8170B-FA2B-47F4-91E9-1461177E8246}"/>
                </a:ext>
              </a:extLst>
            </p:cNvPr>
            <p:cNvSpPr/>
            <p:nvPr/>
          </p:nvSpPr>
          <p:spPr>
            <a:xfrm rot="1586529" flipH="1">
              <a:off x="7957406" y="3589009"/>
              <a:ext cx="68673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31;p31">
              <a:extLst>
                <a:ext uri="{FF2B5EF4-FFF2-40B4-BE49-F238E27FC236}">
                  <a16:creationId xmlns:a16="http://schemas.microsoft.com/office/drawing/2014/main" id="{A77BE95D-4A11-4351-B057-087E247E67F9}"/>
                </a:ext>
              </a:extLst>
            </p:cNvPr>
            <p:cNvSpPr/>
            <p:nvPr/>
          </p:nvSpPr>
          <p:spPr>
            <a:xfrm rot="1586529" flipH="1">
              <a:off x="7911934" y="3498438"/>
              <a:ext cx="59493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32;p31">
              <a:extLst>
                <a:ext uri="{FF2B5EF4-FFF2-40B4-BE49-F238E27FC236}">
                  <a16:creationId xmlns:a16="http://schemas.microsoft.com/office/drawing/2014/main" id="{F2A1DF62-1AE1-426C-93B5-544F2D24AE75}"/>
                </a:ext>
              </a:extLst>
            </p:cNvPr>
            <p:cNvSpPr/>
            <p:nvPr/>
          </p:nvSpPr>
          <p:spPr>
            <a:xfrm rot="1586529" flipH="1">
              <a:off x="8729710" y="4461477"/>
              <a:ext cx="93360" cy="155905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3;p31">
              <a:extLst>
                <a:ext uri="{FF2B5EF4-FFF2-40B4-BE49-F238E27FC236}">
                  <a16:creationId xmlns:a16="http://schemas.microsoft.com/office/drawing/2014/main" id="{77E1DA58-B179-456A-B76D-884D30F43F31}"/>
                </a:ext>
              </a:extLst>
            </p:cNvPr>
            <p:cNvSpPr/>
            <p:nvPr/>
          </p:nvSpPr>
          <p:spPr>
            <a:xfrm rot="1586529" flipH="1">
              <a:off x="8744084" y="4510033"/>
              <a:ext cx="179140" cy="183859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34;p31">
              <a:extLst>
                <a:ext uri="{FF2B5EF4-FFF2-40B4-BE49-F238E27FC236}">
                  <a16:creationId xmlns:a16="http://schemas.microsoft.com/office/drawing/2014/main" id="{C7B2B37D-CD96-483C-B4FC-16AF1748F397}"/>
                </a:ext>
              </a:extLst>
            </p:cNvPr>
            <p:cNvSpPr/>
            <p:nvPr/>
          </p:nvSpPr>
          <p:spPr>
            <a:xfrm rot="1586529" flipH="1">
              <a:off x="7854590" y="3882064"/>
              <a:ext cx="1022892" cy="493095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35;p31">
              <a:extLst>
                <a:ext uri="{FF2B5EF4-FFF2-40B4-BE49-F238E27FC236}">
                  <a16:creationId xmlns:a16="http://schemas.microsoft.com/office/drawing/2014/main" id="{F71E872D-89D7-4702-84E4-56F4846C918A}"/>
                </a:ext>
              </a:extLst>
            </p:cNvPr>
            <p:cNvSpPr/>
            <p:nvPr/>
          </p:nvSpPr>
          <p:spPr>
            <a:xfrm rot="1586529" flipH="1">
              <a:off x="7946757" y="3807116"/>
              <a:ext cx="1022683" cy="492991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36;p31">
              <a:extLst>
                <a:ext uri="{FF2B5EF4-FFF2-40B4-BE49-F238E27FC236}">
                  <a16:creationId xmlns:a16="http://schemas.microsoft.com/office/drawing/2014/main" id="{C5841B69-3D5C-4F60-8A23-0CFF1A111AE2}"/>
                </a:ext>
              </a:extLst>
            </p:cNvPr>
            <p:cNvSpPr/>
            <p:nvPr/>
          </p:nvSpPr>
          <p:spPr>
            <a:xfrm rot="1586529" flipH="1">
              <a:off x="7903086" y="3839876"/>
              <a:ext cx="1023831" cy="509333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37;p31">
              <a:extLst>
                <a:ext uri="{FF2B5EF4-FFF2-40B4-BE49-F238E27FC236}">
                  <a16:creationId xmlns:a16="http://schemas.microsoft.com/office/drawing/2014/main" id="{FCED9E83-862D-4FFC-8D32-7D0CD90C92B6}"/>
                </a:ext>
              </a:extLst>
            </p:cNvPr>
            <p:cNvSpPr/>
            <p:nvPr/>
          </p:nvSpPr>
          <p:spPr>
            <a:xfrm rot="1586529" flipH="1">
              <a:off x="7915372" y="3543564"/>
              <a:ext cx="183278" cy="154723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38;p31">
              <a:extLst>
                <a:ext uri="{FF2B5EF4-FFF2-40B4-BE49-F238E27FC236}">
                  <a16:creationId xmlns:a16="http://schemas.microsoft.com/office/drawing/2014/main" id="{BA4632A9-8D15-4AB8-8C95-BA685151D46B}"/>
                </a:ext>
              </a:extLst>
            </p:cNvPr>
            <p:cNvSpPr/>
            <p:nvPr/>
          </p:nvSpPr>
          <p:spPr>
            <a:xfrm rot="1586529" flipH="1">
              <a:off x="8801210" y="4478241"/>
              <a:ext cx="43672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39;p31">
              <a:extLst>
                <a:ext uri="{FF2B5EF4-FFF2-40B4-BE49-F238E27FC236}">
                  <a16:creationId xmlns:a16="http://schemas.microsoft.com/office/drawing/2014/main" id="{1F5A80E6-0D24-4BE2-A753-67D03B2E27F6}"/>
                </a:ext>
              </a:extLst>
            </p:cNvPr>
            <p:cNvSpPr/>
            <p:nvPr/>
          </p:nvSpPr>
          <p:spPr>
            <a:xfrm rot="1586529" flipH="1">
              <a:off x="7947242" y="3807263"/>
              <a:ext cx="1022614" cy="491670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240;p31">
              <a:extLst>
                <a:ext uri="{FF2B5EF4-FFF2-40B4-BE49-F238E27FC236}">
                  <a16:creationId xmlns:a16="http://schemas.microsoft.com/office/drawing/2014/main" id="{B79AD2E3-066B-4DBF-9820-1F1C5A639396}"/>
                </a:ext>
              </a:extLst>
            </p:cNvPr>
            <p:cNvSpPr/>
            <p:nvPr/>
          </p:nvSpPr>
          <p:spPr>
            <a:xfrm rot="1586529" flipH="1">
              <a:off x="7955258" y="3552979"/>
              <a:ext cx="166483" cy="47147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241;p31">
              <a:extLst>
                <a:ext uri="{FF2B5EF4-FFF2-40B4-BE49-F238E27FC236}">
                  <a16:creationId xmlns:a16="http://schemas.microsoft.com/office/drawing/2014/main" id="{2FEC730C-7615-43E4-91D1-772992F2BB18}"/>
                </a:ext>
              </a:extLst>
            </p:cNvPr>
            <p:cNvSpPr/>
            <p:nvPr/>
          </p:nvSpPr>
          <p:spPr>
            <a:xfrm rot="1586529" flipH="1">
              <a:off x="7918079" y="3498473"/>
              <a:ext cx="52226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242;p31">
              <a:extLst>
                <a:ext uri="{FF2B5EF4-FFF2-40B4-BE49-F238E27FC236}">
                  <a16:creationId xmlns:a16="http://schemas.microsoft.com/office/drawing/2014/main" id="{675B3155-F694-470B-9C7F-1898492A76F7}"/>
                </a:ext>
              </a:extLst>
            </p:cNvPr>
            <p:cNvSpPr/>
            <p:nvPr/>
          </p:nvSpPr>
          <p:spPr>
            <a:xfrm rot="1586529" flipH="1">
              <a:off x="7899655" y="3824176"/>
              <a:ext cx="1215036" cy="626470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243;p31">
              <a:extLst>
                <a:ext uri="{FF2B5EF4-FFF2-40B4-BE49-F238E27FC236}">
                  <a16:creationId xmlns:a16="http://schemas.microsoft.com/office/drawing/2014/main" id="{9E2F2301-A5D4-4733-8F09-5830C9CF7101}"/>
                </a:ext>
              </a:extLst>
            </p:cNvPr>
            <p:cNvSpPr/>
            <p:nvPr/>
          </p:nvSpPr>
          <p:spPr>
            <a:xfrm rot="1586529" flipH="1">
              <a:off x="7822976" y="3882767"/>
              <a:ext cx="1230892" cy="601471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244;p31">
              <a:extLst>
                <a:ext uri="{FF2B5EF4-FFF2-40B4-BE49-F238E27FC236}">
                  <a16:creationId xmlns:a16="http://schemas.microsoft.com/office/drawing/2014/main" id="{6E1B9052-E556-4DD7-A64E-A11E5F1D7C04}"/>
                </a:ext>
              </a:extLst>
            </p:cNvPr>
            <p:cNvSpPr/>
            <p:nvPr/>
          </p:nvSpPr>
          <p:spPr>
            <a:xfrm rot="1586529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245;p31">
              <a:extLst>
                <a:ext uri="{FF2B5EF4-FFF2-40B4-BE49-F238E27FC236}">
                  <a16:creationId xmlns:a16="http://schemas.microsoft.com/office/drawing/2014/main" id="{A79A6636-4FA3-46B9-80C8-9FA8A1CF1739}"/>
                </a:ext>
              </a:extLst>
            </p:cNvPr>
            <p:cNvSpPr/>
            <p:nvPr/>
          </p:nvSpPr>
          <p:spPr>
            <a:xfrm rot="1586529" flipH="1">
              <a:off x="7856785" y="3499509"/>
              <a:ext cx="191727" cy="185111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246;p31">
              <a:extLst>
                <a:ext uri="{FF2B5EF4-FFF2-40B4-BE49-F238E27FC236}">
                  <a16:creationId xmlns:a16="http://schemas.microsoft.com/office/drawing/2014/main" id="{77F3155F-FCB0-4424-B897-C513FCDAB55A}"/>
                </a:ext>
              </a:extLst>
            </p:cNvPr>
            <p:cNvSpPr/>
            <p:nvPr/>
          </p:nvSpPr>
          <p:spPr>
            <a:xfrm rot="1586529" flipH="1">
              <a:off x="7868442" y="3874954"/>
              <a:ext cx="1031133" cy="474946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247;p31">
              <a:extLst>
                <a:ext uri="{FF2B5EF4-FFF2-40B4-BE49-F238E27FC236}">
                  <a16:creationId xmlns:a16="http://schemas.microsoft.com/office/drawing/2014/main" id="{CF53675B-E9E6-4018-8E58-7CFCF2FE7DE2}"/>
                </a:ext>
              </a:extLst>
            </p:cNvPr>
            <p:cNvSpPr/>
            <p:nvPr/>
          </p:nvSpPr>
          <p:spPr>
            <a:xfrm rot="1586529" flipH="1">
              <a:off x="7923076" y="3830564"/>
              <a:ext cx="1031168" cy="474911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248;p31">
              <a:extLst>
                <a:ext uri="{FF2B5EF4-FFF2-40B4-BE49-F238E27FC236}">
                  <a16:creationId xmlns:a16="http://schemas.microsoft.com/office/drawing/2014/main" id="{DE7E7694-D10E-4E02-93FA-9D1D7D3DA3E7}"/>
                </a:ext>
              </a:extLst>
            </p:cNvPr>
            <p:cNvSpPr/>
            <p:nvPr/>
          </p:nvSpPr>
          <p:spPr>
            <a:xfrm rot="1586529" flipH="1">
              <a:off x="8747360" y="4472660"/>
              <a:ext cx="83068" cy="164458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249;p31">
              <a:extLst>
                <a:ext uri="{FF2B5EF4-FFF2-40B4-BE49-F238E27FC236}">
                  <a16:creationId xmlns:a16="http://schemas.microsoft.com/office/drawing/2014/main" id="{B9220749-F6C1-4A50-87A0-376327801178}"/>
                </a:ext>
              </a:extLst>
            </p:cNvPr>
            <p:cNvSpPr/>
            <p:nvPr/>
          </p:nvSpPr>
          <p:spPr>
            <a:xfrm rot="1586529" flipH="1">
              <a:off x="7957406" y="3589009"/>
              <a:ext cx="68673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250;p31">
              <a:extLst>
                <a:ext uri="{FF2B5EF4-FFF2-40B4-BE49-F238E27FC236}">
                  <a16:creationId xmlns:a16="http://schemas.microsoft.com/office/drawing/2014/main" id="{E0E396F1-4E9C-4E06-955C-D2EB6056CB80}"/>
                </a:ext>
              </a:extLst>
            </p:cNvPr>
            <p:cNvSpPr/>
            <p:nvPr/>
          </p:nvSpPr>
          <p:spPr>
            <a:xfrm rot="1586529" flipH="1">
              <a:off x="8003533" y="3600507"/>
              <a:ext cx="27330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251;p31">
              <a:extLst>
                <a:ext uri="{FF2B5EF4-FFF2-40B4-BE49-F238E27FC236}">
                  <a16:creationId xmlns:a16="http://schemas.microsoft.com/office/drawing/2014/main" id="{8BDB8BF6-E21A-4ABA-8B01-FF2FDA2A54F6}"/>
                </a:ext>
              </a:extLst>
            </p:cNvPr>
            <p:cNvSpPr/>
            <p:nvPr/>
          </p:nvSpPr>
          <p:spPr>
            <a:xfrm rot="1586529" flipH="1">
              <a:off x="8754853" y="4621166"/>
              <a:ext cx="50453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252;p31">
              <a:extLst>
                <a:ext uri="{FF2B5EF4-FFF2-40B4-BE49-F238E27FC236}">
                  <a16:creationId xmlns:a16="http://schemas.microsoft.com/office/drawing/2014/main" id="{702500B7-ABBC-46E6-9D4C-E4AFDBCF3EAF}"/>
                </a:ext>
              </a:extLst>
            </p:cNvPr>
            <p:cNvSpPr/>
            <p:nvPr/>
          </p:nvSpPr>
          <p:spPr>
            <a:xfrm rot="1586529" flipH="1">
              <a:off x="8788499" y="4616744"/>
              <a:ext cx="36614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253;p31">
              <a:extLst>
                <a:ext uri="{FF2B5EF4-FFF2-40B4-BE49-F238E27FC236}">
                  <a16:creationId xmlns:a16="http://schemas.microsoft.com/office/drawing/2014/main" id="{4B53167F-AB12-4F6A-AC3B-3DC5A98E293D}"/>
                </a:ext>
              </a:extLst>
            </p:cNvPr>
            <p:cNvSpPr/>
            <p:nvPr/>
          </p:nvSpPr>
          <p:spPr>
            <a:xfrm rot="1586529" flipH="1">
              <a:off x="8841263" y="4594144"/>
              <a:ext cx="24966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254;p31">
              <a:extLst>
                <a:ext uri="{FF2B5EF4-FFF2-40B4-BE49-F238E27FC236}">
                  <a16:creationId xmlns:a16="http://schemas.microsoft.com/office/drawing/2014/main" id="{45E3C03E-8874-4A44-A1E0-9F2167581158}"/>
                </a:ext>
              </a:extLst>
            </p:cNvPr>
            <p:cNvSpPr/>
            <p:nvPr/>
          </p:nvSpPr>
          <p:spPr>
            <a:xfrm rot="1586529" flipH="1">
              <a:off x="8854759" y="4547284"/>
              <a:ext cx="28269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255;p31">
              <a:extLst>
                <a:ext uri="{FF2B5EF4-FFF2-40B4-BE49-F238E27FC236}">
                  <a16:creationId xmlns:a16="http://schemas.microsoft.com/office/drawing/2014/main" id="{30CEB545-A7F5-43DB-8AD4-05FFE9DC716D}"/>
                </a:ext>
              </a:extLst>
            </p:cNvPr>
            <p:cNvSpPr/>
            <p:nvPr/>
          </p:nvSpPr>
          <p:spPr>
            <a:xfrm rot="1586529" flipH="1">
              <a:off x="8807455" y="4524895"/>
              <a:ext cx="129452" cy="110948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إطار 1">
            <a:extLst>
              <a:ext uri="{FF2B5EF4-FFF2-40B4-BE49-F238E27FC236}">
                <a16:creationId xmlns:a16="http://schemas.microsoft.com/office/drawing/2014/main" id="{B8286B2B-006D-4EE5-A633-A78BC344B65D}"/>
              </a:ext>
            </a:extLst>
          </p:cNvPr>
          <p:cNvSpPr/>
          <p:nvPr/>
        </p:nvSpPr>
        <p:spPr>
          <a:xfrm>
            <a:off x="4732404" y="1444301"/>
            <a:ext cx="2733675" cy="2914977"/>
          </a:xfrm>
          <a:prstGeom prst="frame">
            <a:avLst/>
          </a:prstGeom>
          <a:solidFill>
            <a:srgbClr val="CCFFC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6" name="Google Shape;2186;p31">
            <a:extLst>
              <a:ext uri="{FF2B5EF4-FFF2-40B4-BE49-F238E27FC236}">
                <a16:creationId xmlns:a16="http://schemas.microsoft.com/office/drawing/2014/main" id="{0C92619F-04A2-4E81-BD0E-DE3FF2F23404}"/>
              </a:ext>
            </a:extLst>
          </p:cNvPr>
          <p:cNvGrpSpPr/>
          <p:nvPr/>
        </p:nvGrpSpPr>
        <p:grpSpPr>
          <a:xfrm rot="19279868">
            <a:off x="5733623" y="806724"/>
            <a:ext cx="713278" cy="837344"/>
            <a:chOff x="780782" y="766491"/>
            <a:chExt cx="713278" cy="837344"/>
          </a:xfrm>
        </p:grpSpPr>
        <p:sp>
          <p:nvSpPr>
            <p:cNvPr id="37" name="Google Shape;2187;p31">
              <a:extLst>
                <a:ext uri="{FF2B5EF4-FFF2-40B4-BE49-F238E27FC236}">
                  <a16:creationId xmlns:a16="http://schemas.microsoft.com/office/drawing/2014/main" id="{5B4FD399-96A1-4B1D-A000-B0067EBE32D9}"/>
                </a:ext>
              </a:extLst>
            </p:cNvPr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188;p31">
              <a:extLst>
                <a:ext uri="{FF2B5EF4-FFF2-40B4-BE49-F238E27FC236}">
                  <a16:creationId xmlns:a16="http://schemas.microsoft.com/office/drawing/2014/main" id="{A4E4B475-6C6C-4FC4-BC91-0E48825A2285}"/>
                </a:ext>
              </a:extLst>
            </p:cNvPr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2189;p31">
              <a:extLst>
                <a:ext uri="{FF2B5EF4-FFF2-40B4-BE49-F238E27FC236}">
                  <a16:creationId xmlns:a16="http://schemas.microsoft.com/office/drawing/2014/main" id="{0104922B-F655-4472-9151-54E37F8166BF}"/>
                </a:ext>
              </a:extLst>
            </p:cNvPr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190;p31">
              <a:extLst>
                <a:ext uri="{FF2B5EF4-FFF2-40B4-BE49-F238E27FC236}">
                  <a16:creationId xmlns:a16="http://schemas.microsoft.com/office/drawing/2014/main" id="{497D8A2F-9A05-477C-A2EE-0679BF9BBEBE}"/>
                </a:ext>
              </a:extLst>
            </p:cNvPr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191;p31">
              <a:extLst>
                <a:ext uri="{FF2B5EF4-FFF2-40B4-BE49-F238E27FC236}">
                  <a16:creationId xmlns:a16="http://schemas.microsoft.com/office/drawing/2014/main" id="{D078352A-6FEC-49D8-AFEB-BCAEE350E5FB}"/>
                </a:ext>
              </a:extLst>
            </p:cNvPr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192;p31">
              <a:extLst>
                <a:ext uri="{FF2B5EF4-FFF2-40B4-BE49-F238E27FC236}">
                  <a16:creationId xmlns:a16="http://schemas.microsoft.com/office/drawing/2014/main" id="{D544F31B-8064-4266-886A-B40580D3DD77}"/>
                </a:ext>
              </a:extLst>
            </p:cNvPr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193;p31">
              <a:extLst>
                <a:ext uri="{FF2B5EF4-FFF2-40B4-BE49-F238E27FC236}">
                  <a16:creationId xmlns:a16="http://schemas.microsoft.com/office/drawing/2014/main" id="{2930D389-FEB7-4D3B-AEEA-30E72C826D73}"/>
                </a:ext>
              </a:extLst>
            </p:cNvPr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94;p31">
              <a:extLst>
                <a:ext uri="{FF2B5EF4-FFF2-40B4-BE49-F238E27FC236}">
                  <a16:creationId xmlns:a16="http://schemas.microsoft.com/office/drawing/2014/main" id="{76EABBCB-6A50-4DF4-B3FE-1978615647C7}"/>
                </a:ext>
              </a:extLst>
            </p:cNvPr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95;p31">
              <a:extLst>
                <a:ext uri="{FF2B5EF4-FFF2-40B4-BE49-F238E27FC236}">
                  <a16:creationId xmlns:a16="http://schemas.microsoft.com/office/drawing/2014/main" id="{9B63094A-89B9-4DCE-AF99-A51DF66727FA}"/>
                </a:ext>
              </a:extLst>
            </p:cNvPr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96;p31">
              <a:extLst>
                <a:ext uri="{FF2B5EF4-FFF2-40B4-BE49-F238E27FC236}">
                  <a16:creationId xmlns:a16="http://schemas.microsoft.com/office/drawing/2014/main" id="{1C9A0FDF-4C11-4467-81FD-AE0232668F38}"/>
                </a:ext>
              </a:extLst>
            </p:cNvPr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97;p31">
              <a:extLst>
                <a:ext uri="{FF2B5EF4-FFF2-40B4-BE49-F238E27FC236}">
                  <a16:creationId xmlns:a16="http://schemas.microsoft.com/office/drawing/2014/main" id="{7780281A-8BD4-444D-A073-E8AAE293B588}"/>
                </a:ext>
              </a:extLst>
            </p:cNvPr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98;p31">
              <a:extLst>
                <a:ext uri="{FF2B5EF4-FFF2-40B4-BE49-F238E27FC236}">
                  <a16:creationId xmlns:a16="http://schemas.microsoft.com/office/drawing/2014/main" id="{7D861BA3-45C3-435D-9353-6AF56AF102E6}"/>
                </a:ext>
              </a:extLst>
            </p:cNvPr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99;p31">
              <a:extLst>
                <a:ext uri="{FF2B5EF4-FFF2-40B4-BE49-F238E27FC236}">
                  <a16:creationId xmlns:a16="http://schemas.microsoft.com/office/drawing/2014/main" id="{A7AFFD96-8A49-4541-BB78-0FF5918D6B9F}"/>
                </a:ext>
              </a:extLst>
            </p:cNvPr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200;p31">
              <a:extLst>
                <a:ext uri="{FF2B5EF4-FFF2-40B4-BE49-F238E27FC236}">
                  <a16:creationId xmlns:a16="http://schemas.microsoft.com/office/drawing/2014/main" id="{17214D29-50EA-45BA-A2CC-CC17150CCB8D}"/>
                </a:ext>
              </a:extLst>
            </p:cNvPr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201;p31">
              <a:extLst>
                <a:ext uri="{FF2B5EF4-FFF2-40B4-BE49-F238E27FC236}">
                  <a16:creationId xmlns:a16="http://schemas.microsoft.com/office/drawing/2014/main" id="{F56D6EBF-E8C7-41BB-9F46-1F2D872EF65E}"/>
                </a:ext>
              </a:extLst>
            </p:cNvPr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202;p31">
              <a:extLst>
                <a:ext uri="{FF2B5EF4-FFF2-40B4-BE49-F238E27FC236}">
                  <a16:creationId xmlns:a16="http://schemas.microsoft.com/office/drawing/2014/main" id="{E8C80627-6E89-4EDC-9008-429DAD573FBD}"/>
                </a:ext>
              </a:extLst>
            </p:cNvPr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203;p31">
              <a:extLst>
                <a:ext uri="{FF2B5EF4-FFF2-40B4-BE49-F238E27FC236}">
                  <a16:creationId xmlns:a16="http://schemas.microsoft.com/office/drawing/2014/main" id="{D3125AFB-61EA-45B0-A7F4-5A9E616114B6}"/>
                </a:ext>
              </a:extLst>
            </p:cNvPr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204;p31">
              <a:extLst>
                <a:ext uri="{FF2B5EF4-FFF2-40B4-BE49-F238E27FC236}">
                  <a16:creationId xmlns:a16="http://schemas.microsoft.com/office/drawing/2014/main" id="{9BF4130D-DE20-48D9-A928-D129A0AD7218}"/>
                </a:ext>
              </a:extLst>
            </p:cNvPr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05;p31">
              <a:extLst>
                <a:ext uri="{FF2B5EF4-FFF2-40B4-BE49-F238E27FC236}">
                  <a16:creationId xmlns:a16="http://schemas.microsoft.com/office/drawing/2014/main" id="{9AAA4950-D0B1-453C-9611-FF6927579462}"/>
                </a:ext>
              </a:extLst>
            </p:cNvPr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إطار 3">
            <a:extLst>
              <a:ext uri="{FF2B5EF4-FFF2-40B4-BE49-F238E27FC236}">
                <a16:creationId xmlns:a16="http://schemas.microsoft.com/office/drawing/2014/main" id="{3C5576B8-94C7-478F-AA3F-86B76788FCEA}"/>
              </a:ext>
            </a:extLst>
          </p:cNvPr>
          <p:cNvSpPr/>
          <p:nvPr/>
        </p:nvSpPr>
        <p:spPr>
          <a:xfrm>
            <a:off x="1882513" y="1432945"/>
            <a:ext cx="2670243" cy="2926333"/>
          </a:xfrm>
          <a:prstGeom prst="frame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6AE49BC-90CA-469A-85DA-B84D10E5F2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E6E9"/>
              </a:clrFrom>
              <a:clrTo>
                <a:srgbClr val="FCE6E9">
                  <a:alpha val="0"/>
                </a:srgbClr>
              </a:clrTo>
            </a:clrChange>
          </a:blip>
          <a:srcRect t="4170" b="8107"/>
          <a:stretch/>
        </p:blipFill>
        <p:spPr>
          <a:xfrm>
            <a:off x="906665" y="2117493"/>
            <a:ext cx="1533655" cy="2914977"/>
          </a:xfrm>
          <a:prstGeom prst="rect">
            <a:avLst/>
          </a:prstGeom>
        </p:spPr>
      </p:pic>
      <p:grpSp>
        <p:nvGrpSpPr>
          <p:cNvPr id="120" name="Google Shape;2186;p31">
            <a:extLst>
              <a:ext uri="{FF2B5EF4-FFF2-40B4-BE49-F238E27FC236}">
                <a16:creationId xmlns:a16="http://schemas.microsoft.com/office/drawing/2014/main" id="{4825EBBF-D858-4B1F-B2F2-C590242DAD08}"/>
              </a:ext>
            </a:extLst>
          </p:cNvPr>
          <p:cNvGrpSpPr/>
          <p:nvPr/>
        </p:nvGrpSpPr>
        <p:grpSpPr>
          <a:xfrm rot="19279868">
            <a:off x="2720406" y="778953"/>
            <a:ext cx="713278" cy="837344"/>
            <a:chOff x="780782" y="766491"/>
            <a:chExt cx="713278" cy="837344"/>
          </a:xfrm>
        </p:grpSpPr>
        <p:sp>
          <p:nvSpPr>
            <p:cNvPr id="121" name="Google Shape;2187;p31">
              <a:extLst>
                <a:ext uri="{FF2B5EF4-FFF2-40B4-BE49-F238E27FC236}">
                  <a16:creationId xmlns:a16="http://schemas.microsoft.com/office/drawing/2014/main" id="{F2957EE9-56F8-4BCB-A7FA-08EEDEFD161B}"/>
                </a:ext>
              </a:extLst>
            </p:cNvPr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188;p31">
              <a:extLst>
                <a:ext uri="{FF2B5EF4-FFF2-40B4-BE49-F238E27FC236}">
                  <a16:creationId xmlns:a16="http://schemas.microsoft.com/office/drawing/2014/main" id="{4F121369-49D7-47E0-A5BC-F7AB308E77FE}"/>
                </a:ext>
              </a:extLst>
            </p:cNvPr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89;p31">
              <a:extLst>
                <a:ext uri="{FF2B5EF4-FFF2-40B4-BE49-F238E27FC236}">
                  <a16:creationId xmlns:a16="http://schemas.microsoft.com/office/drawing/2014/main" id="{64613875-CDF5-4D3C-BE0D-DD9674C2C2FE}"/>
                </a:ext>
              </a:extLst>
            </p:cNvPr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90;p31">
              <a:extLst>
                <a:ext uri="{FF2B5EF4-FFF2-40B4-BE49-F238E27FC236}">
                  <a16:creationId xmlns:a16="http://schemas.microsoft.com/office/drawing/2014/main" id="{9F7BF083-C255-4E6E-A0D2-FF5608176D59}"/>
                </a:ext>
              </a:extLst>
            </p:cNvPr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91;p31">
              <a:extLst>
                <a:ext uri="{FF2B5EF4-FFF2-40B4-BE49-F238E27FC236}">
                  <a16:creationId xmlns:a16="http://schemas.microsoft.com/office/drawing/2014/main" id="{DFE9132A-AABD-45D2-AEAF-E87CAD219EDE}"/>
                </a:ext>
              </a:extLst>
            </p:cNvPr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92;p31">
              <a:extLst>
                <a:ext uri="{FF2B5EF4-FFF2-40B4-BE49-F238E27FC236}">
                  <a16:creationId xmlns:a16="http://schemas.microsoft.com/office/drawing/2014/main" id="{46FDB7A9-8089-4BB7-A64A-8C4F92971B1B}"/>
                </a:ext>
              </a:extLst>
            </p:cNvPr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93;p31">
              <a:extLst>
                <a:ext uri="{FF2B5EF4-FFF2-40B4-BE49-F238E27FC236}">
                  <a16:creationId xmlns:a16="http://schemas.microsoft.com/office/drawing/2014/main" id="{37348FD3-3C1D-4E2E-B0A6-5A732B8208EE}"/>
                </a:ext>
              </a:extLst>
            </p:cNvPr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4;p31">
              <a:extLst>
                <a:ext uri="{FF2B5EF4-FFF2-40B4-BE49-F238E27FC236}">
                  <a16:creationId xmlns:a16="http://schemas.microsoft.com/office/drawing/2014/main" id="{43A1A2F0-1056-405C-AE7F-8C5602057CD7}"/>
                </a:ext>
              </a:extLst>
            </p:cNvPr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195;p31">
              <a:extLst>
                <a:ext uri="{FF2B5EF4-FFF2-40B4-BE49-F238E27FC236}">
                  <a16:creationId xmlns:a16="http://schemas.microsoft.com/office/drawing/2014/main" id="{893C0C64-7DDD-4556-9E41-A7BFBF112D63}"/>
                </a:ext>
              </a:extLst>
            </p:cNvPr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196;p31">
              <a:extLst>
                <a:ext uri="{FF2B5EF4-FFF2-40B4-BE49-F238E27FC236}">
                  <a16:creationId xmlns:a16="http://schemas.microsoft.com/office/drawing/2014/main" id="{5C552B99-0655-4873-BA35-6672749E5E1C}"/>
                </a:ext>
              </a:extLst>
            </p:cNvPr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197;p31">
              <a:extLst>
                <a:ext uri="{FF2B5EF4-FFF2-40B4-BE49-F238E27FC236}">
                  <a16:creationId xmlns:a16="http://schemas.microsoft.com/office/drawing/2014/main" id="{5556F367-38D3-470F-A6C6-8A63B29E3A0D}"/>
                </a:ext>
              </a:extLst>
            </p:cNvPr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198;p31">
              <a:extLst>
                <a:ext uri="{FF2B5EF4-FFF2-40B4-BE49-F238E27FC236}">
                  <a16:creationId xmlns:a16="http://schemas.microsoft.com/office/drawing/2014/main" id="{155795EA-5D62-49B2-AA9F-E7E0FC509BDD}"/>
                </a:ext>
              </a:extLst>
            </p:cNvPr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199;p31">
              <a:extLst>
                <a:ext uri="{FF2B5EF4-FFF2-40B4-BE49-F238E27FC236}">
                  <a16:creationId xmlns:a16="http://schemas.microsoft.com/office/drawing/2014/main" id="{5F039274-C6B1-46AC-9A2B-8D832DC48CAA}"/>
                </a:ext>
              </a:extLst>
            </p:cNvPr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00;p31">
              <a:extLst>
                <a:ext uri="{FF2B5EF4-FFF2-40B4-BE49-F238E27FC236}">
                  <a16:creationId xmlns:a16="http://schemas.microsoft.com/office/drawing/2014/main" id="{697FA2D0-8CB6-4CB9-A638-6304AF6BC7C7}"/>
                </a:ext>
              </a:extLst>
            </p:cNvPr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01;p31">
              <a:extLst>
                <a:ext uri="{FF2B5EF4-FFF2-40B4-BE49-F238E27FC236}">
                  <a16:creationId xmlns:a16="http://schemas.microsoft.com/office/drawing/2014/main" id="{0574E588-5D87-4151-AFF9-CB7F8AB2F8F8}"/>
                </a:ext>
              </a:extLst>
            </p:cNvPr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02;p31">
              <a:extLst>
                <a:ext uri="{FF2B5EF4-FFF2-40B4-BE49-F238E27FC236}">
                  <a16:creationId xmlns:a16="http://schemas.microsoft.com/office/drawing/2014/main" id="{A07B89AD-7131-4049-AAFC-FDC536985D05}"/>
                </a:ext>
              </a:extLst>
            </p:cNvPr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03;p31">
              <a:extLst>
                <a:ext uri="{FF2B5EF4-FFF2-40B4-BE49-F238E27FC236}">
                  <a16:creationId xmlns:a16="http://schemas.microsoft.com/office/drawing/2014/main" id="{1A04F53F-B6B2-411E-86BF-A2C60C402BE9}"/>
                </a:ext>
              </a:extLst>
            </p:cNvPr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04;p31">
              <a:extLst>
                <a:ext uri="{FF2B5EF4-FFF2-40B4-BE49-F238E27FC236}">
                  <a16:creationId xmlns:a16="http://schemas.microsoft.com/office/drawing/2014/main" id="{08A7EFD4-DBDC-407B-88BE-4C49440CB980}"/>
                </a:ext>
              </a:extLst>
            </p:cNvPr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205;p31">
              <a:extLst>
                <a:ext uri="{FF2B5EF4-FFF2-40B4-BE49-F238E27FC236}">
                  <a16:creationId xmlns:a16="http://schemas.microsoft.com/office/drawing/2014/main" id="{839B074F-646F-4042-AC35-2CF58D9A165B}"/>
                </a:ext>
              </a:extLst>
            </p:cNvPr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00" name="Picture 4">
            <a:extLst>
              <a:ext uri="{FF2B5EF4-FFF2-40B4-BE49-F238E27FC236}">
                <a16:creationId xmlns:a16="http://schemas.microsoft.com/office/drawing/2014/main" id="{0540A3A3-9674-47D9-BD46-3FECDB3BA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08" y="2112414"/>
            <a:ext cx="1486313" cy="277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B05D166-11A7-4C37-8C12-000092BA25E1}"/>
              </a:ext>
            </a:extLst>
          </p:cNvPr>
          <p:cNvSpPr txBox="1"/>
          <p:nvPr/>
        </p:nvSpPr>
        <p:spPr>
          <a:xfrm>
            <a:off x="4924657" y="2021572"/>
            <a:ext cx="22603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يدفـــــــــــــــــــــــــــــــــــــــع كمال 450</a:t>
            </a:r>
          </a:p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ريالات عمانيــــــــــــــــــــــــــــــــــــــــــــــــــــــــــــــــــــــــــــــة</a:t>
            </a:r>
          </a:p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مقابل 5 أكياس أسمنت ،</a:t>
            </a:r>
          </a:p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ما تكلفــــــــــــــــــــــــــــــــــــــــــــــــــــــــــــــــــــــــــــــــــــــــــــــــــــــــــــــــــــــــــة كيــــــــــس الأسمنت الواحد ؟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مربع نص 140">
            <a:extLst>
              <a:ext uri="{FF2B5EF4-FFF2-40B4-BE49-F238E27FC236}">
                <a16:creationId xmlns:a16="http://schemas.microsoft.com/office/drawing/2014/main" id="{2B5586DA-9A8E-4F76-8761-F4423CC356DF}"/>
              </a:ext>
            </a:extLst>
          </p:cNvPr>
          <p:cNvSpPr txBox="1"/>
          <p:nvPr/>
        </p:nvSpPr>
        <p:spPr>
          <a:xfrm>
            <a:off x="2018589" y="1983381"/>
            <a:ext cx="22603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تدفـــــــــــــــــــــــــــــــــــــــع روان 560</a:t>
            </a:r>
          </a:p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ريالات عمانيـــــــــــــــــــــــــــــــــــــــــــــــــــــــــــــــــــــــــــــة</a:t>
            </a:r>
          </a:p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مقابل 6 أكياس </a:t>
            </a:r>
            <a:r>
              <a:rPr lang="ar-EG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خ</a:t>
            </a:r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ـــــــــــــــــــــــرز،</a:t>
            </a:r>
          </a:p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ما تكلفـــــــــــــــــــــــــــــــــــــــــــــــــــــــــــــــــــــــــــــــــــــــــــــــــــــــــــــــــــــــة كيس الخــــــــــــــــــــــــــــــرز الواحد ؟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Google Shape;2169;p30">
            <a:extLst>
              <a:ext uri="{FF2B5EF4-FFF2-40B4-BE49-F238E27FC236}">
                <a16:creationId xmlns:a16="http://schemas.microsoft.com/office/drawing/2014/main" id="{86B650FC-442C-4E7F-9FEF-DEAC84AAB37F}"/>
              </a:ext>
            </a:extLst>
          </p:cNvPr>
          <p:cNvSpPr txBox="1">
            <a:spLocks/>
          </p:cNvSpPr>
          <p:nvPr/>
        </p:nvSpPr>
        <p:spPr>
          <a:xfrm>
            <a:off x="2269130" y="149544"/>
            <a:ext cx="45166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</a:p>
          <a:p>
            <a:pPr algn="ctr"/>
            <a:r>
              <a:rPr lang="ar-OM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(كتاب النشاط)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BE21581-776F-4B16-AA0F-7BE2A69CFD5D}"/>
              </a:ext>
            </a:extLst>
          </p:cNvPr>
          <p:cNvSpPr txBox="1"/>
          <p:nvPr/>
        </p:nvSpPr>
        <p:spPr>
          <a:xfrm>
            <a:off x="5281066" y="1492207"/>
            <a:ext cx="1647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70C0"/>
                </a:solidFill>
              </a:rPr>
              <a:t>تمرين (4) صفحة 48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45" name="مربع نص 144">
            <a:extLst>
              <a:ext uri="{FF2B5EF4-FFF2-40B4-BE49-F238E27FC236}">
                <a16:creationId xmlns:a16="http://schemas.microsoft.com/office/drawing/2014/main" id="{08722BF6-9138-463B-9ED6-B0307C9FB840}"/>
              </a:ext>
            </a:extLst>
          </p:cNvPr>
          <p:cNvSpPr txBox="1"/>
          <p:nvPr/>
        </p:nvSpPr>
        <p:spPr>
          <a:xfrm>
            <a:off x="2261325" y="1462658"/>
            <a:ext cx="1647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70C0"/>
                </a:solidFill>
              </a:rPr>
              <a:t>تمرين (5) صفحة 49</a:t>
            </a:r>
            <a:endParaRPr lang="en-US" sz="1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4" name="Google Shape;4084;p50"/>
          <p:cNvSpPr/>
          <p:nvPr/>
        </p:nvSpPr>
        <p:spPr>
          <a:xfrm>
            <a:off x="3402489" y="1186299"/>
            <a:ext cx="5470578" cy="2888514"/>
          </a:xfrm>
          <a:prstGeom prst="roundRect">
            <a:avLst>
              <a:gd name="adj" fmla="val 4290"/>
            </a:avLst>
          </a:prstGeom>
          <a:solidFill>
            <a:schemeClr val="accent1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85" name="Google Shape;4085;p50"/>
          <p:cNvGrpSpPr/>
          <p:nvPr/>
        </p:nvGrpSpPr>
        <p:grpSpPr>
          <a:xfrm>
            <a:off x="5212357" y="3465889"/>
            <a:ext cx="2975336" cy="293377"/>
            <a:chOff x="4841943" y="3886997"/>
            <a:chExt cx="3311448" cy="326519"/>
          </a:xfrm>
        </p:grpSpPr>
        <p:grpSp>
          <p:nvGrpSpPr>
            <p:cNvPr id="4086" name="Google Shape;4086;p50"/>
            <p:cNvGrpSpPr/>
            <p:nvPr/>
          </p:nvGrpSpPr>
          <p:grpSpPr>
            <a:xfrm>
              <a:off x="4841949" y="3886997"/>
              <a:ext cx="3311442" cy="95507"/>
              <a:chOff x="5238562" y="4064338"/>
              <a:chExt cx="2868043" cy="82719"/>
            </a:xfrm>
          </p:grpSpPr>
          <p:sp>
            <p:nvSpPr>
              <p:cNvPr id="4087" name="Google Shape;4087;p50"/>
              <p:cNvSpPr/>
              <p:nvPr/>
            </p:nvSpPr>
            <p:spPr>
              <a:xfrm>
                <a:off x="5238825" y="4091082"/>
                <a:ext cx="2867780" cy="29230"/>
              </a:xfrm>
              <a:custGeom>
                <a:avLst/>
                <a:gdLst/>
                <a:ahLst/>
                <a:cxnLst/>
                <a:rect l="l" t="t" r="r" b="b"/>
                <a:pathLst>
                  <a:path w="214976" h="1150" extrusionOk="0">
                    <a:moveTo>
                      <a:pt x="0" y="1"/>
                    </a:moveTo>
                    <a:lnTo>
                      <a:pt x="0" y="1149"/>
                    </a:lnTo>
                    <a:lnTo>
                      <a:pt x="214975" y="1149"/>
                    </a:lnTo>
                    <a:lnTo>
                      <a:pt x="2149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8" name="Google Shape;4088;p50"/>
              <p:cNvSpPr/>
              <p:nvPr/>
            </p:nvSpPr>
            <p:spPr>
              <a:xfrm>
                <a:off x="5238562" y="4091092"/>
                <a:ext cx="1052366" cy="29216"/>
              </a:xfrm>
              <a:custGeom>
                <a:avLst/>
                <a:gdLst/>
                <a:ahLst/>
                <a:cxnLst/>
                <a:rect l="l" t="t" r="r" b="b"/>
                <a:pathLst>
                  <a:path w="109110" h="1150" extrusionOk="0">
                    <a:moveTo>
                      <a:pt x="0" y="1"/>
                    </a:moveTo>
                    <a:lnTo>
                      <a:pt x="0" y="1149"/>
                    </a:lnTo>
                    <a:lnTo>
                      <a:pt x="109109" y="1149"/>
                    </a:lnTo>
                    <a:lnTo>
                      <a:pt x="1091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9" name="Google Shape;4089;p50"/>
              <p:cNvSpPr/>
              <p:nvPr/>
            </p:nvSpPr>
            <p:spPr>
              <a:xfrm>
                <a:off x="6244244" y="4064338"/>
                <a:ext cx="82693" cy="82719"/>
              </a:xfrm>
              <a:custGeom>
                <a:avLst/>
                <a:gdLst/>
                <a:ahLst/>
                <a:cxnLst/>
                <a:rect l="l" t="t" r="r" b="b"/>
                <a:pathLst>
                  <a:path w="3255" h="3256" extrusionOk="0">
                    <a:moveTo>
                      <a:pt x="1625" y="1"/>
                    </a:moveTo>
                    <a:cubicBezTo>
                      <a:pt x="728" y="1"/>
                      <a:pt x="1" y="729"/>
                      <a:pt x="1" y="1626"/>
                    </a:cubicBezTo>
                    <a:cubicBezTo>
                      <a:pt x="1" y="2527"/>
                      <a:pt x="728" y="3255"/>
                      <a:pt x="1625" y="3255"/>
                    </a:cubicBezTo>
                    <a:cubicBezTo>
                      <a:pt x="2527" y="3255"/>
                      <a:pt x="3254" y="2527"/>
                      <a:pt x="3254" y="1626"/>
                    </a:cubicBezTo>
                    <a:cubicBezTo>
                      <a:pt x="3254" y="729"/>
                      <a:pt x="2527" y="1"/>
                      <a:pt x="16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90" name="Google Shape;4090;p50"/>
            <p:cNvGrpSpPr/>
            <p:nvPr/>
          </p:nvGrpSpPr>
          <p:grpSpPr>
            <a:xfrm>
              <a:off x="4841943" y="4088524"/>
              <a:ext cx="1580463" cy="119299"/>
              <a:chOff x="950116" y="4374618"/>
              <a:chExt cx="1885769" cy="142345"/>
            </a:xfrm>
          </p:grpSpPr>
          <p:sp>
            <p:nvSpPr>
              <p:cNvPr id="4091" name="Google Shape;4091;p50"/>
              <p:cNvSpPr/>
              <p:nvPr/>
            </p:nvSpPr>
            <p:spPr>
              <a:xfrm>
                <a:off x="950116" y="4382213"/>
                <a:ext cx="127190" cy="127190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" y="1"/>
                    </a:moveTo>
                    <a:lnTo>
                      <a:pt x="1" y="3633"/>
                    </a:lnTo>
                    <a:lnTo>
                      <a:pt x="3634" y="181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2" name="Google Shape;4092;p50"/>
              <p:cNvSpPr/>
              <p:nvPr/>
            </p:nvSpPr>
            <p:spPr>
              <a:xfrm>
                <a:off x="1239222" y="4399819"/>
                <a:ext cx="91980" cy="91945"/>
              </a:xfrm>
              <a:custGeom>
                <a:avLst/>
                <a:gdLst/>
                <a:ahLst/>
                <a:cxnLst/>
                <a:rect l="l" t="t" r="r" b="b"/>
                <a:pathLst>
                  <a:path w="2628" h="2627" extrusionOk="0">
                    <a:moveTo>
                      <a:pt x="1" y="0"/>
                    </a:moveTo>
                    <a:lnTo>
                      <a:pt x="1" y="2627"/>
                    </a:lnTo>
                    <a:lnTo>
                      <a:pt x="2628" y="13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3" name="Google Shape;4093;p50"/>
              <p:cNvSpPr/>
              <p:nvPr/>
            </p:nvSpPr>
            <p:spPr>
              <a:xfrm>
                <a:off x="1335509" y="4399819"/>
                <a:ext cx="11830" cy="91945"/>
              </a:xfrm>
              <a:custGeom>
                <a:avLst/>
                <a:gdLst/>
                <a:ahLst/>
                <a:cxnLst/>
                <a:rect l="l" t="t" r="r" b="b"/>
                <a:pathLst>
                  <a:path w="338" h="2627" extrusionOk="0">
                    <a:moveTo>
                      <a:pt x="0" y="0"/>
                    </a:moveTo>
                    <a:lnTo>
                      <a:pt x="0" y="2627"/>
                    </a:lnTo>
                    <a:lnTo>
                      <a:pt x="337" y="2627"/>
                    </a:lnTo>
                    <a:lnTo>
                      <a:pt x="3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4" name="Google Shape;4094;p50"/>
              <p:cNvSpPr/>
              <p:nvPr/>
            </p:nvSpPr>
            <p:spPr>
              <a:xfrm>
                <a:off x="1509218" y="4374618"/>
                <a:ext cx="96355" cy="142345"/>
              </a:xfrm>
              <a:custGeom>
                <a:avLst/>
                <a:gdLst/>
                <a:ahLst/>
                <a:cxnLst/>
                <a:rect l="l" t="t" r="r" b="b"/>
                <a:pathLst>
                  <a:path w="2753" h="4067" extrusionOk="0">
                    <a:moveTo>
                      <a:pt x="2752" y="1"/>
                    </a:moveTo>
                    <a:lnTo>
                      <a:pt x="1" y="2032"/>
                    </a:lnTo>
                    <a:lnTo>
                      <a:pt x="2752" y="4066"/>
                    </a:lnTo>
                    <a:lnTo>
                      <a:pt x="27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5" name="Google Shape;4095;p50"/>
              <p:cNvSpPr/>
              <p:nvPr/>
            </p:nvSpPr>
            <p:spPr>
              <a:xfrm>
                <a:off x="1509218" y="4410494"/>
                <a:ext cx="48545" cy="7045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2013" extrusionOk="0">
                    <a:moveTo>
                      <a:pt x="1" y="1"/>
                    </a:moveTo>
                    <a:lnTo>
                      <a:pt x="1" y="2013"/>
                    </a:lnTo>
                    <a:lnTo>
                      <a:pt x="1386" y="2013"/>
                    </a:lnTo>
                    <a:lnTo>
                      <a:pt x="138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6" name="Google Shape;4096;p50"/>
              <p:cNvSpPr/>
              <p:nvPr/>
            </p:nvSpPr>
            <p:spPr>
              <a:xfrm>
                <a:off x="1619855" y="4378013"/>
                <a:ext cx="54880" cy="135450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3870" extrusionOk="0">
                    <a:moveTo>
                      <a:pt x="1" y="0"/>
                    </a:moveTo>
                    <a:lnTo>
                      <a:pt x="1" y="426"/>
                    </a:lnTo>
                    <a:cubicBezTo>
                      <a:pt x="666" y="604"/>
                      <a:pt x="1161" y="1212"/>
                      <a:pt x="1161" y="1935"/>
                    </a:cubicBezTo>
                    <a:cubicBezTo>
                      <a:pt x="1161" y="2658"/>
                      <a:pt x="666" y="3266"/>
                      <a:pt x="1" y="3448"/>
                    </a:cubicBezTo>
                    <a:lnTo>
                      <a:pt x="1" y="3869"/>
                    </a:lnTo>
                    <a:cubicBezTo>
                      <a:pt x="895" y="3680"/>
                      <a:pt x="1568" y="2887"/>
                      <a:pt x="1568" y="1935"/>
                    </a:cubicBezTo>
                    <a:cubicBezTo>
                      <a:pt x="1568" y="983"/>
                      <a:pt x="895" y="19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7" name="Google Shape;4097;p50"/>
              <p:cNvSpPr/>
              <p:nvPr/>
            </p:nvSpPr>
            <p:spPr>
              <a:xfrm>
                <a:off x="1619855" y="4411859"/>
                <a:ext cx="2754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1935" extrusionOk="0">
                    <a:moveTo>
                      <a:pt x="1" y="1"/>
                    </a:moveTo>
                    <a:lnTo>
                      <a:pt x="1" y="1935"/>
                    </a:lnTo>
                    <a:cubicBezTo>
                      <a:pt x="450" y="1842"/>
                      <a:pt x="786" y="1444"/>
                      <a:pt x="786" y="968"/>
                    </a:cubicBezTo>
                    <a:cubicBezTo>
                      <a:pt x="786" y="492"/>
                      <a:pt x="450" y="97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8" name="Google Shape;4098;p50"/>
              <p:cNvSpPr/>
              <p:nvPr/>
            </p:nvSpPr>
            <p:spPr>
              <a:xfrm>
                <a:off x="1708302" y="4429849"/>
                <a:ext cx="397845" cy="31745"/>
              </a:xfrm>
              <a:custGeom>
                <a:avLst/>
                <a:gdLst/>
                <a:ahLst/>
                <a:cxnLst/>
                <a:rect l="l" t="t" r="r" b="b"/>
                <a:pathLst>
                  <a:path w="11367" h="907" extrusionOk="0">
                    <a:moveTo>
                      <a:pt x="0" y="1"/>
                    </a:moveTo>
                    <a:lnTo>
                      <a:pt x="0" y="906"/>
                    </a:lnTo>
                    <a:lnTo>
                      <a:pt x="11367" y="906"/>
                    </a:lnTo>
                    <a:lnTo>
                      <a:pt x="113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9" name="Google Shape;4099;p50"/>
              <p:cNvSpPr/>
              <p:nvPr/>
            </p:nvSpPr>
            <p:spPr>
              <a:xfrm>
                <a:off x="2061320" y="4400904"/>
                <a:ext cx="89670" cy="89670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2562" extrusionOk="0">
                    <a:moveTo>
                      <a:pt x="1281" y="1"/>
                    </a:moveTo>
                    <a:cubicBezTo>
                      <a:pt x="573" y="1"/>
                      <a:pt x="1" y="576"/>
                      <a:pt x="1" y="1281"/>
                    </a:cubicBezTo>
                    <a:cubicBezTo>
                      <a:pt x="1" y="1989"/>
                      <a:pt x="573" y="2562"/>
                      <a:pt x="1281" y="2562"/>
                    </a:cubicBezTo>
                    <a:cubicBezTo>
                      <a:pt x="1989" y="2562"/>
                      <a:pt x="2561" y="1989"/>
                      <a:pt x="2561" y="1281"/>
                    </a:cubicBezTo>
                    <a:cubicBezTo>
                      <a:pt x="2561" y="576"/>
                      <a:pt x="1989" y="1"/>
                      <a:pt x="128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0" name="Google Shape;4100;p50"/>
              <p:cNvSpPr/>
              <p:nvPr/>
            </p:nvSpPr>
            <p:spPr>
              <a:xfrm>
                <a:off x="2317245" y="4405769"/>
                <a:ext cx="5474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380" extrusionOk="0">
                    <a:moveTo>
                      <a:pt x="786" y="241"/>
                    </a:moveTo>
                    <a:cubicBezTo>
                      <a:pt x="1107" y="241"/>
                      <a:pt x="1250" y="616"/>
                      <a:pt x="1250" y="1180"/>
                    </a:cubicBezTo>
                    <a:cubicBezTo>
                      <a:pt x="1250" y="1769"/>
                      <a:pt x="1099" y="2140"/>
                      <a:pt x="782" y="2140"/>
                    </a:cubicBezTo>
                    <a:cubicBezTo>
                      <a:pt x="496" y="2140"/>
                      <a:pt x="314" y="1799"/>
                      <a:pt x="314" y="1200"/>
                    </a:cubicBezTo>
                    <a:cubicBezTo>
                      <a:pt x="314" y="573"/>
                      <a:pt x="511" y="241"/>
                      <a:pt x="786" y="241"/>
                    </a:cubicBezTo>
                    <a:close/>
                    <a:moveTo>
                      <a:pt x="801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4" y="2380"/>
                      <a:pt x="763" y="2380"/>
                    </a:cubicBezTo>
                    <a:cubicBezTo>
                      <a:pt x="1274" y="2380"/>
                      <a:pt x="1563" y="1946"/>
                      <a:pt x="1563" y="1165"/>
                    </a:cubicBezTo>
                    <a:cubicBezTo>
                      <a:pt x="1563" y="434"/>
                      <a:pt x="1285" y="1"/>
                      <a:pt x="8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1" name="Google Shape;4101;p50"/>
              <p:cNvSpPr/>
              <p:nvPr/>
            </p:nvSpPr>
            <p:spPr>
              <a:xfrm>
                <a:off x="2382767" y="4429849"/>
                <a:ext cx="14840" cy="59220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692" extrusionOk="0">
                    <a:moveTo>
                      <a:pt x="214" y="1"/>
                    </a:moveTo>
                    <a:cubicBezTo>
                      <a:pt x="90" y="1"/>
                      <a:pt x="1" y="94"/>
                      <a:pt x="1" y="222"/>
                    </a:cubicBezTo>
                    <a:cubicBezTo>
                      <a:pt x="1" y="345"/>
                      <a:pt x="86" y="442"/>
                      <a:pt x="209" y="442"/>
                    </a:cubicBezTo>
                    <a:cubicBezTo>
                      <a:pt x="341" y="442"/>
                      <a:pt x="423" y="345"/>
                      <a:pt x="423" y="222"/>
                    </a:cubicBezTo>
                    <a:cubicBezTo>
                      <a:pt x="418" y="94"/>
                      <a:pt x="338" y="1"/>
                      <a:pt x="214" y="1"/>
                    </a:cubicBezTo>
                    <a:close/>
                    <a:moveTo>
                      <a:pt x="214" y="1251"/>
                    </a:moveTo>
                    <a:cubicBezTo>
                      <a:pt x="90" y="1251"/>
                      <a:pt x="1" y="1340"/>
                      <a:pt x="1" y="1472"/>
                    </a:cubicBezTo>
                    <a:cubicBezTo>
                      <a:pt x="1" y="1595"/>
                      <a:pt x="86" y="1692"/>
                      <a:pt x="209" y="1692"/>
                    </a:cubicBezTo>
                    <a:cubicBezTo>
                      <a:pt x="341" y="1692"/>
                      <a:pt x="423" y="1595"/>
                      <a:pt x="423" y="1472"/>
                    </a:cubicBezTo>
                    <a:cubicBezTo>
                      <a:pt x="418" y="1340"/>
                      <a:pt x="338" y="1251"/>
                      <a:pt x="214" y="12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2" name="Google Shape;4102;p50"/>
              <p:cNvSpPr/>
              <p:nvPr/>
            </p:nvSpPr>
            <p:spPr>
              <a:xfrm>
                <a:off x="2407127" y="4407134"/>
                <a:ext cx="50155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33" h="2341" extrusionOk="0">
                    <a:moveTo>
                      <a:pt x="288" y="0"/>
                    </a:moveTo>
                    <a:lnTo>
                      <a:pt x="136" y="1107"/>
                    </a:lnTo>
                    <a:cubicBezTo>
                      <a:pt x="222" y="1095"/>
                      <a:pt x="326" y="1080"/>
                      <a:pt x="458" y="1080"/>
                    </a:cubicBezTo>
                    <a:cubicBezTo>
                      <a:pt x="915" y="1080"/>
                      <a:pt x="1115" y="1293"/>
                      <a:pt x="1120" y="1591"/>
                    </a:cubicBezTo>
                    <a:cubicBezTo>
                      <a:pt x="1120" y="1900"/>
                      <a:pt x="868" y="2089"/>
                      <a:pt x="574" y="2089"/>
                    </a:cubicBezTo>
                    <a:cubicBezTo>
                      <a:pt x="365" y="2089"/>
                      <a:pt x="175" y="2020"/>
                      <a:pt x="83" y="1962"/>
                    </a:cubicBezTo>
                    <a:lnTo>
                      <a:pt x="1" y="2198"/>
                    </a:lnTo>
                    <a:cubicBezTo>
                      <a:pt x="113" y="2271"/>
                      <a:pt x="326" y="2341"/>
                      <a:pt x="578" y="2341"/>
                    </a:cubicBezTo>
                    <a:cubicBezTo>
                      <a:pt x="1077" y="2341"/>
                      <a:pt x="1433" y="2005"/>
                      <a:pt x="1433" y="1555"/>
                    </a:cubicBezTo>
                    <a:cubicBezTo>
                      <a:pt x="1433" y="1266"/>
                      <a:pt x="1286" y="1068"/>
                      <a:pt x="1104" y="964"/>
                    </a:cubicBezTo>
                    <a:cubicBezTo>
                      <a:pt x="961" y="878"/>
                      <a:pt x="786" y="839"/>
                      <a:pt x="609" y="839"/>
                    </a:cubicBezTo>
                    <a:cubicBezTo>
                      <a:pt x="524" y="839"/>
                      <a:pt x="474" y="848"/>
                      <a:pt x="419" y="855"/>
                    </a:cubicBezTo>
                    <a:lnTo>
                      <a:pt x="508" y="264"/>
                    </a:lnTo>
                    <a:lnTo>
                      <a:pt x="1386" y="264"/>
                    </a:lnTo>
                    <a:lnTo>
                      <a:pt x="138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3" name="Google Shape;4103;p50"/>
              <p:cNvSpPr/>
              <p:nvPr/>
            </p:nvSpPr>
            <p:spPr>
              <a:xfrm>
                <a:off x="2469988" y="4405769"/>
                <a:ext cx="5474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380" extrusionOk="0">
                    <a:moveTo>
                      <a:pt x="782" y="241"/>
                    </a:moveTo>
                    <a:cubicBezTo>
                      <a:pt x="1107" y="241"/>
                      <a:pt x="1250" y="616"/>
                      <a:pt x="1250" y="1180"/>
                    </a:cubicBezTo>
                    <a:cubicBezTo>
                      <a:pt x="1250" y="1769"/>
                      <a:pt x="1099" y="2140"/>
                      <a:pt x="778" y="2140"/>
                    </a:cubicBezTo>
                    <a:cubicBezTo>
                      <a:pt x="496" y="2140"/>
                      <a:pt x="314" y="1799"/>
                      <a:pt x="314" y="1200"/>
                    </a:cubicBezTo>
                    <a:cubicBezTo>
                      <a:pt x="314" y="573"/>
                      <a:pt x="511" y="241"/>
                      <a:pt x="782" y="241"/>
                    </a:cubicBezTo>
                    <a:close/>
                    <a:moveTo>
                      <a:pt x="801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4" y="2380"/>
                      <a:pt x="763" y="2380"/>
                    </a:cubicBezTo>
                    <a:cubicBezTo>
                      <a:pt x="1274" y="2380"/>
                      <a:pt x="1563" y="1946"/>
                      <a:pt x="1563" y="1165"/>
                    </a:cubicBezTo>
                    <a:cubicBezTo>
                      <a:pt x="1563" y="434"/>
                      <a:pt x="1285" y="1"/>
                      <a:pt x="8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4" name="Google Shape;4104;p50"/>
              <p:cNvSpPr/>
              <p:nvPr/>
            </p:nvSpPr>
            <p:spPr>
              <a:xfrm>
                <a:off x="2555180" y="4402794"/>
                <a:ext cx="43085" cy="8995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2570" extrusionOk="0">
                    <a:moveTo>
                      <a:pt x="990" y="1"/>
                    </a:moveTo>
                    <a:lnTo>
                      <a:pt x="0" y="2570"/>
                    </a:lnTo>
                    <a:lnTo>
                      <a:pt x="240" y="2570"/>
                    </a:lnTo>
                    <a:lnTo>
                      <a:pt x="12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5" name="Google Shape;4105;p50"/>
              <p:cNvSpPr/>
              <p:nvPr/>
            </p:nvSpPr>
            <p:spPr>
              <a:xfrm>
                <a:off x="2629627" y="4405769"/>
                <a:ext cx="51520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2341" extrusionOk="0">
                    <a:moveTo>
                      <a:pt x="709" y="1"/>
                    </a:moveTo>
                    <a:cubicBezTo>
                      <a:pt x="445" y="1"/>
                      <a:pt x="218" y="101"/>
                      <a:pt x="59" y="237"/>
                    </a:cubicBezTo>
                    <a:lnTo>
                      <a:pt x="156" y="453"/>
                    </a:lnTo>
                    <a:cubicBezTo>
                      <a:pt x="264" y="364"/>
                      <a:pt x="438" y="260"/>
                      <a:pt x="647" y="260"/>
                    </a:cubicBezTo>
                    <a:cubicBezTo>
                      <a:pt x="988" y="260"/>
                      <a:pt x="1104" y="476"/>
                      <a:pt x="1104" y="708"/>
                    </a:cubicBezTo>
                    <a:cubicBezTo>
                      <a:pt x="1100" y="1057"/>
                      <a:pt x="833" y="1355"/>
                      <a:pt x="245" y="1912"/>
                    </a:cubicBezTo>
                    <a:lnTo>
                      <a:pt x="1" y="2151"/>
                    </a:lnTo>
                    <a:lnTo>
                      <a:pt x="1" y="2341"/>
                    </a:lnTo>
                    <a:lnTo>
                      <a:pt x="1471" y="2341"/>
                    </a:lnTo>
                    <a:lnTo>
                      <a:pt x="1471" y="2082"/>
                    </a:lnTo>
                    <a:lnTo>
                      <a:pt x="438" y="2082"/>
                    </a:lnTo>
                    <a:lnTo>
                      <a:pt x="438" y="2074"/>
                    </a:lnTo>
                    <a:lnTo>
                      <a:pt x="620" y="1904"/>
                    </a:lnTo>
                    <a:cubicBezTo>
                      <a:pt x="1107" y="1440"/>
                      <a:pt x="1413" y="1096"/>
                      <a:pt x="1413" y="669"/>
                    </a:cubicBezTo>
                    <a:cubicBezTo>
                      <a:pt x="1413" y="341"/>
                      <a:pt x="1204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6" name="Google Shape;4106;p50"/>
              <p:cNvSpPr/>
              <p:nvPr/>
            </p:nvSpPr>
            <p:spPr>
              <a:xfrm>
                <a:off x="2694098" y="4429849"/>
                <a:ext cx="14805" cy="5922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1692" extrusionOk="0">
                    <a:moveTo>
                      <a:pt x="213" y="1"/>
                    </a:moveTo>
                    <a:cubicBezTo>
                      <a:pt x="89" y="1"/>
                      <a:pt x="1" y="94"/>
                      <a:pt x="1" y="222"/>
                    </a:cubicBezTo>
                    <a:cubicBezTo>
                      <a:pt x="1" y="345"/>
                      <a:pt x="85" y="442"/>
                      <a:pt x="210" y="442"/>
                    </a:cubicBezTo>
                    <a:cubicBezTo>
                      <a:pt x="341" y="442"/>
                      <a:pt x="422" y="345"/>
                      <a:pt x="422" y="222"/>
                    </a:cubicBezTo>
                    <a:cubicBezTo>
                      <a:pt x="419" y="94"/>
                      <a:pt x="337" y="1"/>
                      <a:pt x="213" y="1"/>
                    </a:cubicBezTo>
                    <a:close/>
                    <a:moveTo>
                      <a:pt x="213" y="1251"/>
                    </a:moveTo>
                    <a:cubicBezTo>
                      <a:pt x="89" y="1251"/>
                      <a:pt x="1" y="1340"/>
                      <a:pt x="1" y="1472"/>
                    </a:cubicBezTo>
                    <a:cubicBezTo>
                      <a:pt x="1" y="1595"/>
                      <a:pt x="85" y="1692"/>
                      <a:pt x="210" y="1692"/>
                    </a:cubicBezTo>
                    <a:cubicBezTo>
                      <a:pt x="341" y="1692"/>
                      <a:pt x="422" y="1595"/>
                      <a:pt x="422" y="1472"/>
                    </a:cubicBezTo>
                    <a:cubicBezTo>
                      <a:pt x="419" y="1340"/>
                      <a:pt x="337" y="1251"/>
                      <a:pt x="213" y="125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7" name="Google Shape;4107;p50"/>
              <p:cNvSpPr/>
              <p:nvPr/>
            </p:nvSpPr>
            <p:spPr>
              <a:xfrm>
                <a:off x="2718494" y="4407134"/>
                <a:ext cx="50085" cy="81935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341" extrusionOk="0">
                    <a:moveTo>
                      <a:pt x="282" y="0"/>
                    </a:moveTo>
                    <a:lnTo>
                      <a:pt x="135" y="1107"/>
                    </a:lnTo>
                    <a:cubicBezTo>
                      <a:pt x="220" y="1095"/>
                      <a:pt x="320" y="1080"/>
                      <a:pt x="452" y="1080"/>
                    </a:cubicBezTo>
                    <a:cubicBezTo>
                      <a:pt x="913" y="1080"/>
                      <a:pt x="1110" y="1293"/>
                      <a:pt x="1114" y="1591"/>
                    </a:cubicBezTo>
                    <a:cubicBezTo>
                      <a:pt x="1114" y="1900"/>
                      <a:pt x="863" y="2089"/>
                      <a:pt x="568" y="2089"/>
                    </a:cubicBezTo>
                    <a:cubicBezTo>
                      <a:pt x="359" y="2089"/>
                      <a:pt x="174" y="2020"/>
                      <a:pt x="77" y="1962"/>
                    </a:cubicBezTo>
                    <a:lnTo>
                      <a:pt x="0" y="2198"/>
                    </a:lnTo>
                    <a:cubicBezTo>
                      <a:pt x="108" y="2271"/>
                      <a:pt x="320" y="2341"/>
                      <a:pt x="572" y="2341"/>
                    </a:cubicBezTo>
                    <a:cubicBezTo>
                      <a:pt x="1072" y="2341"/>
                      <a:pt x="1431" y="2005"/>
                      <a:pt x="1431" y="1555"/>
                    </a:cubicBezTo>
                    <a:cubicBezTo>
                      <a:pt x="1431" y="1266"/>
                      <a:pt x="1281" y="1068"/>
                      <a:pt x="1099" y="964"/>
                    </a:cubicBezTo>
                    <a:cubicBezTo>
                      <a:pt x="959" y="878"/>
                      <a:pt x="781" y="839"/>
                      <a:pt x="604" y="839"/>
                    </a:cubicBezTo>
                    <a:cubicBezTo>
                      <a:pt x="518" y="839"/>
                      <a:pt x="472" y="848"/>
                      <a:pt x="418" y="855"/>
                    </a:cubicBezTo>
                    <a:lnTo>
                      <a:pt x="506" y="264"/>
                    </a:lnTo>
                    <a:lnTo>
                      <a:pt x="1385" y="264"/>
                    </a:lnTo>
                    <a:lnTo>
                      <a:pt x="13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8" name="Google Shape;4108;p50"/>
              <p:cNvSpPr/>
              <p:nvPr/>
            </p:nvSpPr>
            <p:spPr>
              <a:xfrm>
                <a:off x="2781285" y="4405769"/>
                <a:ext cx="54600" cy="83300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2380" extrusionOk="0">
                    <a:moveTo>
                      <a:pt x="783" y="241"/>
                    </a:moveTo>
                    <a:cubicBezTo>
                      <a:pt x="1103" y="241"/>
                      <a:pt x="1251" y="616"/>
                      <a:pt x="1251" y="1180"/>
                    </a:cubicBezTo>
                    <a:cubicBezTo>
                      <a:pt x="1251" y="1769"/>
                      <a:pt x="1096" y="2140"/>
                      <a:pt x="778" y="2140"/>
                    </a:cubicBezTo>
                    <a:cubicBezTo>
                      <a:pt x="496" y="2140"/>
                      <a:pt x="310" y="1799"/>
                      <a:pt x="310" y="1200"/>
                    </a:cubicBezTo>
                    <a:cubicBezTo>
                      <a:pt x="310" y="573"/>
                      <a:pt x="508" y="241"/>
                      <a:pt x="783" y="241"/>
                    </a:cubicBezTo>
                    <a:close/>
                    <a:moveTo>
                      <a:pt x="798" y="1"/>
                    </a:moveTo>
                    <a:cubicBezTo>
                      <a:pt x="333" y="1"/>
                      <a:pt x="1" y="426"/>
                      <a:pt x="1" y="1196"/>
                    </a:cubicBezTo>
                    <a:cubicBezTo>
                      <a:pt x="8" y="1958"/>
                      <a:pt x="310" y="2380"/>
                      <a:pt x="760" y="2380"/>
                    </a:cubicBezTo>
                    <a:cubicBezTo>
                      <a:pt x="1270" y="2380"/>
                      <a:pt x="1560" y="1946"/>
                      <a:pt x="1560" y="1165"/>
                    </a:cubicBezTo>
                    <a:cubicBezTo>
                      <a:pt x="1560" y="434"/>
                      <a:pt x="1285" y="1"/>
                      <a:pt x="7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09" name="Google Shape;4109;p50"/>
            <p:cNvGrpSpPr/>
            <p:nvPr/>
          </p:nvGrpSpPr>
          <p:grpSpPr>
            <a:xfrm>
              <a:off x="6740408" y="4082745"/>
              <a:ext cx="1412936" cy="130770"/>
              <a:chOff x="2935989" y="4367723"/>
              <a:chExt cx="1685879" cy="156032"/>
            </a:xfrm>
          </p:grpSpPr>
          <p:sp>
            <p:nvSpPr>
              <p:cNvPr id="4110" name="Google Shape;4110;p50"/>
              <p:cNvSpPr/>
              <p:nvPr/>
            </p:nvSpPr>
            <p:spPr>
              <a:xfrm>
                <a:off x="2935989" y="4376368"/>
                <a:ext cx="179165" cy="138705"/>
              </a:xfrm>
              <a:custGeom>
                <a:avLst/>
                <a:gdLst/>
                <a:ahLst/>
                <a:cxnLst/>
                <a:rect l="l" t="t" r="r" b="b"/>
                <a:pathLst>
                  <a:path w="5119" h="3963" extrusionOk="0">
                    <a:moveTo>
                      <a:pt x="1323" y="1761"/>
                    </a:moveTo>
                    <a:lnTo>
                      <a:pt x="1323" y="2202"/>
                    </a:lnTo>
                    <a:lnTo>
                      <a:pt x="495" y="2202"/>
                    </a:lnTo>
                    <a:lnTo>
                      <a:pt x="495" y="1761"/>
                    </a:lnTo>
                    <a:close/>
                    <a:moveTo>
                      <a:pt x="4515" y="1761"/>
                    </a:moveTo>
                    <a:lnTo>
                      <a:pt x="4515" y="2202"/>
                    </a:lnTo>
                    <a:lnTo>
                      <a:pt x="1872" y="2202"/>
                    </a:lnTo>
                    <a:lnTo>
                      <a:pt x="1872" y="1761"/>
                    </a:lnTo>
                    <a:close/>
                    <a:moveTo>
                      <a:pt x="3191" y="2698"/>
                    </a:moveTo>
                    <a:lnTo>
                      <a:pt x="3191" y="3139"/>
                    </a:lnTo>
                    <a:lnTo>
                      <a:pt x="549" y="3139"/>
                    </a:lnTo>
                    <a:lnTo>
                      <a:pt x="549" y="2698"/>
                    </a:lnTo>
                    <a:close/>
                    <a:moveTo>
                      <a:pt x="4569" y="2698"/>
                    </a:moveTo>
                    <a:lnTo>
                      <a:pt x="4569" y="3139"/>
                    </a:lnTo>
                    <a:lnTo>
                      <a:pt x="3745" y="3139"/>
                    </a:lnTo>
                    <a:lnTo>
                      <a:pt x="3745" y="2698"/>
                    </a:lnTo>
                    <a:close/>
                    <a:moveTo>
                      <a:pt x="538" y="1"/>
                    </a:moveTo>
                    <a:cubicBezTo>
                      <a:pt x="240" y="1"/>
                      <a:pt x="0" y="241"/>
                      <a:pt x="0" y="539"/>
                    </a:cubicBezTo>
                    <a:lnTo>
                      <a:pt x="0" y="3429"/>
                    </a:lnTo>
                    <a:cubicBezTo>
                      <a:pt x="0" y="3723"/>
                      <a:pt x="240" y="3963"/>
                      <a:pt x="538" y="3963"/>
                    </a:cubicBezTo>
                    <a:lnTo>
                      <a:pt x="4584" y="3963"/>
                    </a:lnTo>
                    <a:cubicBezTo>
                      <a:pt x="4878" y="3963"/>
                      <a:pt x="5118" y="3723"/>
                      <a:pt x="5118" y="3429"/>
                    </a:cubicBezTo>
                    <a:lnTo>
                      <a:pt x="5118" y="539"/>
                    </a:lnTo>
                    <a:cubicBezTo>
                      <a:pt x="5118" y="241"/>
                      <a:pt x="4878" y="1"/>
                      <a:pt x="4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1" name="Google Shape;4111;p50"/>
              <p:cNvSpPr/>
              <p:nvPr/>
            </p:nvSpPr>
            <p:spPr>
              <a:xfrm>
                <a:off x="3835089" y="4383858"/>
                <a:ext cx="196525" cy="123760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3536" extrusionOk="0">
                    <a:moveTo>
                      <a:pt x="5119" y="495"/>
                    </a:moveTo>
                    <a:lnTo>
                      <a:pt x="5119" y="3041"/>
                    </a:lnTo>
                    <a:lnTo>
                      <a:pt x="496" y="3041"/>
                    </a:lnTo>
                    <a:lnTo>
                      <a:pt x="496" y="495"/>
                    </a:lnTo>
                    <a:close/>
                    <a:moveTo>
                      <a:pt x="248" y="0"/>
                    </a:moveTo>
                    <a:cubicBezTo>
                      <a:pt x="109" y="0"/>
                      <a:pt x="0" y="112"/>
                      <a:pt x="0" y="247"/>
                    </a:cubicBezTo>
                    <a:lnTo>
                      <a:pt x="0" y="3288"/>
                    </a:lnTo>
                    <a:cubicBezTo>
                      <a:pt x="0" y="3424"/>
                      <a:pt x="109" y="3536"/>
                      <a:pt x="248" y="3536"/>
                    </a:cubicBezTo>
                    <a:lnTo>
                      <a:pt x="5367" y="3536"/>
                    </a:lnTo>
                    <a:cubicBezTo>
                      <a:pt x="5502" y="3536"/>
                      <a:pt x="5614" y="3424"/>
                      <a:pt x="5614" y="3288"/>
                    </a:cubicBezTo>
                    <a:lnTo>
                      <a:pt x="5614" y="247"/>
                    </a:lnTo>
                    <a:cubicBezTo>
                      <a:pt x="5614" y="112"/>
                      <a:pt x="5502" y="0"/>
                      <a:pt x="53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2" name="Google Shape;4112;p50"/>
              <p:cNvSpPr/>
              <p:nvPr/>
            </p:nvSpPr>
            <p:spPr>
              <a:xfrm>
                <a:off x="3239271" y="4379378"/>
                <a:ext cx="129115" cy="132720"/>
              </a:xfrm>
              <a:custGeom>
                <a:avLst/>
                <a:gdLst/>
                <a:ahLst/>
                <a:cxnLst/>
                <a:rect l="l" t="t" r="r" b="b"/>
                <a:pathLst>
                  <a:path w="3689" h="3792" extrusionOk="0">
                    <a:moveTo>
                      <a:pt x="1847" y="1173"/>
                    </a:moveTo>
                    <a:cubicBezTo>
                      <a:pt x="2245" y="1173"/>
                      <a:pt x="2570" y="1498"/>
                      <a:pt x="2570" y="1896"/>
                    </a:cubicBezTo>
                    <a:cubicBezTo>
                      <a:pt x="2570" y="2298"/>
                      <a:pt x="2245" y="2619"/>
                      <a:pt x="1847" y="2619"/>
                    </a:cubicBezTo>
                    <a:cubicBezTo>
                      <a:pt x="1444" y="2619"/>
                      <a:pt x="1119" y="2298"/>
                      <a:pt x="1119" y="1896"/>
                    </a:cubicBezTo>
                    <a:cubicBezTo>
                      <a:pt x="1119" y="1498"/>
                      <a:pt x="1444" y="1173"/>
                      <a:pt x="1847" y="1173"/>
                    </a:cubicBezTo>
                    <a:close/>
                    <a:moveTo>
                      <a:pt x="1336" y="0"/>
                    </a:moveTo>
                    <a:lnTo>
                      <a:pt x="1258" y="766"/>
                    </a:lnTo>
                    <a:lnTo>
                      <a:pt x="589" y="391"/>
                    </a:lnTo>
                    <a:lnTo>
                      <a:pt x="1" y="1223"/>
                    </a:lnTo>
                    <a:lnTo>
                      <a:pt x="783" y="1896"/>
                    </a:lnTo>
                    <a:lnTo>
                      <a:pt x="1" y="2569"/>
                    </a:lnTo>
                    <a:lnTo>
                      <a:pt x="589" y="3405"/>
                    </a:lnTo>
                    <a:lnTo>
                      <a:pt x="1258" y="3025"/>
                    </a:lnTo>
                    <a:lnTo>
                      <a:pt x="1336" y="3791"/>
                    </a:lnTo>
                    <a:lnTo>
                      <a:pt x="2353" y="3791"/>
                    </a:lnTo>
                    <a:lnTo>
                      <a:pt x="2431" y="3025"/>
                    </a:lnTo>
                    <a:lnTo>
                      <a:pt x="3100" y="3405"/>
                    </a:lnTo>
                    <a:lnTo>
                      <a:pt x="3688" y="2569"/>
                    </a:lnTo>
                    <a:lnTo>
                      <a:pt x="2910" y="1896"/>
                    </a:lnTo>
                    <a:lnTo>
                      <a:pt x="3688" y="1223"/>
                    </a:lnTo>
                    <a:lnTo>
                      <a:pt x="3100" y="391"/>
                    </a:lnTo>
                    <a:lnTo>
                      <a:pt x="2431" y="766"/>
                    </a:lnTo>
                    <a:lnTo>
                      <a:pt x="235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3" name="Google Shape;4113;p50"/>
              <p:cNvSpPr/>
              <p:nvPr/>
            </p:nvSpPr>
            <p:spPr>
              <a:xfrm>
                <a:off x="3313227" y="4379378"/>
                <a:ext cx="82880" cy="5866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76" extrusionOk="0">
                    <a:moveTo>
                      <a:pt x="0" y="0"/>
                    </a:moveTo>
                    <a:lnTo>
                      <a:pt x="0" y="1675"/>
                    </a:lnTo>
                    <a:lnTo>
                      <a:pt x="2368" y="1675"/>
                    </a:lnTo>
                    <a:lnTo>
                      <a:pt x="23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4" name="Google Shape;4114;p50"/>
              <p:cNvSpPr/>
              <p:nvPr/>
            </p:nvSpPr>
            <p:spPr>
              <a:xfrm>
                <a:off x="3329468" y="4393588"/>
                <a:ext cx="24535" cy="32935"/>
              </a:xfrm>
              <a:custGeom>
                <a:avLst/>
                <a:gdLst/>
                <a:ahLst/>
                <a:cxnLst/>
                <a:rect l="l" t="t" r="r" b="b"/>
                <a:pathLst>
                  <a:path w="701" h="941" extrusionOk="0">
                    <a:moveTo>
                      <a:pt x="1" y="1"/>
                    </a:moveTo>
                    <a:lnTo>
                      <a:pt x="1" y="940"/>
                    </a:lnTo>
                    <a:lnTo>
                      <a:pt x="124" y="940"/>
                    </a:lnTo>
                    <a:lnTo>
                      <a:pt x="124" y="499"/>
                    </a:lnTo>
                    <a:lnTo>
                      <a:pt x="577" y="499"/>
                    </a:lnTo>
                    <a:lnTo>
                      <a:pt x="577" y="940"/>
                    </a:lnTo>
                    <a:lnTo>
                      <a:pt x="701" y="940"/>
                    </a:lnTo>
                    <a:lnTo>
                      <a:pt x="701" y="1"/>
                    </a:lnTo>
                    <a:lnTo>
                      <a:pt x="577" y="1"/>
                    </a:lnTo>
                    <a:lnTo>
                      <a:pt x="577" y="395"/>
                    </a:lnTo>
                    <a:lnTo>
                      <a:pt x="124" y="395"/>
                    </a:lnTo>
                    <a:lnTo>
                      <a:pt x="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5" name="Google Shape;4115;p50"/>
              <p:cNvSpPr/>
              <p:nvPr/>
            </p:nvSpPr>
            <p:spPr>
              <a:xfrm>
                <a:off x="3361283" y="4393308"/>
                <a:ext cx="26985" cy="33460"/>
              </a:xfrm>
              <a:custGeom>
                <a:avLst/>
                <a:gdLst/>
                <a:ahLst/>
                <a:cxnLst/>
                <a:rect l="l" t="t" r="r" b="b"/>
                <a:pathLst>
                  <a:path w="771" h="956" extrusionOk="0">
                    <a:moveTo>
                      <a:pt x="264" y="97"/>
                    </a:moveTo>
                    <a:cubicBezTo>
                      <a:pt x="520" y="97"/>
                      <a:pt x="647" y="241"/>
                      <a:pt x="647" y="461"/>
                    </a:cubicBezTo>
                    <a:cubicBezTo>
                      <a:pt x="647" y="713"/>
                      <a:pt x="504" y="859"/>
                      <a:pt x="245" y="859"/>
                    </a:cubicBezTo>
                    <a:cubicBezTo>
                      <a:pt x="198" y="859"/>
                      <a:pt x="152" y="856"/>
                      <a:pt x="120" y="852"/>
                    </a:cubicBezTo>
                    <a:lnTo>
                      <a:pt x="120" y="109"/>
                    </a:lnTo>
                    <a:cubicBezTo>
                      <a:pt x="156" y="105"/>
                      <a:pt x="202" y="97"/>
                      <a:pt x="264" y="97"/>
                    </a:cubicBezTo>
                    <a:close/>
                    <a:moveTo>
                      <a:pt x="260" y="0"/>
                    </a:moveTo>
                    <a:cubicBezTo>
                      <a:pt x="163" y="0"/>
                      <a:pt x="74" y="9"/>
                      <a:pt x="1" y="20"/>
                    </a:cubicBezTo>
                    <a:lnTo>
                      <a:pt x="1" y="945"/>
                    </a:lnTo>
                    <a:cubicBezTo>
                      <a:pt x="63" y="952"/>
                      <a:pt x="136" y="956"/>
                      <a:pt x="222" y="956"/>
                    </a:cubicBezTo>
                    <a:cubicBezTo>
                      <a:pt x="404" y="956"/>
                      <a:pt x="550" y="909"/>
                      <a:pt x="636" y="821"/>
                    </a:cubicBezTo>
                    <a:cubicBezTo>
                      <a:pt x="724" y="736"/>
                      <a:pt x="770" y="608"/>
                      <a:pt x="770" y="457"/>
                    </a:cubicBezTo>
                    <a:cubicBezTo>
                      <a:pt x="770" y="302"/>
                      <a:pt x="724" y="194"/>
                      <a:pt x="639" y="120"/>
                    </a:cubicBezTo>
                    <a:cubicBezTo>
                      <a:pt x="558" y="43"/>
                      <a:pt x="434" y="0"/>
                      <a:pt x="2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6" name="Google Shape;4116;p50"/>
              <p:cNvSpPr/>
              <p:nvPr/>
            </p:nvSpPr>
            <p:spPr>
              <a:xfrm>
                <a:off x="3520257" y="4370558"/>
                <a:ext cx="190715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449" h="4295" extrusionOk="0">
                    <a:moveTo>
                      <a:pt x="4747" y="334"/>
                    </a:moveTo>
                    <a:cubicBezTo>
                      <a:pt x="4953" y="334"/>
                      <a:pt x="5119" y="500"/>
                      <a:pt x="5119" y="705"/>
                    </a:cubicBezTo>
                    <a:lnTo>
                      <a:pt x="5119" y="3595"/>
                    </a:lnTo>
                    <a:cubicBezTo>
                      <a:pt x="5119" y="3800"/>
                      <a:pt x="4953" y="3966"/>
                      <a:pt x="4747" y="3966"/>
                    </a:cubicBezTo>
                    <a:lnTo>
                      <a:pt x="701" y="3966"/>
                    </a:lnTo>
                    <a:cubicBezTo>
                      <a:pt x="496" y="3966"/>
                      <a:pt x="330" y="3800"/>
                      <a:pt x="330" y="3595"/>
                    </a:cubicBezTo>
                    <a:lnTo>
                      <a:pt x="330" y="705"/>
                    </a:lnTo>
                    <a:cubicBezTo>
                      <a:pt x="330" y="500"/>
                      <a:pt x="496" y="334"/>
                      <a:pt x="701" y="334"/>
                    </a:cubicBezTo>
                    <a:close/>
                    <a:moveTo>
                      <a:pt x="701" y="0"/>
                    </a:moveTo>
                    <a:cubicBezTo>
                      <a:pt x="314" y="0"/>
                      <a:pt x="1" y="318"/>
                      <a:pt x="1" y="705"/>
                    </a:cubicBezTo>
                    <a:lnTo>
                      <a:pt x="1" y="3595"/>
                    </a:lnTo>
                    <a:cubicBezTo>
                      <a:pt x="1" y="3982"/>
                      <a:pt x="314" y="4295"/>
                      <a:pt x="701" y="4295"/>
                    </a:cubicBezTo>
                    <a:lnTo>
                      <a:pt x="4747" y="4295"/>
                    </a:lnTo>
                    <a:cubicBezTo>
                      <a:pt x="5135" y="4295"/>
                      <a:pt x="5448" y="3982"/>
                      <a:pt x="5448" y="3595"/>
                    </a:cubicBezTo>
                    <a:lnTo>
                      <a:pt x="5448" y="705"/>
                    </a:lnTo>
                    <a:cubicBezTo>
                      <a:pt x="5448" y="318"/>
                      <a:pt x="5135" y="0"/>
                      <a:pt x="4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7" name="Google Shape;4117;p50"/>
              <p:cNvSpPr/>
              <p:nvPr/>
            </p:nvSpPr>
            <p:spPr>
              <a:xfrm>
                <a:off x="3623579" y="4446544"/>
                <a:ext cx="59080" cy="45640"/>
              </a:xfrm>
              <a:custGeom>
                <a:avLst/>
                <a:gdLst/>
                <a:ahLst/>
                <a:cxnLst/>
                <a:rect l="l" t="t" r="r" b="b"/>
                <a:pathLst>
                  <a:path w="1688" h="1304" extrusionOk="0">
                    <a:moveTo>
                      <a:pt x="179" y="0"/>
                    </a:moveTo>
                    <a:cubicBezTo>
                      <a:pt x="82" y="0"/>
                      <a:pt x="1" y="77"/>
                      <a:pt x="1" y="174"/>
                    </a:cubicBezTo>
                    <a:lnTo>
                      <a:pt x="1" y="1129"/>
                    </a:lnTo>
                    <a:cubicBezTo>
                      <a:pt x="1" y="1227"/>
                      <a:pt x="82" y="1304"/>
                      <a:pt x="179" y="1304"/>
                    </a:cubicBezTo>
                    <a:lnTo>
                      <a:pt x="1513" y="1304"/>
                    </a:lnTo>
                    <a:cubicBezTo>
                      <a:pt x="1610" y="1304"/>
                      <a:pt x="1688" y="1227"/>
                      <a:pt x="1688" y="1129"/>
                    </a:cubicBezTo>
                    <a:lnTo>
                      <a:pt x="1688" y="174"/>
                    </a:lnTo>
                    <a:cubicBezTo>
                      <a:pt x="1688" y="77"/>
                      <a:pt x="1610" y="0"/>
                      <a:pt x="15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8" name="Google Shape;4118;p50"/>
              <p:cNvSpPr/>
              <p:nvPr/>
            </p:nvSpPr>
            <p:spPr>
              <a:xfrm>
                <a:off x="4156710" y="4370558"/>
                <a:ext cx="19068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448" h="4295" extrusionOk="0">
                    <a:moveTo>
                      <a:pt x="700" y="0"/>
                    </a:moveTo>
                    <a:cubicBezTo>
                      <a:pt x="314" y="0"/>
                      <a:pt x="0" y="318"/>
                      <a:pt x="0" y="705"/>
                    </a:cubicBezTo>
                    <a:lnTo>
                      <a:pt x="329" y="705"/>
                    </a:lnTo>
                    <a:cubicBezTo>
                      <a:pt x="329" y="500"/>
                      <a:pt x="496" y="334"/>
                      <a:pt x="700" y="334"/>
                    </a:cubicBezTo>
                    <a:lnTo>
                      <a:pt x="4748" y="334"/>
                    </a:lnTo>
                    <a:cubicBezTo>
                      <a:pt x="4953" y="334"/>
                      <a:pt x="5119" y="500"/>
                      <a:pt x="5119" y="705"/>
                    </a:cubicBezTo>
                    <a:lnTo>
                      <a:pt x="5119" y="3595"/>
                    </a:lnTo>
                    <a:cubicBezTo>
                      <a:pt x="5119" y="3800"/>
                      <a:pt x="4953" y="3966"/>
                      <a:pt x="4748" y="3966"/>
                    </a:cubicBezTo>
                    <a:lnTo>
                      <a:pt x="3769" y="3966"/>
                    </a:lnTo>
                    <a:lnTo>
                      <a:pt x="3769" y="4295"/>
                    </a:lnTo>
                    <a:lnTo>
                      <a:pt x="4748" y="4295"/>
                    </a:lnTo>
                    <a:cubicBezTo>
                      <a:pt x="5134" y="4295"/>
                      <a:pt x="5448" y="3982"/>
                      <a:pt x="5448" y="3595"/>
                    </a:cubicBezTo>
                    <a:lnTo>
                      <a:pt x="5448" y="705"/>
                    </a:lnTo>
                    <a:cubicBezTo>
                      <a:pt x="5448" y="318"/>
                      <a:pt x="5134" y="0"/>
                      <a:pt x="4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9" name="Google Shape;4119;p50"/>
              <p:cNvSpPr/>
              <p:nvPr/>
            </p:nvSpPr>
            <p:spPr>
              <a:xfrm>
                <a:off x="4155765" y="4407239"/>
                <a:ext cx="11175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3193" extrusionOk="0">
                    <a:moveTo>
                      <a:pt x="0" y="1"/>
                    </a:moveTo>
                    <a:lnTo>
                      <a:pt x="0" y="477"/>
                    </a:lnTo>
                    <a:cubicBezTo>
                      <a:pt x="1498" y="477"/>
                      <a:pt x="2716" y="1695"/>
                      <a:pt x="2716" y="3193"/>
                    </a:cubicBezTo>
                    <a:lnTo>
                      <a:pt x="3192" y="3193"/>
                    </a:lnTo>
                    <a:cubicBezTo>
                      <a:pt x="3192" y="1433"/>
                      <a:pt x="1761" y="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0" name="Google Shape;4120;p50"/>
              <p:cNvSpPr/>
              <p:nvPr/>
            </p:nvSpPr>
            <p:spPr>
              <a:xfrm>
                <a:off x="4155765" y="4445179"/>
                <a:ext cx="73815" cy="73815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109" extrusionOk="0">
                    <a:moveTo>
                      <a:pt x="0" y="0"/>
                    </a:moveTo>
                    <a:lnTo>
                      <a:pt x="0" y="477"/>
                    </a:lnTo>
                    <a:cubicBezTo>
                      <a:pt x="902" y="477"/>
                      <a:pt x="1632" y="1207"/>
                      <a:pt x="1632" y="2109"/>
                    </a:cubicBezTo>
                    <a:lnTo>
                      <a:pt x="2109" y="2109"/>
                    </a:lnTo>
                    <a:cubicBezTo>
                      <a:pt x="2109" y="945"/>
                      <a:pt x="1164" y="0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1" name="Google Shape;4121;p50"/>
              <p:cNvSpPr/>
              <p:nvPr/>
            </p:nvSpPr>
            <p:spPr>
              <a:xfrm>
                <a:off x="4155765" y="4487145"/>
                <a:ext cx="318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10" extrusionOk="0">
                    <a:moveTo>
                      <a:pt x="0" y="1"/>
                    </a:moveTo>
                    <a:lnTo>
                      <a:pt x="0" y="910"/>
                    </a:lnTo>
                    <a:lnTo>
                      <a:pt x="909" y="910"/>
                    </a:lnTo>
                    <a:cubicBezTo>
                      <a:pt x="909" y="407"/>
                      <a:pt x="503" y="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2" name="Google Shape;4122;p50"/>
              <p:cNvSpPr/>
              <p:nvPr/>
            </p:nvSpPr>
            <p:spPr>
              <a:xfrm>
                <a:off x="4471542" y="4367723"/>
                <a:ext cx="68530" cy="68530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8" extrusionOk="0">
                    <a:moveTo>
                      <a:pt x="248" y="1"/>
                    </a:moveTo>
                    <a:cubicBezTo>
                      <a:pt x="113" y="1"/>
                      <a:pt x="1" y="113"/>
                      <a:pt x="1" y="248"/>
                    </a:cubicBezTo>
                    <a:lnTo>
                      <a:pt x="1" y="1710"/>
                    </a:lnTo>
                    <a:cubicBezTo>
                      <a:pt x="1" y="1849"/>
                      <a:pt x="113" y="1958"/>
                      <a:pt x="248" y="1958"/>
                    </a:cubicBezTo>
                    <a:cubicBezTo>
                      <a:pt x="383" y="1958"/>
                      <a:pt x="495" y="1849"/>
                      <a:pt x="495" y="1710"/>
                    </a:cubicBezTo>
                    <a:lnTo>
                      <a:pt x="495" y="496"/>
                    </a:lnTo>
                    <a:lnTo>
                      <a:pt x="1710" y="496"/>
                    </a:lnTo>
                    <a:cubicBezTo>
                      <a:pt x="1845" y="496"/>
                      <a:pt x="1958" y="383"/>
                      <a:pt x="1958" y="248"/>
                    </a:cubicBezTo>
                    <a:cubicBezTo>
                      <a:pt x="1958" y="113"/>
                      <a:pt x="1845" y="1"/>
                      <a:pt x="17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3" name="Google Shape;4123;p50"/>
              <p:cNvSpPr/>
              <p:nvPr/>
            </p:nvSpPr>
            <p:spPr>
              <a:xfrm>
                <a:off x="4553164" y="4367723"/>
                <a:ext cx="68705" cy="68530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8" extrusionOk="0">
                    <a:moveTo>
                      <a:pt x="249" y="1"/>
                    </a:moveTo>
                    <a:cubicBezTo>
                      <a:pt x="113" y="1"/>
                      <a:pt x="1" y="113"/>
                      <a:pt x="1" y="248"/>
                    </a:cubicBezTo>
                    <a:cubicBezTo>
                      <a:pt x="1" y="383"/>
                      <a:pt x="113" y="496"/>
                      <a:pt x="249" y="496"/>
                    </a:cubicBezTo>
                    <a:lnTo>
                      <a:pt x="1467" y="496"/>
                    </a:lnTo>
                    <a:lnTo>
                      <a:pt x="1467" y="1710"/>
                    </a:lnTo>
                    <a:cubicBezTo>
                      <a:pt x="1467" y="1849"/>
                      <a:pt x="1576" y="1958"/>
                      <a:pt x="1715" y="1958"/>
                    </a:cubicBezTo>
                    <a:cubicBezTo>
                      <a:pt x="1851" y="1958"/>
                      <a:pt x="1963" y="1849"/>
                      <a:pt x="1963" y="1710"/>
                    </a:cubicBezTo>
                    <a:lnTo>
                      <a:pt x="1963" y="248"/>
                    </a:lnTo>
                    <a:cubicBezTo>
                      <a:pt x="1963" y="113"/>
                      <a:pt x="1851" y="1"/>
                      <a:pt x="17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4" name="Google Shape;4124;p50"/>
              <p:cNvSpPr/>
              <p:nvPr/>
            </p:nvSpPr>
            <p:spPr>
              <a:xfrm>
                <a:off x="4553164" y="4455190"/>
                <a:ext cx="68705" cy="6856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9" extrusionOk="0">
                    <a:moveTo>
                      <a:pt x="1715" y="0"/>
                    </a:moveTo>
                    <a:cubicBezTo>
                      <a:pt x="1576" y="0"/>
                      <a:pt x="1467" y="113"/>
                      <a:pt x="1467" y="248"/>
                    </a:cubicBezTo>
                    <a:lnTo>
                      <a:pt x="1467" y="1463"/>
                    </a:lnTo>
                    <a:lnTo>
                      <a:pt x="249" y="1463"/>
                    </a:lnTo>
                    <a:cubicBezTo>
                      <a:pt x="113" y="1463"/>
                      <a:pt x="1" y="1575"/>
                      <a:pt x="1" y="1711"/>
                    </a:cubicBezTo>
                    <a:cubicBezTo>
                      <a:pt x="1" y="1850"/>
                      <a:pt x="113" y="1959"/>
                      <a:pt x="249" y="1959"/>
                    </a:cubicBezTo>
                    <a:lnTo>
                      <a:pt x="1715" y="1959"/>
                    </a:lnTo>
                    <a:cubicBezTo>
                      <a:pt x="1851" y="1959"/>
                      <a:pt x="1963" y="1850"/>
                      <a:pt x="1963" y="1711"/>
                    </a:cubicBezTo>
                    <a:lnTo>
                      <a:pt x="1963" y="248"/>
                    </a:lnTo>
                    <a:cubicBezTo>
                      <a:pt x="1963" y="113"/>
                      <a:pt x="1851" y="0"/>
                      <a:pt x="17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5" name="Google Shape;4125;p50"/>
              <p:cNvSpPr/>
              <p:nvPr/>
            </p:nvSpPr>
            <p:spPr>
              <a:xfrm>
                <a:off x="4471542" y="4455190"/>
                <a:ext cx="68530" cy="68565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1959" extrusionOk="0">
                    <a:moveTo>
                      <a:pt x="248" y="0"/>
                    </a:moveTo>
                    <a:cubicBezTo>
                      <a:pt x="113" y="0"/>
                      <a:pt x="1" y="113"/>
                      <a:pt x="1" y="248"/>
                    </a:cubicBezTo>
                    <a:lnTo>
                      <a:pt x="1" y="1711"/>
                    </a:lnTo>
                    <a:cubicBezTo>
                      <a:pt x="1" y="1850"/>
                      <a:pt x="113" y="1959"/>
                      <a:pt x="248" y="1959"/>
                    </a:cubicBezTo>
                    <a:lnTo>
                      <a:pt x="1710" y="1959"/>
                    </a:lnTo>
                    <a:cubicBezTo>
                      <a:pt x="1845" y="1959"/>
                      <a:pt x="1958" y="1850"/>
                      <a:pt x="1958" y="1711"/>
                    </a:cubicBezTo>
                    <a:cubicBezTo>
                      <a:pt x="1958" y="1575"/>
                      <a:pt x="1845" y="1463"/>
                      <a:pt x="1710" y="1463"/>
                    </a:cubicBezTo>
                    <a:lnTo>
                      <a:pt x="495" y="1463"/>
                    </a:lnTo>
                    <a:lnTo>
                      <a:pt x="495" y="248"/>
                    </a:lnTo>
                    <a:cubicBezTo>
                      <a:pt x="495" y="113"/>
                      <a:pt x="383" y="0"/>
                      <a:pt x="2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30" name="Google Shape;4130;p50"/>
          <p:cNvGrpSpPr/>
          <p:nvPr/>
        </p:nvGrpSpPr>
        <p:grpSpPr>
          <a:xfrm flipH="1">
            <a:off x="7361173" y="4108243"/>
            <a:ext cx="713278" cy="837344"/>
            <a:chOff x="780782" y="766491"/>
            <a:chExt cx="713278" cy="837344"/>
          </a:xfrm>
        </p:grpSpPr>
        <p:sp>
          <p:nvSpPr>
            <p:cNvPr id="4131" name="Google Shape;4131;p50"/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50"/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50"/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50"/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50"/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50"/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50"/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50"/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50"/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50"/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50"/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50"/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50"/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50"/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50"/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50"/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50"/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50"/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50"/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0" name="Google Shape;4150;p50"/>
          <p:cNvGrpSpPr/>
          <p:nvPr/>
        </p:nvGrpSpPr>
        <p:grpSpPr>
          <a:xfrm rot="10800000" flipH="1">
            <a:off x="1486068" y="-9761"/>
            <a:ext cx="1617164" cy="1316285"/>
            <a:chOff x="7573474" y="3466512"/>
            <a:chExt cx="1617164" cy="1316285"/>
          </a:xfrm>
        </p:grpSpPr>
        <p:sp>
          <p:nvSpPr>
            <p:cNvPr id="4151" name="Google Shape;4151;p50"/>
            <p:cNvSpPr/>
            <p:nvPr/>
          </p:nvSpPr>
          <p:spPr>
            <a:xfrm rot="1586497" flipH="1">
              <a:off x="7655390" y="3792140"/>
              <a:ext cx="1442044" cy="706569"/>
            </a:xfrm>
            <a:custGeom>
              <a:avLst/>
              <a:gdLst/>
              <a:ahLst/>
              <a:cxnLst/>
              <a:rect l="l" t="t" r="r" b="b"/>
              <a:pathLst>
                <a:path w="41474" h="20322" extrusionOk="0">
                  <a:moveTo>
                    <a:pt x="40833" y="385"/>
                  </a:moveTo>
                  <a:lnTo>
                    <a:pt x="40831" y="386"/>
                  </a:lnTo>
                  <a:lnTo>
                    <a:pt x="40831" y="385"/>
                  </a:lnTo>
                  <a:close/>
                  <a:moveTo>
                    <a:pt x="34920" y="2081"/>
                  </a:moveTo>
                  <a:lnTo>
                    <a:pt x="34941" y="2106"/>
                  </a:lnTo>
                  <a:lnTo>
                    <a:pt x="34917" y="2097"/>
                  </a:lnTo>
                  <a:cubicBezTo>
                    <a:pt x="34918" y="2092"/>
                    <a:pt x="34918" y="2087"/>
                    <a:pt x="34920" y="2081"/>
                  </a:cubicBezTo>
                  <a:close/>
                  <a:moveTo>
                    <a:pt x="35639" y="3693"/>
                  </a:moveTo>
                  <a:lnTo>
                    <a:pt x="35639" y="3717"/>
                  </a:lnTo>
                  <a:cubicBezTo>
                    <a:pt x="35634" y="3716"/>
                    <a:pt x="35628" y="3714"/>
                    <a:pt x="35624" y="3714"/>
                  </a:cubicBezTo>
                  <a:lnTo>
                    <a:pt x="35639" y="3693"/>
                  </a:lnTo>
                  <a:close/>
                  <a:moveTo>
                    <a:pt x="35758" y="3839"/>
                  </a:moveTo>
                  <a:lnTo>
                    <a:pt x="35787" y="3844"/>
                  </a:lnTo>
                  <a:lnTo>
                    <a:pt x="35762" y="3854"/>
                  </a:lnTo>
                  <a:lnTo>
                    <a:pt x="35758" y="3839"/>
                  </a:lnTo>
                  <a:close/>
                  <a:moveTo>
                    <a:pt x="41286" y="1"/>
                  </a:moveTo>
                  <a:lnTo>
                    <a:pt x="34162" y="598"/>
                  </a:lnTo>
                  <a:cubicBezTo>
                    <a:pt x="34148" y="599"/>
                    <a:pt x="34136" y="605"/>
                    <a:pt x="34122" y="610"/>
                  </a:cubicBezTo>
                  <a:cubicBezTo>
                    <a:pt x="34117" y="611"/>
                    <a:pt x="34111" y="611"/>
                    <a:pt x="34106" y="614"/>
                  </a:cubicBezTo>
                  <a:lnTo>
                    <a:pt x="4851" y="13924"/>
                  </a:lnTo>
                  <a:cubicBezTo>
                    <a:pt x="4850" y="13925"/>
                    <a:pt x="4849" y="13925"/>
                    <a:pt x="4848" y="13925"/>
                  </a:cubicBezTo>
                  <a:cubicBezTo>
                    <a:pt x="4847" y="13925"/>
                    <a:pt x="4846" y="13925"/>
                    <a:pt x="4846" y="13926"/>
                  </a:cubicBezTo>
                  <a:cubicBezTo>
                    <a:pt x="4844" y="13927"/>
                    <a:pt x="4843" y="13928"/>
                    <a:pt x="4840" y="13929"/>
                  </a:cubicBezTo>
                  <a:lnTo>
                    <a:pt x="3807" y="14399"/>
                  </a:lnTo>
                  <a:cubicBezTo>
                    <a:pt x="3806" y="14399"/>
                    <a:pt x="3806" y="14399"/>
                    <a:pt x="3805" y="14399"/>
                  </a:cubicBezTo>
                  <a:cubicBezTo>
                    <a:pt x="3804" y="14399"/>
                    <a:pt x="3803" y="14399"/>
                    <a:pt x="3801" y="14400"/>
                  </a:cubicBezTo>
                  <a:cubicBezTo>
                    <a:pt x="3799" y="14402"/>
                    <a:pt x="3799" y="14403"/>
                    <a:pt x="3796" y="14404"/>
                  </a:cubicBezTo>
                  <a:lnTo>
                    <a:pt x="1184" y="15593"/>
                  </a:lnTo>
                  <a:cubicBezTo>
                    <a:pt x="1135" y="15622"/>
                    <a:pt x="1" y="16338"/>
                    <a:pt x="990" y="18513"/>
                  </a:cubicBezTo>
                  <a:cubicBezTo>
                    <a:pt x="1706" y="20086"/>
                    <a:pt x="2575" y="20322"/>
                    <a:pt x="3030" y="20322"/>
                  </a:cubicBezTo>
                  <a:cubicBezTo>
                    <a:pt x="3204" y="20322"/>
                    <a:pt x="3318" y="20287"/>
                    <a:pt x="3336" y="20280"/>
                  </a:cubicBezTo>
                  <a:lnTo>
                    <a:pt x="5936" y="19097"/>
                  </a:lnTo>
                  <a:lnTo>
                    <a:pt x="6978" y="18623"/>
                  </a:lnTo>
                  <a:lnTo>
                    <a:pt x="6979" y="18623"/>
                  </a:lnTo>
                  <a:lnTo>
                    <a:pt x="6981" y="18622"/>
                  </a:lnTo>
                  <a:lnTo>
                    <a:pt x="36240" y="5310"/>
                  </a:lnTo>
                  <a:cubicBezTo>
                    <a:pt x="36245" y="5308"/>
                    <a:pt x="36247" y="5304"/>
                    <a:pt x="36251" y="5302"/>
                  </a:cubicBezTo>
                  <a:cubicBezTo>
                    <a:pt x="36265" y="5294"/>
                    <a:pt x="36277" y="5288"/>
                    <a:pt x="36288" y="5278"/>
                  </a:cubicBezTo>
                  <a:lnTo>
                    <a:pt x="41419" y="300"/>
                  </a:lnTo>
                  <a:cubicBezTo>
                    <a:pt x="41421" y="297"/>
                    <a:pt x="41421" y="295"/>
                    <a:pt x="41425" y="292"/>
                  </a:cubicBezTo>
                  <a:cubicBezTo>
                    <a:pt x="41432" y="282"/>
                    <a:pt x="41438" y="273"/>
                    <a:pt x="41443" y="263"/>
                  </a:cubicBezTo>
                  <a:cubicBezTo>
                    <a:pt x="41449" y="254"/>
                    <a:pt x="41456" y="247"/>
                    <a:pt x="41459" y="235"/>
                  </a:cubicBezTo>
                  <a:cubicBezTo>
                    <a:pt x="41466" y="223"/>
                    <a:pt x="41468" y="212"/>
                    <a:pt x="41469" y="202"/>
                  </a:cubicBezTo>
                  <a:cubicBezTo>
                    <a:pt x="41472" y="190"/>
                    <a:pt x="41473" y="179"/>
                    <a:pt x="41473" y="166"/>
                  </a:cubicBezTo>
                  <a:cubicBezTo>
                    <a:pt x="41473" y="164"/>
                    <a:pt x="41474" y="161"/>
                    <a:pt x="41474" y="157"/>
                  </a:cubicBezTo>
                  <a:cubicBezTo>
                    <a:pt x="41473" y="148"/>
                    <a:pt x="41469" y="141"/>
                    <a:pt x="41468" y="134"/>
                  </a:cubicBezTo>
                  <a:cubicBezTo>
                    <a:pt x="41464" y="123"/>
                    <a:pt x="41463" y="112"/>
                    <a:pt x="41458" y="102"/>
                  </a:cubicBezTo>
                  <a:cubicBezTo>
                    <a:pt x="41453" y="91"/>
                    <a:pt x="41446" y="80"/>
                    <a:pt x="41437" y="71"/>
                  </a:cubicBezTo>
                  <a:cubicBezTo>
                    <a:pt x="41433" y="64"/>
                    <a:pt x="41431" y="58"/>
                    <a:pt x="41426" y="53"/>
                  </a:cubicBezTo>
                  <a:cubicBezTo>
                    <a:pt x="41425" y="50"/>
                    <a:pt x="41421" y="50"/>
                    <a:pt x="41419" y="49"/>
                  </a:cubicBezTo>
                  <a:cubicBezTo>
                    <a:pt x="41411" y="42"/>
                    <a:pt x="41402" y="37"/>
                    <a:pt x="41394" y="32"/>
                  </a:cubicBezTo>
                  <a:cubicBezTo>
                    <a:pt x="41383" y="24"/>
                    <a:pt x="41372" y="17"/>
                    <a:pt x="41360" y="12"/>
                  </a:cubicBezTo>
                  <a:cubicBezTo>
                    <a:pt x="41354" y="9"/>
                    <a:pt x="41348" y="9"/>
                    <a:pt x="41342" y="8"/>
                  </a:cubicBezTo>
                  <a:cubicBezTo>
                    <a:pt x="41326" y="4"/>
                    <a:pt x="41311" y="2"/>
                    <a:pt x="41295" y="2"/>
                  </a:cubicBezTo>
                  <a:cubicBezTo>
                    <a:pt x="41292" y="2"/>
                    <a:pt x="41290" y="1"/>
                    <a:pt x="4128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50"/>
            <p:cNvSpPr/>
            <p:nvPr/>
          </p:nvSpPr>
          <p:spPr>
            <a:xfrm rot="1586497" flipH="1">
              <a:off x="7887424" y="3522917"/>
              <a:ext cx="260356" cy="32822"/>
            </a:xfrm>
            <a:custGeom>
              <a:avLst/>
              <a:gdLst/>
              <a:ahLst/>
              <a:cxnLst/>
              <a:rect l="l" t="t" r="r" b="b"/>
              <a:pathLst>
                <a:path w="7488" h="944" extrusionOk="0">
                  <a:moveTo>
                    <a:pt x="7302" y="0"/>
                  </a:moveTo>
                  <a:cubicBezTo>
                    <a:pt x="7298" y="0"/>
                    <a:pt x="7295" y="0"/>
                    <a:pt x="7291" y="1"/>
                  </a:cubicBezTo>
                  <a:lnTo>
                    <a:pt x="167" y="598"/>
                  </a:lnTo>
                  <a:cubicBezTo>
                    <a:pt x="71" y="606"/>
                    <a:pt x="1" y="689"/>
                    <a:pt x="8" y="786"/>
                  </a:cubicBezTo>
                  <a:cubicBezTo>
                    <a:pt x="16" y="876"/>
                    <a:pt x="93" y="944"/>
                    <a:pt x="182" y="944"/>
                  </a:cubicBezTo>
                  <a:cubicBezTo>
                    <a:pt x="185" y="944"/>
                    <a:pt x="189" y="943"/>
                    <a:pt x="192" y="943"/>
                  </a:cubicBezTo>
                  <a:cubicBezTo>
                    <a:pt x="193" y="943"/>
                    <a:pt x="194" y="943"/>
                    <a:pt x="195" y="944"/>
                  </a:cubicBezTo>
                  <a:lnTo>
                    <a:pt x="7321" y="346"/>
                  </a:lnTo>
                  <a:cubicBezTo>
                    <a:pt x="7416" y="338"/>
                    <a:pt x="7487" y="254"/>
                    <a:pt x="7479" y="159"/>
                  </a:cubicBezTo>
                  <a:cubicBezTo>
                    <a:pt x="7472" y="66"/>
                    <a:pt x="7392" y="0"/>
                    <a:pt x="73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50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50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50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50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50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50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50"/>
            <p:cNvSpPr/>
            <p:nvPr/>
          </p:nvSpPr>
          <p:spPr>
            <a:xfrm rot="1586497" flipH="1">
              <a:off x="7934060" y="3499828"/>
              <a:ext cx="44923" cy="52570"/>
            </a:xfrm>
            <a:custGeom>
              <a:avLst/>
              <a:gdLst/>
              <a:ahLst/>
              <a:cxnLst/>
              <a:rect l="l" t="t" r="r" b="b"/>
              <a:pathLst>
                <a:path w="1292" h="1512" extrusionOk="0">
                  <a:moveTo>
                    <a:pt x="571" y="1"/>
                  </a:moveTo>
                  <a:cubicBezTo>
                    <a:pt x="513" y="1"/>
                    <a:pt x="456" y="31"/>
                    <a:pt x="424" y="85"/>
                  </a:cubicBezTo>
                  <a:lnTo>
                    <a:pt x="94" y="639"/>
                  </a:lnTo>
                  <a:cubicBezTo>
                    <a:pt x="10" y="780"/>
                    <a:pt x="0" y="955"/>
                    <a:pt x="68" y="1106"/>
                  </a:cubicBezTo>
                  <a:cubicBezTo>
                    <a:pt x="136" y="1257"/>
                    <a:pt x="275" y="1365"/>
                    <a:pt x="437" y="1394"/>
                  </a:cubicBezTo>
                  <a:lnTo>
                    <a:pt x="1072" y="1509"/>
                  </a:lnTo>
                  <a:cubicBezTo>
                    <a:pt x="1082" y="1510"/>
                    <a:pt x="1093" y="1512"/>
                    <a:pt x="1103" y="1512"/>
                  </a:cubicBezTo>
                  <a:cubicBezTo>
                    <a:pt x="1185" y="1512"/>
                    <a:pt x="1257" y="1452"/>
                    <a:pt x="1273" y="1369"/>
                  </a:cubicBezTo>
                  <a:cubicBezTo>
                    <a:pt x="1292" y="1274"/>
                    <a:pt x="1229" y="1184"/>
                    <a:pt x="1135" y="1168"/>
                  </a:cubicBezTo>
                  <a:lnTo>
                    <a:pt x="500" y="1053"/>
                  </a:lnTo>
                  <a:cubicBezTo>
                    <a:pt x="447" y="1043"/>
                    <a:pt x="405" y="1011"/>
                    <a:pt x="383" y="963"/>
                  </a:cubicBezTo>
                  <a:cubicBezTo>
                    <a:pt x="361" y="915"/>
                    <a:pt x="366" y="861"/>
                    <a:pt x="392" y="816"/>
                  </a:cubicBezTo>
                  <a:lnTo>
                    <a:pt x="721" y="262"/>
                  </a:lnTo>
                  <a:cubicBezTo>
                    <a:pt x="770" y="181"/>
                    <a:pt x="743" y="74"/>
                    <a:pt x="661" y="26"/>
                  </a:cubicBezTo>
                  <a:cubicBezTo>
                    <a:pt x="633" y="9"/>
                    <a:pt x="602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50"/>
            <p:cNvSpPr/>
            <p:nvPr/>
          </p:nvSpPr>
          <p:spPr>
            <a:xfrm rot="1586497" flipH="1">
              <a:off x="8722239" y="4441750"/>
              <a:ext cx="83030" cy="164421"/>
            </a:xfrm>
            <a:custGeom>
              <a:avLst/>
              <a:gdLst/>
              <a:ahLst/>
              <a:cxnLst/>
              <a:rect l="l" t="t" r="r" b="b"/>
              <a:pathLst>
                <a:path w="2388" h="4729" extrusionOk="0">
                  <a:moveTo>
                    <a:pt x="196" y="1"/>
                  </a:moveTo>
                  <a:cubicBezTo>
                    <a:pt x="172" y="1"/>
                    <a:pt x="148" y="5"/>
                    <a:pt x="126" y="16"/>
                  </a:cubicBezTo>
                  <a:cubicBezTo>
                    <a:pt x="38" y="55"/>
                    <a:pt x="0" y="159"/>
                    <a:pt x="39" y="245"/>
                  </a:cubicBezTo>
                  <a:lnTo>
                    <a:pt x="2033" y="4626"/>
                  </a:lnTo>
                  <a:cubicBezTo>
                    <a:pt x="2062" y="4691"/>
                    <a:pt x="2125" y="4729"/>
                    <a:pt x="2190" y="4729"/>
                  </a:cubicBezTo>
                  <a:cubicBezTo>
                    <a:pt x="2215" y="4729"/>
                    <a:pt x="2238" y="4723"/>
                    <a:pt x="2262" y="4713"/>
                  </a:cubicBezTo>
                  <a:cubicBezTo>
                    <a:pt x="2350" y="4673"/>
                    <a:pt x="2387" y="4571"/>
                    <a:pt x="2348" y="4484"/>
                  </a:cubicBezTo>
                  <a:lnTo>
                    <a:pt x="354" y="103"/>
                  </a:lnTo>
                  <a:cubicBezTo>
                    <a:pt x="325" y="38"/>
                    <a:pt x="26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50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50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50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50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50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50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50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50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50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50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50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50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50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50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50"/>
            <p:cNvSpPr/>
            <p:nvPr/>
          </p:nvSpPr>
          <p:spPr>
            <a:xfrm rot="1586497" flipH="1">
              <a:off x="7911936" y="3498438"/>
              <a:ext cx="59491" cy="35464"/>
            </a:xfrm>
            <a:custGeom>
              <a:avLst/>
              <a:gdLst/>
              <a:ahLst/>
              <a:cxnLst/>
              <a:rect l="l" t="t" r="r" b="b"/>
              <a:pathLst>
                <a:path w="1711" h="1020" extrusionOk="0">
                  <a:moveTo>
                    <a:pt x="1628" y="1"/>
                  </a:moveTo>
                  <a:cubicBezTo>
                    <a:pt x="1626" y="1"/>
                    <a:pt x="1625" y="1"/>
                    <a:pt x="1623" y="1"/>
                  </a:cubicBezTo>
                  <a:lnTo>
                    <a:pt x="387" y="107"/>
                  </a:lnTo>
                  <a:cubicBezTo>
                    <a:pt x="364" y="110"/>
                    <a:pt x="340" y="124"/>
                    <a:pt x="328" y="142"/>
                  </a:cubicBezTo>
                  <a:lnTo>
                    <a:pt x="183" y="385"/>
                  </a:lnTo>
                  <a:lnTo>
                    <a:pt x="51" y="608"/>
                  </a:lnTo>
                  <a:cubicBezTo>
                    <a:pt x="1" y="694"/>
                    <a:pt x="30" y="773"/>
                    <a:pt x="41" y="800"/>
                  </a:cubicBezTo>
                  <a:cubicBezTo>
                    <a:pt x="56" y="832"/>
                    <a:pt x="98" y="905"/>
                    <a:pt x="192" y="921"/>
                  </a:cubicBezTo>
                  <a:lnTo>
                    <a:pt x="726" y="1018"/>
                  </a:lnTo>
                  <a:cubicBezTo>
                    <a:pt x="730" y="1019"/>
                    <a:pt x="735" y="1020"/>
                    <a:pt x="739" y="1020"/>
                  </a:cubicBezTo>
                  <a:cubicBezTo>
                    <a:pt x="757" y="1020"/>
                    <a:pt x="777" y="1012"/>
                    <a:pt x="791" y="999"/>
                  </a:cubicBezTo>
                  <a:lnTo>
                    <a:pt x="1683" y="134"/>
                  </a:lnTo>
                  <a:cubicBezTo>
                    <a:pt x="1706" y="110"/>
                    <a:pt x="1711" y="78"/>
                    <a:pt x="1698" y="47"/>
                  </a:cubicBezTo>
                  <a:cubicBezTo>
                    <a:pt x="1695" y="40"/>
                    <a:pt x="1691" y="32"/>
                    <a:pt x="1684" y="32"/>
                  </a:cubicBezTo>
                  <a:cubicBezTo>
                    <a:pt x="1675" y="13"/>
                    <a:pt x="1651" y="1"/>
                    <a:pt x="1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50"/>
            <p:cNvSpPr/>
            <p:nvPr/>
          </p:nvSpPr>
          <p:spPr>
            <a:xfrm rot="1586497" flipH="1">
              <a:off x="8729712" y="4461477"/>
              <a:ext cx="93357" cy="155903"/>
            </a:xfrm>
            <a:custGeom>
              <a:avLst/>
              <a:gdLst/>
              <a:ahLst/>
              <a:cxnLst/>
              <a:rect l="l" t="t" r="r" b="b"/>
              <a:pathLst>
                <a:path w="2685" h="4484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8"/>
                  </a:lnTo>
                  <a:cubicBezTo>
                    <a:pt x="18" y="335"/>
                    <a:pt x="0" y="381"/>
                    <a:pt x="18" y="419"/>
                  </a:cubicBezTo>
                  <a:lnTo>
                    <a:pt x="1846" y="4439"/>
                  </a:lnTo>
                  <a:cubicBezTo>
                    <a:pt x="1860" y="4466"/>
                    <a:pt x="1888" y="4483"/>
                    <a:pt x="1916" y="4483"/>
                  </a:cubicBezTo>
                  <a:cubicBezTo>
                    <a:pt x="1926" y="4483"/>
                    <a:pt x="1937" y="4481"/>
                    <a:pt x="1947" y="4476"/>
                  </a:cubicBezTo>
                  <a:lnTo>
                    <a:pt x="2630" y="4167"/>
                  </a:lnTo>
                  <a:cubicBezTo>
                    <a:pt x="2668" y="4150"/>
                    <a:pt x="2685" y="4104"/>
                    <a:pt x="2668" y="4066"/>
                  </a:cubicBezTo>
                  <a:lnTo>
                    <a:pt x="840" y="46"/>
                  </a:lnTo>
                  <a:cubicBezTo>
                    <a:pt x="826" y="17"/>
                    <a:pt x="798" y="1"/>
                    <a:pt x="7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50"/>
            <p:cNvSpPr/>
            <p:nvPr/>
          </p:nvSpPr>
          <p:spPr>
            <a:xfrm rot="1586497" flipH="1">
              <a:off x="8744088" y="4510035"/>
              <a:ext cx="179134" cy="183857"/>
            </a:xfrm>
            <a:custGeom>
              <a:avLst/>
              <a:gdLst/>
              <a:ahLst/>
              <a:cxnLst/>
              <a:rect l="l" t="t" r="r" b="b"/>
              <a:pathLst>
                <a:path w="5152" h="5288" extrusionOk="0">
                  <a:moveTo>
                    <a:pt x="2575" y="829"/>
                  </a:moveTo>
                  <a:lnTo>
                    <a:pt x="1965" y="1147"/>
                  </a:lnTo>
                  <a:lnTo>
                    <a:pt x="1941" y="1138"/>
                  </a:lnTo>
                  <a:cubicBezTo>
                    <a:pt x="1936" y="1127"/>
                    <a:pt x="1943" y="1116"/>
                    <a:pt x="1950" y="1113"/>
                  </a:cubicBezTo>
                  <a:lnTo>
                    <a:pt x="2575" y="829"/>
                  </a:lnTo>
                  <a:close/>
                  <a:moveTo>
                    <a:pt x="2310" y="2225"/>
                  </a:moveTo>
                  <a:lnTo>
                    <a:pt x="2321" y="2262"/>
                  </a:lnTo>
                  <a:cubicBezTo>
                    <a:pt x="2122" y="2318"/>
                    <a:pt x="1942" y="2429"/>
                    <a:pt x="1796" y="2576"/>
                  </a:cubicBezTo>
                  <a:lnTo>
                    <a:pt x="1767" y="2567"/>
                  </a:lnTo>
                  <a:cubicBezTo>
                    <a:pt x="1764" y="2561"/>
                    <a:pt x="1760" y="2554"/>
                    <a:pt x="1770" y="2546"/>
                  </a:cubicBezTo>
                  <a:cubicBezTo>
                    <a:pt x="1920" y="2398"/>
                    <a:pt x="2106" y="2284"/>
                    <a:pt x="2310" y="2225"/>
                  </a:cubicBezTo>
                  <a:close/>
                  <a:moveTo>
                    <a:pt x="3415" y="3412"/>
                  </a:moveTo>
                  <a:lnTo>
                    <a:pt x="2560" y="3692"/>
                  </a:lnTo>
                  <a:lnTo>
                    <a:pt x="2538" y="3681"/>
                  </a:lnTo>
                  <a:lnTo>
                    <a:pt x="2472" y="3711"/>
                  </a:lnTo>
                  <a:lnTo>
                    <a:pt x="2536" y="3677"/>
                  </a:lnTo>
                  <a:lnTo>
                    <a:pt x="3415" y="3412"/>
                  </a:lnTo>
                  <a:close/>
                  <a:moveTo>
                    <a:pt x="4176" y="3853"/>
                  </a:moveTo>
                  <a:lnTo>
                    <a:pt x="4192" y="3888"/>
                  </a:lnTo>
                  <a:lnTo>
                    <a:pt x="2932" y="4423"/>
                  </a:lnTo>
                  <a:lnTo>
                    <a:pt x="2909" y="4417"/>
                  </a:lnTo>
                  <a:lnTo>
                    <a:pt x="4176" y="3853"/>
                  </a:lnTo>
                  <a:close/>
                  <a:moveTo>
                    <a:pt x="3235" y="1"/>
                  </a:moveTo>
                  <a:cubicBezTo>
                    <a:pt x="3225" y="1"/>
                    <a:pt x="3214" y="3"/>
                    <a:pt x="3205" y="7"/>
                  </a:cubicBezTo>
                  <a:lnTo>
                    <a:pt x="807" y="1099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588" y="3332"/>
                    <a:pt x="650" y="3485"/>
                    <a:pt x="724" y="3648"/>
                  </a:cubicBezTo>
                  <a:cubicBezTo>
                    <a:pt x="1390" y="5110"/>
                    <a:pt x="2163" y="5288"/>
                    <a:pt x="2499" y="5288"/>
                  </a:cubicBezTo>
                  <a:cubicBezTo>
                    <a:pt x="2582" y="5288"/>
                    <a:pt x="2639" y="5277"/>
                    <a:pt x="2660" y="5272"/>
                  </a:cubicBezTo>
                  <a:lnTo>
                    <a:pt x="5097" y="4167"/>
                  </a:lnTo>
                  <a:cubicBezTo>
                    <a:pt x="5135" y="4150"/>
                    <a:pt x="5151" y="4104"/>
                    <a:pt x="5135" y="4066"/>
                  </a:cubicBezTo>
                  <a:lnTo>
                    <a:pt x="3305" y="45"/>
                  </a:lnTo>
                  <a:cubicBezTo>
                    <a:pt x="3293" y="17"/>
                    <a:pt x="3264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50"/>
            <p:cNvSpPr/>
            <p:nvPr/>
          </p:nvSpPr>
          <p:spPr>
            <a:xfrm rot="1586497" flipH="1">
              <a:off x="7854617" y="3882075"/>
              <a:ext cx="1022859" cy="493090"/>
            </a:xfrm>
            <a:custGeom>
              <a:avLst/>
              <a:gdLst/>
              <a:ahLst/>
              <a:cxnLst/>
              <a:rect l="l" t="t" r="r" b="b"/>
              <a:pathLst>
                <a:path w="29418" h="14182" extrusionOk="0">
                  <a:moveTo>
                    <a:pt x="28930" y="0"/>
                  </a:moveTo>
                  <a:cubicBezTo>
                    <a:pt x="28919" y="0"/>
                    <a:pt x="28909" y="3"/>
                    <a:pt x="28899" y="7"/>
                  </a:cubicBezTo>
                  <a:lnTo>
                    <a:pt x="55" y="13130"/>
                  </a:lnTo>
                  <a:cubicBezTo>
                    <a:pt x="18" y="13146"/>
                    <a:pt x="1" y="13192"/>
                    <a:pt x="18" y="13230"/>
                  </a:cubicBezTo>
                  <a:lnTo>
                    <a:pt x="430" y="14137"/>
                  </a:lnTo>
                  <a:cubicBezTo>
                    <a:pt x="442" y="14165"/>
                    <a:pt x="471" y="14182"/>
                    <a:pt x="500" y="14182"/>
                  </a:cubicBezTo>
                  <a:cubicBezTo>
                    <a:pt x="510" y="14182"/>
                    <a:pt x="521" y="14180"/>
                    <a:pt x="530" y="14175"/>
                  </a:cubicBezTo>
                  <a:lnTo>
                    <a:pt x="29371" y="1054"/>
                  </a:lnTo>
                  <a:cubicBezTo>
                    <a:pt x="29392" y="1046"/>
                    <a:pt x="29407" y="1027"/>
                    <a:pt x="29413" y="1005"/>
                  </a:cubicBezTo>
                  <a:cubicBezTo>
                    <a:pt x="29418" y="988"/>
                    <a:pt x="29416" y="969"/>
                    <a:pt x="29409" y="953"/>
                  </a:cubicBezTo>
                  <a:cubicBezTo>
                    <a:pt x="29407" y="948"/>
                    <a:pt x="29404" y="943"/>
                    <a:pt x="29401" y="939"/>
                  </a:cubicBezTo>
                  <a:cubicBezTo>
                    <a:pt x="29308" y="813"/>
                    <a:pt x="29228" y="677"/>
                    <a:pt x="29163" y="534"/>
                  </a:cubicBezTo>
                  <a:cubicBezTo>
                    <a:pt x="29095" y="384"/>
                    <a:pt x="29041" y="225"/>
                    <a:pt x="29004" y="60"/>
                  </a:cubicBezTo>
                  <a:cubicBezTo>
                    <a:pt x="29003" y="54"/>
                    <a:pt x="29002" y="50"/>
                    <a:pt x="28999" y="46"/>
                  </a:cubicBezTo>
                  <a:cubicBezTo>
                    <a:pt x="28993" y="30"/>
                    <a:pt x="28980" y="17"/>
                    <a:pt x="28965" y="9"/>
                  </a:cubicBezTo>
                  <a:cubicBezTo>
                    <a:pt x="28954" y="3"/>
                    <a:pt x="28942" y="0"/>
                    <a:pt x="289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50"/>
            <p:cNvSpPr/>
            <p:nvPr/>
          </p:nvSpPr>
          <p:spPr>
            <a:xfrm rot="1586497" flipH="1">
              <a:off x="7946784" y="3807126"/>
              <a:ext cx="1022650" cy="492985"/>
            </a:xfrm>
            <a:custGeom>
              <a:avLst/>
              <a:gdLst/>
              <a:ahLst/>
              <a:cxnLst/>
              <a:rect l="l" t="t" r="r" b="b"/>
              <a:pathLst>
                <a:path w="29412" h="14179" extrusionOk="0">
                  <a:moveTo>
                    <a:pt x="28921" y="0"/>
                  </a:moveTo>
                  <a:cubicBezTo>
                    <a:pt x="28910" y="0"/>
                    <a:pt x="28900" y="3"/>
                    <a:pt x="28890" y="8"/>
                  </a:cubicBezTo>
                  <a:lnTo>
                    <a:pt x="45" y="13126"/>
                  </a:lnTo>
                  <a:cubicBezTo>
                    <a:pt x="28" y="13134"/>
                    <a:pt x="14" y="13148"/>
                    <a:pt x="6" y="13169"/>
                  </a:cubicBezTo>
                  <a:cubicBezTo>
                    <a:pt x="2" y="13188"/>
                    <a:pt x="0" y="13210"/>
                    <a:pt x="7" y="13227"/>
                  </a:cubicBezTo>
                  <a:lnTo>
                    <a:pt x="421" y="14135"/>
                  </a:lnTo>
                  <a:cubicBezTo>
                    <a:pt x="422" y="14138"/>
                    <a:pt x="422" y="14138"/>
                    <a:pt x="427" y="14140"/>
                  </a:cubicBezTo>
                  <a:cubicBezTo>
                    <a:pt x="438" y="14164"/>
                    <a:pt x="463" y="14178"/>
                    <a:pt x="490" y="14178"/>
                  </a:cubicBezTo>
                  <a:cubicBezTo>
                    <a:pt x="500" y="14178"/>
                    <a:pt x="511" y="14176"/>
                    <a:pt x="520" y="14172"/>
                  </a:cubicBezTo>
                  <a:lnTo>
                    <a:pt x="29367" y="1048"/>
                  </a:lnTo>
                  <a:cubicBezTo>
                    <a:pt x="29388" y="1039"/>
                    <a:pt x="29400" y="1021"/>
                    <a:pt x="29407" y="1000"/>
                  </a:cubicBezTo>
                  <a:cubicBezTo>
                    <a:pt x="29412" y="984"/>
                    <a:pt x="29410" y="970"/>
                    <a:pt x="29407" y="954"/>
                  </a:cubicBezTo>
                  <a:cubicBezTo>
                    <a:pt x="29406" y="950"/>
                    <a:pt x="29406" y="950"/>
                    <a:pt x="29405" y="948"/>
                  </a:cubicBezTo>
                  <a:cubicBezTo>
                    <a:pt x="29402" y="944"/>
                    <a:pt x="29396" y="938"/>
                    <a:pt x="29395" y="935"/>
                  </a:cubicBezTo>
                  <a:cubicBezTo>
                    <a:pt x="29296" y="801"/>
                    <a:pt x="29213" y="655"/>
                    <a:pt x="29145" y="505"/>
                  </a:cubicBezTo>
                  <a:cubicBezTo>
                    <a:pt x="29078" y="360"/>
                    <a:pt x="29029" y="211"/>
                    <a:pt x="28993" y="60"/>
                  </a:cubicBezTo>
                  <a:cubicBezTo>
                    <a:pt x="28994" y="55"/>
                    <a:pt x="28992" y="49"/>
                    <a:pt x="28991" y="44"/>
                  </a:cubicBezTo>
                  <a:cubicBezTo>
                    <a:pt x="28983" y="28"/>
                    <a:pt x="28970" y="17"/>
                    <a:pt x="28952" y="8"/>
                  </a:cubicBezTo>
                  <a:cubicBezTo>
                    <a:pt x="28941" y="3"/>
                    <a:pt x="28931" y="0"/>
                    <a:pt x="28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50"/>
            <p:cNvSpPr/>
            <p:nvPr/>
          </p:nvSpPr>
          <p:spPr>
            <a:xfrm rot="1586497" flipH="1">
              <a:off x="7903114" y="3839886"/>
              <a:ext cx="1023797" cy="509327"/>
            </a:xfrm>
            <a:custGeom>
              <a:avLst/>
              <a:gdLst/>
              <a:ahLst/>
              <a:cxnLst/>
              <a:rect l="l" t="t" r="r" b="b"/>
              <a:pathLst>
                <a:path w="29445" h="14649" extrusionOk="0">
                  <a:moveTo>
                    <a:pt x="28695" y="0"/>
                  </a:moveTo>
                  <a:cubicBezTo>
                    <a:pt x="28684" y="0"/>
                    <a:pt x="28674" y="2"/>
                    <a:pt x="28664" y="7"/>
                  </a:cubicBezTo>
                  <a:lnTo>
                    <a:pt x="55" y="13023"/>
                  </a:lnTo>
                  <a:cubicBezTo>
                    <a:pt x="17" y="13040"/>
                    <a:pt x="0" y="13085"/>
                    <a:pt x="17" y="13124"/>
                  </a:cubicBezTo>
                  <a:lnTo>
                    <a:pt x="691" y="14603"/>
                  </a:lnTo>
                  <a:cubicBezTo>
                    <a:pt x="704" y="14631"/>
                    <a:pt x="732" y="14648"/>
                    <a:pt x="761" y="14648"/>
                  </a:cubicBezTo>
                  <a:cubicBezTo>
                    <a:pt x="771" y="14648"/>
                    <a:pt x="782" y="14646"/>
                    <a:pt x="792" y="14642"/>
                  </a:cubicBezTo>
                  <a:lnTo>
                    <a:pt x="29401" y="1625"/>
                  </a:lnTo>
                  <a:cubicBezTo>
                    <a:pt x="29427" y="1613"/>
                    <a:pt x="29444" y="1588"/>
                    <a:pt x="29445" y="1560"/>
                  </a:cubicBezTo>
                  <a:cubicBezTo>
                    <a:pt x="29445" y="1546"/>
                    <a:pt x="29444" y="1535"/>
                    <a:pt x="29438" y="1524"/>
                  </a:cubicBezTo>
                  <a:cubicBezTo>
                    <a:pt x="29432" y="1510"/>
                    <a:pt x="29422" y="1498"/>
                    <a:pt x="29407" y="1491"/>
                  </a:cubicBezTo>
                  <a:cubicBezTo>
                    <a:pt x="29176" y="1358"/>
                    <a:pt x="28998" y="1154"/>
                    <a:pt x="28876" y="887"/>
                  </a:cubicBezTo>
                  <a:cubicBezTo>
                    <a:pt x="28754" y="620"/>
                    <a:pt x="28719" y="352"/>
                    <a:pt x="28770" y="92"/>
                  </a:cubicBezTo>
                  <a:cubicBezTo>
                    <a:pt x="28774" y="76"/>
                    <a:pt x="28772" y="60"/>
                    <a:pt x="28764" y="47"/>
                  </a:cubicBezTo>
                  <a:cubicBezTo>
                    <a:pt x="28761" y="36"/>
                    <a:pt x="28753" y="27"/>
                    <a:pt x="28742" y="16"/>
                  </a:cubicBezTo>
                  <a:cubicBezTo>
                    <a:pt x="28729" y="6"/>
                    <a:pt x="28712" y="0"/>
                    <a:pt x="28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50"/>
            <p:cNvSpPr/>
            <p:nvPr/>
          </p:nvSpPr>
          <p:spPr>
            <a:xfrm rot="1586497" flipH="1">
              <a:off x="7915377" y="3543566"/>
              <a:ext cx="183272" cy="154721"/>
            </a:xfrm>
            <a:custGeom>
              <a:avLst/>
              <a:gdLst/>
              <a:ahLst/>
              <a:cxnLst/>
              <a:rect l="l" t="t" r="r" b="b"/>
              <a:pathLst>
                <a:path w="5271" h="4450" extrusionOk="0">
                  <a:moveTo>
                    <a:pt x="2790" y="1606"/>
                  </a:moveTo>
                  <a:lnTo>
                    <a:pt x="2813" y="1637"/>
                  </a:lnTo>
                  <a:lnTo>
                    <a:pt x="2219" y="2058"/>
                  </a:lnTo>
                  <a:lnTo>
                    <a:pt x="2185" y="2049"/>
                  </a:lnTo>
                  <a:cubicBezTo>
                    <a:pt x="2183" y="2045"/>
                    <a:pt x="2185" y="2032"/>
                    <a:pt x="2195" y="2026"/>
                  </a:cubicBezTo>
                  <a:lnTo>
                    <a:pt x="2790" y="1606"/>
                  </a:lnTo>
                  <a:close/>
                  <a:moveTo>
                    <a:pt x="3945" y="1578"/>
                  </a:moveTo>
                  <a:lnTo>
                    <a:pt x="2182" y="3117"/>
                  </a:lnTo>
                  <a:lnTo>
                    <a:pt x="2154" y="3109"/>
                  </a:lnTo>
                  <a:cubicBezTo>
                    <a:pt x="2150" y="3102"/>
                    <a:pt x="2150" y="3093"/>
                    <a:pt x="2156" y="3087"/>
                  </a:cubicBezTo>
                  <a:lnTo>
                    <a:pt x="3945" y="1578"/>
                  </a:lnTo>
                  <a:close/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20" y="420"/>
                  </a:cubicBezTo>
                  <a:cubicBezTo>
                    <a:pt x="6" y="439"/>
                    <a:pt x="1" y="462"/>
                    <a:pt x="5" y="481"/>
                  </a:cubicBezTo>
                  <a:cubicBezTo>
                    <a:pt x="34" y="627"/>
                    <a:pt x="83" y="771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464" y="1417"/>
                    <a:pt x="502" y="1454"/>
                    <a:pt x="511" y="1463"/>
                  </a:cubicBezTo>
                  <a:cubicBezTo>
                    <a:pt x="513" y="1467"/>
                    <a:pt x="539" y="1505"/>
                    <a:pt x="540" y="1508"/>
                  </a:cubicBezTo>
                  <a:cubicBezTo>
                    <a:pt x="545" y="1519"/>
                    <a:pt x="548" y="1535"/>
                    <a:pt x="550" y="1550"/>
                  </a:cubicBezTo>
                  <a:lnTo>
                    <a:pt x="612" y="1622"/>
                  </a:lnTo>
                  <a:lnTo>
                    <a:pt x="541" y="1596"/>
                  </a:lnTo>
                  <a:lnTo>
                    <a:pt x="519" y="1632"/>
                  </a:lnTo>
                  <a:cubicBezTo>
                    <a:pt x="515" y="1642"/>
                    <a:pt x="166" y="2052"/>
                    <a:pt x="441" y="2659"/>
                  </a:cubicBezTo>
                  <a:cubicBezTo>
                    <a:pt x="712" y="3255"/>
                    <a:pt x="1241" y="3275"/>
                    <a:pt x="1262" y="3276"/>
                  </a:cubicBezTo>
                  <a:lnTo>
                    <a:pt x="1307" y="3209"/>
                  </a:lnTo>
                  <a:lnTo>
                    <a:pt x="1308" y="3284"/>
                  </a:lnTo>
                  <a:lnTo>
                    <a:pt x="1349" y="3307"/>
                  </a:lnTo>
                  <a:cubicBezTo>
                    <a:pt x="1358" y="3319"/>
                    <a:pt x="1369" y="3333"/>
                    <a:pt x="1375" y="3345"/>
                  </a:cubicBezTo>
                  <a:lnTo>
                    <a:pt x="1456" y="3359"/>
                  </a:lnTo>
                  <a:lnTo>
                    <a:pt x="1386" y="3390"/>
                  </a:lnTo>
                  <a:cubicBezTo>
                    <a:pt x="1390" y="3423"/>
                    <a:pt x="1416" y="3703"/>
                    <a:pt x="1565" y="4033"/>
                  </a:cubicBezTo>
                  <a:cubicBezTo>
                    <a:pt x="1628" y="4171"/>
                    <a:pt x="1706" y="4303"/>
                    <a:pt x="1795" y="4417"/>
                  </a:cubicBezTo>
                  <a:cubicBezTo>
                    <a:pt x="1808" y="4437"/>
                    <a:pt x="1829" y="4447"/>
                    <a:pt x="1851" y="4449"/>
                  </a:cubicBezTo>
                  <a:cubicBezTo>
                    <a:pt x="1872" y="4449"/>
                    <a:pt x="1894" y="4444"/>
                    <a:pt x="1909" y="4431"/>
                  </a:cubicBezTo>
                  <a:lnTo>
                    <a:pt x="5243" y="1193"/>
                  </a:lnTo>
                  <a:cubicBezTo>
                    <a:pt x="5264" y="1176"/>
                    <a:pt x="5270" y="1144"/>
                    <a:pt x="5263" y="1118"/>
                  </a:cubicBezTo>
                  <a:lnTo>
                    <a:pt x="5258" y="1108"/>
                  </a:lnTo>
                  <a:cubicBezTo>
                    <a:pt x="5248" y="1087"/>
                    <a:pt x="5229" y="1071"/>
                    <a:pt x="5206" y="1064"/>
                  </a:cubicBezTo>
                  <a:lnTo>
                    <a:pt x="4950" y="1016"/>
                  </a:lnTo>
                  <a:cubicBezTo>
                    <a:pt x="4814" y="994"/>
                    <a:pt x="4694" y="895"/>
                    <a:pt x="4630" y="753"/>
                  </a:cubicBezTo>
                  <a:cubicBezTo>
                    <a:pt x="4567" y="614"/>
                    <a:pt x="4571" y="457"/>
                    <a:pt x="4641" y="336"/>
                  </a:cubicBezTo>
                  <a:lnTo>
                    <a:pt x="4651" y="319"/>
                  </a:lnTo>
                  <a:lnTo>
                    <a:pt x="4772" y="118"/>
                  </a:lnTo>
                  <a:cubicBezTo>
                    <a:pt x="4787" y="94"/>
                    <a:pt x="4788" y="69"/>
                    <a:pt x="4776" y="45"/>
                  </a:cubicBezTo>
                  <a:cubicBezTo>
                    <a:pt x="4774" y="41"/>
                    <a:pt x="4774" y="41"/>
                    <a:pt x="4773" y="38"/>
                  </a:cubicBezTo>
                  <a:cubicBezTo>
                    <a:pt x="4758" y="13"/>
                    <a:pt x="4732" y="0"/>
                    <a:pt x="4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50"/>
            <p:cNvSpPr/>
            <p:nvPr/>
          </p:nvSpPr>
          <p:spPr>
            <a:xfrm rot="1586497" flipH="1">
              <a:off x="8801211" y="4478241"/>
              <a:ext cx="43671" cy="46347"/>
            </a:xfrm>
            <a:custGeom>
              <a:avLst/>
              <a:gdLst/>
              <a:ahLst/>
              <a:cxnLst/>
              <a:rect l="l" t="t" r="r" b="b"/>
              <a:pathLst>
                <a:path w="1256" h="1333" extrusionOk="0">
                  <a:moveTo>
                    <a:pt x="769" y="1"/>
                  </a:moveTo>
                  <a:cubicBezTo>
                    <a:pt x="759" y="1"/>
                    <a:pt x="748" y="3"/>
                    <a:pt x="738" y="7"/>
                  </a:cubicBezTo>
                  <a:lnTo>
                    <a:pt x="56" y="317"/>
                  </a:lnTo>
                  <a:cubicBezTo>
                    <a:pt x="18" y="335"/>
                    <a:pt x="0" y="380"/>
                    <a:pt x="18" y="419"/>
                  </a:cubicBezTo>
                  <a:lnTo>
                    <a:pt x="433" y="1332"/>
                  </a:lnTo>
                  <a:lnTo>
                    <a:pt x="1255" y="959"/>
                  </a:lnTo>
                  <a:lnTo>
                    <a:pt x="838" y="44"/>
                  </a:lnTo>
                  <a:cubicBezTo>
                    <a:pt x="826" y="17"/>
                    <a:pt x="799" y="1"/>
                    <a:pt x="7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50"/>
            <p:cNvSpPr/>
            <p:nvPr/>
          </p:nvSpPr>
          <p:spPr>
            <a:xfrm rot="1586497" flipH="1">
              <a:off x="7947269" y="3807273"/>
              <a:ext cx="1022580" cy="491664"/>
            </a:xfrm>
            <a:custGeom>
              <a:avLst/>
              <a:gdLst/>
              <a:ahLst/>
              <a:cxnLst/>
              <a:rect l="l" t="t" r="r" b="b"/>
              <a:pathLst>
                <a:path w="29410" h="14141" extrusionOk="0">
                  <a:moveTo>
                    <a:pt x="28923" y="0"/>
                  </a:moveTo>
                  <a:cubicBezTo>
                    <a:pt x="28912" y="0"/>
                    <a:pt x="28902" y="3"/>
                    <a:pt x="28892" y="8"/>
                  </a:cubicBezTo>
                  <a:lnTo>
                    <a:pt x="47" y="13126"/>
                  </a:lnTo>
                  <a:cubicBezTo>
                    <a:pt x="30" y="13134"/>
                    <a:pt x="16" y="13148"/>
                    <a:pt x="8" y="13169"/>
                  </a:cubicBezTo>
                  <a:cubicBezTo>
                    <a:pt x="4" y="13188"/>
                    <a:pt x="1" y="13210"/>
                    <a:pt x="9" y="13227"/>
                  </a:cubicBezTo>
                  <a:lnTo>
                    <a:pt x="423" y="14135"/>
                  </a:lnTo>
                  <a:cubicBezTo>
                    <a:pt x="424" y="14139"/>
                    <a:pt x="424" y="14139"/>
                    <a:pt x="429" y="14140"/>
                  </a:cubicBezTo>
                  <a:lnTo>
                    <a:pt x="29410" y="955"/>
                  </a:lnTo>
                  <a:cubicBezTo>
                    <a:pt x="29409" y="952"/>
                    <a:pt x="29409" y="952"/>
                    <a:pt x="29408" y="949"/>
                  </a:cubicBezTo>
                  <a:cubicBezTo>
                    <a:pt x="29405" y="945"/>
                    <a:pt x="29399" y="939"/>
                    <a:pt x="29398" y="937"/>
                  </a:cubicBezTo>
                  <a:cubicBezTo>
                    <a:pt x="29299" y="802"/>
                    <a:pt x="29216" y="656"/>
                    <a:pt x="29148" y="507"/>
                  </a:cubicBezTo>
                  <a:cubicBezTo>
                    <a:pt x="29081" y="362"/>
                    <a:pt x="29032" y="212"/>
                    <a:pt x="28996" y="62"/>
                  </a:cubicBezTo>
                  <a:cubicBezTo>
                    <a:pt x="28997" y="55"/>
                    <a:pt x="28994" y="48"/>
                    <a:pt x="28992" y="44"/>
                  </a:cubicBezTo>
                  <a:cubicBezTo>
                    <a:pt x="28985" y="28"/>
                    <a:pt x="28971" y="17"/>
                    <a:pt x="28954" y="8"/>
                  </a:cubicBezTo>
                  <a:cubicBezTo>
                    <a:pt x="28943" y="3"/>
                    <a:pt x="28933" y="0"/>
                    <a:pt x="28923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50"/>
            <p:cNvSpPr/>
            <p:nvPr/>
          </p:nvSpPr>
          <p:spPr>
            <a:xfrm rot="1586497" flipH="1">
              <a:off x="7955263" y="3552981"/>
              <a:ext cx="166478" cy="47146"/>
            </a:xfrm>
            <a:custGeom>
              <a:avLst/>
              <a:gdLst/>
              <a:ahLst/>
              <a:cxnLst/>
              <a:rect l="l" t="t" r="r" b="b"/>
              <a:pathLst>
                <a:path w="4788" h="1356" extrusionOk="0">
                  <a:moveTo>
                    <a:pt x="4704" y="0"/>
                  </a:moveTo>
                  <a:cubicBezTo>
                    <a:pt x="4703" y="0"/>
                    <a:pt x="4702" y="0"/>
                    <a:pt x="4701" y="0"/>
                  </a:cubicBezTo>
                  <a:lnTo>
                    <a:pt x="73" y="392"/>
                  </a:lnTo>
                  <a:cubicBezTo>
                    <a:pt x="52" y="393"/>
                    <a:pt x="31" y="402"/>
                    <a:pt x="18" y="421"/>
                  </a:cubicBezTo>
                  <a:cubicBezTo>
                    <a:pt x="6" y="439"/>
                    <a:pt x="1" y="463"/>
                    <a:pt x="5" y="481"/>
                  </a:cubicBezTo>
                  <a:cubicBezTo>
                    <a:pt x="33" y="627"/>
                    <a:pt x="83" y="772"/>
                    <a:pt x="146" y="910"/>
                  </a:cubicBezTo>
                  <a:cubicBezTo>
                    <a:pt x="236" y="1108"/>
                    <a:pt x="342" y="1259"/>
                    <a:pt x="415" y="1356"/>
                  </a:cubicBezTo>
                  <a:cubicBezTo>
                    <a:pt x="747" y="1276"/>
                    <a:pt x="2779" y="770"/>
                    <a:pt x="4651" y="319"/>
                  </a:cubicBezTo>
                  <a:lnTo>
                    <a:pt x="4772" y="119"/>
                  </a:lnTo>
                  <a:cubicBezTo>
                    <a:pt x="4787" y="94"/>
                    <a:pt x="4788" y="70"/>
                    <a:pt x="4775" y="45"/>
                  </a:cubicBezTo>
                  <a:cubicBezTo>
                    <a:pt x="4774" y="41"/>
                    <a:pt x="4774" y="41"/>
                    <a:pt x="4773" y="39"/>
                  </a:cubicBezTo>
                  <a:cubicBezTo>
                    <a:pt x="4758" y="14"/>
                    <a:pt x="4732" y="0"/>
                    <a:pt x="470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50"/>
            <p:cNvSpPr/>
            <p:nvPr/>
          </p:nvSpPr>
          <p:spPr>
            <a:xfrm rot="1586497" flipH="1">
              <a:off x="7918080" y="3498473"/>
              <a:ext cx="52224" cy="13351"/>
            </a:xfrm>
            <a:custGeom>
              <a:avLst/>
              <a:gdLst/>
              <a:ahLst/>
              <a:cxnLst/>
              <a:rect l="l" t="t" r="r" b="b"/>
              <a:pathLst>
                <a:path w="1502" h="384" extrusionOk="0">
                  <a:moveTo>
                    <a:pt x="1448" y="0"/>
                  </a:moveTo>
                  <a:cubicBezTo>
                    <a:pt x="1446" y="0"/>
                    <a:pt x="1443" y="1"/>
                    <a:pt x="1441" y="1"/>
                  </a:cubicBezTo>
                  <a:lnTo>
                    <a:pt x="205" y="107"/>
                  </a:lnTo>
                  <a:cubicBezTo>
                    <a:pt x="181" y="109"/>
                    <a:pt x="158" y="123"/>
                    <a:pt x="146" y="142"/>
                  </a:cubicBezTo>
                  <a:lnTo>
                    <a:pt x="1" y="384"/>
                  </a:lnTo>
                  <a:cubicBezTo>
                    <a:pt x="540" y="255"/>
                    <a:pt x="1054" y="134"/>
                    <a:pt x="1502" y="32"/>
                  </a:cubicBezTo>
                  <a:cubicBezTo>
                    <a:pt x="1493" y="13"/>
                    <a:pt x="1470" y="0"/>
                    <a:pt x="144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50"/>
            <p:cNvSpPr/>
            <p:nvPr/>
          </p:nvSpPr>
          <p:spPr>
            <a:xfrm rot="1586497" flipH="1">
              <a:off x="7899688" y="3824188"/>
              <a:ext cx="1214997" cy="626462"/>
            </a:xfrm>
            <a:custGeom>
              <a:avLst/>
              <a:gdLst/>
              <a:ahLst/>
              <a:cxnLst/>
              <a:rect l="l" t="t" r="r" b="b"/>
              <a:pathLst>
                <a:path w="34944" h="18018" extrusionOk="0">
                  <a:moveTo>
                    <a:pt x="34178" y="0"/>
                  </a:moveTo>
                  <a:cubicBezTo>
                    <a:pt x="34153" y="0"/>
                    <a:pt x="34129" y="5"/>
                    <a:pt x="34106" y="16"/>
                  </a:cubicBezTo>
                  <a:lnTo>
                    <a:pt x="1184" y="14996"/>
                  </a:lnTo>
                  <a:cubicBezTo>
                    <a:pt x="1135" y="15024"/>
                    <a:pt x="1" y="15740"/>
                    <a:pt x="991" y="17916"/>
                  </a:cubicBezTo>
                  <a:cubicBezTo>
                    <a:pt x="1020" y="17980"/>
                    <a:pt x="1083" y="18018"/>
                    <a:pt x="1148" y="18018"/>
                  </a:cubicBezTo>
                  <a:cubicBezTo>
                    <a:pt x="1173" y="18018"/>
                    <a:pt x="1196" y="18014"/>
                    <a:pt x="1217" y="18002"/>
                  </a:cubicBezTo>
                  <a:cubicBezTo>
                    <a:pt x="1305" y="17963"/>
                    <a:pt x="1343" y="17859"/>
                    <a:pt x="1304" y="17774"/>
                  </a:cubicBezTo>
                  <a:cubicBezTo>
                    <a:pt x="450" y="15896"/>
                    <a:pt x="1325" y="15315"/>
                    <a:pt x="1343" y="15302"/>
                  </a:cubicBezTo>
                  <a:lnTo>
                    <a:pt x="34038" y="427"/>
                  </a:lnTo>
                  <a:cubicBezTo>
                    <a:pt x="34140" y="925"/>
                    <a:pt x="34392" y="1287"/>
                    <a:pt x="34534" y="1458"/>
                  </a:cubicBezTo>
                  <a:cubicBezTo>
                    <a:pt x="34414" y="1664"/>
                    <a:pt x="34243" y="2104"/>
                    <a:pt x="34501" y="2669"/>
                  </a:cubicBezTo>
                  <a:cubicBezTo>
                    <a:pt x="34530" y="2734"/>
                    <a:pt x="34593" y="2771"/>
                    <a:pt x="34659" y="2771"/>
                  </a:cubicBezTo>
                  <a:cubicBezTo>
                    <a:pt x="34683" y="2771"/>
                    <a:pt x="34707" y="2766"/>
                    <a:pt x="34729" y="2756"/>
                  </a:cubicBezTo>
                  <a:cubicBezTo>
                    <a:pt x="34817" y="2716"/>
                    <a:pt x="34855" y="2614"/>
                    <a:pt x="34816" y="2527"/>
                  </a:cubicBezTo>
                  <a:cubicBezTo>
                    <a:pt x="34557" y="1956"/>
                    <a:pt x="34871" y="1572"/>
                    <a:pt x="34884" y="1556"/>
                  </a:cubicBezTo>
                  <a:cubicBezTo>
                    <a:pt x="34944" y="1486"/>
                    <a:pt x="34941" y="1384"/>
                    <a:pt x="34875" y="1319"/>
                  </a:cubicBezTo>
                  <a:cubicBezTo>
                    <a:pt x="34871" y="1314"/>
                    <a:pt x="34413" y="856"/>
                    <a:pt x="34350" y="157"/>
                  </a:cubicBezTo>
                  <a:cubicBezTo>
                    <a:pt x="34344" y="103"/>
                    <a:pt x="34313" y="51"/>
                    <a:pt x="34264" y="24"/>
                  </a:cubicBezTo>
                  <a:cubicBezTo>
                    <a:pt x="34237" y="8"/>
                    <a:pt x="34208" y="0"/>
                    <a:pt x="34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50"/>
            <p:cNvSpPr/>
            <p:nvPr/>
          </p:nvSpPr>
          <p:spPr>
            <a:xfrm rot="1586497" flipH="1">
              <a:off x="7823009" y="3882780"/>
              <a:ext cx="1230852" cy="601464"/>
            </a:xfrm>
            <a:custGeom>
              <a:avLst/>
              <a:gdLst/>
              <a:ahLst/>
              <a:cxnLst/>
              <a:rect l="l" t="t" r="r" b="b"/>
              <a:pathLst>
                <a:path w="35400" h="17299" extrusionOk="0">
                  <a:moveTo>
                    <a:pt x="33709" y="1"/>
                  </a:moveTo>
                  <a:cubicBezTo>
                    <a:pt x="33685" y="1"/>
                    <a:pt x="33661" y="6"/>
                    <a:pt x="33638" y="16"/>
                  </a:cubicBezTo>
                  <a:cubicBezTo>
                    <a:pt x="33550" y="56"/>
                    <a:pt x="33513" y="158"/>
                    <a:pt x="33551" y="245"/>
                  </a:cubicBezTo>
                  <a:cubicBezTo>
                    <a:pt x="33808" y="810"/>
                    <a:pt x="34253" y="969"/>
                    <a:pt x="34487" y="1015"/>
                  </a:cubicBezTo>
                  <a:cubicBezTo>
                    <a:pt x="34523" y="1234"/>
                    <a:pt x="34628" y="1663"/>
                    <a:pt x="34938" y="2067"/>
                  </a:cubicBezTo>
                  <a:lnTo>
                    <a:pt x="2263" y="16934"/>
                  </a:lnTo>
                  <a:cubicBezTo>
                    <a:pt x="2253" y="16938"/>
                    <a:pt x="2186" y="16956"/>
                    <a:pt x="2079" y="16956"/>
                  </a:cubicBezTo>
                  <a:cubicBezTo>
                    <a:pt x="1741" y="16956"/>
                    <a:pt x="1003" y="16772"/>
                    <a:pt x="354" y="15348"/>
                  </a:cubicBezTo>
                  <a:cubicBezTo>
                    <a:pt x="326" y="15283"/>
                    <a:pt x="262" y="15246"/>
                    <a:pt x="196" y="15246"/>
                  </a:cubicBezTo>
                  <a:cubicBezTo>
                    <a:pt x="172" y="15246"/>
                    <a:pt x="148" y="15251"/>
                    <a:pt x="126" y="15261"/>
                  </a:cubicBezTo>
                  <a:cubicBezTo>
                    <a:pt x="38" y="15301"/>
                    <a:pt x="0" y="15404"/>
                    <a:pt x="39" y="15490"/>
                  </a:cubicBezTo>
                  <a:cubicBezTo>
                    <a:pt x="755" y="17063"/>
                    <a:pt x="1625" y="17299"/>
                    <a:pt x="2079" y="17299"/>
                  </a:cubicBezTo>
                  <a:cubicBezTo>
                    <a:pt x="2253" y="17299"/>
                    <a:pt x="2366" y="17263"/>
                    <a:pt x="2388" y="17258"/>
                  </a:cubicBezTo>
                  <a:lnTo>
                    <a:pt x="35292" y="2288"/>
                  </a:lnTo>
                  <a:cubicBezTo>
                    <a:pt x="35342" y="2266"/>
                    <a:pt x="35379" y="2219"/>
                    <a:pt x="35389" y="2165"/>
                  </a:cubicBezTo>
                  <a:cubicBezTo>
                    <a:pt x="35400" y="2108"/>
                    <a:pt x="35383" y="2052"/>
                    <a:pt x="35345" y="2011"/>
                  </a:cubicBezTo>
                  <a:cubicBezTo>
                    <a:pt x="34860" y="1505"/>
                    <a:pt x="34816" y="858"/>
                    <a:pt x="34816" y="852"/>
                  </a:cubicBezTo>
                  <a:cubicBezTo>
                    <a:pt x="34808" y="762"/>
                    <a:pt x="34734" y="690"/>
                    <a:pt x="34644" y="689"/>
                  </a:cubicBezTo>
                  <a:cubicBezTo>
                    <a:pt x="34623" y="689"/>
                    <a:pt x="34126" y="673"/>
                    <a:pt x="33866" y="103"/>
                  </a:cubicBezTo>
                  <a:cubicBezTo>
                    <a:pt x="33838" y="38"/>
                    <a:pt x="33775" y="1"/>
                    <a:pt x="33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50"/>
            <p:cNvSpPr/>
            <p:nvPr/>
          </p:nvSpPr>
          <p:spPr>
            <a:xfrm rot="1586497" flipH="1">
              <a:off x="7993954" y="3709270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8650" cap="rnd" cmpd="sng">
              <a:solidFill>
                <a:srgbClr val="23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50"/>
            <p:cNvSpPr/>
            <p:nvPr/>
          </p:nvSpPr>
          <p:spPr>
            <a:xfrm rot="1586497" flipH="1">
              <a:off x="7856789" y="3499511"/>
              <a:ext cx="191721" cy="185109"/>
            </a:xfrm>
            <a:custGeom>
              <a:avLst/>
              <a:gdLst/>
              <a:ahLst/>
              <a:cxnLst/>
              <a:rect l="l" t="t" r="r" b="b"/>
              <a:pathLst>
                <a:path w="5514" h="5324" extrusionOk="0">
                  <a:moveTo>
                    <a:pt x="5321" y="0"/>
                  </a:moveTo>
                  <a:cubicBezTo>
                    <a:pt x="5278" y="0"/>
                    <a:pt x="5235" y="16"/>
                    <a:pt x="5202" y="49"/>
                  </a:cubicBezTo>
                  <a:lnTo>
                    <a:pt x="71" y="5026"/>
                  </a:lnTo>
                  <a:cubicBezTo>
                    <a:pt x="1" y="5093"/>
                    <a:pt x="0" y="5203"/>
                    <a:pt x="67" y="5271"/>
                  </a:cubicBezTo>
                  <a:cubicBezTo>
                    <a:pt x="101" y="5307"/>
                    <a:pt x="146" y="5324"/>
                    <a:pt x="192" y="5324"/>
                  </a:cubicBezTo>
                  <a:cubicBezTo>
                    <a:pt x="235" y="5324"/>
                    <a:pt x="279" y="5308"/>
                    <a:pt x="312" y="5276"/>
                  </a:cubicBezTo>
                  <a:lnTo>
                    <a:pt x="5442" y="297"/>
                  </a:lnTo>
                  <a:cubicBezTo>
                    <a:pt x="5512" y="231"/>
                    <a:pt x="5514" y="121"/>
                    <a:pt x="5447" y="53"/>
                  </a:cubicBezTo>
                  <a:cubicBezTo>
                    <a:pt x="5412" y="18"/>
                    <a:pt x="5367" y="0"/>
                    <a:pt x="5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50"/>
            <p:cNvSpPr/>
            <p:nvPr/>
          </p:nvSpPr>
          <p:spPr>
            <a:xfrm rot="1586497" flipH="1">
              <a:off x="7868470" y="3874964"/>
              <a:ext cx="1031099" cy="474940"/>
            </a:xfrm>
            <a:custGeom>
              <a:avLst/>
              <a:gdLst/>
              <a:ahLst/>
              <a:cxnLst/>
              <a:rect l="l" t="t" r="r" b="b"/>
              <a:pathLst>
                <a:path w="29655" h="13660" extrusionOk="0">
                  <a:moveTo>
                    <a:pt x="29458" y="1"/>
                  </a:moveTo>
                  <a:cubicBezTo>
                    <a:pt x="29434" y="1"/>
                    <a:pt x="29410" y="6"/>
                    <a:pt x="29387" y="17"/>
                  </a:cubicBezTo>
                  <a:lnTo>
                    <a:pt x="126" y="13328"/>
                  </a:lnTo>
                  <a:cubicBezTo>
                    <a:pt x="39" y="13368"/>
                    <a:pt x="0" y="13471"/>
                    <a:pt x="40" y="13558"/>
                  </a:cubicBezTo>
                  <a:cubicBezTo>
                    <a:pt x="68" y="13621"/>
                    <a:pt x="131" y="13659"/>
                    <a:pt x="197" y="13659"/>
                  </a:cubicBezTo>
                  <a:cubicBezTo>
                    <a:pt x="222" y="13659"/>
                    <a:pt x="245" y="13654"/>
                    <a:pt x="269" y="13643"/>
                  </a:cubicBezTo>
                  <a:lnTo>
                    <a:pt x="29529" y="333"/>
                  </a:lnTo>
                  <a:cubicBezTo>
                    <a:pt x="29617" y="293"/>
                    <a:pt x="29655" y="189"/>
                    <a:pt x="29616" y="103"/>
                  </a:cubicBezTo>
                  <a:cubicBezTo>
                    <a:pt x="29587" y="39"/>
                    <a:pt x="29523" y="1"/>
                    <a:pt x="294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50"/>
            <p:cNvSpPr/>
            <p:nvPr/>
          </p:nvSpPr>
          <p:spPr>
            <a:xfrm rot="1586497" flipH="1">
              <a:off x="7923104" y="3830575"/>
              <a:ext cx="1031134" cy="474906"/>
            </a:xfrm>
            <a:custGeom>
              <a:avLst/>
              <a:gdLst/>
              <a:ahLst/>
              <a:cxnLst/>
              <a:rect l="l" t="t" r="r" b="b"/>
              <a:pathLst>
                <a:path w="29656" h="13659" extrusionOk="0">
                  <a:moveTo>
                    <a:pt x="29459" y="0"/>
                  </a:moveTo>
                  <a:cubicBezTo>
                    <a:pt x="29435" y="0"/>
                    <a:pt x="29410" y="6"/>
                    <a:pt x="29387" y="16"/>
                  </a:cubicBezTo>
                  <a:lnTo>
                    <a:pt x="126" y="13328"/>
                  </a:lnTo>
                  <a:cubicBezTo>
                    <a:pt x="38" y="13367"/>
                    <a:pt x="1" y="13471"/>
                    <a:pt x="41" y="13557"/>
                  </a:cubicBezTo>
                  <a:cubicBezTo>
                    <a:pt x="69" y="13621"/>
                    <a:pt x="132" y="13659"/>
                    <a:pt x="198" y="13659"/>
                  </a:cubicBezTo>
                  <a:cubicBezTo>
                    <a:pt x="222" y="13659"/>
                    <a:pt x="246" y="13654"/>
                    <a:pt x="269" y="13643"/>
                  </a:cubicBezTo>
                  <a:lnTo>
                    <a:pt x="29530" y="331"/>
                  </a:lnTo>
                  <a:cubicBezTo>
                    <a:pt x="29618" y="293"/>
                    <a:pt x="29655" y="189"/>
                    <a:pt x="29616" y="103"/>
                  </a:cubicBezTo>
                  <a:cubicBezTo>
                    <a:pt x="29587" y="39"/>
                    <a:pt x="29524" y="0"/>
                    <a:pt x="29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50"/>
            <p:cNvSpPr/>
            <p:nvPr/>
          </p:nvSpPr>
          <p:spPr>
            <a:xfrm rot="1586497" flipH="1">
              <a:off x="8747362" y="4472661"/>
              <a:ext cx="83065" cy="164456"/>
            </a:xfrm>
            <a:custGeom>
              <a:avLst/>
              <a:gdLst/>
              <a:ahLst/>
              <a:cxnLst/>
              <a:rect l="l" t="t" r="r" b="b"/>
              <a:pathLst>
                <a:path w="2389" h="4730" extrusionOk="0">
                  <a:moveTo>
                    <a:pt x="198" y="1"/>
                  </a:moveTo>
                  <a:cubicBezTo>
                    <a:pt x="174" y="1"/>
                    <a:pt x="149" y="6"/>
                    <a:pt x="126" y="17"/>
                  </a:cubicBezTo>
                  <a:cubicBezTo>
                    <a:pt x="39" y="57"/>
                    <a:pt x="1" y="159"/>
                    <a:pt x="40" y="246"/>
                  </a:cubicBezTo>
                  <a:lnTo>
                    <a:pt x="2034" y="4627"/>
                  </a:lnTo>
                  <a:cubicBezTo>
                    <a:pt x="2062" y="4691"/>
                    <a:pt x="2125" y="4730"/>
                    <a:pt x="2191" y="4730"/>
                  </a:cubicBezTo>
                  <a:cubicBezTo>
                    <a:pt x="2214" y="4730"/>
                    <a:pt x="2239" y="4725"/>
                    <a:pt x="2263" y="4714"/>
                  </a:cubicBezTo>
                  <a:cubicBezTo>
                    <a:pt x="2350" y="4674"/>
                    <a:pt x="2389" y="4571"/>
                    <a:pt x="2349" y="4485"/>
                  </a:cubicBezTo>
                  <a:lnTo>
                    <a:pt x="355" y="104"/>
                  </a:lnTo>
                  <a:cubicBezTo>
                    <a:pt x="327" y="39"/>
                    <a:pt x="264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50"/>
            <p:cNvSpPr/>
            <p:nvPr/>
          </p:nvSpPr>
          <p:spPr>
            <a:xfrm rot="1586497" flipH="1">
              <a:off x="7957408" y="3589009"/>
              <a:ext cx="68670" cy="58238"/>
            </a:xfrm>
            <a:custGeom>
              <a:avLst/>
              <a:gdLst/>
              <a:ahLst/>
              <a:cxnLst/>
              <a:rect l="l" t="t" r="r" b="b"/>
              <a:pathLst>
                <a:path w="1975" h="1675" extrusionOk="0">
                  <a:moveTo>
                    <a:pt x="1882" y="1"/>
                  </a:moveTo>
                  <a:cubicBezTo>
                    <a:pt x="1864" y="1"/>
                    <a:pt x="1845" y="7"/>
                    <a:pt x="1830" y="20"/>
                  </a:cubicBezTo>
                  <a:lnTo>
                    <a:pt x="40" y="1529"/>
                  </a:lnTo>
                  <a:cubicBezTo>
                    <a:pt x="4" y="1557"/>
                    <a:pt x="0" y="1609"/>
                    <a:pt x="30" y="1645"/>
                  </a:cubicBezTo>
                  <a:cubicBezTo>
                    <a:pt x="45" y="1664"/>
                    <a:pt x="68" y="1674"/>
                    <a:pt x="92" y="1674"/>
                  </a:cubicBezTo>
                  <a:cubicBezTo>
                    <a:pt x="110" y="1674"/>
                    <a:pt x="130" y="1667"/>
                    <a:pt x="146" y="1655"/>
                  </a:cubicBezTo>
                  <a:lnTo>
                    <a:pt x="1935" y="147"/>
                  </a:lnTo>
                  <a:cubicBezTo>
                    <a:pt x="1970" y="118"/>
                    <a:pt x="1974" y="65"/>
                    <a:pt x="1946" y="31"/>
                  </a:cubicBezTo>
                  <a:cubicBezTo>
                    <a:pt x="1929" y="11"/>
                    <a:pt x="1906" y="1"/>
                    <a:pt x="18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50"/>
            <p:cNvSpPr/>
            <p:nvPr/>
          </p:nvSpPr>
          <p:spPr>
            <a:xfrm rot="1586497" flipH="1">
              <a:off x="8003534" y="3600507"/>
              <a:ext cx="27329" cy="20409"/>
            </a:xfrm>
            <a:custGeom>
              <a:avLst/>
              <a:gdLst/>
              <a:ahLst/>
              <a:cxnLst/>
              <a:rect l="l" t="t" r="r" b="b"/>
              <a:pathLst>
                <a:path w="786" h="587" extrusionOk="0">
                  <a:moveTo>
                    <a:pt x="692" y="0"/>
                  </a:moveTo>
                  <a:cubicBezTo>
                    <a:pt x="675" y="0"/>
                    <a:pt x="659" y="5"/>
                    <a:pt x="644" y="15"/>
                  </a:cubicBezTo>
                  <a:lnTo>
                    <a:pt x="46" y="436"/>
                  </a:lnTo>
                  <a:cubicBezTo>
                    <a:pt x="9" y="462"/>
                    <a:pt x="1" y="514"/>
                    <a:pt x="27" y="551"/>
                  </a:cubicBezTo>
                  <a:cubicBezTo>
                    <a:pt x="44" y="575"/>
                    <a:pt x="69" y="587"/>
                    <a:pt x="95" y="587"/>
                  </a:cubicBezTo>
                  <a:cubicBezTo>
                    <a:pt x="112" y="587"/>
                    <a:pt x="127" y="582"/>
                    <a:pt x="142" y="571"/>
                  </a:cubicBezTo>
                  <a:lnTo>
                    <a:pt x="740" y="150"/>
                  </a:lnTo>
                  <a:cubicBezTo>
                    <a:pt x="776" y="124"/>
                    <a:pt x="786" y="73"/>
                    <a:pt x="760" y="35"/>
                  </a:cubicBezTo>
                  <a:cubicBezTo>
                    <a:pt x="743" y="13"/>
                    <a:pt x="718" y="0"/>
                    <a:pt x="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50"/>
            <p:cNvSpPr/>
            <p:nvPr/>
          </p:nvSpPr>
          <p:spPr>
            <a:xfrm rot="1586497" flipH="1">
              <a:off x="8754854" y="4621166"/>
              <a:ext cx="50451" cy="24373"/>
            </a:xfrm>
            <a:custGeom>
              <a:avLst/>
              <a:gdLst/>
              <a:ahLst/>
              <a:cxnLst/>
              <a:rect l="l" t="t" r="r" b="b"/>
              <a:pathLst>
                <a:path w="1451" h="701" extrusionOk="0">
                  <a:moveTo>
                    <a:pt x="1355" y="0"/>
                  </a:moveTo>
                  <a:cubicBezTo>
                    <a:pt x="1345" y="0"/>
                    <a:pt x="1334" y="2"/>
                    <a:pt x="1324" y="6"/>
                  </a:cubicBezTo>
                  <a:lnTo>
                    <a:pt x="64" y="541"/>
                  </a:lnTo>
                  <a:cubicBezTo>
                    <a:pt x="21" y="559"/>
                    <a:pt x="1" y="608"/>
                    <a:pt x="20" y="650"/>
                  </a:cubicBezTo>
                  <a:cubicBezTo>
                    <a:pt x="32" y="682"/>
                    <a:pt x="64" y="700"/>
                    <a:pt x="95" y="700"/>
                  </a:cubicBezTo>
                  <a:cubicBezTo>
                    <a:pt x="108" y="700"/>
                    <a:pt x="118" y="698"/>
                    <a:pt x="129" y="694"/>
                  </a:cubicBezTo>
                  <a:lnTo>
                    <a:pt x="1388" y="159"/>
                  </a:lnTo>
                  <a:cubicBezTo>
                    <a:pt x="1432" y="140"/>
                    <a:pt x="1450" y="92"/>
                    <a:pt x="1433" y="50"/>
                  </a:cubicBezTo>
                  <a:cubicBezTo>
                    <a:pt x="1418" y="18"/>
                    <a:pt x="1387" y="0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50"/>
            <p:cNvSpPr/>
            <p:nvPr/>
          </p:nvSpPr>
          <p:spPr>
            <a:xfrm rot="1586497" flipH="1">
              <a:off x="8788500" y="4616744"/>
              <a:ext cx="36613" cy="14290"/>
            </a:xfrm>
            <a:custGeom>
              <a:avLst/>
              <a:gdLst/>
              <a:ahLst/>
              <a:cxnLst/>
              <a:rect l="l" t="t" r="r" b="b"/>
              <a:pathLst>
                <a:path w="1053" h="411" extrusionOk="0">
                  <a:moveTo>
                    <a:pt x="960" y="0"/>
                  </a:moveTo>
                  <a:cubicBezTo>
                    <a:pt x="953" y="0"/>
                    <a:pt x="945" y="1"/>
                    <a:pt x="937" y="3"/>
                  </a:cubicBezTo>
                  <a:lnTo>
                    <a:pt x="71" y="248"/>
                  </a:lnTo>
                  <a:cubicBezTo>
                    <a:pt x="27" y="261"/>
                    <a:pt x="0" y="306"/>
                    <a:pt x="13" y="350"/>
                  </a:cubicBezTo>
                  <a:cubicBezTo>
                    <a:pt x="23" y="386"/>
                    <a:pt x="57" y="410"/>
                    <a:pt x="94" y="410"/>
                  </a:cubicBezTo>
                  <a:cubicBezTo>
                    <a:pt x="101" y="410"/>
                    <a:pt x="109" y="408"/>
                    <a:pt x="117" y="406"/>
                  </a:cubicBezTo>
                  <a:lnTo>
                    <a:pt x="983" y="161"/>
                  </a:lnTo>
                  <a:cubicBezTo>
                    <a:pt x="1026" y="150"/>
                    <a:pt x="1052" y="104"/>
                    <a:pt x="1039" y="59"/>
                  </a:cubicBezTo>
                  <a:cubicBezTo>
                    <a:pt x="1029" y="23"/>
                    <a:pt x="997" y="0"/>
                    <a:pt x="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50"/>
            <p:cNvSpPr/>
            <p:nvPr/>
          </p:nvSpPr>
          <p:spPr>
            <a:xfrm rot="1586497" flipH="1">
              <a:off x="8841264" y="4594144"/>
              <a:ext cx="24965" cy="16828"/>
            </a:xfrm>
            <a:custGeom>
              <a:avLst/>
              <a:gdLst/>
              <a:ahLst/>
              <a:cxnLst/>
              <a:rect l="l" t="t" r="r" b="b"/>
              <a:pathLst>
                <a:path w="718" h="484" extrusionOk="0">
                  <a:moveTo>
                    <a:pt x="624" y="0"/>
                  </a:moveTo>
                  <a:cubicBezTo>
                    <a:pt x="616" y="0"/>
                    <a:pt x="609" y="1"/>
                    <a:pt x="601" y="4"/>
                  </a:cubicBezTo>
                  <a:cubicBezTo>
                    <a:pt x="386" y="67"/>
                    <a:pt x="190" y="185"/>
                    <a:pt x="33" y="343"/>
                  </a:cubicBezTo>
                  <a:cubicBezTo>
                    <a:pt x="0" y="375"/>
                    <a:pt x="0" y="427"/>
                    <a:pt x="33" y="459"/>
                  </a:cubicBezTo>
                  <a:cubicBezTo>
                    <a:pt x="50" y="476"/>
                    <a:pt x="71" y="484"/>
                    <a:pt x="92" y="484"/>
                  </a:cubicBezTo>
                  <a:cubicBezTo>
                    <a:pt x="113" y="484"/>
                    <a:pt x="134" y="474"/>
                    <a:pt x="151" y="459"/>
                  </a:cubicBezTo>
                  <a:cubicBezTo>
                    <a:pt x="288" y="321"/>
                    <a:pt x="461" y="218"/>
                    <a:pt x="648" y="164"/>
                  </a:cubicBezTo>
                  <a:cubicBezTo>
                    <a:pt x="692" y="150"/>
                    <a:pt x="717" y="103"/>
                    <a:pt x="705" y="60"/>
                  </a:cubicBezTo>
                  <a:cubicBezTo>
                    <a:pt x="693" y="23"/>
                    <a:pt x="660" y="0"/>
                    <a:pt x="6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50"/>
            <p:cNvSpPr/>
            <p:nvPr/>
          </p:nvSpPr>
          <p:spPr>
            <a:xfrm rot="1586497" flipH="1">
              <a:off x="8854760" y="4547285"/>
              <a:ext cx="28268" cy="15681"/>
            </a:xfrm>
            <a:custGeom>
              <a:avLst/>
              <a:gdLst/>
              <a:ahLst/>
              <a:cxnLst/>
              <a:rect l="l" t="t" r="r" b="b"/>
              <a:pathLst>
                <a:path w="813" h="451" extrusionOk="0">
                  <a:moveTo>
                    <a:pt x="717" y="1"/>
                  </a:moveTo>
                  <a:cubicBezTo>
                    <a:pt x="706" y="1"/>
                    <a:pt x="694" y="3"/>
                    <a:pt x="683" y="8"/>
                  </a:cubicBezTo>
                  <a:lnTo>
                    <a:pt x="60" y="292"/>
                  </a:lnTo>
                  <a:cubicBezTo>
                    <a:pt x="20" y="312"/>
                    <a:pt x="1" y="360"/>
                    <a:pt x="20" y="402"/>
                  </a:cubicBezTo>
                  <a:cubicBezTo>
                    <a:pt x="34" y="432"/>
                    <a:pt x="65" y="450"/>
                    <a:pt x="96" y="450"/>
                  </a:cubicBezTo>
                  <a:cubicBezTo>
                    <a:pt x="108" y="450"/>
                    <a:pt x="119" y="448"/>
                    <a:pt x="130" y="443"/>
                  </a:cubicBezTo>
                  <a:lnTo>
                    <a:pt x="752" y="158"/>
                  </a:lnTo>
                  <a:cubicBezTo>
                    <a:pt x="793" y="139"/>
                    <a:pt x="813" y="90"/>
                    <a:pt x="793" y="48"/>
                  </a:cubicBezTo>
                  <a:cubicBezTo>
                    <a:pt x="779" y="19"/>
                    <a:pt x="74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50"/>
            <p:cNvSpPr/>
            <p:nvPr/>
          </p:nvSpPr>
          <p:spPr>
            <a:xfrm rot="1586497" flipH="1">
              <a:off x="8807458" y="4524897"/>
              <a:ext cx="129448" cy="110947"/>
            </a:xfrm>
            <a:custGeom>
              <a:avLst/>
              <a:gdLst/>
              <a:ahLst/>
              <a:cxnLst/>
              <a:rect l="l" t="t" r="r" b="b"/>
              <a:pathLst>
                <a:path w="3723" h="3191" extrusionOk="0">
                  <a:moveTo>
                    <a:pt x="3236" y="1"/>
                  </a:moveTo>
                  <a:cubicBezTo>
                    <a:pt x="3225" y="1"/>
                    <a:pt x="3215" y="3"/>
                    <a:pt x="3205" y="7"/>
                  </a:cubicBezTo>
                  <a:lnTo>
                    <a:pt x="807" y="1098"/>
                  </a:lnTo>
                  <a:cubicBezTo>
                    <a:pt x="765" y="1126"/>
                    <a:pt x="1" y="1636"/>
                    <a:pt x="541" y="3190"/>
                  </a:cubicBezTo>
                  <a:cubicBezTo>
                    <a:pt x="976" y="2603"/>
                    <a:pt x="1874" y="1818"/>
                    <a:pt x="3723" y="961"/>
                  </a:cubicBezTo>
                  <a:lnTo>
                    <a:pt x="3306" y="46"/>
                  </a:lnTo>
                  <a:cubicBezTo>
                    <a:pt x="3293" y="18"/>
                    <a:pt x="3265" y="1"/>
                    <a:pt x="3236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7" name="Google Shape;4127;p50"/>
          <p:cNvGrpSpPr/>
          <p:nvPr/>
        </p:nvGrpSpPr>
        <p:grpSpPr>
          <a:xfrm>
            <a:off x="3475713" y="3029516"/>
            <a:ext cx="295505" cy="338555"/>
            <a:chOff x="2389708" y="2922863"/>
            <a:chExt cx="300378" cy="300385"/>
          </a:xfrm>
        </p:grpSpPr>
        <p:sp>
          <p:nvSpPr>
            <p:cNvPr id="4128" name="Google Shape;4128;p50"/>
            <p:cNvSpPr/>
            <p:nvPr/>
          </p:nvSpPr>
          <p:spPr>
            <a:xfrm>
              <a:off x="2389708" y="2922863"/>
              <a:ext cx="300378" cy="300385"/>
            </a:xfrm>
            <a:custGeom>
              <a:avLst/>
              <a:gdLst/>
              <a:ahLst/>
              <a:cxnLst/>
              <a:rect l="l" t="t" r="r" b="b"/>
              <a:pathLst>
                <a:path w="39680" h="39681" extrusionOk="0">
                  <a:moveTo>
                    <a:pt x="19840" y="1"/>
                  </a:moveTo>
                  <a:cubicBezTo>
                    <a:pt x="8884" y="1"/>
                    <a:pt x="1" y="8884"/>
                    <a:pt x="1" y="19840"/>
                  </a:cubicBezTo>
                  <a:cubicBezTo>
                    <a:pt x="1" y="30797"/>
                    <a:pt x="8884" y="39680"/>
                    <a:pt x="19840" y="39680"/>
                  </a:cubicBezTo>
                  <a:cubicBezTo>
                    <a:pt x="30797" y="39680"/>
                    <a:pt x="39680" y="30797"/>
                    <a:pt x="39680" y="19840"/>
                  </a:cubicBezTo>
                  <a:cubicBezTo>
                    <a:pt x="39680" y="8884"/>
                    <a:pt x="30797" y="1"/>
                    <a:pt x="19840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50"/>
            <p:cNvSpPr/>
            <p:nvPr/>
          </p:nvSpPr>
          <p:spPr>
            <a:xfrm>
              <a:off x="2488850" y="3005373"/>
              <a:ext cx="135374" cy="135374"/>
            </a:xfrm>
            <a:custGeom>
              <a:avLst/>
              <a:gdLst/>
              <a:ahLst/>
              <a:cxnLst/>
              <a:rect l="l" t="t" r="r" b="b"/>
              <a:pathLst>
                <a:path w="17883" h="17883" extrusionOk="0">
                  <a:moveTo>
                    <a:pt x="0" y="1"/>
                  </a:moveTo>
                  <a:lnTo>
                    <a:pt x="0" y="17882"/>
                  </a:lnTo>
                  <a:lnTo>
                    <a:pt x="17883" y="894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1" name="صورة 120">
            <a:extLst>
              <a:ext uri="{FF2B5EF4-FFF2-40B4-BE49-F238E27FC236}">
                <a16:creationId xmlns:a16="http://schemas.microsoft.com/office/drawing/2014/main" id="{B09431C2-0F72-451B-9037-E6BA61D2B7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010" b="27722"/>
          <a:stretch/>
        </p:blipFill>
        <p:spPr>
          <a:xfrm>
            <a:off x="603445" y="1564057"/>
            <a:ext cx="2373923" cy="2482689"/>
          </a:xfrm>
          <a:prstGeom prst="rect">
            <a:avLst/>
          </a:prstGeom>
        </p:spPr>
      </p:pic>
      <p:sp>
        <p:nvSpPr>
          <p:cNvPr id="4082" name="Google Shape;4082;p50"/>
          <p:cNvSpPr txBox="1">
            <a:spLocks noGrp="1"/>
          </p:cNvSpPr>
          <p:nvPr>
            <p:ph type="title"/>
          </p:nvPr>
        </p:nvSpPr>
        <p:spPr>
          <a:xfrm>
            <a:off x="-1048025" y="1048992"/>
            <a:ext cx="3852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التعلم الذاتي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1221C0AE-7516-42C8-BC72-58F27128FB70}"/>
              </a:ext>
            </a:extLst>
          </p:cNvPr>
          <p:cNvSpPr txBox="1"/>
          <p:nvPr/>
        </p:nvSpPr>
        <p:spPr>
          <a:xfrm>
            <a:off x="3745093" y="3029332"/>
            <a:ext cx="40071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https://wordwall.net/resource/24089730</a:t>
            </a:r>
          </a:p>
        </p:txBody>
      </p:sp>
      <p:grpSp>
        <p:nvGrpSpPr>
          <p:cNvPr id="122" name="Google Shape;4127;p50">
            <a:extLst>
              <a:ext uri="{FF2B5EF4-FFF2-40B4-BE49-F238E27FC236}">
                <a16:creationId xmlns:a16="http://schemas.microsoft.com/office/drawing/2014/main" id="{0D92CBE6-6C69-467A-B303-BDA5EA9661B6}"/>
              </a:ext>
            </a:extLst>
          </p:cNvPr>
          <p:cNvGrpSpPr/>
          <p:nvPr/>
        </p:nvGrpSpPr>
        <p:grpSpPr>
          <a:xfrm>
            <a:off x="3459343" y="2065712"/>
            <a:ext cx="295505" cy="338555"/>
            <a:chOff x="2389708" y="2922863"/>
            <a:chExt cx="300378" cy="300385"/>
          </a:xfrm>
        </p:grpSpPr>
        <p:sp>
          <p:nvSpPr>
            <p:cNvPr id="123" name="Google Shape;4128;p50">
              <a:extLst>
                <a:ext uri="{FF2B5EF4-FFF2-40B4-BE49-F238E27FC236}">
                  <a16:creationId xmlns:a16="http://schemas.microsoft.com/office/drawing/2014/main" id="{A447031B-B178-4EB5-BF08-61C8B7395AFE}"/>
                </a:ext>
              </a:extLst>
            </p:cNvPr>
            <p:cNvSpPr/>
            <p:nvPr/>
          </p:nvSpPr>
          <p:spPr>
            <a:xfrm>
              <a:off x="2389708" y="2922863"/>
              <a:ext cx="300378" cy="300385"/>
            </a:xfrm>
            <a:custGeom>
              <a:avLst/>
              <a:gdLst/>
              <a:ahLst/>
              <a:cxnLst/>
              <a:rect l="l" t="t" r="r" b="b"/>
              <a:pathLst>
                <a:path w="39680" h="39681" extrusionOk="0">
                  <a:moveTo>
                    <a:pt x="19840" y="1"/>
                  </a:moveTo>
                  <a:cubicBezTo>
                    <a:pt x="8884" y="1"/>
                    <a:pt x="1" y="8884"/>
                    <a:pt x="1" y="19840"/>
                  </a:cubicBezTo>
                  <a:cubicBezTo>
                    <a:pt x="1" y="30797"/>
                    <a:pt x="8884" y="39680"/>
                    <a:pt x="19840" y="39680"/>
                  </a:cubicBezTo>
                  <a:cubicBezTo>
                    <a:pt x="30797" y="39680"/>
                    <a:pt x="39680" y="30797"/>
                    <a:pt x="39680" y="19840"/>
                  </a:cubicBezTo>
                  <a:cubicBezTo>
                    <a:pt x="39680" y="8884"/>
                    <a:pt x="30797" y="1"/>
                    <a:pt x="19840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129;p50">
              <a:extLst>
                <a:ext uri="{FF2B5EF4-FFF2-40B4-BE49-F238E27FC236}">
                  <a16:creationId xmlns:a16="http://schemas.microsoft.com/office/drawing/2014/main" id="{2B913894-B2BE-4F76-AD23-84A10C0B80CE}"/>
                </a:ext>
              </a:extLst>
            </p:cNvPr>
            <p:cNvSpPr/>
            <p:nvPr/>
          </p:nvSpPr>
          <p:spPr>
            <a:xfrm>
              <a:off x="2488850" y="3005373"/>
              <a:ext cx="135374" cy="135374"/>
            </a:xfrm>
            <a:custGeom>
              <a:avLst/>
              <a:gdLst/>
              <a:ahLst/>
              <a:cxnLst/>
              <a:rect l="l" t="t" r="r" b="b"/>
              <a:pathLst>
                <a:path w="17883" h="17883" extrusionOk="0">
                  <a:moveTo>
                    <a:pt x="0" y="1"/>
                  </a:moveTo>
                  <a:lnTo>
                    <a:pt x="0" y="17882"/>
                  </a:lnTo>
                  <a:lnTo>
                    <a:pt x="17883" y="894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مربع نص 124">
            <a:extLst>
              <a:ext uri="{FF2B5EF4-FFF2-40B4-BE49-F238E27FC236}">
                <a16:creationId xmlns:a16="http://schemas.microsoft.com/office/drawing/2014/main" id="{029B04D2-1AFB-4432-B3F3-64C49C578B4D}"/>
              </a:ext>
            </a:extLst>
          </p:cNvPr>
          <p:cNvSpPr txBox="1"/>
          <p:nvPr/>
        </p:nvSpPr>
        <p:spPr>
          <a:xfrm>
            <a:off x="3755505" y="2065713"/>
            <a:ext cx="5215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https://www.youtube.com/watch?v=kotYlOmnURc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D009100-5D31-4838-ACE3-25C6BDB1B74C}"/>
              </a:ext>
            </a:extLst>
          </p:cNvPr>
          <p:cNvSpPr txBox="1"/>
          <p:nvPr/>
        </p:nvSpPr>
        <p:spPr>
          <a:xfrm>
            <a:off x="3754848" y="1627882"/>
            <a:ext cx="490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CC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لمشاهدة المزيد من شرح الدرس اضغط الرابط التالي </a:t>
            </a:r>
            <a:endParaRPr lang="en-US" sz="2000" b="1" dirty="0">
              <a:solidFill>
                <a:srgbClr val="CCFF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مربع نص 125">
            <a:extLst>
              <a:ext uri="{FF2B5EF4-FFF2-40B4-BE49-F238E27FC236}">
                <a16:creationId xmlns:a16="http://schemas.microsoft.com/office/drawing/2014/main" id="{BC995C13-DDA4-409A-9926-C77D35D8B786}"/>
              </a:ext>
            </a:extLst>
          </p:cNvPr>
          <p:cNvSpPr txBox="1"/>
          <p:nvPr/>
        </p:nvSpPr>
        <p:spPr>
          <a:xfrm>
            <a:off x="3771218" y="2616663"/>
            <a:ext cx="490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CC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المزيد من التمارين الممتعة اضغط الرابط التالي </a:t>
            </a:r>
            <a:endParaRPr lang="en-US" sz="2000" b="1" dirty="0">
              <a:solidFill>
                <a:srgbClr val="CCFF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y Standing At A Chalkboard With A Piece Of Chalk - Clip Art Chalk Board -  Free Transparent PNG Download - PNGkey">
            <a:extLst>
              <a:ext uri="{FF2B5EF4-FFF2-40B4-BE49-F238E27FC236}">
                <a16:creationId xmlns:a16="http://schemas.microsoft.com/office/drawing/2014/main" id="{4776C369-26FB-450D-8B8F-4815197BD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174" y="756356"/>
            <a:ext cx="6591829" cy="469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9EEEF09-A56A-4047-B374-A1DBE97E08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2606" b="24938"/>
          <a:stretch/>
        </p:blipFill>
        <p:spPr>
          <a:xfrm>
            <a:off x="629689" y="0"/>
            <a:ext cx="2373923" cy="2698044"/>
          </a:xfrm>
          <a:prstGeom prst="rect">
            <a:avLst/>
          </a:prstGeom>
        </p:spPr>
      </p:pic>
      <p:sp>
        <p:nvSpPr>
          <p:cNvPr id="2" name="فقاعة الكلام: مستطيلة مستديرة الزوايا 1">
            <a:extLst>
              <a:ext uri="{FF2B5EF4-FFF2-40B4-BE49-F238E27FC236}">
                <a16:creationId xmlns:a16="http://schemas.microsoft.com/office/drawing/2014/main" id="{28F645F4-0468-439C-93B2-106EC717108B}"/>
              </a:ext>
            </a:extLst>
          </p:cNvPr>
          <p:cNvSpPr/>
          <p:nvPr/>
        </p:nvSpPr>
        <p:spPr>
          <a:xfrm>
            <a:off x="1725986" y="112888"/>
            <a:ext cx="6118578" cy="643468"/>
          </a:xfrm>
          <a:prstGeom prst="wedgeRoundRectCallout">
            <a:avLst>
              <a:gd name="adj1" fmla="val -54043"/>
              <a:gd name="adj2" fmla="val 931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ما هو واجب اليوم يا أستاذ ؟؟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فقاعة الكلام: مستطيلة مستديرة الزوايا 5">
            <a:extLst>
              <a:ext uri="{FF2B5EF4-FFF2-40B4-BE49-F238E27FC236}">
                <a16:creationId xmlns:a16="http://schemas.microsoft.com/office/drawing/2014/main" id="{7AAA457A-6949-4770-8348-06487088FEE3}"/>
              </a:ext>
            </a:extLst>
          </p:cNvPr>
          <p:cNvSpPr/>
          <p:nvPr/>
        </p:nvSpPr>
        <p:spPr>
          <a:xfrm>
            <a:off x="4408312" y="1084983"/>
            <a:ext cx="3199186" cy="2194275"/>
          </a:xfrm>
          <a:prstGeom prst="wedgeRoundRectCallout">
            <a:avLst>
              <a:gd name="adj1" fmla="val 90886"/>
              <a:gd name="adj2" fmla="val -29190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</a:t>
            </a:r>
          </a:p>
          <a:p>
            <a:pPr algn="ctr"/>
            <a:r>
              <a:rPr lang="ar-OM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صفحـــــــــــــــــــــــــــــة (48)</a:t>
            </a:r>
          </a:p>
          <a:p>
            <a:pPr algn="ctr"/>
            <a:r>
              <a:rPr lang="ar-OM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رقــــــــــــــــــــــــــــــــم (1-2-3)</a:t>
            </a:r>
          </a:p>
          <a:p>
            <a:pPr algn="ctr"/>
            <a:r>
              <a:rPr lang="ar-OM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المفردات ( </a:t>
            </a:r>
            <a:r>
              <a:rPr lang="ar-OM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ج+و</a:t>
            </a:r>
            <a:r>
              <a:rPr lang="ar-OM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D37CBAA5-978F-474D-9D98-884C71DFB9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5901" y="-198106"/>
            <a:ext cx="4838699" cy="553971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E0287888-C5A7-4E41-A1F2-15442B7D4E7C}"/>
              </a:ext>
            </a:extLst>
          </p:cNvPr>
          <p:cNvSpPr txBox="1"/>
          <p:nvPr/>
        </p:nvSpPr>
        <p:spPr>
          <a:xfrm>
            <a:off x="2622550" y="805190"/>
            <a:ext cx="3321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إلى اللقاء مع الجزء (2)</a:t>
            </a:r>
          </a:p>
          <a:p>
            <a:pPr algn="ctr"/>
            <a:endParaRPr lang="ar-EG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EG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من درس </a:t>
            </a:r>
          </a:p>
          <a:p>
            <a:pPr algn="ctr"/>
            <a:r>
              <a:rPr lang="ar-EG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قسمة الأعداد العشرية </a:t>
            </a:r>
          </a:p>
          <a:p>
            <a:pPr algn="ctr"/>
            <a:r>
              <a:rPr lang="ar-EG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والكسور العشرية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riting Asian Characters Workshop by Slidesgo">
  <a:themeElements>
    <a:clrScheme name="Simple Light">
      <a:dk1>
        <a:srgbClr val="366CA6"/>
      </a:dk1>
      <a:lt1>
        <a:srgbClr val="FFFFFB"/>
      </a:lt1>
      <a:dk2>
        <a:srgbClr val="191919"/>
      </a:dk2>
      <a:lt2>
        <a:srgbClr val="FA4843"/>
      </a:lt2>
      <a:accent1>
        <a:srgbClr val="FF8487"/>
      </a:accent1>
      <a:accent2>
        <a:srgbClr val="FFE4E6"/>
      </a:accent2>
      <a:accent3>
        <a:srgbClr val="FFC964"/>
      </a:accent3>
      <a:accent4>
        <a:srgbClr val="90331B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453</Words>
  <Application>Microsoft Office PowerPoint</Application>
  <PresentationFormat>عرض على الشاشة (16:9)</PresentationFormat>
  <Paragraphs>101</Paragraphs>
  <Slides>16</Slides>
  <Notes>16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3" baseType="lpstr">
      <vt:lpstr>Arial</vt:lpstr>
      <vt:lpstr>Baloo Tammudu 2</vt:lpstr>
      <vt:lpstr>Bebas Neue</vt:lpstr>
      <vt:lpstr>Calibri</vt:lpstr>
      <vt:lpstr>Nanum Pen Script</vt:lpstr>
      <vt:lpstr>Times New Roman</vt:lpstr>
      <vt:lpstr>Writing Asian Characters Workshop by Slidesgo</vt:lpstr>
      <vt:lpstr>عرض تقديمي في PowerPoint</vt:lpstr>
      <vt:lpstr>أنا أستطيع</vt:lpstr>
      <vt:lpstr>مفردات الدرس</vt:lpstr>
      <vt:lpstr>عرض تقديمي في PowerPoint</vt:lpstr>
      <vt:lpstr>عرض تقديمي في PowerPoint</vt:lpstr>
      <vt:lpstr>مثال (1) : أوجد ناتج قسمة كل مما يلي :</vt:lpstr>
      <vt:lpstr>نشاط جماعي (استراتيجية إشارة المرور)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التعلم الذاتي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الصيغ</dc:title>
  <dc:creator>Hashem</dc:creator>
  <cp:lastModifiedBy>Hashem</cp:lastModifiedBy>
  <cp:revision>12</cp:revision>
  <dcterms:modified xsi:type="dcterms:W3CDTF">2021-10-27T18:37:09Z</dcterms:modified>
</cp:coreProperties>
</file>