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25/10/1441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563184" y="428178"/>
            <a:ext cx="4089030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ترتيب العمليات الحسابية</a:t>
            </a:r>
          </a:p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(1-7)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828835"/>
            <a:ext cx="9257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استخدام ترتيب العمليات، بما في ذلك الأقواس، لاحتساب العمليات الحسابية البسيطة.</a:t>
            </a:r>
            <a:endParaRPr lang="ar-OM" sz="4000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E">
            <a:extLst>
              <a:ext uri="{FF2B5EF4-FFF2-40B4-BE49-F238E27FC236}">
                <a16:creationId xmlns:a16="http://schemas.microsoft.com/office/drawing/2014/main" id="{8B5724E5-A49B-4845-91B8-8D33F7A87F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4" b="44628"/>
          <a:stretch/>
        </p:blipFill>
        <p:spPr>
          <a:xfrm>
            <a:off x="145278" y="1295125"/>
            <a:ext cx="11459910" cy="3631339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516F71E3-7D70-4FC6-8686-A8EC39057402}"/>
              </a:ext>
            </a:extLst>
          </p:cNvPr>
          <p:cNvSpPr txBox="1"/>
          <p:nvPr/>
        </p:nvSpPr>
        <p:spPr>
          <a:xfrm>
            <a:off x="9169637" y="2657742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35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9F9585D-C58D-454A-B22C-53737B50416D}"/>
              </a:ext>
            </a:extLst>
          </p:cNvPr>
          <p:cNvSpPr txBox="1"/>
          <p:nvPr/>
        </p:nvSpPr>
        <p:spPr>
          <a:xfrm>
            <a:off x="9684440" y="265774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4DC90A12-0E8B-429E-B1E7-F43010CFCE7A}"/>
              </a:ext>
            </a:extLst>
          </p:cNvPr>
          <p:cNvSpPr txBox="1"/>
          <p:nvPr/>
        </p:nvSpPr>
        <p:spPr>
          <a:xfrm>
            <a:off x="9901715" y="265774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E2E13E8-8928-4EA3-BA8A-3554A8617525}"/>
              </a:ext>
            </a:extLst>
          </p:cNvPr>
          <p:cNvSpPr txBox="1"/>
          <p:nvPr/>
        </p:nvSpPr>
        <p:spPr>
          <a:xfrm>
            <a:off x="8260778" y="2426909"/>
            <a:ext cx="6976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37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204F1469-C39C-41B0-99AE-FFBA1AA785A7}"/>
              </a:ext>
            </a:extLst>
          </p:cNvPr>
          <p:cNvSpPr txBox="1"/>
          <p:nvPr/>
        </p:nvSpPr>
        <p:spPr>
          <a:xfrm>
            <a:off x="4257661" y="2426909"/>
            <a:ext cx="8515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-25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715E77B-3FC0-42B6-86B6-BC69D921FC41}"/>
              </a:ext>
            </a:extLst>
          </p:cNvPr>
          <p:cNvSpPr txBox="1"/>
          <p:nvPr/>
        </p:nvSpPr>
        <p:spPr>
          <a:xfrm>
            <a:off x="573997" y="2426909"/>
            <a:ext cx="54373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0F24AA1-0C3D-44CD-BB5A-2F3A05E63231}"/>
              </a:ext>
            </a:extLst>
          </p:cNvPr>
          <p:cNvSpPr txBox="1"/>
          <p:nvPr/>
        </p:nvSpPr>
        <p:spPr>
          <a:xfrm>
            <a:off x="8021493" y="2928497"/>
            <a:ext cx="6976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24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4834D0E-3E9D-405E-A832-006CCC3F75E2}"/>
              </a:ext>
            </a:extLst>
          </p:cNvPr>
          <p:cNvSpPr txBox="1"/>
          <p:nvPr/>
        </p:nvSpPr>
        <p:spPr>
          <a:xfrm>
            <a:off x="4240631" y="2928497"/>
            <a:ext cx="6976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23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A7364A7A-1423-414E-8E14-0DD4E6EBD3EE}"/>
              </a:ext>
            </a:extLst>
          </p:cNvPr>
          <p:cNvSpPr txBox="1"/>
          <p:nvPr/>
        </p:nvSpPr>
        <p:spPr>
          <a:xfrm>
            <a:off x="112479" y="2928497"/>
            <a:ext cx="6463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=84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0930B06-2381-4C08-AA2E-64D315E0DC55}"/>
              </a:ext>
            </a:extLst>
          </p:cNvPr>
          <p:cNvSpPr txBox="1"/>
          <p:nvPr/>
        </p:nvSpPr>
        <p:spPr>
          <a:xfrm>
            <a:off x="8183863" y="3433522"/>
            <a:ext cx="6976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18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82CF1D5E-6FBE-4EE6-B2F2-5BED3AEB5D79}"/>
              </a:ext>
            </a:extLst>
          </p:cNvPr>
          <p:cNvSpPr txBox="1"/>
          <p:nvPr/>
        </p:nvSpPr>
        <p:spPr>
          <a:xfrm>
            <a:off x="4452583" y="3433522"/>
            <a:ext cx="54373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C77431F-8260-4147-80A0-48A014559AA8}"/>
              </a:ext>
            </a:extLst>
          </p:cNvPr>
          <p:cNvSpPr txBox="1"/>
          <p:nvPr/>
        </p:nvSpPr>
        <p:spPr>
          <a:xfrm>
            <a:off x="199535" y="3433522"/>
            <a:ext cx="6976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30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3F4A4C99-07C8-4730-B2BC-16C0E54CB0CC}"/>
              </a:ext>
            </a:extLst>
          </p:cNvPr>
          <p:cNvSpPr txBox="1"/>
          <p:nvPr/>
        </p:nvSpPr>
        <p:spPr>
          <a:xfrm>
            <a:off x="7941576" y="3958924"/>
            <a:ext cx="6976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32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652E913B-1168-49A9-84CA-2BEF94ED134D}"/>
              </a:ext>
            </a:extLst>
          </p:cNvPr>
          <p:cNvSpPr txBox="1"/>
          <p:nvPr/>
        </p:nvSpPr>
        <p:spPr>
          <a:xfrm>
            <a:off x="3943122" y="3958924"/>
            <a:ext cx="54373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10ECD96D-D2BD-4A19-8B80-E3F230D7F806}"/>
              </a:ext>
            </a:extLst>
          </p:cNvPr>
          <p:cNvSpPr txBox="1"/>
          <p:nvPr/>
        </p:nvSpPr>
        <p:spPr>
          <a:xfrm>
            <a:off x="707514" y="3958924"/>
            <a:ext cx="6976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25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7BBA934-2678-4796-B74F-7C91ECD05CF7}"/>
              </a:ext>
            </a:extLst>
          </p:cNvPr>
          <p:cNvSpPr txBox="1"/>
          <p:nvPr/>
        </p:nvSpPr>
        <p:spPr>
          <a:xfrm>
            <a:off x="7451150" y="4469648"/>
            <a:ext cx="10054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-200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88D86A10-BEC7-4A50-909A-0F11BCA10832}"/>
              </a:ext>
            </a:extLst>
          </p:cNvPr>
          <p:cNvSpPr txBox="1"/>
          <p:nvPr/>
        </p:nvSpPr>
        <p:spPr>
          <a:xfrm>
            <a:off x="4138047" y="4469648"/>
            <a:ext cx="6976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48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09B832AD-25BD-4716-A64E-E209687D9683}"/>
              </a:ext>
            </a:extLst>
          </p:cNvPr>
          <p:cNvSpPr txBox="1"/>
          <p:nvPr/>
        </p:nvSpPr>
        <p:spPr>
          <a:xfrm>
            <a:off x="168354" y="4727684"/>
            <a:ext cx="6976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36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DD2036E8-F25F-4F29-9149-2F3EBDC232D6}"/>
              </a:ext>
            </a:extLst>
          </p:cNvPr>
          <p:cNvSpPr txBox="1"/>
          <p:nvPr/>
        </p:nvSpPr>
        <p:spPr>
          <a:xfrm>
            <a:off x="5685298" y="2657742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-5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2F9975C6-B4A6-43AD-B777-85CD3D64C787}"/>
              </a:ext>
            </a:extLst>
          </p:cNvPr>
          <p:cNvSpPr txBox="1"/>
          <p:nvPr/>
        </p:nvSpPr>
        <p:spPr>
          <a:xfrm>
            <a:off x="5253281" y="265774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3550C72F-8323-4FB9-B6EA-E94E87105EAD}"/>
              </a:ext>
            </a:extLst>
          </p:cNvPr>
          <p:cNvSpPr txBox="1"/>
          <p:nvPr/>
        </p:nvSpPr>
        <p:spPr>
          <a:xfrm>
            <a:off x="5036006" y="265774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795ADC3D-89E1-4037-9DD1-42011A17A384}"/>
              </a:ext>
            </a:extLst>
          </p:cNvPr>
          <p:cNvSpPr txBox="1"/>
          <p:nvPr/>
        </p:nvSpPr>
        <p:spPr>
          <a:xfrm>
            <a:off x="1885926" y="2657742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B7B98A75-92AB-442D-A118-35F7C2346E37}"/>
              </a:ext>
            </a:extLst>
          </p:cNvPr>
          <p:cNvSpPr txBox="1"/>
          <p:nvPr/>
        </p:nvSpPr>
        <p:spPr>
          <a:xfrm>
            <a:off x="1674695" y="265774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E2104B83-24D9-449E-8EFC-1D1D113363B0}"/>
              </a:ext>
            </a:extLst>
          </p:cNvPr>
          <p:cNvSpPr txBox="1"/>
          <p:nvPr/>
        </p:nvSpPr>
        <p:spPr>
          <a:xfrm>
            <a:off x="1005801" y="2657742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B80AF2E5-837A-4542-B866-F90771991022}"/>
              </a:ext>
            </a:extLst>
          </p:cNvPr>
          <p:cNvSpPr txBox="1"/>
          <p:nvPr/>
        </p:nvSpPr>
        <p:spPr>
          <a:xfrm>
            <a:off x="9389107" y="315933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0B6ACA1D-9F2C-4F53-BC0D-7BA1A52C97D2}"/>
              </a:ext>
            </a:extLst>
          </p:cNvPr>
          <p:cNvSpPr txBox="1"/>
          <p:nvPr/>
        </p:nvSpPr>
        <p:spPr>
          <a:xfrm>
            <a:off x="8803201" y="315933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9F985612-E91F-460A-8ED1-9D32ABF2787D}"/>
              </a:ext>
            </a:extLst>
          </p:cNvPr>
          <p:cNvSpPr txBox="1"/>
          <p:nvPr/>
        </p:nvSpPr>
        <p:spPr>
          <a:xfrm>
            <a:off x="8585926" y="315933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DBCFA8BB-1A04-48AB-B8C1-F5C4AD3637FA}"/>
              </a:ext>
            </a:extLst>
          </p:cNvPr>
          <p:cNvSpPr txBox="1"/>
          <p:nvPr/>
        </p:nvSpPr>
        <p:spPr>
          <a:xfrm>
            <a:off x="5935489" y="315933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01B82C60-B903-472E-9A9C-530534DF2FC6}"/>
              </a:ext>
            </a:extLst>
          </p:cNvPr>
          <p:cNvSpPr txBox="1"/>
          <p:nvPr/>
        </p:nvSpPr>
        <p:spPr>
          <a:xfrm>
            <a:off x="5515071" y="315933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C9FA3A7F-0111-4811-815E-1AC06B3E9D8F}"/>
              </a:ext>
            </a:extLst>
          </p:cNvPr>
          <p:cNvSpPr txBox="1"/>
          <p:nvPr/>
        </p:nvSpPr>
        <p:spPr>
          <a:xfrm>
            <a:off x="4938548" y="3159330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142ADE16-0221-441C-8862-4BD1CB4BCCD6}"/>
              </a:ext>
            </a:extLst>
          </p:cNvPr>
          <p:cNvSpPr txBox="1"/>
          <p:nvPr/>
        </p:nvSpPr>
        <p:spPr>
          <a:xfrm>
            <a:off x="2104308" y="315933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CD69B900-A3E4-41FA-99E0-6FA8E77A76E6}"/>
              </a:ext>
            </a:extLst>
          </p:cNvPr>
          <p:cNvSpPr txBox="1"/>
          <p:nvPr/>
        </p:nvSpPr>
        <p:spPr>
          <a:xfrm>
            <a:off x="1889543" y="315933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BC465EEB-C46A-4840-94A2-A104307B20BD}"/>
              </a:ext>
            </a:extLst>
          </p:cNvPr>
          <p:cNvSpPr txBox="1"/>
          <p:nvPr/>
        </p:nvSpPr>
        <p:spPr>
          <a:xfrm>
            <a:off x="1312731" y="315933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8B16FC81-9D98-4D88-807E-C1F2C1F7C7E7}"/>
              </a:ext>
            </a:extLst>
          </p:cNvPr>
          <p:cNvSpPr txBox="1"/>
          <p:nvPr/>
        </p:nvSpPr>
        <p:spPr>
          <a:xfrm>
            <a:off x="747169" y="315933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3B37EADF-BDAB-4D13-8ECD-6120561076C3}"/>
              </a:ext>
            </a:extLst>
          </p:cNvPr>
          <p:cNvSpPr txBox="1"/>
          <p:nvPr/>
        </p:nvSpPr>
        <p:spPr>
          <a:xfrm>
            <a:off x="584572" y="315933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A2831FA8-D2C0-46E3-AE33-AB894EF8C734}"/>
              </a:ext>
            </a:extLst>
          </p:cNvPr>
          <p:cNvSpPr txBox="1"/>
          <p:nvPr/>
        </p:nvSpPr>
        <p:spPr>
          <a:xfrm>
            <a:off x="9398746" y="368831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2B46D6BC-F90B-4BA6-A299-2498BB29B239}"/>
              </a:ext>
            </a:extLst>
          </p:cNvPr>
          <p:cNvSpPr txBox="1"/>
          <p:nvPr/>
        </p:nvSpPr>
        <p:spPr>
          <a:xfrm>
            <a:off x="9017755" y="368831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A9516C23-05BB-464C-8B17-0B2072AEF189}"/>
              </a:ext>
            </a:extLst>
          </p:cNvPr>
          <p:cNvSpPr txBox="1"/>
          <p:nvPr/>
        </p:nvSpPr>
        <p:spPr>
          <a:xfrm>
            <a:off x="8800480" y="368831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BDC45606-BDE7-4FF5-8CEF-BCB39C00916B}"/>
              </a:ext>
            </a:extLst>
          </p:cNvPr>
          <p:cNvSpPr txBox="1"/>
          <p:nvPr/>
        </p:nvSpPr>
        <p:spPr>
          <a:xfrm>
            <a:off x="5972826" y="368831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090050B4-822D-49AE-8289-01FE3F35E3F4}"/>
              </a:ext>
            </a:extLst>
          </p:cNvPr>
          <p:cNvSpPr txBox="1"/>
          <p:nvPr/>
        </p:nvSpPr>
        <p:spPr>
          <a:xfrm>
            <a:off x="5761112" y="368831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÷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3D4BE094-9719-408D-A813-A29E42C3EE2D}"/>
              </a:ext>
            </a:extLst>
          </p:cNvPr>
          <p:cNvSpPr txBox="1"/>
          <p:nvPr/>
        </p:nvSpPr>
        <p:spPr>
          <a:xfrm>
            <a:off x="5220671" y="368831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034C4185-8DFB-4DD0-BF42-8DC749CB3C30}"/>
              </a:ext>
            </a:extLst>
          </p:cNvPr>
          <p:cNvSpPr txBox="1"/>
          <p:nvPr/>
        </p:nvSpPr>
        <p:spPr>
          <a:xfrm>
            <a:off x="1862999" y="369603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35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4E5C8624-4EC6-4A45-AE17-FF29226F3981}"/>
              </a:ext>
            </a:extLst>
          </p:cNvPr>
          <p:cNvSpPr txBox="1"/>
          <p:nvPr/>
        </p:nvSpPr>
        <p:spPr>
          <a:xfrm>
            <a:off x="1652874" y="369603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7C040232-A4E1-4839-A384-26F636DDAD16}"/>
              </a:ext>
            </a:extLst>
          </p:cNvPr>
          <p:cNvSpPr txBox="1"/>
          <p:nvPr/>
        </p:nvSpPr>
        <p:spPr>
          <a:xfrm>
            <a:off x="1016829" y="369603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3B4E6989-0391-4298-9C81-0F4E5ECDCFE1}"/>
              </a:ext>
            </a:extLst>
          </p:cNvPr>
          <p:cNvSpPr txBox="1"/>
          <p:nvPr/>
        </p:nvSpPr>
        <p:spPr>
          <a:xfrm>
            <a:off x="6011493" y="418613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66D1BF9B-483C-4903-8488-0A80376C8AB9}"/>
              </a:ext>
            </a:extLst>
          </p:cNvPr>
          <p:cNvSpPr txBox="1"/>
          <p:nvPr/>
        </p:nvSpPr>
        <p:spPr>
          <a:xfrm>
            <a:off x="5777662" y="418613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B4814379-BC8B-4142-83CF-71D24372D110}"/>
              </a:ext>
            </a:extLst>
          </p:cNvPr>
          <p:cNvSpPr txBox="1"/>
          <p:nvPr/>
        </p:nvSpPr>
        <p:spPr>
          <a:xfrm>
            <a:off x="5314707" y="418613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÷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6F4F8C3A-92D5-4D80-A6FA-093186D1B1C2}"/>
              </a:ext>
            </a:extLst>
          </p:cNvPr>
          <p:cNvSpPr txBox="1"/>
          <p:nvPr/>
        </p:nvSpPr>
        <p:spPr>
          <a:xfrm>
            <a:off x="4746443" y="418613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DC1EF703-1DBE-48B2-AD2A-ADE8786E0E5F}"/>
              </a:ext>
            </a:extLst>
          </p:cNvPr>
          <p:cNvSpPr txBox="1"/>
          <p:nvPr/>
        </p:nvSpPr>
        <p:spPr>
          <a:xfrm>
            <a:off x="5553347" y="418613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A4145C24-3375-4D6B-B42D-C56BACDF20F9}"/>
              </a:ext>
            </a:extLst>
          </p:cNvPr>
          <p:cNvSpPr txBox="1"/>
          <p:nvPr/>
        </p:nvSpPr>
        <p:spPr>
          <a:xfrm>
            <a:off x="9758779" y="471212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56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B243ABF9-1435-4622-878E-AD5D6A7188C9}"/>
              </a:ext>
            </a:extLst>
          </p:cNvPr>
          <p:cNvSpPr txBox="1"/>
          <p:nvPr/>
        </p:nvSpPr>
        <p:spPr>
          <a:xfrm>
            <a:off x="9515163" y="471212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40617B77-45B5-4A95-B69B-54C863177D57}"/>
              </a:ext>
            </a:extLst>
          </p:cNvPr>
          <p:cNvSpPr txBox="1"/>
          <p:nvPr/>
        </p:nvSpPr>
        <p:spPr>
          <a:xfrm>
            <a:off x="8733525" y="4712128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256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0AA970E3-9465-4467-9ECF-0DE084BF1D63}"/>
              </a:ext>
            </a:extLst>
          </p:cNvPr>
          <p:cNvSpPr txBox="1"/>
          <p:nvPr/>
        </p:nvSpPr>
        <p:spPr>
          <a:xfrm>
            <a:off x="5599593" y="471212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44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18AE89B5-6FEC-4868-B39E-2FD24D3017EC}"/>
              </a:ext>
            </a:extLst>
          </p:cNvPr>
          <p:cNvSpPr txBox="1"/>
          <p:nvPr/>
        </p:nvSpPr>
        <p:spPr>
          <a:xfrm>
            <a:off x="4953277" y="471212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AEDFCFFF-602D-4F28-B3A7-90C25EFF6515}"/>
              </a:ext>
            </a:extLst>
          </p:cNvPr>
          <p:cNvSpPr txBox="1"/>
          <p:nvPr/>
        </p:nvSpPr>
        <p:spPr>
          <a:xfrm>
            <a:off x="4715686" y="471212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F3EEE693-0BFE-411E-AD36-14EA97AD5618}"/>
              </a:ext>
            </a:extLst>
          </p:cNvPr>
          <p:cNvSpPr txBox="1"/>
          <p:nvPr/>
        </p:nvSpPr>
        <p:spPr>
          <a:xfrm>
            <a:off x="1723128" y="4712128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100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91B58EC2-C815-43BC-B98E-7021BD72321C}"/>
              </a:ext>
            </a:extLst>
          </p:cNvPr>
          <p:cNvSpPr txBox="1"/>
          <p:nvPr/>
        </p:nvSpPr>
        <p:spPr>
          <a:xfrm>
            <a:off x="1487608" y="471212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66CBED34-1005-4994-A3CA-F616FAD63593}"/>
              </a:ext>
            </a:extLst>
          </p:cNvPr>
          <p:cNvSpPr txBox="1"/>
          <p:nvPr/>
        </p:nvSpPr>
        <p:spPr>
          <a:xfrm>
            <a:off x="735256" y="471212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64</a:t>
            </a:r>
          </a:p>
        </p:txBody>
      </p:sp>
      <p:sp>
        <p:nvSpPr>
          <p:cNvPr id="81" name="مستطيل: زوايا مستديرة 80">
            <a:extLst>
              <a:ext uri="{FF2B5EF4-FFF2-40B4-BE49-F238E27FC236}">
                <a16:creationId xmlns:a16="http://schemas.microsoft.com/office/drawing/2014/main" id="{B724AF87-C2FA-4CBF-9068-4ECDF2A75108}"/>
              </a:ext>
            </a:extLst>
          </p:cNvPr>
          <p:cNvSpPr/>
          <p:nvPr/>
        </p:nvSpPr>
        <p:spPr>
          <a:xfrm>
            <a:off x="4046274" y="122969"/>
            <a:ext cx="2875420" cy="1718087"/>
          </a:xfrm>
          <a:prstGeom prst="roundRect">
            <a:avLst/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الأولويات في العمليات الحسابية :</a:t>
            </a:r>
          </a:p>
          <a:p>
            <a:pPr algn="ctr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الأقواس</a:t>
            </a:r>
          </a:p>
          <a:p>
            <a:pPr algn="ctr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الأسس</a:t>
            </a:r>
          </a:p>
          <a:p>
            <a:pPr algn="ctr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الضرب والقسمة</a:t>
            </a:r>
          </a:p>
          <a:p>
            <a:pPr algn="ctr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الجمع والطرح</a:t>
            </a:r>
          </a:p>
        </p:txBody>
      </p:sp>
    </p:spTree>
    <p:extLst>
      <p:ext uri="{BB962C8B-B14F-4D97-AF65-F5344CB8AC3E}">
        <p14:creationId xmlns:p14="http://schemas.microsoft.com/office/powerpoint/2010/main" val="3711779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9" grpId="0"/>
      <p:bldP spid="70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E">
            <a:extLst>
              <a:ext uri="{FF2B5EF4-FFF2-40B4-BE49-F238E27FC236}">
                <a16:creationId xmlns:a16="http://schemas.microsoft.com/office/drawing/2014/main" id="{8B5724E5-A49B-4845-91B8-8D33F7A87F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4" t="55446"/>
          <a:stretch/>
        </p:blipFill>
        <p:spPr>
          <a:xfrm>
            <a:off x="1504412" y="1735186"/>
            <a:ext cx="9362990" cy="2921834"/>
          </a:xfrm>
          <a:prstGeom prst="rect">
            <a:avLst/>
          </a:prstGeom>
        </p:spPr>
      </p:pic>
      <p:sp>
        <p:nvSpPr>
          <p:cNvPr id="24" name="مربع نص 23">
            <a:extLst>
              <a:ext uri="{FF2B5EF4-FFF2-40B4-BE49-F238E27FC236}">
                <a16:creationId xmlns:a16="http://schemas.microsoft.com/office/drawing/2014/main" id="{94063A6F-9EBD-44CC-87CF-63ADB0407ABF}"/>
              </a:ext>
            </a:extLst>
          </p:cNvPr>
          <p:cNvSpPr txBox="1"/>
          <p:nvPr/>
        </p:nvSpPr>
        <p:spPr>
          <a:xfrm>
            <a:off x="488091" y="2256107"/>
            <a:ext cx="6976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40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A93E4146-ACB4-40FC-95B1-2564316F896D}"/>
              </a:ext>
            </a:extLst>
          </p:cNvPr>
          <p:cNvSpPr txBox="1"/>
          <p:nvPr/>
        </p:nvSpPr>
        <p:spPr>
          <a:xfrm>
            <a:off x="1504412" y="1993222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C16C180F-F4D0-4365-9597-7DB43AD9D3EF}"/>
              </a:ext>
            </a:extLst>
          </p:cNvPr>
          <p:cNvSpPr txBox="1"/>
          <p:nvPr/>
        </p:nvSpPr>
        <p:spPr>
          <a:xfrm>
            <a:off x="1309160" y="199322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38E83B6C-62EC-4EFE-B813-E4D8BDC19B33}"/>
              </a:ext>
            </a:extLst>
          </p:cNvPr>
          <p:cNvSpPr txBox="1"/>
          <p:nvPr/>
        </p:nvSpPr>
        <p:spPr>
          <a:xfrm>
            <a:off x="1042417" y="199322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589ECDEB-91A9-433F-ADA2-453B96710E37}"/>
              </a:ext>
            </a:extLst>
          </p:cNvPr>
          <p:cNvSpPr txBox="1"/>
          <p:nvPr/>
        </p:nvSpPr>
        <p:spPr>
          <a:xfrm>
            <a:off x="822296" y="199322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÷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0479EDEF-A953-4083-BE40-25B45AC33E57}"/>
              </a:ext>
            </a:extLst>
          </p:cNvPr>
          <p:cNvSpPr txBox="1"/>
          <p:nvPr/>
        </p:nvSpPr>
        <p:spPr>
          <a:xfrm>
            <a:off x="591299" y="199322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CB5F1833-0F27-47B4-B1E7-5B267F964C1E}"/>
              </a:ext>
            </a:extLst>
          </p:cNvPr>
          <p:cNvSpPr txBox="1"/>
          <p:nvPr/>
        </p:nvSpPr>
        <p:spPr>
          <a:xfrm>
            <a:off x="1504412" y="224938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08923F4C-D987-4DDF-8A4B-45E44973C971}"/>
              </a:ext>
            </a:extLst>
          </p:cNvPr>
          <p:cNvSpPr txBox="1"/>
          <p:nvPr/>
        </p:nvSpPr>
        <p:spPr>
          <a:xfrm>
            <a:off x="1309160" y="224938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073D6454-3A47-4C66-8392-02D46487878C}"/>
              </a:ext>
            </a:extLst>
          </p:cNvPr>
          <p:cNvSpPr txBox="1"/>
          <p:nvPr/>
        </p:nvSpPr>
        <p:spPr>
          <a:xfrm>
            <a:off x="1042417" y="224938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75A13864-3395-42DE-90E1-6E8AB044D946}"/>
              </a:ext>
            </a:extLst>
          </p:cNvPr>
          <p:cNvSpPr/>
          <p:nvPr/>
        </p:nvSpPr>
        <p:spPr>
          <a:xfrm>
            <a:off x="3837063" y="2324456"/>
            <a:ext cx="776458" cy="3247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8525BDF3-9B11-4BAF-B468-9EDB59369F44}"/>
              </a:ext>
            </a:extLst>
          </p:cNvPr>
          <p:cNvSpPr txBox="1"/>
          <p:nvPr/>
        </p:nvSpPr>
        <p:spPr>
          <a:xfrm>
            <a:off x="7463361" y="3728019"/>
            <a:ext cx="89960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          )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09AB0A62-34F2-4BD3-BA8E-0EF080FD7746}"/>
              </a:ext>
            </a:extLst>
          </p:cNvPr>
          <p:cNvSpPr txBox="1"/>
          <p:nvPr/>
        </p:nvSpPr>
        <p:spPr>
          <a:xfrm>
            <a:off x="2391157" y="3728019"/>
            <a:ext cx="100219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            )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F2A84EF-20D9-493B-993C-40E2384E3934}"/>
              </a:ext>
            </a:extLst>
          </p:cNvPr>
          <p:cNvSpPr txBox="1"/>
          <p:nvPr/>
        </p:nvSpPr>
        <p:spPr>
          <a:xfrm>
            <a:off x="7263663" y="4189684"/>
            <a:ext cx="95090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           )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B521C0D9-F12B-4275-8627-33F6F77BE1F9}"/>
              </a:ext>
            </a:extLst>
          </p:cNvPr>
          <p:cNvSpPr txBox="1"/>
          <p:nvPr/>
        </p:nvSpPr>
        <p:spPr>
          <a:xfrm>
            <a:off x="2475253" y="4189684"/>
            <a:ext cx="95090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           )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959E7F3-E135-454F-A149-EBB421B66795}"/>
              </a:ext>
            </a:extLst>
          </p:cNvPr>
          <p:cNvSpPr txBox="1"/>
          <p:nvPr/>
        </p:nvSpPr>
        <p:spPr>
          <a:xfrm>
            <a:off x="2190661" y="2779228"/>
            <a:ext cx="326724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سناء استخدمت الجمع قبل القسمة</a:t>
            </a:r>
          </a:p>
        </p:txBody>
      </p:sp>
    </p:spTree>
    <p:extLst>
      <p:ext uri="{BB962C8B-B14F-4D97-AF65-F5344CB8AC3E}">
        <p14:creationId xmlns:p14="http://schemas.microsoft.com/office/powerpoint/2010/main" val="2526749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/>
      <p:bldP spid="35" grpId="0"/>
      <p:bldP spid="36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