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23/10/1441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1613118"/>
            <a:ext cx="4089030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الأسس</a:t>
            </a:r>
          </a:p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(1-5)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21059"/>
            <a:ext cx="92578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التعرف إلى المضاعفات والعوامل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والعوامل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المشتركة الكبرى والعوامل المشتركة الصغرى والمضاعفات والأعداد الأولية المشتركة الصغرى، باستخدام اختبارات القسمة البسيطة؛ واستخدام «الغربال » لتكوين الأعداد الأولية التي طورها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أراتوستين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، وكتابة العدد وفقًا لعوامله الأولية مثل 500 = 2 </a:t>
            </a:r>
            <a:r>
              <a:rPr lang="ar-OM" sz="28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× 5 </a:t>
            </a:r>
            <a:r>
              <a:rPr lang="ar-OM" sz="28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8B23979-95E8-4C44-B409-9058174DC7A2}"/>
              </a:ext>
            </a:extLst>
          </p:cNvPr>
          <p:cNvSpPr/>
          <p:nvPr/>
        </p:nvSpPr>
        <p:spPr>
          <a:xfrm>
            <a:off x="4452359" y="72653"/>
            <a:ext cx="1443594" cy="663486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الأسس</a:t>
            </a:r>
          </a:p>
        </p:txBody>
      </p:sp>
      <p:sp>
        <p:nvSpPr>
          <p:cNvPr id="64" name="مستطيل: زوايا مستديرة 63" hidden="1">
            <a:extLst>
              <a:ext uri="{FF2B5EF4-FFF2-40B4-BE49-F238E27FC236}">
                <a16:creationId xmlns:a16="http://schemas.microsoft.com/office/drawing/2014/main" id="{59F33E55-263A-426E-9C05-EF1019F4E317}"/>
              </a:ext>
            </a:extLst>
          </p:cNvPr>
          <p:cNvSpPr/>
          <p:nvPr/>
        </p:nvSpPr>
        <p:spPr>
          <a:xfrm>
            <a:off x="6564677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4" name="مستطيل: زوايا مستديرة 43" hidden="1">
            <a:extLst>
              <a:ext uri="{FF2B5EF4-FFF2-40B4-BE49-F238E27FC236}">
                <a16:creationId xmlns:a16="http://schemas.microsoft.com/office/drawing/2014/main" id="{90E1D763-58A1-4FA3-B3B6-BAD1646EC93E}"/>
              </a:ext>
            </a:extLst>
          </p:cNvPr>
          <p:cNvSpPr/>
          <p:nvPr/>
        </p:nvSpPr>
        <p:spPr>
          <a:xfrm>
            <a:off x="6922031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5" name="مستطيل: زوايا مستديرة 44" hidden="1">
            <a:extLst>
              <a:ext uri="{FF2B5EF4-FFF2-40B4-BE49-F238E27FC236}">
                <a16:creationId xmlns:a16="http://schemas.microsoft.com/office/drawing/2014/main" id="{1805D65A-7887-4575-B501-7F89CDF4186F}"/>
              </a:ext>
            </a:extLst>
          </p:cNvPr>
          <p:cNvSpPr/>
          <p:nvPr/>
        </p:nvSpPr>
        <p:spPr>
          <a:xfrm>
            <a:off x="7341727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6" name="مستطيل: زوايا مستديرة 45" hidden="1">
            <a:extLst>
              <a:ext uri="{FF2B5EF4-FFF2-40B4-BE49-F238E27FC236}">
                <a16:creationId xmlns:a16="http://schemas.microsoft.com/office/drawing/2014/main" id="{47EEBC1C-E609-493D-9594-0CDE81BD31F6}"/>
              </a:ext>
            </a:extLst>
          </p:cNvPr>
          <p:cNvSpPr/>
          <p:nvPr/>
        </p:nvSpPr>
        <p:spPr>
          <a:xfrm>
            <a:off x="7723092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7" name="مستطيل: زوايا مستديرة 46" hidden="1">
            <a:extLst>
              <a:ext uri="{FF2B5EF4-FFF2-40B4-BE49-F238E27FC236}">
                <a16:creationId xmlns:a16="http://schemas.microsoft.com/office/drawing/2014/main" id="{C2D324FF-5813-48C4-945F-0CB75212F6B1}"/>
              </a:ext>
            </a:extLst>
          </p:cNvPr>
          <p:cNvSpPr/>
          <p:nvPr/>
        </p:nvSpPr>
        <p:spPr>
          <a:xfrm>
            <a:off x="6922031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9" name="مستطيل: زوايا مستديرة 48" hidden="1">
            <a:extLst>
              <a:ext uri="{FF2B5EF4-FFF2-40B4-BE49-F238E27FC236}">
                <a16:creationId xmlns:a16="http://schemas.microsoft.com/office/drawing/2014/main" id="{1DF139D9-A4F1-4D35-B8F2-2488D2A3C879}"/>
              </a:ext>
            </a:extLst>
          </p:cNvPr>
          <p:cNvSpPr/>
          <p:nvPr/>
        </p:nvSpPr>
        <p:spPr>
          <a:xfrm>
            <a:off x="7341727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0" name="مستطيل: زوايا مستديرة 49" hidden="1">
            <a:extLst>
              <a:ext uri="{FF2B5EF4-FFF2-40B4-BE49-F238E27FC236}">
                <a16:creationId xmlns:a16="http://schemas.microsoft.com/office/drawing/2014/main" id="{2B240A01-AD8A-4BD7-94CD-D12D05FFD7D0}"/>
              </a:ext>
            </a:extLst>
          </p:cNvPr>
          <p:cNvSpPr/>
          <p:nvPr/>
        </p:nvSpPr>
        <p:spPr>
          <a:xfrm>
            <a:off x="7723092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1" name="مستطيل: زوايا مستديرة 50" hidden="1">
            <a:extLst>
              <a:ext uri="{FF2B5EF4-FFF2-40B4-BE49-F238E27FC236}">
                <a16:creationId xmlns:a16="http://schemas.microsoft.com/office/drawing/2014/main" id="{087436B2-843A-4B99-85A5-5E497ED48A96}"/>
              </a:ext>
            </a:extLst>
          </p:cNvPr>
          <p:cNvSpPr/>
          <p:nvPr/>
        </p:nvSpPr>
        <p:spPr>
          <a:xfrm>
            <a:off x="6158373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289D86CE-E6E1-4D47-8029-15CC5D360F99}"/>
              </a:ext>
            </a:extLst>
          </p:cNvPr>
          <p:cNvSpPr txBox="1"/>
          <p:nvPr/>
        </p:nvSpPr>
        <p:spPr>
          <a:xfrm>
            <a:off x="3719082" y="1243345"/>
            <a:ext cx="57454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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اكتب الأعداد التالية في صورة ضرب أعداد أولية: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69A4C2C7-9A69-462E-86CC-D6E1F50CC947}"/>
              </a:ext>
            </a:extLst>
          </p:cNvPr>
          <p:cNvSpPr txBox="1"/>
          <p:nvPr/>
        </p:nvSpPr>
        <p:spPr>
          <a:xfrm>
            <a:off x="8027699" y="1756084"/>
            <a:ext cx="1184940" cy="224676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</a:t>
            </a:r>
          </a:p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</a:t>
            </a:r>
          </a:p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6F452DC5-A7D0-4CF2-A5CD-A83833FBAD81}"/>
              </a:ext>
            </a:extLst>
          </p:cNvPr>
          <p:cNvSpPr txBox="1"/>
          <p:nvPr/>
        </p:nvSpPr>
        <p:spPr>
          <a:xfrm>
            <a:off x="1199349" y="790282"/>
            <a:ext cx="7949613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الأعداد الأولية : 2 ، 3 ، 5 ، 7 ، 11 ، 13 ، 17 ، 19 ، 23 ، 29 ، 31 ، ...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152080E3-AAA3-4D10-97C2-E4AF93F8ECAF}"/>
              </a:ext>
            </a:extLst>
          </p:cNvPr>
          <p:cNvSpPr txBox="1"/>
          <p:nvPr/>
        </p:nvSpPr>
        <p:spPr>
          <a:xfrm>
            <a:off x="3117956" y="3938188"/>
            <a:ext cx="63466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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اكتب كلا من (ع م ك) و (م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ص) للعددين 60 و 72 :</a:t>
            </a:r>
          </a:p>
        </p:txBody>
      </p: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65DB9F05-1007-43C0-959D-2AE574700744}"/>
              </a:ext>
            </a:extLst>
          </p:cNvPr>
          <p:cNvSpPr txBox="1"/>
          <p:nvPr/>
        </p:nvSpPr>
        <p:spPr>
          <a:xfrm>
            <a:off x="7650608" y="5074108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60=</a:t>
            </a: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A4642369-7060-4C15-8240-77FFB9B19E21}"/>
              </a:ext>
            </a:extLst>
          </p:cNvPr>
          <p:cNvSpPr txBox="1"/>
          <p:nvPr/>
        </p:nvSpPr>
        <p:spPr>
          <a:xfrm>
            <a:off x="7305801" y="176656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3×3</a:t>
            </a:r>
          </a:p>
        </p:txBody>
      </p: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ED1CBB8A-D059-4E99-85BC-0ACF7721AA61}"/>
              </a:ext>
            </a:extLst>
          </p:cNvPr>
          <p:cNvSpPr txBox="1"/>
          <p:nvPr/>
        </p:nvSpPr>
        <p:spPr>
          <a:xfrm>
            <a:off x="6946728" y="2187812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2×2×2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611C4D71-752F-4BB9-A97C-55CBDFB3A3D1}"/>
              </a:ext>
            </a:extLst>
          </p:cNvPr>
          <p:cNvSpPr txBox="1"/>
          <p:nvPr/>
        </p:nvSpPr>
        <p:spPr>
          <a:xfrm>
            <a:off x="7305801" y="2612827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5×5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7ED1C051-FB7E-4052-8750-68EFE4C3E92C}"/>
              </a:ext>
            </a:extLst>
          </p:cNvPr>
          <p:cNvSpPr txBox="1"/>
          <p:nvPr/>
        </p:nvSpPr>
        <p:spPr>
          <a:xfrm>
            <a:off x="7305801" y="3034074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8×9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AB7C1D69-26C0-45F3-946F-2967F81188CF}"/>
              </a:ext>
            </a:extLst>
          </p:cNvPr>
          <p:cNvSpPr txBox="1"/>
          <p:nvPr/>
        </p:nvSpPr>
        <p:spPr>
          <a:xfrm>
            <a:off x="6529532" y="3479633"/>
            <a:ext cx="16802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2×2×5×5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579980B6-FFBA-4FBB-9257-421F95949CA5}"/>
              </a:ext>
            </a:extLst>
          </p:cNvPr>
          <p:cNvSpPr txBox="1"/>
          <p:nvPr/>
        </p:nvSpPr>
        <p:spPr>
          <a:xfrm>
            <a:off x="6640628" y="1766565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 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DB8D7B3-07B4-4F06-968E-B8659DD62DC4}"/>
              </a:ext>
            </a:extLst>
          </p:cNvPr>
          <p:cNvSpPr txBox="1"/>
          <p:nvPr/>
        </p:nvSpPr>
        <p:spPr>
          <a:xfrm>
            <a:off x="6316427" y="2187812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 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5F36120B-C25E-452E-9C11-1C856A57CFCC}"/>
              </a:ext>
            </a:extLst>
          </p:cNvPr>
          <p:cNvSpPr txBox="1"/>
          <p:nvPr/>
        </p:nvSpPr>
        <p:spPr>
          <a:xfrm>
            <a:off x="6589236" y="2612827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 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311A8D1E-0605-4D6C-9C9E-71170658B381}"/>
              </a:ext>
            </a:extLst>
          </p:cNvPr>
          <p:cNvSpPr txBox="1"/>
          <p:nvPr/>
        </p:nvSpPr>
        <p:spPr>
          <a:xfrm>
            <a:off x="6102019" y="3034074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 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×3 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3F643DAD-94F5-474A-95C5-BA1541A7EDC2}"/>
              </a:ext>
            </a:extLst>
          </p:cNvPr>
          <p:cNvSpPr txBox="1"/>
          <p:nvPr/>
        </p:nvSpPr>
        <p:spPr>
          <a:xfrm>
            <a:off x="2242347" y="1390323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en-US"/>
            </a:defPPr>
            <a:lvl1pPr algn="r" rtl="1">
              <a:defRPr sz="280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100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DBF8699F-2CBA-46EB-A829-3729A30BA074}"/>
              </a:ext>
            </a:extLst>
          </p:cNvPr>
          <p:cNvSpPr txBox="1"/>
          <p:nvPr/>
        </p:nvSpPr>
        <p:spPr>
          <a:xfrm>
            <a:off x="2975518" y="2430316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en-US"/>
            </a:defPPr>
            <a:lvl1pPr algn="r" rtl="1">
              <a:defRPr sz="280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10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BC9044AD-90DA-4C9E-B287-87F5E98A2838}"/>
              </a:ext>
            </a:extLst>
          </p:cNvPr>
          <p:cNvSpPr txBox="1"/>
          <p:nvPr/>
        </p:nvSpPr>
        <p:spPr>
          <a:xfrm>
            <a:off x="3415076" y="3077307"/>
            <a:ext cx="364203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en-US"/>
            </a:defPPr>
            <a:lvl1pPr algn="r" rtl="1">
              <a:defRPr sz="280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2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C4696662-4AF4-4BC5-992E-DBF2786BBA9A}"/>
              </a:ext>
            </a:extLst>
          </p:cNvPr>
          <p:cNvSpPr txBox="1"/>
          <p:nvPr/>
        </p:nvSpPr>
        <p:spPr>
          <a:xfrm>
            <a:off x="2728478" y="3077307"/>
            <a:ext cx="364203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en-US"/>
            </a:defPPr>
            <a:lvl1pPr algn="r" rtl="1">
              <a:defRPr sz="280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5</a:t>
            </a:r>
          </a:p>
        </p:txBody>
      </p: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E98389CB-9EE9-48AE-9D65-3DFDA00A5FB7}"/>
              </a:ext>
            </a:extLst>
          </p:cNvPr>
          <p:cNvGrpSpPr/>
          <p:nvPr/>
        </p:nvGrpSpPr>
        <p:grpSpPr>
          <a:xfrm>
            <a:off x="2049934" y="1723836"/>
            <a:ext cx="1139823" cy="721964"/>
            <a:chOff x="7341402" y="3813661"/>
            <a:chExt cx="1139823" cy="259657"/>
          </a:xfrm>
        </p:grpSpPr>
        <p:cxnSp>
          <p:nvCxnSpPr>
            <p:cNvPr id="52" name="رابط كسهم مستقيم 51">
              <a:extLst>
                <a:ext uri="{FF2B5EF4-FFF2-40B4-BE49-F238E27FC236}">
                  <a16:creationId xmlns:a16="http://schemas.microsoft.com/office/drawing/2014/main" id="{7DF94CFF-C5EB-4CF4-9537-DF148BC1317B}"/>
                </a:ext>
              </a:extLst>
            </p:cNvPr>
            <p:cNvCxnSpPr>
              <a:cxnSpLocks/>
            </p:cNvCxnSpPr>
            <p:nvPr/>
          </p:nvCxnSpPr>
          <p:spPr>
            <a:xfrm>
              <a:off x="7911744" y="3813661"/>
              <a:ext cx="569481" cy="2596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رابط كسهم مستقيم 52">
              <a:extLst>
                <a:ext uri="{FF2B5EF4-FFF2-40B4-BE49-F238E27FC236}">
                  <a16:creationId xmlns:a16="http://schemas.microsoft.com/office/drawing/2014/main" id="{1FA7C57C-C612-4CD4-BC90-F7E83F9871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41402" y="3813661"/>
              <a:ext cx="569481" cy="2596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مجموعة 53">
            <a:extLst>
              <a:ext uri="{FF2B5EF4-FFF2-40B4-BE49-F238E27FC236}">
                <a16:creationId xmlns:a16="http://schemas.microsoft.com/office/drawing/2014/main" id="{061FF7C0-355D-432A-8889-F34803C4200D}"/>
              </a:ext>
            </a:extLst>
          </p:cNvPr>
          <p:cNvGrpSpPr/>
          <p:nvPr/>
        </p:nvGrpSpPr>
        <p:grpSpPr>
          <a:xfrm>
            <a:off x="2888323" y="2791259"/>
            <a:ext cx="717968" cy="319037"/>
            <a:chOff x="8145607" y="4264950"/>
            <a:chExt cx="717968" cy="319037"/>
          </a:xfrm>
        </p:grpSpPr>
        <p:cxnSp>
          <p:nvCxnSpPr>
            <p:cNvPr id="55" name="رابط كسهم مستقيم 54">
              <a:extLst>
                <a:ext uri="{FF2B5EF4-FFF2-40B4-BE49-F238E27FC236}">
                  <a16:creationId xmlns:a16="http://schemas.microsoft.com/office/drawing/2014/main" id="{8D854967-C86C-4B5D-884F-B671D39E4C88}"/>
                </a:ext>
              </a:extLst>
            </p:cNvPr>
            <p:cNvCxnSpPr>
              <a:cxnSpLocks/>
            </p:cNvCxnSpPr>
            <p:nvPr/>
          </p:nvCxnSpPr>
          <p:spPr>
            <a:xfrm>
              <a:off x="8502205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رابط كسهم مستقيم 55">
              <a:extLst>
                <a:ext uri="{FF2B5EF4-FFF2-40B4-BE49-F238E27FC236}">
                  <a16:creationId xmlns:a16="http://schemas.microsoft.com/office/drawing/2014/main" id="{246DCACC-B201-4068-A17F-883C8D9AB0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45607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6057353E-3466-4CBB-ABF1-D470272C9371}"/>
              </a:ext>
            </a:extLst>
          </p:cNvPr>
          <p:cNvSpPr txBox="1"/>
          <p:nvPr/>
        </p:nvSpPr>
        <p:spPr>
          <a:xfrm>
            <a:off x="1764947" y="2430316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en-US"/>
            </a:defPPr>
            <a:lvl1pPr algn="r" rtl="1">
              <a:defRPr sz="280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10</a:t>
            </a:r>
          </a:p>
        </p:txBody>
      </p: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925BFD3C-00F0-4811-A2AC-FF0123FFDAFA}"/>
              </a:ext>
            </a:extLst>
          </p:cNvPr>
          <p:cNvGrpSpPr/>
          <p:nvPr/>
        </p:nvGrpSpPr>
        <p:grpSpPr>
          <a:xfrm>
            <a:off x="1677752" y="2791259"/>
            <a:ext cx="717968" cy="319037"/>
            <a:chOff x="6935036" y="4264950"/>
            <a:chExt cx="717968" cy="319037"/>
          </a:xfrm>
        </p:grpSpPr>
        <p:cxnSp>
          <p:nvCxnSpPr>
            <p:cNvPr id="60" name="رابط كسهم مستقيم 59">
              <a:extLst>
                <a:ext uri="{FF2B5EF4-FFF2-40B4-BE49-F238E27FC236}">
                  <a16:creationId xmlns:a16="http://schemas.microsoft.com/office/drawing/2014/main" id="{2446AAC7-F76C-4094-A79D-476598ABC731}"/>
                </a:ext>
              </a:extLst>
            </p:cNvPr>
            <p:cNvCxnSpPr>
              <a:cxnSpLocks/>
            </p:cNvCxnSpPr>
            <p:nvPr/>
          </p:nvCxnSpPr>
          <p:spPr>
            <a:xfrm>
              <a:off x="7291634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رابط كسهم مستقيم 64">
              <a:extLst>
                <a:ext uri="{FF2B5EF4-FFF2-40B4-BE49-F238E27FC236}">
                  <a16:creationId xmlns:a16="http://schemas.microsoft.com/office/drawing/2014/main" id="{1CADFB53-0807-409A-9B30-62DE54EDD5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35036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11CCB3DA-F18D-47A0-97C4-3E68EE028114}"/>
              </a:ext>
            </a:extLst>
          </p:cNvPr>
          <p:cNvSpPr txBox="1"/>
          <p:nvPr/>
        </p:nvSpPr>
        <p:spPr>
          <a:xfrm>
            <a:off x="2185328" y="3077307"/>
            <a:ext cx="364203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en-US"/>
            </a:defPPr>
            <a:lvl1pPr algn="r" rtl="1">
              <a:defRPr sz="280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2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ED29BF36-F1DF-4583-A22A-2B8E631466C1}"/>
              </a:ext>
            </a:extLst>
          </p:cNvPr>
          <p:cNvSpPr txBox="1"/>
          <p:nvPr/>
        </p:nvSpPr>
        <p:spPr>
          <a:xfrm>
            <a:off x="1498730" y="3077307"/>
            <a:ext cx="364203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defPPr>
              <a:defRPr lang="en-US"/>
            </a:defPPr>
            <a:lvl1pPr algn="r" rtl="1">
              <a:defRPr sz="280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5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8473FE3A-6821-469B-938E-8C0A0278CB14}"/>
              </a:ext>
            </a:extLst>
          </p:cNvPr>
          <p:cNvSpPr txBox="1"/>
          <p:nvPr/>
        </p:nvSpPr>
        <p:spPr>
          <a:xfrm>
            <a:off x="5305815" y="3479633"/>
            <a:ext cx="136127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 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 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EA3A955E-7592-4F52-A5F5-F1C0AC13296E}"/>
              </a:ext>
            </a:extLst>
          </p:cNvPr>
          <p:cNvGrpSpPr/>
          <p:nvPr/>
        </p:nvGrpSpPr>
        <p:grpSpPr>
          <a:xfrm>
            <a:off x="288215" y="4412201"/>
            <a:ext cx="2539602" cy="1829970"/>
            <a:chOff x="288215" y="4412201"/>
            <a:chExt cx="2539602" cy="1829970"/>
          </a:xfrm>
        </p:grpSpPr>
        <p:sp>
          <p:nvSpPr>
            <p:cNvPr id="2" name="مستطيل: زوايا مستديرة 1">
              <a:extLst>
                <a:ext uri="{FF2B5EF4-FFF2-40B4-BE49-F238E27FC236}">
                  <a16:creationId xmlns:a16="http://schemas.microsoft.com/office/drawing/2014/main" id="{261CA668-7678-4734-A59D-A0F03FEBA0B3}"/>
                </a:ext>
              </a:extLst>
            </p:cNvPr>
            <p:cNvSpPr/>
            <p:nvPr/>
          </p:nvSpPr>
          <p:spPr>
            <a:xfrm>
              <a:off x="389896" y="4412201"/>
              <a:ext cx="2437921" cy="1829970"/>
            </a:xfrm>
            <a:prstGeom prst="round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62D22444-67C4-4C44-BA92-68BE719723CA}"/>
                </a:ext>
              </a:extLst>
            </p:cNvPr>
            <p:cNvSpPr txBox="1"/>
            <p:nvPr/>
          </p:nvSpPr>
          <p:spPr>
            <a:xfrm>
              <a:off x="288215" y="4487844"/>
              <a:ext cx="2501803" cy="175432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dirty="0"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AA GoldenLotus" panose="02000000000000000000" pitchFamily="2" charset="-78"/>
                  <a:cs typeface="AAA GoldenLotus" panose="02000000000000000000" pitchFamily="2" charset="-78"/>
                </a:rPr>
                <a:t>لإيجاد المضاعف المشترك الأصغر: </a:t>
              </a:r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خذ التكرار الأكبر لكل عامل أولي</a:t>
              </a:r>
            </a:p>
            <a:p>
              <a:pPr algn="r" rtl="1"/>
              <a:endParaRPr lang="ar-OM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  <a:p>
              <a:pPr algn="r" rtl="1"/>
              <a:r>
                <a:rPr lang="ar-OM" dirty="0"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AA GoldenLotus" panose="02000000000000000000" pitchFamily="2" charset="-78"/>
                  <a:cs typeface="AAA GoldenLotus" panose="02000000000000000000" pitchFamily="2" charset="-78"/>
                </a:rPr>
                <a:t>لإيجاد العامل المشترك الأكبر : </a:t>
              </a:r>
            </a:p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خذ التكرار الأصغر لكل عامل أولي يتكرر في العددين</a:t>
              </a:r>
            </a:p>
          </p:txBody>
        </p:sp>
      </p:grp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7A9DE74D-7792-49EB-A9BD-A142BD3D92EA}"/>
              </a:ext>
            </a:extLst>
          </p:cNvPr>
          <p:cNvSpPr txBox="1"/>
          <p:nvPr/>
        </p:nvSpPr>
        <p:spPr>
          <a:xfrm>
            <a:off x="7650608" y="5418209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72=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9AEC93DA-EB26-4F15-ADA0-A4CB47D4F575}"/>
              </a:ext>
            </a:extLst>
          </p:cNvPr>
          <p:cNvSpPr txBox="1"/>
          <p:nvPr/>
        </p:nvSpPr>
        <p:spPr>
          <a:xfrm>
            <a:off x="7248254" y="6264663"/>
            <a:ext cx="11256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</a:t>
            </a:r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ص=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94F5A170-FCE2-41B2-8B8D-452F74A7E7B1}"/>
              </a:ext>
            </a:extLst>
          </p:cNvPr>
          <p:cNvSpPr txBox="1"/>
          <p:nvPr/>
        </p:nvSpPr>
        <p:spPr>
          <a:xfrm>
            <a:off x="5210100" y="6264663"/>
            <a:ext cx="215956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2×2×2×3×3×5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9FC16293-D4C5-474B-88C9-B66BF5A1D451}"/>
              </a:ext>
            </a:extLst>
          </p:cNvPr>
          <p:cNvSpPr txBox="1"/>
          <p:nvPr/>
        </p:nvSpPr>
        <p:spPr>
          <a:xfrm>
            <a:off x="6345441" y="5074108"/>
            <a:ext cx="144142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2×2×3×5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F5904943-131F-46F5-86E3-8D47A0C489B9}"/>
              </a:ext>
            </a:extLst>
          </p:cNvPr>
          <p:cNvSpPr txBox="1"/>
          <p:nvPr/>
        </p:nvSpPr>
        <p:spPr>
          <a:xfrm>
            <a:off x="5997256" y="5418209"/>
            <a:ext cx="180049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2×2×2×3×3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67440078-FB09-4AF6-B211-C1BC925393D3}"/>
              </a:ext>
            </a:extLst>
          </p:cNvPr>
          <p:cNvSpPr txBox="1"/>
          <p:nvPr/>
        </p:nvSpPr>
        <p:spPr>
          <a:xfrm>
            <a:off x="7334816" y="5850226"/>
            <a:ext cx="103906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م ك =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B01AC813-72CC-4DFA-822F-67AAA7B142E2}"/>
              </a:ext>
            </a:extLst>
          </p:cNvPr>
          <p:cNvSpPr txBox="1"/>
          <p:nvPr/>
        </p:nvSpPr>
        <p:spPr>
          <a:xfrm>
            <a:off x="6387040" y="5850226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2×2×3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7852A86B-AB9E-4ED6-AC4E-844B45DC9939}"/>
              </a:ext>
            </a:extLst>
          </p:cNvPr>
          <p:cNvSpPr txBox="1"/>
          <p:nvPr/>
        </p:nvSpPr>
        <p:spPr>
          <a:xfrm>
            <a:off x="4382550" y="6264663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360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8F623EB9-BDAF-42EF-8C17-59203796BA64}"/>
              </a:ext>
            </a:extLst>
          </p:cNvPr>
          <p:cNvSpPr txBox="1"/>
          <p:nvPr/>
        </p:nvSpPr>
        <p:spPr>
          <a:xfrm>
            <a:off x="5702577" y="5850226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12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85A45720-B98D-4BB5-8652-9556E22409FF}"/>
              </a:ext>
            </a:extLst>
          </p:cNvPr>
          <p:cNvSpPr txBox="1"/>
          <p:nvPr/>
        </p:nvSpPr>
        <p:spPr>
          <a:xfrm>
            <a:off x="6387040" y="4400668"/>
            <a:ext cx="420820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60: 1 ،2 ،3 ،4 ،5 ،6 ،10 ،12 ،15 ،20 ،30 ،60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7A88F3F6-85EF-4D52-AF3C-08DB0664754D}"/>
              </a:ext>
            </a:extLst>
          </p:cNvPr>
          <p:cNvSpPr txBox="1"/>
          <p:nvPr/>
        </p:nvSpPr>
        <p:spPr>
          <a:xfrm>
            <a:off x="6515280" y="4681991"/>
            <a:ext cx="407996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72: 1 ،2 ،3 ،4 ،6 ،8 ،9 ،12 ،18 ،24 ،36 ،72</a:t>
            </a:r>
          </a:p>
        </p:txBody>
      </p: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AD91B646-5DA3-4596-89BC-EEDD4ABE92DF}"/>
              </a:ext>
            </a:extLst>
          </p:cNvPr>
          <p:cNvCxnSpPr/>
          <p:nvPr/>
        </p:nvCxnSpPr>
        <p:spPr>
          <a:xfrm>
            <a:off x="8099330" y="4646823"/>
            <a:ext cx="1972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رابط مستقيم 91">
            <a:extLst>
              <a:ext uri="{FF2B5EF4-FFF2-40B4-BE49-F238E27FC236}">
                <a16:creationId xmlns:a16="http://schemas.microsoft.com/office/drawing/2014/main" id="{FCB50225-616B-4B83-8E8B-2A99A8E7DA78}"/>
              </a:ext>
            </a:extLst>
          </p:cNvPr>
          <p:cNvCxnSpPr/>
          <p:nvPr/>
        </p:nvCxnSpPr>
        <p:spPr>
          <a:xfrm>
            <a:off x="8225354" y="4922315"/>
            <a:ext cx="1972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F1B93B5E-0DE2-45DE-B6FF-14C62EE3A8B1}"/>
              </a:ext>
            </a:extLst>
          </p:cNvPr>
          <p:cNvSpPr txBox="1"/>
          <p:nvPr/>
        </p:nvSpPr>
        <p:spPr>
          <a:xfrm>
            <a:off x="2768660" y="4400668"/>
            <a:ext cx="354776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60 ، 120 ، 180 ، 240 ، 300 ، 360 ، ...</a:t>
            </a: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27DF6E04-9ECB-4E73-8016-EDBA81CD1280}"/>
              </a:ext>
            </a:extLst>
          </p:cNvPr>
          <p:cNvSpPr txBox="1"/>
          <p:nvPr/>
        </p:nvSpPr>
        <p:spPr>
          <a:xfrm>
            <a:off x="3313681" y="4681991"/>
            <a:ext cx="30027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72 ، 144 ، 216 ، 288 ، 360 ، ...</a:t>
            </a:r>
          </a:p>
        </p:txBody>
      </p:sp>
      <p:cxnSp>
        <p:nvCxnSpPr>
          <p:cNvPr id="98" name="رابط مستقيم 97">
            <a:extLst>
              <a:ext uri="{FF2B5EF4-FFF2-40B4-BE49-F238E27FC236}">
                <a16:creationId xmlns:a16="http://schemas.microsoft.com/office/drawing/2014/main" id="{C56DAB71-42B7-4E40-98C6-B8B847DABA30}"/>
              </a:ext>
            </a:extLst>
          </p:cNvPr>
          <p:cNvCxnSpPr/>
          <p:nvPr/>
        </p:nvCxnSpPr>
        <p:spPr>
          <a:xfrm>
            <a:off x="3282508" y="4646823"/>
            <a:ext cx="32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رابط مستقيم 98">
            <a:extLst>
              <a:ext uri="{FF2B5EF4-FFF2-40B4-BE49-F238E27FC236}">
                <a16:creationId xmlns:a16="http://schemas.microsoft.com/office/drawing/2014/main" id="{DA8A3872-EE1C-4494-8A5B-3BCB0F171A02}"/>
              </a:ext>
            </a:extLst>
          </p:cNvPr>
          <p:cNvCxnSpPr/>
          <p:nvPr/>
        </p:nvCxnSpPr>
        <p:spPr>
          <a:xfrm>
            <a:off x="3816603" y="4927025"/>
            <a:ext cx="32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على شكل حرف L 10">
            <a:extLst>
              <a:ext uri="{FF2B5EF4-FFF2-40B4-BE49-F238E27FC236}">
                <a16:creationId xmlns:a16="http://schemas.microsoft.com/office/drawing/2014/main" id="{ED978B85-BD98-467E-B333-D8BF7DE19002}"/>
              </a:ext>
            </a:extLst>
          </p:cNvPr>
          <p:cNvSpPr/>
          <p:nvPr/>
        </p:nvSpPr>
        <p:spPr>
          <a:xfrm>
            <a:off x="6485164" y="4416370"/>
            <a:ext cx="4180692" cy="592268"/>
          </a:xfrm>
          <a:prstGeom prst="corner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0" name="على شكل حرف L 99">
            <a:extLst>
              <a:ext uri="{FF2B5EF4-FFF2-40B4-BE49-F238E27FC236}">
                <a16:creationId xmlns:a16="http://schemas.microsoft.com/office/drawing/2014/main" id="{A15039B7-9ED7-4E22-BBD8-5909E570095A}"/>
              </a:ext>
            </a:extLst>
          </p:cNvPr>
          <p:cNvSpPr/>
          <p:nvPr/>
        </p:nvSpPr>
        <p:spPr>
          <a:xfrm flipH="1" flipV="1">
            <a:off x="6485164" y="4411518"/>
            <a:ext cx="4180692" cy="592268"/>
          </a:xfrm>
          <a:prstGeom prst="corner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1" name="على شكل حرف L 100">
            <a:extLst>
              <a:ext uri="{FF2B5EF4-FFF2-40B4-BE49-F238E27FC236}">
                <a16:creationId xmlns:a16="http://schemas.microsoft.com/office/drawing/2014/main" id="{AEE777EC-876B-4DA6-8BFA-A1549A90473F}"/>
              </a:ext>
            </a:extLst>
          </p:cNvPr>
          <p:cNvSpPr/>
          <p:nvPr/>
        </p:nvSpPr>
        <p:spPr>
          <a:xfrm flipH="1" flipV="1">
            <a:off x="2898430" y="4412596"/>
            <a:ext cx="3378428" cy="592268"/>
          </a:xfrm>
          <a:prstGeom prst="corner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2" name="على شكل حرف L 101">
            <a:extLst>
              <a:ext uri="{FF2B5EF4-FFF2-40B4-BE49-F238E27FC236}">
                <a16:creationId xmlns:a16="http://schemas.microsoft.com/office/drawing/2014/main" id="{F90E68F2-AAEE-4270-B948-CD5E22F4E03B}"/>
              </a:ext>
            </a:extLst>
          </p:cNvPr>
          <p:cNvSpPr/>
          <p:nvPr/>
        </p:nvSpPr>
        <p:spPr>
          <a:xfrm>
            <a:off x="2898430" y="4411089"/>
            <a:ext cx="3378428" cy="592268"/>
          </a:xfrm>
          <a:prstGeom prst="corner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CC0FCA40-EAE6-4894-B718-D9F729F4BF67}"/>
              </a:ext>
            </a:extLst>
          </p:cNvPr>
          <p:cNvSpPr/>
          <p:nvPr/>
        </p:nvSpPr>
        <p:spPr>
          <a:xfrm>
            <a:off x="6843068" y="5889625"/>
            <a:ext cx="526598" cy="352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1" name="مستطيل 110">
            <a:extLst>
              <a:ext uri="{FF2B5EF4-FFF2-40B4-BE49-F238E27FC236}">
                <a16:creationId xmlns:a16="http://schemas.microsoft.com/office/drawing/2014/main" id="{69349981-763C-464F-A4C1-00DB2BE4D457}"/>
              </a:ext>
            </a:extLst>
          </p:cNvPr>
          <p:cNvSpPr/>
          <p:nvPr/>
        </p:nvSpPr>
        <p:spPr>
          <a:xfrm>
            <a:off x="6430321" y="5889625"/>
            <a:ext cx="408751" cy="352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2" name="مستطيل 111">
            <a:extLst>
              <a:ext uri="{FF2B5EF4-FFF2-40B4-BE49-F238E27FC236}">
                <a16:creationId xmlns:a16="http://schemas.microsoft.com/office/drawing/2014/main" id="{46A7B117-76D2-4CCE-A17C-EAFFA586645B}"/>
              </a:ext>
            </a:extLst>
          </p:cNvPr>
          <p:cNvSpPr/>
          <p:nvPr/>
        </p:nvSpPr>
        <p:spPr>
          <a:xfrm>
            <a:off x="5810907" y="5889625"/>
            <a:ext cx="612196" cy="352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3" name="مستطيل 112">
            <a:extLst>
              <a:ext uri="{FF2B5EF4-FFF2-40B4-BE49-F238E27FC236}">
                <a16:creationId xmlns:a16="http://schemas.microsoft.com/office/drawing/2014/main" id="{55C40AC2-E772-432F-9F56-40066E3B3752}"/>
              </a:ext>
            </a:extLst>
          </p:cNvPr>
          <p:cNvSpPr/>
          <p:nvPr/>
        </p:nvSpPr>
        <p:spPr>
          <a:xfrm>
            <a:off x="6387040" y="6285530"/>
            <a:ext cx="902175" cy="352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4" name="مستطيل 113">
            <a:extLst>
              <a:ext uri="{FF2B5EF4-FFF2-40B4-BE49-F238E27FC236}">
                <a16:creationId xmlns:a16="http://schemas.microsoft.com/office/drawing/2014/main" id="{9BED9EA9-02AB-4F02-A47F-B244AE965148}"/>
              </a:ext>
            </a:extLst>
          </p:cNvPr>
          <p:cNvSpPr/>
          <p:nvPr/>
        </p:nvSpPr>
        <p:spPr>
          <a:xfrm>
            <a:off x="5680075" y="6285530"/>
            <a:ext cx="704646" cy="352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5" name="مستطيل 114">
            <a:extLst>
              <a:ext uri="{FF2B5EF4-FFF2-40B4-BE49-F238E27FC236}">
                <a16:creationId xmlns:a16="http://schemas.microsoft.com/office/drawing/2014/main" id="{160F2CB1-324B-4CD6-8203-7051E13B3862}"/>
              </a:ext>
            </a:extLst>
          </p:cNvPr>
          <p:cNvSpPr/>
          <p:nvPr/>
        </p:nvSpPr>
        <p:spPr>
          <a:xfrm>
            <a:off x="5305814" y="6285530"/>
            <a:ext cx="373101" cy="352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6" name="مستطيل 115">
            <a:extLst>
              <a:ext uri="{FF2B5EF4-FFF2-40B4-BE49-F238E27FC236}">
                <a16:creationId xmlns:a16="http://schemas.microsoft.com/office/drawing/2014/main" id="{78716366-1493-4706-BEED-1C1F9DDCA5B3}"/>
              </a:ext>
            </a:extLst>
          </p:cNvPr>
          <p:cNvSpPr/>
          <p:nvPr/>
        </p:nvSpPr>
        <p:spPr>
          <a:xfrm>
            <a:off x="4452360" y="6285530"/>
            <a:ext cx="825392" cy="352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5293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  <p:bldP spid="62" grpId="0"/>
      <p:bldP spid="63" grpId="0"/>
      <p:bldP spid="103" grpId="0"/>
      <p:bldP spid="104" grpId="0"/>
      <p:bldP spid="105" grpId="0"/>
      <p:bldP spid="106" grpId="0"/>
      <p:bldP spid="107" grpId="0"/>
      <p:bldP spid="108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57" grpId="0"/>
      <p:bldP spid="67" grpId="0"/>
      <p:bldP spid="68" grpId="0"/>
      <p:bldP spid="70" grpId="0"/>
      <p:bldP spid="71" grpId="0"/>
      <p:bldP spid="73" grpId="0"/>
      <p:bldP spid="76" grpId="0"/>
      <p:bldP spid="77" grpId="0"/>
      <p:bldP spid="78" grpId="0"/>
      <p:bldP spid="89" grpId="0"/>
      <p:bldP spid="90" grpId="0"/>
      <p:bldP spid="94" grpId="0"/>
      <p:bldP spid="95" grpId="0"/>
      <p:bldP spid="11" grpId="0" animBg="1"/>
      <p:bldP spid="100" grpId="0" animBg="1"/>
      <p:bldP spid="101" grpId="0" animBg="1"/>
      <p:bldP spid="102" grpId="0" animBg="1"/>
      <p:bldP spid="13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49">
            <a:extLst>
              <a:ext uri="{FF2B5EF4-FFF2-40B4-BE49-F238E27FC236}">
                <a16:creationId xmlns:a16="http://schemas.microsoft.com/office/drawing/2014/main" id="{C1FBCC2A-D8AA-43D5-B17C-6707DEB963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044"/>
          <a:stretch/>
        </p:blipFill>
        <p:spPr>
          <a:xfrm>
            <a:off x="1419182" y="76912"/>
            <a:ext cx="8533237" cy="2328729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A59862F-8C0A-4BAD-82C2-54550FE82753}"/>
              </a:ext>
            </a:extLst>
          </p:cNvPr>
          <p:cNvSpPr txBox="1"/>
          <p:nvPr/>
        </p:nvSpPr>
        <p:spPr>
          <a:xfrm>
            <a:off x="7057966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pic>
        <p:nvPicPr>
          <p:cNvPr id="9" name="Snagit_SNG849">
            <a:extLst>
              <a:ext uri="{FF2B5EF4-FFF2-40B4-BE49-F238E27FC236}">
                <a16:creationId xmlns:a16="http://schemas.microsoft.com/office/drawing/2014/main" id="{1DF524BE-CA7D-45C3-84EA-B88ED7BEEE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02" b="59649"/>
          <a:stretch/>
        </p:blipFill>
        <p:spPr>
          <a:xfrm>
            <a:off x="1419182" y="3153055"/>
            <a:ext cx="8533237" cy="421712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72A336A5-CE9C-4590-AFFC-1B57B16EA489}"/>
              </a:ext>
            </a:extLst>
          </p:cNvPr>
          <p:cNvSpPr txBox="1"/>
          <p:nvPr/>
        </p:nvSpPr>
        <p:spPr>
          <a:xfrm>
            <a:off x="6622130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E794869-422D-47C7-A845-D50AA99967B6}"/>
              </a:ext>
            </a:extLst>
          </p:cNvPr>
          <p:cNvSpPr txBox="1"/>
          <p:nvPr/>
        </p:nvSpPr>
        <p:spPr>
          <a:xfrm>
            <a:off x="8732941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0976561-D2CC-48C6-9840-D0F32FE3BC03}"/>
              </a:ext>
            </a:extLst>
          </p:cNvPr>
          <p:cNvSpPr txBox="1"/>
          <p:nvPr/>
        </p:nvSpPr>
        <p:spPr>
          <a:xfrm>
            <a:off x="8297105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B0B96E8-9475-42A5-BA3C-B2AD78642013}"/>
              </a:ext>
            </a:extLst>
          </p:cNvPr>
          <p:cNvSpPr txBox="1"/>
          <p:nvPr/>
        </p:nvSpPr>
        <p:spPr>
          <a:xfrm>
            <a:off x="6005707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175ED487-9A66-4FED-9190-305F201D8C2D}"/>
              </a:ext>
            </a:extLst>
          </p:cNvPr>
          <p:cNvSpPr txBox="1"/>
          <p:nvPr/>
        </p:nvSpPr>
        <p:spPr>
          <a:xfrm>
            <a:off x="5569871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F13A098E-2B8F-4068-91C0-A94DE354EF5F}"/>
              </a:ext>
            </a:extLst>
          </p:cNvPr>
          <p:cNvSpPr txBox="1"/>
          <p:nvPr/>
        </p:nvSpPr>
        <p:spPr>
          <a:xfrm>
            <a:off x="4345837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8122161A-615B-4B02-B190-4C992163E612}"/>
              </a:ext>
            </a:extLst>
          </p:cNvPr>
          <p:cNvSpPr txBox="1"/>
          <p:nvPr/>
        </p:nvSpPr>
        <p:spPr>
          <a:xfrm>
            <a:off x="3910001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7145F616-84D9-4791-9BAB-726CEA2F5DEE}"/>
              </a:ext>
            </a:extLst>
          </p:cNvPr>
          <p:cNvSpPr txBox="1"/>
          <p:nvPr/>
        </p:nvSpPr>
        <p:spPr>
          <a:xfrm>
            <a:off x="3207569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4560CE6-6BC5-47BC-B1FA-8ED9DA8D654F}"/>
              </a:ext>
            </a:extLst>
          </p:cNvPr>
          <p:cNvSpPr txBox="1"/>
          <p:nvPr/>
        </p:nvSpPr>
        <p:spPr>
          <a:xfrm>
            <a:off x="2771733" y="249282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F32C108-726D-45F7-882A-975948BB6927}"/>
              </a:ext>
            </a:extLst>
          </p:cNvPr>
          <p:cNvSpPr txBox="1"/>
          <p:nvPr/>
        </p:nvSpPr>
        <p:spPr>
          <a:xfrm>
            <a:off x="3444001" y="294074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5D8CD96-AC2C-4641-8074-A0A32007789A}"/>
              </a:ext>
            </a:extLst>
          </p:cNvPr>
          <p:cNvSpPr txBox="1"/>
          <p:nvPr/>
        </p:nvSpPr>
        <p:spPr>
          <a:xfrm>
            <a:off x="3042349" y="294074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9ABB815-B708-4139-97DF-3AF9F955FBAD}"/>
              </a:ext>
            </a:extLst>
          </p:cNvPr>
          <p:cNvSpPr txBox="1"/>
          <p:nvPr/>
        </p:nvSpPr>
        <p:spPr>
          <a:xfrm>
            <a:off x="8502205" y="2892380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6FCC2853-C284-49B9-AD31-34966C10B99B}"/>
              </a:ext>
            </a:extLst>
          </p:cNvPr>
          <p:cNvSpPr txBox="1"/>
          <p:nvPr/>
        </p:nvSpPr>
        <p:spPr>
          <a:xfrm>
            <a:off x="8066369" y="2892380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B75CD58B-E9AD-4C65-9B1E-FEEBD365FC36}"/>
              </a:ext>
            </a:extLst>
          </p:cNvPr>
          <p:cNvSpPr txBox="1"/>
          <p:nvPr/>
        </p:nvSpPr>
        <p:spPr>
          <a:xfrm>
            <a:off x="2695259" y="294074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4C31E9E2-6C6A-4031-A3DC-7CB7B842716C}"/>
              </a:ext>
            </a:extLst>
          </p:cNvPr>
          <p:cNvSpPr txBox="1"/>
          <p:nvPr/>
        </p:nvSpPr>
        <p:spPr>
          <a:xfrm>
            <a:off x="2259423" y="294074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155" name="مجموعة 154">
            <a:extLst>
              <a:ext uri="{FF2B5EF4-FFF2-40B4-BE49-F238E27FC236}">
                <a16:creationId xmlns:a16="http://schemas.microsoft.com/office/drawing/2014/main" id="{8093FC0C-3D63-4509-9C80-D83667DFA8EE}"/>
              </a:ext>
            </a:extLst>
          </p:cNvPr>
          <p:cNvGrpSpPr/>
          <p:nvPr/>
        </p:nvGrpSpPr>
        <p:grpSpPr>
          <a:xfrm>
            <a:off x="8481225" y="2348818"/>
            <a:ext cx="348275" cy="200826"/>
            <a:chOff x="8481225" y="2348818"/>
            <a:chExt cx="348275" cy="200826"/>
          </a:xfrm>
        </p:grpSpPr>
        <p:cxnSp>
          <p:nvCxnSpPr>
            <p:cNvPr id="26" name="رابط كسهم مستقيم 25">
              <a:extLst>
                <a:ext uri="{FF2B5EF4-FFF2-40B4-BE49-F238E27FC236}">
                  <a16:creationId xmlns:a16="http://schemas.microsoft.com/office/drawing/2014/main" id="{7A01B056-4FA5-4AD1-A49E-7508292DF715}"/>
                </a:ext>
              </a:extLst>
            </p:cNvPr>
            <p:cNvCxnSpPr/>
            <p:nvPr/>
          </p:nvCxnSpPr>
          <p:spPr>
            <a:xfrm>
              <a:off x="8671527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رابط كسهم مستقيم 26">
              <a:extLst>
                <a:ext uri="{FF2B5EF4-FFF2-40B4-BE49-F238E27FC236}">
                  <a16:creationId xmlns:a16="http://schemas.microsoft.com/office/drawing/2014/main" id="{303B6185-4109-45D4-998E-1EC51AFFA1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81225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مجموعة 153">
            <a:extLst>
              <a:ext uri="{FF2B5EF4-FFF2-40B4-BE49-F238E27FC236}">
                <a16:creationId xmlns:a16="http://schemas.microsoft.com/office/drawing/2014/main" id="{FF43ED1E-201A-4BFB-80C8-48E67E33F4C6}"/>
              </a:ext>
            </a:extLst>
          </p:cNvPr>
          <p:cNvGrpSpPr/>
          <p:nvPr/>
        </p:nvGrpSpPr>
        <p:grpSpPr>
          <a:xfrm>
            <a:off x="6816985" y="2348818"/>
            <a:ext cx="348275" cy="200826"/>
            <a:chOff x="6816985" y="2348818"/>
            <a:chExt cx="348275" cy="200826"/>
          </a:xfrm>
        </p:grpSpPr>
        <p:cxnSp>
          <p:nvCxnSpPr>
            <p:cNvPr id="28" name="رابط كسهم مستقيم 27">
              <a:extLst>
                <a:ext uri="{FF2B5EF4-FFF2-40B4-BE49-F238E27FC236}">
                  <a16:creationId xmlns:a16="http://schemas.microsoft.com/office/drawing/2014/main" id="{1DFD92AB-49C0-4D11-BC15-5FE9DCADEF5F}"/>
                </a:ext>
              </a:extLst>
            </p:cNvPr>
            <p:cNvCxnSpPr/>
            <p:nvPr/>
          </p:nvCxnSpPr>
          <p:spPr>
            <a:xfrm>
              <a:off x="7007287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رابط كسهم مستقيم 28">
              <a:extLst>
                <a:ext uri="{FF2B5EF4-FFF2-40B4-BE49-F238E27FC236}">
                  <a16:creationId xmlns:a16="http://schemas.microsoft.com/office/drawing/2014/main" id="{B79F2272-D718-4EE8-BF51-696151B642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6985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مجموعة 151">
            <a:extLst>
              <a:ext uri="{FF2B5EF4-FFF2-40B4-BE49-F238E27FC236}">
                <a16:creationId xmlns:a16="http://schemas.microsoft.com/office/drawing/2014/main" id="{B84B54B3-9007-487F-94C6-DB7F700B1676}"/>
              </a:ext>
            </a:extLst>
          </p:cNvPr>
          <p:cNvGrpSpPr/>
          <p:nvPr/>
        </p:nvGrpSpPr>
        <p:grpSpPr>
          <a:xfrm>
            <a:off x="5765506" y="2348818"/>
            <a:ext cx="348275" cy="200826"/>
            <a:chOff x="5765506" y="2348818"/>
            <a:chExt cx="348275" cy="200826"/>
          </a:xfrm>
        </p:grpSpPr>
        <p:cxnSp>
          <p:nvCxnSpPr>
            <p:cNvPr id="30" name="رابط كسهم مستقيم 29">
              <a:extLst>
                <a:ext uri="{FF2B5EF4-FFF2-40B4-BE49-F238E27FC236}">
                  <a16:creationId xmlns:a16="http://schemas.microsoft.com/office/drawing/2014/main" id="{25B79D6B-E389-46FF-9815-31501D0F105E}"/>
                </a:ext>
              </a:extLst>
            </p:cNvPr>
            <p:cNvCxnSpPr/>
            <p:nvPr/>
          </p:nvCxnSpPr>
          <p:spPr>
            <a:xfrm>
              <a:off x="5955808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رابط كسهم مستقيم 30">
              <a:extLst>
                <a:ext uri="{FF2B5EF4-FFF2-40B4-BE49-F238E27FC236}">
                  <a16:creationId xmlns:a16="http://schemas.microsoft.com/office/drawing/2014/main" id="{B8728801-37BE-4E8F-8BF6-E315958ECE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5506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مجموعة 150">
            <a:extLst>
              <a:ext uri="{FF2B5EF4-FFF2-40B4-BE49-F238E27FC236}">
                <a16:creationId xmlns:a16="http://schemas.microsoft.com/office/drawing/2014/main" id="{6077B780-C73E-4F22-A404-97059B4B724D}"/>
              </a:ext>
            </a:extLst>
          </p:cNvPr>
          <p:cNvGrpSpPr/>
          <p:nvPr/>
        </p:nvGrpSpPr>
        <p:grpSpPr>
          <a:xfrm>
            <a:off x="4123206" y="2348818"/>
            <a:ext cx="348275" cy="200826"/>
            <a:chOff x="4123206" y="2348818"/>
            <a:chExt cx="348275" cy="200826"/>
          </a:xfrm>
        </p:grpSpPr>
        <p:cxnSp>
          <p:nvCxnSpPr>
            <p:cNvPr id="32" name="رابط كسهم مستقيم 31">
              <a:extLst>
                <a:ext uri="{FF2B5EF4-FFF2-40B4-BE49-F238E27FC236}">
                  <a16:creationId xmlns:a16="http://schemas.microsoft.com/office/drawing/2014/main" id="{528154E5-FFCE-4090-B1F9-73B18EEA8001}"/>
                </a:ext>
              </a:extLst>
            </p:cNvPr>
            <p:cNvCxnSpPr>
              <a:cxnSpLocks/>
            </p:cNvCxnSpPr>
            <p:nvPr/>
          </p:nvCxnSpPr>
          <p:spPr>
            <a:xfrm>
              <a:off x="4313508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رابط كسهم مستقيم 32">
              <a:extLst>
                <a:ext uri="{FF2B5EF4-FFF2-40B4-BE49-F238E27FC236}">
                  <a16:creationId xmlns:a16="http://schemas.microsoft.com/office/drawing/2014/main" id="{6A062B02-D7A6-4A0D-814D-8F21C6F830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23206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مجموعة 148">
            <a:extLst>
              <a:ext uri="{FF2B5EF4-FFF2-40B4-BE49-F238E27FC236}">
                <a16:creationId xmlns:a16="http://schemas.microsoft.com/office/drawing/2014/main" id="{23F1AF85-9D68-4B4F-A7D1-9608F88B6A99}"/>
              </a:ext>
            </a:extLst>
          </p:cNvPr>
          <p:cNvGrpSpPr/>
          <p:nvPr/>
        </p:nvGrpSpPr>
        <p:grpSpPr>
          <a:xfrm>
            <a:off x="2996270" y="2348818"/>
            <a:ext cx="348275" cy="200826"/>
            <a:chOff x="2996270" y="2348818"/>
            <a:chExt cx="348275" cy="200826"/>
          </a:xfrm>
        </p:grpSpPr>
        <p:cxnSp>
          <p:nvCxnSpPr>
            <p:cNvPr id="36" name="رابط كسهم مستقيم 35">
              <a:extLst>
                <a:ext uri="{FF2B5EF4-FFF2-40B4-BE49-F238E27FC236}">
                  <a16:creationId xmlns:a16="http://schemas.microsoft.com/office/drawing/2014/main" id="{F33203C4-5589-47E4-943E-9DC4277008D6}"/>
                </a:ext>
              </a:extLst>
            </p:cNvPr>
            <p:cNvCxnSpPr>
              <a:cxnSpLocks/>
            </p:cNvCxnSpPr>
            <p:nvPr/>
          </p:nvCxnSpPr>
          <p:spPr>
            <a:xfrm>
              <a:off x="3186572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رابط كسهم مستقيم 36">
              <a:extLst>
                <a:ext uri="{FF2B5EF4-FFF2-40B4-BE49-F238E27FC236}">
                  <a16:creationId xmlns:a16="http://schemas.microsoft.com/office/drawing/2014/main" id="{56241CB8-2AD4-439B-8483-48600BF0FC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6270" y="2348818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مجموعة 149">
            <a:extLst>
              <a:ext uri="{FF2B5EF4-FFF2-40B4-BE49-F238E27FC236}">
                <a16:creationId xmlns:a16="http://schemas.microsoft.com/office/drawing/2014/main" id="{CA634806-1AC1-4D1A-904E-5FA39572990A}"/>
              </a:ext>
            </a:extLst>
          </p:cNvPr>
          <p:cNvGrpSpPr/>
          <p:nvPr/>
        </p:nvGrpSpPr>
        <p:grpSpPr>
          <a:xfrm>
            <a:off x="3218770" y="2759475"/>
            <a:ext cx="348275" cy="200826"/>
            <a:chOff x="3218770" y="2759475"/>
            <a:chExt cx="348275" cy="200826"/>
          </a:xfrm>
        </p:grpSpPr>
        <p:cxnSp>
          <p:nvCxnSpPr>
            <p:cNvPr id="38" name="رابط كسهم مستقيم 37">
              <a:extLst>
                <a:ext uri="{FF2B5EF4-FFF2-40B4-BE49-F238E27FC236}">
                  <a16:creationId xmlns:a16="http://schemas.microsoft.com/office/drawing/2014/main" id="{C03A2DD0-D178-4B8C-BC45-3B8BB533D6AB}"/>
                </a:ext>
              </a:extLst>
            </p:cNvPr>
            <p:cNvCxnSpPr>
              <a:cxnSpLocks/>
            </p:cNvCxnSpPr>
            <p:nvPr/>
          </p:nvCxnSpPr>
          <p:spPr>
            <a:xfrm>
              <a:off x="3409072" y="2759475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رابط كسهم مستقيم 38">
              <a:extLst>
                <a:ext uri="{FF2B5EF4-FFF2-40B4-BE49-F238E27FC236}">
                  <a16:creationId xmlns:a16="http://schemas.microsoft.com/office/drawing/2014/main" id="{5F3CC0FD-6A86-4A51-94F1-32C6412C79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8770" y="2759475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مجموعة 155">
            <a:extLst>
              <a:ext uri="{FF2B5EF4-FFF2-40B4-BE49-F238E27FC236}">
                <a16:creationId xmlns:a16="http://schemas.microsoft.com/office/drawing/2014/main" id="{CDE5CFC1-1EE5-4A00-B29A-3311F7F82EF2}"/>
              </a:ext>
            </a:extLst>
          </p:cNvPr>
          <p:cNvGrpSpPr/>
          <p:nvPr/>
        </p:nvGrpSpPr>
        <p:grpSpPr>
          <a:xfrm>
            <a:off x="8271626" y="2759475"/>
            <a:ext cx="348275" cy="200826"/>
            <a:chOff x="8271626" y="2759475"/>
            <a:chExt cx="348275" cy="200826"/>
          </a:xfrm>
        </p:grpSpPr>
        <p:cxnSp>
          <p:nvCxnSpPr>
            <p:cNvPr id="40" name="رابط كسهم مستقيم 39">
              <a:extLst>
                <a:ext uri="{FF2B5EF4-FFF2-40B4-BE49-F238E27FC236}">
                  <a16:creationId xmlns:a16="http://schemas.microsoft.com/office/drawing/2014/main" id="{1E0E74B2-5605-4A8B-9CC9-D67B377ED1DB}"/>
                </a:ext>
              </a:extLst>
            </p:cNvPr>
            <p:cNvCxnSpPr>
              <a:cxnSpLocks/>
            </p:cNvCxnSpPr>
            <p:nvPr/>
          </p:nvCxnSpPr>
          <p:spPr>
            <a:xfrm>
              <a:off x="8461928" y="2759475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رابط كسهم مستقيم 40">
              <a:extLst>
                <a:ext uri="{FF2B5EF4-FFF2-40B4-BE49-F238E27FC236}">
                  <a16:creationId xmlns:a16="http://schemas.microsoft.com/office/drawing/2014/main" id="{E4A8F7EA-63D0-4862-A890-23445ED6E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71626" y="2759475"/>
              <a:ext cx="157973" cy="200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مجموعة 147">
            <a:extLst>
              <a:ext uri="{FF2B5EF4-FFF2-40B4-BE49-F238E27FC236}">
                <a16:creationId xmlns:a16="http://schemas.microsoft.com/office/drawing/2014/main" id="{B48C938D-A9DE-4389-97F8-439768CC9DB2}"/>
              </a:ext>
            </a:extLst>
          </p:cNvPr>
          <p:cNvGrpSpPr/>
          <p:nvPr/>
        </p:nvGrpSpPr>
        <p:grpSpPr>
          <a:xfrm>
            <a:off x="2455738" y="2749698"/>
            <a:ext cx="482285" cy="210603"/>
            <a:chOff x="2455738" y="2749698"/>
            <a:chExt cx="482285" cy="210603"/>
          </a:xfrm>
        </p:grpSpPr>
        <p:cxnSp>
          <p:nvCxnSpPr>
            <p:cNvPr id="42" name="رابط كسهم مستقيم 41">
              <a:extLst>
                <a:ext uri="{FF2B5EF4-FFF2-40B4-BE49-F238E27FC236}">
                  <a16:creationId xmlns:a16="http://schemas.microsoft.com/office/drawing/2014/main" id="{3850C502-46D3-45DA-A84B-3CBA447B79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4012" y="2749698"/>
              <a:ext cx="134011" cy="21060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رابط كسهم مستقيم 42">
              <a:extLst>
                <a:ext uri="{FF2B5EF4-FFF2-40B4-BE49-F238E27FC236}">
                  <a16:creationId xmlns:a16="http://schemas.microsoft.com/office/drawing/2014/main" id="{A750CB0D-3455-4E70-A90E-E7F1250D3A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5738" y="2749698"/>
              <a:ext cx="482285" cy="21060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18E54E65-3514-41B0-99AA-9B8FE7FA3DC5}"/>
              </a:ext>
            </a:extLst>
          </p:cNvPr>
          <p:cNvSpPr txBox="1"/>
          <p:nvPr/>
        </p:nvSpPr>
        <p:spPr>
          <a:xfrm>
            <a:off x="7640696" y="3547007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48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2D5FC5FC-538D-4391-8545-DDC2D67B44D4}"/>
              </a:ext>
            </a:extLst>
          </p:cNvPr>
          <p:cNvSpPr txBox="1"/>
          <p:nvPr/>
        </p:nvSpPr>
        <p:spPr>
          <a:xfrm>
            <a:off x="8348219" y="4015105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pic>
        <p:nvPicPr>
          <p:cNvPr id="53" name="Snagit_SNG849">
            <a:extLst>
              <a:ext uri="{FF2B5EF4-FFF2-40B4-BE49-F238E27FC236}">
                <a16:creationId xmlns:a16="http://schemas.microsoft.com/office/drawing/2014/main" id="{94350F94-60EE-470B-9285-FECD9E80C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47" b="53644"/>
          <a:stretch/>
        </p:blipFill>
        <p:spPr>
          <a:xfrm>
            <a:off x="1419182" y="5302261"/>
            <a:ext cx="8533237" cy="370965"/>
          </a:xfrm>
          <a:prstGeom prst="rect">
            <a:avLst/>
          </a:prstGeom>
        </p:spPr>
      </p:pic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8FD1B30-9CB0-44AD-BCE1-D8DB46A8836B}"/>
              </a:ext>
            </a:extLst>
          </p:cNvPr>
          <p:cNvSpPr txBox="1"/>
          <p:nvPr/>
        </p:nvSpPr>
        <p:spPr>
          <a:xfrm>
            <a:off x="8698008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BB3DA963-466A-442D-B559-6339E08A3D38}"/>
              </a:ext>
            </a:extLst>
          </p:cNvPr>
          <p:cNvSpPr txBox="1"/>
          <p:nvPr/>
        </p:nvSpPr>
        <p:spPr>
          <a:xfrm>
            <a:off x="8011410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96" name="مجموعة 95">
            <a:extLst>
              <a:ext uri="{FF2B5EF4-FFF2-40B4-BE49-F238E27FC236}">
                <a16:creationId xmlns:a16="http://schemas.microsoft.com/office/drawing/2014/main" id="{7A32D409-C571-44AB-BE8A-9C8E226E9AF6}"/>
              </a:ext>
            </a:extLst>
          </p:cNvPr>
          <p:cNvGrpSpPr/>
          <p:nvPr/>
        </p:nvGrpSpPr>
        <p:grpSpPr>
          <a:xfrm>
            <a:off x="7298672" y="3813661"/>
            <a:ext cx="1182553" cy="259657"/>
            <a:chOff x="7298672" y="3813661"/>
            <a:chExt cx="1182553" cy="259657"/>
          </a:xfrm>
        </p:grpSpPr>
        <p:cxnSp>
          <p:nvCxnSpPr>
            <p:cNvPr id="64" name="رابط كسهم مستقيم 63">
              <a:extLst>
                <a:ext uri="{FF2B5EF4-FFF2-40B4-BE49-F238E27FC236}">
                  <a16:creationId xmlns:a16="http://schemas.microsoft.com/office/drawing/2014/main" id="{DCF280AA-84A2-4A99-BB7B-3512B2806132}"/>
                </a:ext>
              </a:extLst>
            </p:cNvPr>
            <p:cNvCxnSpPr>
              <a:cxnSpLocks/>
            </p:cNvCxnSpPr>
            <p:nvPr/>
          </p:nvCxnSpPr>
          <p:spPr>
            <a:xfrm>
              <a:off x="7911744" y="3813661"/>
              <a:ext cx="569481" cy="2596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رابط كسهم مستقيم 82">
              <a:extLst>
                <a:ext uri="{FF2B5EF4-FFF2-40B4-BE49-F238E27FC236}">
                  <a16:creationId xmlns:a16="http://schemas.microsoft.com/office/drawing/2014/main" id="{7EBD011A-1747-48E4-80F5-A50F4653D1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98672" y="3813661"/>
              <a:ext cx="569481" cy="2596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مجموعة 94">
            <a:extLst>
              <a:ext uri="{FF2B5EF4-FFF2-40B4-BE49-F238E27FC236}">
                <a16:creationId xmlns:a16="http://schemas.microsoft.com/office/drawing/2014/main" id="{5FEC0DB4-6B12-4DE0-8D21-830E6E0B9DE6}"/>
              </a:ext>
            </a:extLst>
          </p:cNvPr>
          <p:cNvGrpSpPr/>
          <p:nvPr/>
        </p:nvGrpSpPr>
        <p:grpSpPr>
          <a:xfrm>
            <a:off x="8145607" y="4264950"/>
            <a:ext cx="717968" cy="319037"/>
            <a:chOff x="8145607" y="4264950"/>
            <a:chExt cx="717968" cy="319037"/>
          </a:xfrm>
        </p:grpSpPr>
        <p:cxnSp>
          <p:nvCxnSpPr>
            <p:cNvPr id="84" name="رابط كسهم مستقيم 83">
              <a:extLst>
                <a:ext uri="{FF2B5EF4-FFF2-40B4-BE49-F238E27FC236}">
                  <a16:creationId xmlns:a16="http://schemas.microsoft.com/office/drawing/2014/main" id="{A980055E-D097-4495-9909-CDBC51845C70}"/>
                </a:ext>
              </a:extLst>
            </p:cNvPr>
            <p:cNvCxnSpPr>
              <a:cxnSpLocks/>
            </p:cNvCxnSpPr>
            <p:nvPr/>
          </p:nvCxnSpPr>
          <p:spPr>
            <a:xfrm>
              <a:off x="8502205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رابط كسهم مستقيم 87">
              <a:extLst>
                <a:ext uri="{FF2B5EF4-FFF2-40B4-BE49-F238E27FC236}">
                  <a16:creationId xmlns:a16="http://schemas.microsoft.com/office/drawing/2014/main" id="{88477E0A-9EA3-4EB7-B93F-5BEAA97471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45607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3A7C3512-DC6A-41E4-8AAD-F3BA699B7AFF}"/>
              </a:ext>
            </a:extLst>
          </p:cNvPr>
          <p:cNvSpPr txBox="1"/>
          <p:nvPr/>
        </p:nvSpPr>
        <p:spPr>
          <a:xfrm>
            <a:off x="7073528" y="4015105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grpSp>
        <p:nvGrpSpPr>
          <p:cNvPr id="94" name="مجموعة 93">
            <a:extLst>
              <a:ext uri="{FF2B5EF4-FFF2-40B4-BE49-F238E27FC236}">
                <a16:creationId xmlns:a16="http://schemas.microsoft.com/office/drawing/2014/main" id="{CC89C499-D1BB-409A-9D02-2E06F2A4598B}"/>
              </a:ext>
            </a:extLst>
          </p:cNvPr>
          <p:cNvGrpSpPr/>
          <p:nvPr/>
        </p:nvGrpSpPr>
        <p:grpSpPr>
          <a:xfrm>
            <a:off x="6935036" y="4264950"/>
            <a:ext cx="717968" cy="319037"/>
            <a:chOff x="6935036" y="4264950"/>
            <a:chExt cx="717968" cy="319037"/>
          </a:xfrm>
        </p:grpSpPr>
        <p:cxnSp>
          <p:nvCxnSpPr>
            <p:cNvPr id="92" name="رابط كسهم مستقيم 91">
              <a:extLst>
                <a:ext uri="{FF2B5EF4-FFF2-40B4-BE49-F238E27FC236}">
                  <a16:creationId xmlns:a16="http://schemas.microsoft.com/office/drawing/2014/main" id="{189306E6-957A-4F5D-B220-EA149F8485AA}"/>
                </a:ext>
              </a:extLst>
            </p:cNvPr>
            <p:cNvCxnSpPr>
              <a:cxnSpLocks/>
            </p:cNvCxnSpPr>
            <p:nvPr/>
          </p:nvCxnSpPr>
          <p:spPr>
            <a:xfrm>
              <a:off x="7291634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رابط كسهم مستقيم 92">
              <a:extLst>
                <a:ext uri="{FF2B5EF4-FFF2-40B4-BE49-F238E27FC236}">
                  <a16:creationId xmlns:a16="http://schemas.microsoft.com/office/drawing/2014/main" id="{8468403B-B5FF-4D04-8EFA-99656006DA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35036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9A3B28C8-27B1-4604-8363-D486BEE5CE9C}"/>
              </a:ext>
            </a:extLst>
          </p:cNvPr>
          <p:cNvSpPr txBox="1"/>
          <p:nvPr/>
        </p:nvSpPr>
        <p:spPr>
          <a:xfrm>
            <a:off x="7468260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780D3E49-5BE2-4B9F-B0CE-F51DCDFC1A54}"/>
              </a:ext>
            </a:extLst>
          </p:cNvPr>
          <p:cNvSpPr txBox="1"/>
          <p:nvPr/>
        </p:nvSpPr>
        <p:spPr>
          <a:xfrm>
            <a:off x="6781662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grpSp>
        <p:nvGrpSpPr>
          <p:cNvPr id="101" name="مجموعة 100">
            <a:extLst>
              <a:ext uri="{FF2B5EF4-FFF2-40B4-BE49-F238E27FC236}">
                <a16:creationId xmlns:a16="http://schemas.microsoft.com/office/drawing/2014/main" id="{1CA7B6FC-5746-47B8-A076-66A1A5BB2C17}"/>
              </a:ext>
            </a:extLst>
          </p:cNvPr>
          <p:cNvGrpSpPr/>
          <p:nvPr/>
        </p:nvGrpSpPr>
        <p:grpSpPr>
          <a:xfrm>
            <a:off x="6643010" y="4807814"/>
            <a:ext cx="584051" cy="177435"/>
            <a:chOff x="7900441" y="4807814"/>
            <a:chExt cx="584051" cy="177435"/>
          </a:xfrm>
        </p:grpSpPr>
        <p:cxnSp>
          <p:nvCxnSpPr>
            <p:cNvPr id="102" name="رابط كسهم مستقيم 101">
              <a:extLst>
                <a:ext uri="{FF2B5EF4-FFF2-40B4-BE49-F238E27FC236}">
                  <a16:creationId xmlns:a16="http://schemas.microsoft.com/office/drawing/2014/main" id="{68115BED-0A74-4924-A5EC-B0F7E3EB1D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00441" y="4807814"/>
              <a:ext cx="254809" cy="1774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رابط كسهم مستقيم 102">
              <a:extLst>
                <a:ext uri="{FF2B5EF4-FFF2-40B4-BE49-F238E27FC236}">
                  <a16:creationId xmlns:a16="http://schemas.microsoft.com/office/drawing/2014/main" id="{BF955862-5601-42E7-8D42-D5E29F89B0F7}"/>
                </a:ext>
              </a:extLst>
            </p:cNvPr>
            <p:cNvCxnSpPr>
              <a:cxnSpLocks/>
            </p:cNvCxnSpPr>
            <p:nvPr/>
          </p:nvCxnSpPr>
          <p:spPr>
            <a:xfrm>
              <a:off x="8229683" y="4807814"/>
              <a:ext cx="254809" cy="1774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D0B1C1B8-38A4-4816-ACCE-5174D215E8F7}"/>
              </a:ext>
            </a:extLst>
          </p:cNvPr>
          <p:cNvSpPr txBox="1"/>
          <p:nvPr/>
        </p:nvSpPr>
        <p:spPr>
          <a:xfrm>
            <a:off x="7073528" y="4966334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827BA78C-ACDA-475B-94D9-D61D8B8F9739}"/>
              </a:ext>
            </a:extLst>
          </p:cNvPr>
          <p:cNvSpPr txBox="1"/>
          <p:nvPr/>
        </p:nvSpPr>
        <p:spPr>
          <a:xfrm>
            <a:off x="6486557" y="4966334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2226A55B-30CD-4225-A68B-E8C453893A43}"/>
              </a:ext>
            </a:extLst>
          </p:cNvPr>
          <p:cNvSpPr txBox="1"/>
          <p:nvPr/>
        </p:nvSpPr>
        <p:spPr>
          <a:xfrm>
            <a:off x="4846964" y="3547007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CCCF4F54-F1E6-422F-A622-091234D9C078}"/>
              </a:ext>
            </a:extLst>
          </p:cNvPr>
          <p:cNvSpPr txBox="1"/>
          <p:nvPr/>
        </p:nvSpPr>
        <p:spPr>
          <a:xfrm>
            <a:off x="5618608" y="4015105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86B9FA12-2963-4721-8211-A344C24480C6}"/>
              </a:ext>
            </a:extLst>
          </p:cNvPr>
          <p:cNvSpPr txBox="1"/>
          <p:nvPr/>
        </p:nvSpPr>
        <p:spPr>
          <a:xfrm>
            <a:off x="5968397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658CEB23-9C1E-44E1-95B2-DF9B3C612CF3}"/>
              </a:ext>
            </a:extLst>
          </p:cNvPr>
          <p:cNvSpPr txBox="1"/>
          <p:nvPr/>
        </p:nvSpPr>
        <p:spPr>
          <a:xfrm>
            <a:off x="5281799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110" name="مجموعة 109">
            <a:extLst>
              <a:ext uri="{FF2B5EF4-FFF2-40B4-BE49-F238E27FC236}">
                <a16:creationId xmlns:a16="http://schemas.microsoft.com/office/drawing/2014/main" id="{5F64A0FD-4736-45C4-A659-D829FE9B3486}"/>
              </a:ext>
            </a:extLst>
          </p:cNvPr>
          <p:cNvGrpSpPr/>
          <p:nvPr/>
        </p:nvGrpSpPr>
        <p:grpSpPr>
          <a:xfrm>
            <a:off x="4569061" y="3813661"/>
            <a:ext cx="1182553" cy="259657"/>
            <a:chOff x="7298672" y="3813661"/>
            <a:chExt cx="1182553" cy="259657"/>
          </a:xfrm>
        </p:grpSpPr>
        <p:cxnSp>
          <p:nvCxnSpPr>
            <p:cNvPr id="111" name="رابط كسهم مستقيم 110">
              <a:extLst>
                <a:ext uri="{FF2B5EF4-FFF2-40B4-BE49-F238E27FC236}">
                  <a16:creationId xmlns:a16="http://schemas.microsoft.com/office/drawing/2014/main" id="{693723A2-3E5E-449E-8D6A-2E393536F6F6}"/>
                </a:ext>
              </a:extLst>
            </p:cNvPr>
            <p:cNvCxnSpPr>
              <a:cxnSpLocks/>
            </p:cNvCxnSpPr>
            <p:nvPr/>
          </p:nvCxnSpPr>
          <p:spPr>
            <a:xfrm>
              <a:off x="7911744" y="3813661"/>
              <a:ext cx="569481" cy="2596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رابط كسهم مستقيم 111">
              <a:extLst>
                <a:ext uri="{FF2B5EF4-FFF2-40B4-BE49-F238E27FC236}">
                  <a16:creationId xmlns:a16="http://schemas.microsoft.com/office/drawing/2014/main" id="{5800153C-AFBA-4892-ACA2-4D0C84A5CE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98672" y="3813661"/>
              <a:ext cx="569481" cy="2596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مجموعة 112">
            <a:extLst>
              <a:ext uri="{FF2B5EF4-FFF2-40B4-BE49-F238E27FC236}">
                <a16:creationId xmlns:a16="http://schemas.microsoft.com/office/drawing/2014/main" id="{F63516D1-EB25-401C-A30D-D8B13F3178AF}"/>
              </a:ext>
            </a:extLst>
          </p:cNvPr>
          <p:cNvGrpSpPr/>
          <p:nvPr/>
        </p:nvGrpSpPr>
        <p:grpSpPr>
          <a:xfrm>
            <a:off x="5415996" y="4264950"/>
            <a:ext cx="717968" cy="319037"/>
            <a:chOff x="8145607" y="4264950"/>
            <a:chExt cx="717968" cy="319037"/>
          </a:xfrm>
        </p:grpSpPr>
        <p:cxnSp>
          <p:nvCxnSpPr>
            <p:cNvPr id="114" name="رابط كسهم مستقيم 113">
              <a:extLst>
                <a:ext uri="{FF2B5EF4-FFF2-40B4-BE49-F238E27FC236}">
                  <a16:creationId xmlns:a16="http://schemas.microsoft.com/office/drawing/2014/main" id="{8169873F-FA57-47C2-A3AF-86C42A12398F}"/>
                </a:ext>
              </a:extLst>
            </p:cNvPr>
            <p:cNvCxnSpPr>
              <a:cxnSpLocks/>
            </p:cNvCxnSpPr>
            <p:nvPr/>
          </p:nvCxnSpPr>
          <p:spPr>
            <a:xfrm>
              <a:off x="8502205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رابط كسهم مستقيم 114">
              <a:extLst>
                <a:ext uri="{FF2B5EF4-FFF2-40B4-BE49-F238E27FC236}">
                  <a16:creationId xmlns:a16="http://schemas.microsoft.com/office/drawing/2014/main" id="{670B0647-D2EE-447D-9A84-EC0299DAAA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45607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BA489E25-C221-4410-9912-F0EFBCDB7596}"/>
              </a:ext>
            </a:extLst>
          </p:cNvPr>
          <p:cNvSpPr txBox="1"/>
          <p:nvPr/>
        </p:nvSpPr>
        <p:spPr>
          <a:xfrm>
            <a:off x="4343917" y="4015105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</a:t>
            </a:r>
          </a:p>
        </p:txBody>
      </p: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DD83D0EE-5020-4B8C-907F-5077A38DEAA5}"/>
              </a:ext>
            </a:extLst>
          </p:cNvPr>
          <p:cNvGrpSpPr/>
          <p:nvPr/>
        </p:nvGrpSpPr>
        <p:grpSpPr>
          <a:xfrm>
            <a:off x="4205425" y="4264950"/>
            <a:ext cx="717968" cy="319037"/>
            <a:chOff x="6935036" y="4264950"/>
            <a:chExt cx="717968" cy="319037"/>
          </a:xfrm>
        </p:grpSpPr>
        <p:cxnSp>
          <p:nvCxnSpPr>
            <p:cNvPr id="118" name="رابط كسهم مستقيم 117">
              <a:extLst>
                <a:ext uri="{FF2B5EF4-FFF2-40B4-BE49-F238E27FC236}">
                  <a16:creationId xmlns:a16="http://schemas.microsoft.com/office/drawing/2014/main" id="{031DDBBD-4EE1-4A41-A33B-F88F668B1BDE}"/>
                </a:ext>
              </a:extLst>
            </p:cNvPr>
            <p:cNvCxnSpPr>
              <a:cxnSpLocks/>
            </p:cNvCxnSpPr>
            <p:nvPr/>
          </p:nvCxnSpPr>
          <p:spPr>
            <a:xfrm>
              <a:off x="7291634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رابط كسهم مستقيم 118">
              <a:extLst>
                <a:ext uri="{FF2B5EF4-FFF2-40B4-BE49-F238E27FC236}">
                  <a16:creationId xmlns:a16="http://schemas.microsoft.com/office/drawing/2014/main" id="{0F5971C1-DC5E-48A0-8E79-F06E417FCB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35036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E6159CAA-C19D-4A82-94A8-56A41F4B5FD7}"/>
              </a:ext>
            </a:extLst>
          </p:cNvPr>
          <p:cNvSpPr txBox="1"/>
          <p:nvPr/>
        </p:nvSpPr>
        <p:spPr>
          <a:xfrm>
            <a:off x="4738649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21" name="مربع نص 120">
            <a:extLst>
              <a:ext uri="{FF2B5EF4-FFF2-40B4-BE49-F238E27FC236}">
                <a16:creationId xmlns:a16="http://schemas.microsoft.com/office/drawing/2014/main" id="{CAA879C4-BF85-4EFC-AE2B-AEA799EF6D2A}"/>
              </a:ext>
            </a:extLst>
          </p:cNvPr>
          <p:cNvSpPr txBox="1"/>
          <p:nvPr/>
        </p:nvSpPr>
        <p:spPr>
          <a:xfrm>
            <a:off x="4052051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27" name="مربع نص 126">
            <a:extLst>
              <a:ext uri="{FF2B5EF4-FFF2-40B4-BE49-F238E27FC236}">
                <a16:creationId xmlns:a16="http://schemas.microsoft.com/office/drawing/2014/main" id="{A6F50B15-BF91-4642-A915-9819BDA33208}"/>
              </a:ext>
            </a:extLst>
          </p:cNvPr>
          <p:cNvSpPr txBox="1"/>
          <p:nvPr/>
        </p:nvSpPr>
        <p:spPr>
          <a:xfrm>
            <a:off x="1834879" y="3547007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108</a:t>
            </a:r>
          </a:p>
        </p:txBody>
      </p: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80425D16-7F22-4F3F-8C5A-F1C901D69D6B}"/>
              </a:ext>
            </a:extLst>
          </p:cNvPr>
          <p:cNvSpPr txBox="1"/>
          <p:nvPr/>
        </p:nvSpPr>
        <p:spPr>
          <a:xfrm>
            <a:off x="2606523" y="4015105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DDF4CD56-D1D7-4B76-8102-DA78C7B4A87A}"/>
              </a:ext>
            </a:extLst>
          </p:cNvPr>
          <p:cNvSpPr txBox="1"/>
          <p:nvPr/>
        </p:nvSpPr>
        <p:spPr>
          <a:xfrm>
            <a:off x="2956312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30" name="مربع نص 129">
            <a:extLst>
              <a:ext uri="{FF2B5EF4-FFF2-40B4-BE49-F238E27FC236}">
                <a16:creationId xmlns:a16="http://schemas.microsoft.com/office/drawing/2014/main" id="{28976131-36F3-45D6-BFCD-DCE71387DFC0}"/>
              </a:ext>
            </a:extLst>
          </p:cNvPr>
          <p:cNvSpPr txBox="1"/>
          <p:nvPr/>
        </p:nvSpPr>
        <p:spPr>
          <a:xfrm>
            <a:off x="2269714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131" name="مجموعة 130">
            <a:extLst>
              <a:ext uri="{FF2B5EF4-FFF2-40B4-BE49-F238E27FC236}">
                <a16:creationId xmlns:a16="http://schemas.microsoft.com/office/drawing/2014/main" id="{E640DDC3-8825-469E-8440-E2DE7672B371}"/>
              </a:ext>
            </a:extLst>
          </p:cNvPr>
          <p:cNvGrpSpPr/>
          <p:nvPr/>
        </p:nvGrpSpPr>
        <p:grpSpPr>
          <a:xfrm>
            <a:off x="1556976" y="3813661"/>
            <a:ext cx="1182553" cy="259657"/>
            <a:chOff x="7298672" y="3813661"/>
            <a:chExt cx="1182553" cy="259657"/>
          </a:xfrm>
        </p:grpSpPr>
        <p:cxnSp>
          <p:nvCxnSpPr>
            <p:cNvPr id="132" name="رابط كسهم مستقيم 131">
              <a:extLst>
                <a:ext uri="{FF2B5EF4-FFF2-40B4-BE49-F238E27FC236}">
                  <a16:creationId xmlns:a16="http://schemas.microsoft.com/office/drawing/2014/main" id="{2EE1311C-26EE-4FFD-8514-F22B64E07475}"/>
                </a:ext>
              </a:extLst>
            </p:cNvPr>
            <p:cNvCxnSpPr>
              <a:cxnSpLocks/>
            </p:cNvCxnSpPr>
            <p:nvPr/>
          </p:nvCxnSpPr>
          <p:spPr>
            <a:xfrm>
              <a:off x="7911744" y="3813661"/>
              <a:ext cx="569481" cy="2596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رابط كسهم مستقيم 132">
              <a:extLst>
                <a:ext uri="{FF2B5EF4-FFF2-40B4-BE49-F238E27FC236}">
                  <a16:creationId xmlns:a16="http://schemas.microsoft.com/office/drawing/2014/main" id="{B4EA7C02-6350-406A-AFA7-D46665CFEE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98672" y="3813661"/>
              <a:ext cx="569481" cy="2596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مجموعة 133">
            <a:extLst>
              <a:ext uri="{FF2B5EF4-FFF2-40B4-BE49-F238E27FC236}">
                <a16:creationId xmlns:a16="http://schemas.microsoft.com/office/drawing/2014/main" id="{ED3D23A2-F738-409E-972A-45B59A63B914}"/>
              </a:ext>
            </a:extLst>
          </p:cNvPr>
          <p:cNvGrpSpPr/>
          <p:nvPr/>
        </p:nvGrpSpPr>
        <p:grpSpPr>
          <a:xfrm>
            <a:off x="2403911" y="4264950"/>
            <a:ext cx="717968" cy="319037"/>
            <a:chOff x="8145607" y="4264950"/>
            <a:chExt cx="717968" cy="319037"/>
          </a:xfrm>
        </p:grpSpPr>
        <p:cxnSp>
          <p:nvCxnSpPr>
            <p:cNvPr id="135" name="رابط كسهم مستقيم 134">
              <a:extLst>
                <a:ext uri="{FF2B5EF4-FFF2-40B4-BE49-F238E27FC236}">
                  <a16:creationId xmlns:a16="http://schemas.microsoft.com/office/drawing/2014/main" id="{298BE9E8-6CA0-445B-AC2B-5F74DDD1E3FB}"/>
                </a:ext>
              </a:extLst>
            </p:cNvPr>
            <p:cNvCxnSpPr>
              <a:cxnSpLocks/>
            </p:cNvCxnSpPr>
            <p:nvPr/>
          </p:nvCxnSpPr>
          <p:spPr>
            <a:xfrm>
              <a:off x="8502205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رابط كسهم مستقيم 135">
              <a:extLst>
                <a:ext uri="{FF2B5EF4-FFF2-40B4-BE49-F238E27FC236}">
                  <a16:creationId xmlns:a16="http://schemas.microsoft.com/office/drawing/2014/main" id="{9C9C2A6B-A3BF-4541-B667-AE2C307388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45607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AC9BA793-3843-40E1-8E11-8A5BBC6EEA2A}"/>
              </a:ext>
            </a:extLst>
          </p:cNvPr>
          <p:cNvSpPr txBox="1"/>
          <p:nvPr/>
        </p:nvSpPr>
        <p:spPr>
          <a:xfrm>
            <a:off x="1331832" y="4015105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</a:t>
            </a:r>
          </a:p>
        </p:txBody>
      </p:sp>
      <p:grpSp>
        <p:nvGrpSpPr>
          <p:cNvPr id="138" name="مجموعة 137">
            <a:extLst>
              <a:ext uri="{FF2B5EF4-FFF2-40B4-BE49-F238E27FC236}">
                <a16:creationId xmlns:a16="http://schemas.microsoft.com/office/drawing/2014/main" id="{1799B7A2-13F8-4FEF-8C4D-8A7252753378}"/>
              </a:ext>
            </a:extLst>
          </p:cNvPr>
          <p:cNvGrpSpPr/>
          <p:nvPr/>
        </p:nvGrpSpPr>
        <p:grpSpPr>
          <a:xfrm>
            <a:off x="1193340" y="4264950"/>
            <a:ext cx="717968" cy="319037"/>
            <a:chOff x="6935036" y="4264950"/>
            <a:chExt cx="717968" cy="319037"/>
          </a:xfrm>
        </p:grpSpPr>
        <p:cxnSp>
          <p:nvCxnSpPr>
            <p:cNvPr id="139" name="رابط كسهم مستقيم 138">
              <a:extLst>
                <a:ext uri="{FF2B5EF4-FFF2-40B4-BE49-F238E27FC236}">
                  <a16:creationId xmlns:a16="http://schemas.microsoft.com/office/drawing/2014/main" id="{8CD47744-ABA5-4C87-B873-C28CCFE726D0}"/>
                </a:ext>
              </a:extLst>
            </p:cNvPr>
            <p:cNvCxnSpPr>
              <a:cxnSpLocks/>
            </p:cNvCxnSpPr>
            <p:nvPr/>
          </p:nvCxnSpPr>
          <p:spPr>
            <a:xfrm>
              <a:off x="7291634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رابط كسهم مستقيم 139">
              <a:extLst>
                <a:ext uri="{FF2B5EF4-FFF2-40B4-BE49-F238E27FC236}">
                  <a16:creationId xmlns:a16="http://schemas.microsoft.com/office/drawing/2014/main" id="{FD448A41-769E-4D51-B4BA-659861B8F2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35036" y="4264950"/>
              <a:ext cx="361370" cy="3190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مربع نص 140">
            <a:extLst>
              <a:ext uri="{FF2B5EF4-FFF2-40B4-BE49-F238E27FC236}">
                <a16:creationId xmlns:a16="http://schemas.microsoft.com/office/drawing/2014/main" id="{F6213AC4-5FF9-489E-90F0-EF3895456380}"/>
              </a:ext>
            </a:extLst>
          </p:cNvPr>
          <p:cNvSpPr txBox="1"/>
          <p:nvPr/>
        </p:nvSpPr>
        <p:spPr>
          <a:xfrm>
            <a:off x="1726564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42" name="مربع نص 141">
            <a:extLst>
              <a:ext uri="{FF2B5EF4-FFF2-40B4-BE49-F238E27FC236}">
                <a16:creationId xmlns:a16="http://schemas.microsoft.com/office/drawing/2014/main" id="{8375D366-B9C0-4826-923F-ED28FACC7689}"/>
              </a:ext>
            </a:extLst>
          </p:cNvPr>
          <p:cNvSpPr txBox="1"/>
          <p:nvPr/>
        </p:nvSpPr>
        <p:spPr>
          <a:xfrm>
            <a:off x="1039966" y="455099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grpSp>
        <p:nvGrpSpPr>
          <p:cNvPr id="143" name="مجموعة 142">
            <a:extLst>
              <a:ext uri="{FF2B5EF4-FFF2-40B4-BE49-F238E27FC236}">
                <a16:creationId xmlns:a16="http://schemas.microsoft.com/office/drawing/2014/main" id="{BFD09C22-4340-4A3B-8754-CC812D97D895}"/>
              </a:ext>
            </a:extLst>
          </p:cNvPr>
          <p:cNvGrpSpPr/>
          <p:nvPr/>
        </p:nvGrpSpPr>
        <p:grpSpPr>
          <a:xfrm>
            <a:off x="901314" y="4807814"/>
            <a:ext cx="584051" cy="177435"/>
            <a:chOff x="7900441" y="4807814"/>
            <a:chExt cx="584051" cy="177435"/>
          </a:xfrm>
        </p:grpSpPr>
        <p:cxnSp>
          <p:nvCxnSpPr>
            <p:cNvPr id="144" name="رابط كسهم مستقيم 143">
              <a:extLst>
                <a:ext uri="{FF2B5EF4-FFF2-40B4-BE49-F238E27FC236}">
                  <a16:creationId xmlns:a16="http://schemas.microsoft.com/office/drawing/2014/main" id="{EB140185-E26B-4FD5-BC8D-6953633747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00441" y="4807814"/>
              <a:ext cx="254809" cy="1774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رابط كسهم مستقيم 144">
              <a:extLst>
                <a:ext uri="{FF2B5EF4-FFF2-40B4-BE49-F238E27FC236}">
                  <a16:creationId xmlns:a16="http://schemas.microsoft.com/office/drawing/2014/main" id="{C651A23B-9E3F-4817-A0EA-D7708287BF35}"/>
                </a:ext>
              </a:extLst>
            </p:cNvPr>
            <p:cNvCxnSpPr>
              <a:cxnSpLocks/>
            </p:cNvCxnSpPr>
            <p:nvPr/>
          </p:nvCxnSpPr>
          <p:spPr>
            <a:xfrm>
              <a:off x="8229683" y="4807814"/>
              <a:ext cx="254809" cy="1774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93B3E274-E0DA-4A36-90FD-2032DCBA5B6C}"/>
              </a:ext>
            </a:extLst>
          </p:cNvPr>
          <p:cNvSpPr txBox="1"/>
          <p:nvPr/>
        </p:nvSpPr>
        <p:spPr>
          <a:xfrm>
            <a:off x="1331832" y="4966334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67082E3B-C183-4280-BFD4-58B0D9D7BB41}"/>
              </a:ext>
            </a:extLst>
          </p:cNvPr>
          <p:cNvSpPr txBox="1"/>
          <p:nvPr/>
        </p:nvSpPr>
        <p:spPr>
          <a:xfrm>
            <a:off x="744861" y="4966334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57" name="مربع نص 156">
            <a:extLst>
              <a:ext uri="{FF2B5EF4-FFF2-40B4-BE49-F238E27FC236}">
                <a16:creationId xmlns:a16="http://schemas.microsoft.com/office/drawing/2014/main" id="{6BA362DA-18AF-46A7-A2B6-D3213A5366D9}"/>
              </a:ext>
            </a:extLst>
          </p:cNvPr>
          <p:cNvSpPr txBox="1"/>
          <p:nvPr/>
        </p:nvSpPr>
        <p:spPr>
          <a:xfrm>
            <a:off x="5765308" y="5644158"/>
            <a:ext cx="213391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48 = 2×2×2×2×3</a:t>
            </a:r>
          </a:p>
        </p:txBody>
      </p:sp>
      <p:sp>
        <p:nvSpPr>
          <p:cNvPr id="158" name="مربع نص 157">
            <a:extLst>
              <a:ext uri="{FF2B5EF4-FFF2-40B4-BE49-F238E27FC236}">
                <a16:creationId xmlns:a16="http://schemas.microsoft.com/office/drawing/2014/main" id="{78E7E2A9-6F5B-4C7C-83DC-32FCB97432E5}"/>
              </a:ext>
            </a:extLst>
          </p:cNvPr>
          <p:cNvSpPr txBox="1"/>
          <p:nvPr/>
        </p:nvSpPr>
        <p:spPr>
          <a:xfrm>
            <a:off x="5970493" y="6042331"/>
            <a:ext cx="192873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100= 2×2×5×5</a:t>
            </a:r>
          </a:p>
        </p:txBody>
      </p:sp>
      <p:sp>
        <p:nvSpPr>
          <p:cNvPr id="159" name="مربع نص 158">
            <a:extLst>
              <a:ext uri="{FF2B5EF4-FFF2-40B4-BE49-F238E27FC236}">
                <a16:creationId xmlns:a16="http://schemas.microsoft.com/office/drawing/2014/main" id="{F9EDFA68-6027-40B4-A224-C21FD55C9093}"/>
              </a:ext>
            </a:extLst>
          </p:cNvPr>
          <p:cNvSpPr txBox="1"/>
          <p:nvPr/>
        </p:nvSpPr>
        <p:spPr>
          <a:xfrm>
            <a:off x="5662716" y="6440504"/>
            <a:ext cx="223651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108= 2×2×3×3×3</a:t>
            </a:r>
          </a:p>
        </p:txBody>
      </p:sp>
      <p:sp>
        <p:nvSpPr>
          <p:cNvPr id="160" name="مربع نص 159">
            <a:extLst>
              <a:ext uri="{FF2B5EF4-FFF2-40B4-BE49-F238E27FC236}">
                <a16:creationId xmlns:a16="http://schemas.microsoft.com/office/drawing/2014/main" id="{CF14CF73-FBBF-41EC-A7F8-58D11E7BADE9}"/>
              </a:ext>
            </a:extLst>
          </p:cNvPr>
          <p:cNvSpPr txBox="1"/>
          <p:nvPr/>
        </p:nvSpPr>
        <p:spPr>
          <a:xfrm>
            <a:off x="4746225" y="5644158"/>
            <a:ext cx="109036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 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 3</a:t>
            </a:r>
          </a:p>
        </p:txBody>
      </p:sp>
      <p:sp>
        <p:nvSpPr>
          <p:cNvPr id="161" name="مربع نص 160">
            <a:extLst>
              <a:ext uri="{FF2B5EF4-FFF2-40B4-BE49-F238E27FC236}">
                <a16:creationId xmlns:a16="http://schemas.microsoft.com/office/drawing/2014/main" id="{A150A2BA-4F09-4AA3-B1C8-80C2F92C8CBB}"/>
              </a:ext>
            </a:extLst>
          </p:cNvPr>
          <p:cNvSpPr txBox="1"/>
          <p:nvPr/>
        </p:nvSpPr>
        <p:spPr>
          <a:xfrm>
            <a:off x="4800570" y="6042331"/>
            <a:ext cx="12442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 5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62" name="مربع نص 161">
            <a:extLst>
              <a:ext uri="{FF2B5EF4-FFF2-40B4-BE49-F238E27FC236}">
                <a16:creationId xmlns:a16="http://schemas.microsoft.com/office/drawing/2014/main" id="{99D0FE06-9886-443E-BE2B-49A2F30AB580}"/>
              </a:ext>
            </a:extLst>
          </p:cNvPr>
          <p:cNvSpPr txBox="1"/>
          <p:nvPr/>
        </p:nvSpPr>
        <p:spPr>
          <a:xfrm>
            <a:off x="4499296" y="6440504"/>
            <a:ext cx="126188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× 3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2423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46" grpId="0"/>
      <p:bldP spid="47" grpId="0"/>
      <p:bldP spid="54" grpId="0"/>
      <p:bldP spid="55" grpId="0"/>
      <p:bldP spid="91" grpId="0"/>
      <p:bldP spid="99" grpId="0"/>
      <p:bldP spid="100" grpId="0"/>
      <p:bldP spid="104" grpId="0"/>
      <p:bldP spid="105" grpId="0"/>
      <p:bldP spid="106" grpId="0"/>
      <p:bldP spid="107" grpId="0"/>
      <p:bldP spid="108" grpId="0"/>
      <p:bldP spid="109" grpId="0"/>
      <p:bldP spid="116" grpId="0"/>
      <p:bldP spid="120" grpId="0"/>
      <p:bldP spid="121" grpId="0"/>
      <p:bldP spid="127" grpId="0"/>
      <p:bldP spid="128" grpId="0"/>
      <p:bldP spid="129" grpId="0"/>
      <p:bldP spid="130" grpId="0"/>
      <p:bldP spid="137" grpId="0"/>
      <p:bldP spid="141" grpId="0"/>
      <p:bldP spid="142" grpId="0"/>
      <p:bldP spid="146" grpId="0"/>
      <p:bldP spid="147" grpId="0"/>
      <p:bldP spid="157" grpId="0"/>
      <p:bldP spid="158" grpId="0"/>
      <p:bldP spid="159" grpId="0"/>
      <p:bldP spid="160" grpId="0"/>
      <p:bldP spid="161" grpId="0"/>
      <p:bldP spid="1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8BD1ED73-E3B7-4301-B0FC-321246E0F4E1}"/>
              </a:ext>
            </a:extLst>
          </p:cNvPr>
          <p:cNvGrpSpPr/>
          <p:nvPr/>
        </p:nvGrpSpPr>
        <p:grpSpPr>
          <a:xfrm>
            <a:off x="666574" y="22146"/>
            <a:ext cx="11163300" cy="5995389"/>
            <a:chOff x="0" y="243050"/>
            <a:chExt cx="11163300" cy="5995389"/>
          </a:xfrm>
        </p:grpSpPr>
        <p:pic>
          <p:nvPicPr>
            <p:cNvPr id="5" name="Snagit_SNG849">
              <a:extLst>
                <a:ext uri="{FF2B5EF4-FFF2-40B4-BE49-F238E27FC236}">
                  <a16:creationId xmlns:a16="http://schemas.microsoft.com/office/drawing/2014/main" id="{C1FBCC2A-D8AA-43D5-B17C-6707DEB96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355" r="1953"/>
            <a:stretch/>
          </p:blipFill>
          <p:spPr>
            <a:xfrm>
              <a:off x="679209" y="243050"/>
              <a:ext cx="10484091" cy="4610099"/>
            </a:xfrm>
            <a:prstGeom prst="rect">
              <a:avLst/>
            </a:prstGeom>
          </p:spPr>
        </p:pic>
        <p:pic>
          <p:nvPicPr>
            <p:cNvPr id="6" name="Snagit_SNG865">
              <a:extLst>
                <a:ext uri="{FF2B5EF4-FFF2-40B4-BE49-F238E27FC236}">
                  <a16:creationId xmlns:a16="http://schemas.microsoft.com/office/drawing/2014/main" id="{719FC2EB-2927-4BBF-B5E4-B78E525D76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38" b="78826"/>
            <a:stretch/>
          </p:blipFill>
          <p:spPr>
            <a:xfrm>
              <a:off x="0" y="4853149"/>
              <a:ext cx="11163300" cy="1385290"/>
            </a:xfrm>
            <a:prstGeom prst="rect">
              <a:avLst/>
            </a:prstGeom>
          </p:spPr>
        </p:pic>
      </p:grp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B4874D1C-21BB-427D-950D-A78A15644A14}"/>
              </a:ext>
            </a:extLst>
          </p:cNvPr>
          <p:cNvCxnSpPr/>
          <p:nvPr/>
        </p:nvCxnSpPr>
        <p:spPr>
          <a:xfrm flipH="1">
            <a:off x="8323604" y="1300000"/>
            <a:ext cx="1717704" cy="15809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A8903094-CD85-48B8-85B2-41BCD146726C}"/>
              </a:ext>
            </a:extLst>
          </p:cNvPr>
          <p:cNvCxnSpPr/>
          <p:nvPr/>
        </p:nvCxnSpPr>
        <p:spPr>
          <a:xfrm flipH="1" flipV="1">
            <a:off x="8349999" y="1317091"/>
            <a:ext cx="1691309" cy="5127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1D223AD8-65D7-4C31-BEE0-939A2BBCD2CD}"/>
              </a:ext>
            </a:extLst>
          </p:cNvPr>
          <p:cNvCxnSpPr/>
          <p:nvPr/>
        </p:nvCxnSpPr>
        <p:spPr>
          <a:xfrm flipH="1">
            <a:off x="8323604" y="2352833"/>
            <a:ext cx="17177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EA809181-A77F-49EB-80EB-1BC83D0EDCE3}"/>
              </a:ext>
            </a:extLst>
          </p:cNvPr>
          <p:cNvCxnSpPr/>
          <p:nvPr/>
        </p:nvCxnSpPr>
        <p:spPr>
          <a:xfrm flipH="1" flipV="1">
            <a:off x="8323604" y="1829839"/>
            <a:ext cx="1717704" cy="10511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59D3A64-6D18-468A-8ABF-10A47683F9B6}"/>
              </a:ext>
            </a:extLst>
          </p:cNvPr>
          <p:cNvSpPr txBox="1"/>
          <p:nvPr/>
        </p:nvSpPr>
        <p:spPr>
          <a:xfrm>
            <a:off x="8565533" y="3686849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60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959BF44-0F97-4155-BA8E-34E25025E30D}"/>
              </a:ext>
            </a:extLst>
          </p:cNvPr>
          <p:cNvSpPr txBox="1"/>
          <p:nvPr/>
        </p:nvSpPr>
        <p:spPr>
          <a:xfrm>
            <a:off x="4953383" y="3686849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54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AFCA38C-4F16-4A1A-83A1-20559AE35353}"/>
              </a:ext>
            </a:extLst>
          </p:cNvPr>
          <p:cNvSpPr txBox="1"/>
          <p:nvPr/>
        </p:nvSpPr>
        <p:spPr>
          <a:xfrm>
            <a:off x="774953" y="3686849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363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C612333-8EB4-408A-9EBB-DA3D7CC8B9DF}"/>
              </a:ext>
            </a:extLst>
          </p:cNvPr>
          <p:cNvSpPr txBox="1"/>
          <p:nvPr/>
        </p:nvSpPr>
        <p:spPr>
          <a:xfrm>
            <a:off x="8777290" y="421861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392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908A324D-7AC3-4DA6-AD73-175992CE1B82}"/>
              </a:ext>
            </a:extLst>
          </p:cNvPr>
          <p:cNvSpPr txBox="1"/>
          <p:nvPr/>
        </p:nvSpPr>
        <p:spPr>
          <a:xfrm>
            <a:off x="4705481" y="421861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144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7070DB6-C229-401A-9E8F-0945978CF9CB}"/>
              </a:ext>
            </a:extLst>
          </p:cNvPr>
          <p:cNvSpPr txBox="1"/>
          <p:nvPr/>
        </p:nvSpPr>
        <p:spPr>
          <a:xfrm>
            <a:off x="774953" y="421861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325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81485CF-EF3B-413C-B496-CC57E1CA1D46}"/>
              </a:ext>
            </a:extLst>
          </p:cNvPr>
          <p:cNvSpPr txBox="1"/>
          <p:nvPr/>
        </p:nvSpPr>
        <p:spPr>
          <a:xfrm>
            <a:off x="7424519" y="6017535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أ) 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×3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D66712A-FAA1-4899-9816-6072A26382D0}"/>
              </a:ext>
            </a:extLst>
          </p:cNvPr>
          <p:cNvSpPr txBox="1"/>
          <p:nvPr/>
        </p:nvSpPr>
        <p:spPr>
          <a:xfrm>
            <a:off x="5644095" y="6017535"/>
            <a:ext cx="11929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ب) 2×5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4ECBC885-407D-4457-93AF-C3C297D672CF}"/>
              </a:ext>
            </a:extLst>
          </p:cNvPr>
          <p:cNvSpPr txBox="1"/>
          <p:nvPr/>
        </p:nvSpPr>
        <p:spPr>
          <a:xfrm>
            <a:off x="3773903" y="6017535"/>
            <a:ext cx="12827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ج) 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×3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F785176E-2482-4FB2-AFF9-F417E55B3663}"/>
              </a:ext>
            </a:extLst>
          </p:cNvPr>
          <p:cNvSpPr txBox="1"/>
          <p:nvPr/>
        </p:nvSpPr>
        <p:spPr>
          <a:xfrm>
            <a:off x="7228952" y="6439711"/>
            <a:ext cx="126509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د) 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×5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BCB1979-1D4A-4925-8D29-ACF0840D4D7B}"/>
              </a:ext>
            </a:extLst>
          </p:cNvPr>
          <p:cNvSpPr txBox="1"/>
          <p:nvPr/>
        </p:nvSpPr>
        <p:spPr>
          <a:xfrm>
            <a:off x="5416468" y="6439711"/>
            <a:ext cx="14205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هـ) 3×5×11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E43CC74E-4691-4BA1-A288-6EDB03133395}"/>
              </a:ext>
            </a:extLst>
          </p:cNvPr>
          <p:cNvSpPr txBox="1"/>
          <p:nvPr/>
        </p:nvSpPr>
        <p:spPr>
          <a:xfrm>
            <a:off x="3820390" y="6439711"/>
            <a:ext cx="12362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و) 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×17</a:t>
            </a:r>
          </a:p>
        </p:txBody>
      </p:sp>
    </p:spTree>
    <p:extLst>
      <p:ext uri="{BB962C8B-B14F-4D97-AF65-F5344CB8AC3E}">
        <p14:creationId xmlns:p14="http://schemas.microsoft.com/office/powerpoint/2010/main" val="14162931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5">
            <a:extLst>
              <a:ext uri="{FF2B5EF4-FFF2-40B4-BE49-F238E27FC236}">
                <a16:creationId xmlns:a16="http://schemas.microsoft.com/office/drawing/2014/main" id="{BF3CB88B-AB4A-43E7-A037-9D5551EBE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9" r="1168"/>
          <a:stretch/>
        </p:blipFill>
        <p:spPr>
          <a:xfrm>
            <a:off x="0" y="839455"/>
            <a:ext cx="12049570" cy="517908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51E44DCE-00C6-441C-8B7D-3647CA0BC325}"/>
              </a:ext>
            </a:extLst>
          </p:cNvPr>
          <p:cNvSpPr txBox="1"/>
          <p:nvPr/>
        </p:nvSpPr>
        <p:spPr>
          <a:xfrm>
            <a:off x="8215010" y="1429284"/>
            <a:ext cx="105670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×5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A8BC58F-912C-47B1-B865-22B0297B30E3}"/>
              </a:ext>
            </a:extLst>
          </p:cNvPr>
          <p:cNvSpPr txBox="1"/>
          <p:nvPr/>
        </p:nvSpPr>
        <p:spPr>
          <a:xfrm>
            <a:off x="5249642" y="1429284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3×5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C7C37E6-C122-4F90-881C-311B60F886E3}"/>
              </a:ext>
            </a:extLst>
          </p:cNvPr>
          <p:cNvSpPr txBox="1"/>
          <p:nvPr/>
        </p:nvSpPr>
        <p:spPr>
          <a:xfrm>
            <a:off x="2874037" y="1949219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0C68C1F-862D-4A26-BD1B-205A41D66ECB}"/>
              </a:ext>
            </a:extLst>
          </p:cNvPr>
          <p:cNvSpPr txBox="1"/>
          <p:nvPr/>
        </p:nvSpPr>
        <p:spPr>
          <a:xfrm>
            <a:off x="3771452" y="2367199"/>
            <a:ext cx="6976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×5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DDC2B50-318D-423A-8432-A2372D3E4E86}"/>
              </a:ext>
            </a:extLst>
          </p:cNvPr>
          <p:cNvSpPr txBox="1"/>
          <p:nvPr/>
        </p:nvSpPr>
        <p:spPr>
          <a:xfrm>
            <a:off x="2104860" y="1949219"/>
            <a:ext cx="8515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225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F94316C-8D73-4B2B-8F6F-8D3722CEF226}"/>
              </a:ext>
            </a:extLst>
          </p:cNvPr>
          <p:cNvSpPr txBox="1"/>
          <p:nvPr/>
        </p:nvSpPr>
        <p:spPr>
          <a:xfrm>
            <a:off x="3171553" y="2367199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606995-C019-4E7A-9E49-9C472E85DBAA}"/>
              </a:ext>
            </a:extLst>
          </p:cNvPr>
          <p:cNvSpPr txBox="1"/>
          <p:nvPr/>
        </p:nvSpPr>
        <p:spPr>
          <a:xfrm>
            <a:off x="7881596" y="3305756"/>
            <a:ext cx="136447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2×3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453EBC7-4F73-47D1-89E9-826BE2FC4700}"/>
              </a:ext>
            </a:extLst>
          </p:cNvPr>
          <p:cNvSpPr txBox="1"/>
          <p:nvPr/>
        </p:nvSpPr>
        <p:spPr>
          <a:xfrm>
            <a:off x="4782819" y="3305756"/>
            <a:ext cx="131318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×5×7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260C352-89BF-46FF-BBCE-86007A9FC3A9}"/>
              </a:ext>
            </a:extLst>
          </p:cNvPr>
          <p:cNvSpPr txBox="1"/>
          <p:nvPr/>
        </p:nvSpPr>
        <p:spPr>
          <a:xfrm>
            <a:off x="1929281" y="3798304"/>
            <a:ext cx="163698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×3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×5×7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461CCAE-F4FA-45EC-AFD2-630CED44E0E6}"/>
              </a:ext>
            </a:extLst>
          </p:cNvPr>
          <p:cNvSpPr txBox="1"/>
          <p:nvPr/>
        </p:nvSpPr>
        <p:spPr>
          <a:xfrm>
            <a:off x="1021793" y="3798304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1260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DEB9CFD-0666-4122-84B3-CFB4B21EC552}"/>
              </a:ext>
            </a:extLst>
          </p:cNvPr>
          <p:cNvSpPr txBox="1"/>
          <p:nvPr/>
        </p:nvSpPr>
        <p:spPr>
          <a:xfrm>
            <a:off x="3706150" y="4223556"/>
            <a:ext cx="6463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2×5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2B57C66-4727-415B-BB3B-4C3DB0CF54B4}"/>
              </a:ext>
            </a:extLst>
          </p:cNvPr>
          <p:cNvSpPr txBox="1"/>
          <p:nvPr/>
        </p:nvSpPr>
        <p:spPr>
          <a:xfrm>
            <a:off x="3130516" y="4223556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429B90E-DC15-480A-B590-64E50B36EFCA}"/>
              </a:ext>
            </a:extLst>
          </p:cNvPr>
          <p:cNvSpPr txBox="1"/>
          <p:nvPr/>
        </p:nvSpPr>
        <p:spPr>
          <a:xfrm>
            <a:off x="4210635" y="514973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91796259-9DD2-4BF9-8F2E-0A5ED6003172}"/>
              </a:ext>
            </a:extLst>
          </p:cNvPr>
          <p:cNvSpPr txBox="1"/>
          <p:nvPr/>
        </p:nvSpPr>
        <p:spPr>
          <a:xfrm>
            <a:off x="2897454" y="5580764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37×47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B1D45B24-9382-4D4A-90D2-BFF941B9D9C0}"/>
              </a:ext>
            </a:extLst>
          </p:cNvPr>
          <p:cNvSpPr txBox="1"/>
          <p:nvPr/>
        </p:nvSpPr>
        <p:spPr>
          <a:xfrm>
            <a:off x="2035678" y="5580764"/>
            <a:ext cx="10054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1739</a:t>
            </a:r>
          </a:p>
        </p:txBody>
      </p:sp>
    </p:spTree>
    <p:extLst>
      <p:ext uri="{BB962C8B-B14F-4D97-AF65-F5344CB8AC3E}">
        <p14:creationId xmlns:p14="http://schemas.microsoft.com/office/powerpoint/2010/main" val="381475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