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06795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937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71703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3260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319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55968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51920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716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120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014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4614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4218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0460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8885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79469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0779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63697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644EDC-405F-4692-BB8E-DBDD6AEF9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76B6DEA-89DC-47C7-B73B-75802F391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C07BA9D-1069-468D-9299-73B662A57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69A512-912F-48B2-B40F-A29F2AE90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00E7C2F-5DB2-48F6-8D32-23831D4F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609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7FF66FA-B160-4B2C-BAF9-673A6376635C}" type="datetimeFigureOut">
              <a:rPr lang="ar-SA" smtClean="0"/>
              <a:t>02/16/1444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68ED6A4-0C58-4E39-BF84-BC8ADC36EA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8917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D49B843-E356-471D-80A5-D8F52365F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ar-SA" dirty="0"/>
              <a:t>النّون السّاكنة والتّنوين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49C97794-CFE8-4FBD-905D-D100FCCE3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87984" y="3505081"/>
            <a:ext cx="9755187" cy="738454"/>
          </a:xfrm>
          <a:solidFill>
            <a:srgbClr val="00B050"/>
          </a:solidFill>
        </p:spPr>
        <p:txBody>
          <a:bodyPr/>
          <a:lstStyle/>
          <a:p>
            <a:r>
              <a:rPr lang="ar-SA" dirty="0">
                <a:solidFill>
                  <a:schemeClr val="tx1"/>
                </a:solidFill>
              </a:rPr>
              <a:t>                                     </a:t>
            </a:r>
            <a:r>
              <a:rPr lang="ar-SA" sz="4000" b="1" dirty="0">
                <a:solidFill>
                  <a:schemeClr val="tx1"/>
                </a:solidFill>
              </a:rPr>
              <a:t>الصف السابع</a:t>
            </a:r>
          </a:p>
        </p:txBody>
      </p:sp>
    </p:spTree>
    <p:extLst>
      <p:ext uri="{BB962C8B-B14F-4D97-AF65-F5344CB8AC3E}">
        <p14:creationId xmlns:p14="http://schemas.microsoft.com/office/powerpoint/2010/main" val="203910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AD49B1-C02D-4AC3-94CE-EABBB07D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57F74DD2-AA9A-4BDD-9791-3C13C3801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42797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D723A51-C7CF-42C8-8E0B-18EE44205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0C37D5A-4CEA-4125-A03E-4087154AB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54877DD6-51F0-45BA-BD95-ED8E25E81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6" y="0"/>
            <a:ext cx="11734800" cy="6609806"/>
          </a:xfrm>
          <a:prstGeom prst="rect">
            <a:avLst/>
          </a:prstGeom>
        </p:spPr>
      </p:pic>
      <p:sp>
        <p:nvSpPr>
          <p:cNvPr id="5" name="AutoShape 2" descr="نسيج زهري">
            <a:extLst>
              <a:ext uri="{FF2B5EF4-FFF2-40B4-BE49-F238E27FC236}">
                <a16:creationId xmlns:a16="http://schemas.microsoft.com/office/drawing/2014/main" id="{F2360C28-E8F5-4A85-A903-36E1FCA2F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2073" y="1478804"/>
            <a:ext cx="3989646" cy="717922"/>
          </a:xfrm>
          <a:prstGeom prst="cube">
            <a:avLst>
              <a:gd name="adj" fmla="val 21144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/>
              <a:t>تظنْ ، أنْ ،منْ ، فلتكنْ</a:t>
            </a:r>
            <a:endParaRPr lang="en-US" altLang="en-US" sz="3600" b="1" u="sng" dirty="0"/>
          </a:p>
        </p:txBody>
      </p:sp>
      <p:sp>
        <p:nvSpPr>
          <p:cNvPr id="6" name="AutoShape 2" descr="نسيج زهري">
            <a:extLst>
              <a:ext uri="{FF2B5EF4-FFF2-40B4-BE49-F238E27FC236}">
                <a16:creationId xmlns:a16="http://schemas.microsoft.com/office/drawing/2014/main" id="{63C3F904-DEB1-49D9-91CA-8DC29F68C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114" y="1483415"/>
            <a:ext cx="3989646" cy="717922"/>
          </a:xfrm>
          <a:prstGeom prst="cube">
            <a:avLst>
              <a:gd name="adj" fmla="val 2114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/>
              <a:t>مهندساً، متكاملةٌ، ثقافةِ</a:t>
            </a:r>
            <a:endParaRPr lang="en-US" altLang="en-US" sz="3600" b="1" u="sng" dirty="0"/>
          </a:p>
        </p:txBody>
      </p:sp>
      <p:sp>
        <p:nvSpPr>
          <p:cNvPr id="7" name="AutoShape 2" descr="نسيج زهري">
            <a:extLst>
              <a:ext uri="{FF2B5EF4-FFF2-40B4-BE49-F238E27FC236}">
                <a16:creationId xmlns:a16="http://schemas.microsoft.com/office/drawing/2014/main" id="{7FF2700A-D035-48E9-BD63-D8C86DEB7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125" y="2290670"/>
            <a:ext cx="1149532" cy="528277"/>
          </a:xfrm>
          <a:prstGeom prst="cube">
            <a:avLst>
              <a:gd name="adj" fmla="val 21144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/>
              <a:t>أنْ</a:t>
            </a:r>
            <a:endParaRPr lang="en-US" altLang="en-US" sz="3600" b="1" u="sng" dirty="0"/>
          </a:p>
        </p:txBody>
      </p:sp>
      <p:sp>
        <p:nvSpPr>
          <p:cNvPr id="8" name="AutoShape 2" descr="نسيج زهري">
            <a:extLst>
              <a:ext uri="{FF2B5EF4-FFF2-40B4-BE49-F238E27FC236}">
                <a16:creationId xmlns:a16="http://schemas.microsoft.com/office/drawing/2014/main" id="{2702C516-BF0A-4EDB-BADF-4D735FA6B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228" y="2734120"/>
            <a:ext cx="1149532" cy="528277"/>
          </a:xfrm>
          <a:prstGeom prst="cube">
            <a:avLst>
              <a:gd name="adj" fmla="val 21144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/>
              <a:t>تظنْ</a:t>
            </a:r>
            <a:endParaRPr lang="en-US" altLang="en-US" sz="3600" b="1" u="sng" dirty="0"/>
          </a:p>
        </p:txBody>
      </p:sp>
    </p:spTree>
    <p:extLst>
      <p:ext uri="{BB962C8B-B14F-4D97-AF65-F5344CB8AC3E}">
        <p14:creationId xmlns:p14="http://schemas.microsoft.com/office/powerpoint/2010/main" val="130759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630081E-5864-4C59-8753-3B887E1A2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D5472FA-189E-4132-8BAE-17C24E3EF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EBE318A-F78E-46AA-8BA2-819A6A4B7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5" name="نجمة: 5 نقاط 4">
            <a:extLst>
              <a:ext uri="{FF2B5EF4-FFF2-40B4-BE49-F238E27FC236}">
                <a16:creationId xmlns:a16="http://schemas.microsoft.com/office/drawing/2014/main" id="{46C37E4B-405B-4682-99E7-B8107F0228F4}"/>
              </a:ext>
            </a:extLst>
          </p:cNvPr>
          <p:cNvSpPr/>
          <p:nvPr/>
        </p:nvSpPr>
        <p:spPr>
          <a:xfrm>
            <a:off x="8216537" y="700079"/>
            <a:ext cx="627017" cy="56170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AutoShape 2" descr="نسيج زهري">
            <a:extLst>
              <a:ext uri="{FF2B5EF4-FFF2-40B4-BE49-F238E27FC236}">
                <a16:creationId xmlns:a16="http://schemas.microsoft.com/office/drawing/2014/main" id="{4E561E8E-809D-4024-8E80-FBD0CD9AD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5244" y="2787058"/>
            <a:ext cx="927463" cy="528277"/>
          </a:xfrm>
          <a:prstGeom prst="cube">
            <a:avLst>
              <a:gd name="adj" fmla="val 21144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/>
              <a:t>زائدة</a:t>
            </a:r>
            <a:endParaRPr lang="en-US" altLang="en-US" sz="3600" b="1" u="sng" dirty="0"/>
          </a:p>
        </p:txBody>
      </p:sp>
    </p:spTree>
    <p:extLst>
      <p:ext uri="{BB962C8B-B14F-4D97-AF65-F5344CB8AC3E}">
        <p14:creationId xmlns:p14="http://schemas.microsoft.com/office/powerpoint/2010/main" val="272268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E4BC1DE-EFE7-45B9-809E-7D1403A2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219E554-08FA-4155-99DF-143F5E5B8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93D5E90C-9D8F-4C59-86E3-6ED821D84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75651" cy="6858000"/>
          </a:xfrm>
          <a:prstGeom prst="rect">
            <a:avLst/>
          </a:prstGeom>
        </p:spPr>
      </p:pic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85D7D741-5515-489A-B697-2AA1681F2C75}"/>
              </a:ext>
            </a:extLst>
          </p:cNvPr>
          <p:cNvCxnSpPr>
            <a:cxnSpLocks/>
          </p:cNvCxnSpPr>
          <p:nvPr/>
        </p:nvCxnSpPr>
        <p:spPr>
          <a:xfrm>
            <a:off x="3931920" y="1162594"/>
            <a:ext cx="253419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42532675-A144-4170-8ED9-5F9F784D7409}"/>
              </a:ext>
            </a:extLst>
          </p:cNvPr>
          <p:cNvCxnSpPr>
            <a:cxnSpLocks/>
          </p:cNvCxnSpPr>
          <p:nvPr/>
        </p:nvCxnSpPr>
        <p:spPr>
          <a:xfrm>
            <a:off x="7419703" y="1458686"/>
            <a:ext cx="72716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DB2B0EEC-AD83-4F0D-BA23-014D4C82CD69}"/>
              </a:ext>
            </a:extLst>
          </p:cNvPr>
          <p:cNvCxnSpPr>
            <a:cxnSpLocks/>
          </p:cNvCxnSpPr>
          <p:nvPr/>
        </p:nvCxnSpPr>
        <p:spPr>
          <a:xfrm>
            <a:off x="5146766" y="1458686"/>
            <a:ext cx="44849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58E747A1-9F01-4785-982B-910E382A6B99}"/>
              </a:ext>
            </a:extLst>
          </p:cNvPr>
          <p:cNvCxnSpPr>
            <a:cxnSpLocks/>
          </p:cNvCxnSpPr>
          <p:nvPr/>
        </p:nvCxnSpPr>
        <p:spPr>
          <a:xfrm>
            <a:off x="3729446" y="1707137"/>
            <a:ext cx="72716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2DFA6D10-7DF4-4CB7-A1FE-F5CB99BA8C94}"/>
              </a:ext>
            </a:extLst>
          </p:cNvPr>
          <p:cNvCxnSpPr>
            <a:cxnSpLocks/>
          </p:cNvCxnSpPr>
          <p:nvPr/>
        </p:nvCxnSpPr>
        <p:spPr>
          <a:xfrm>
            <a:off x="2444932" y="1724811"/>
            <a:ext cx="72716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155A11D3-3808-4B02-BA38-9196C55DC1AC}"/>
              </a:ext>
            </a:extLst>
          </p:cNvPr>
          <p:cNvCxnSpPr>
            <a:cxnSpLocks/>
          </p:cNvCxnSpPr>
          <p:nvPr/>
        </p:nvCxnSpPr>
        <p:spPr>
          <a:xfrm>
            <a:off x="1460863" y="1707394"/>
            <a:ext cx="72716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45F8994C-29EB-45AB-9B35-A2DDBF2704DB}"/>
              </a:ext>
            </a:extLst>
          </p:cNvPr>
          <p:cNvCxnSpPr>
            <a:cxnSpLocks/>
          </p:cNvCxnSpPr>
          <p:nvPr/>
        </p:nvCxnSpPr>
        <p:spPr>
          <a:xfrm>
            <a:off x="5371012" y="2063396"/>
            <a:ext cx="44849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>
            <a:extLst>
              <a:ext uri="{FF2B5EF4-FFF2-40B4-BE49-F238E27FC236}">
                <a16:creationId xmlns:a16="http://schemas.microsoft.com/office/drawing/2014/main" id="{08074FDB-4D2F-4469-84A3-A0D9D80D2D53}"/>
              </a:ext>
            </a:extLst>
          </p:cNvPr>
          <p:cNvCxnSpPr>
            <a:cxnSpLocks/>
          </p:cNvCxnSpPr>
          <p:nvPr/>
        </p:nvCxnSpPr>
        <p:spPr>
          <a:xfrm>
            <a:off x="3931920" y="2063396"/>
            <a:ext cx="72716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25ECF442-F7D5-447B-A45A-CEB76B99066F}"/>
              </a:ext>
            </a:extLst>
          </p:cNvPr>
          <p:cNvCxnSpPr>
            <a:cxnSpLocks/>
          </p:cNvCxnSpPr>
          <p:nvPr/>
        </p:nvCxnSpPr>
        <p:spPr>
          <a:xfrm>
            <a:off x="7637417" y="2320299"/>
            <a:ext cx="72716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نجمة: 5 نقاط 18">
            <a:extLst>
              <a:ext uri="{FF2B5EF4-FFF2-40B4-BE49-F238E27FC236}">
                <a16:creationId xmlns:a16="http://schemas.microsoft.com/office/drawing/2014/main" id="{8D1AFDCA-92E8-4A58-AFA4-E0A50B992A7E}"/>
              </a:ext>
            </a:extLst>
          </p:cNvPr>
          <p:cNvSpPr/>
          <p:nvPr/>
        </p:nvSpPr>
        <p:spPr>
          <a:xfrm>
            <a:off x="6348549" y="3718990"/>
            <a:ext cx="627017" cy="56170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نجمة: 5 نقاط 19">
            <a:extLst>
              <a:ext uri="{FF2B5EF4-FFF2-40B4-BE49-F238E27FC236}">
                <a16:creationId xmlns:a16="http://schemas.microsoft.com/office/drawing/2014/main" id="{CEAB5BB7-111A-42C8-9B0D-91F2F5A8E9CD}"/>
              </a:ext>
            </a:extLst>
          </p:cNvPr>
          <p:cNvSpPr/>
          <p:nvPr/>
        </p:nvSpPr>
        <p:spPr>
          <a:xfrm>
            <a:off x="4143103" y="4422312"/>
            <a:ext cx="627017" cy="561703"/>
          </a:xfrm>
          <a:prstGeom prst="star5">
            <a:avLst>
              <a:gd name="adj" fmla="val 2540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نجمة: 5 نقاط 20">
            <a:extLst>
              <a:ext uri="{FF2B5EF4-FFF2-40B4-BE49-F238E27FC236}">
                <a16:creationId xmlns:a16="http://schemas.microsoft.com/office/drawing/2014/main" id="{1F83EE52-83CD-4477-B57D-EFF27C98605E}"/>
              </a:ext>
            </a:extLst>
          </p:cNvPr>
          <p:cNvSpPr/>
          <p:nvPr/>
        </p:nvSpPr>
        <p:spPr>
          <a:xfrm>
            <a:off x="6252755" y="5181250"/>
            <a:ext cx="627017" cy="56170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576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4" name="Picture 2" descr="بالتوفيق والنجاح تمنياتي لكم بالتوفي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6731"/>
            <a:ext cx="12496800" cy="6894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150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لحدث الرئيسي">
  <a:themeElements>
    <a:clrScheme name="الحدث الرئيسي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الحدث الرئيسي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الحدث الرئيسي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الحدث الرئيسي</Template>
  <TotalTime>553</TotalTime>
  <Words>21</Words>
  <Application>Microsoft Office PowerPoint</Application>
  <PresentationFormat>شاشة عريضة</PresentationFormat>
  <Paragraphs>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Impact</vt:lpstr>
      <vt:lpstr>الحدث الرئيسي</vt:lpstr>
      <vt:lpstr>النّون السّاكنة والتّنوين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Yasser Amoush</dc:creator>
  <cp:lastModifiedBy>Yasser Amoush</cp:lastModifiedBy>
  <cp:revision>3</cp:revision>
  <dcterms:created xsi:type="dcterms:W3CDTF">2022-08-31T17:20:14Z</dcterms:created>
  <dcterms:modified xsi:type="dcterms:W3CDTF">2022-09-12T14:55:54Z</dcterms:modified>
</cp:coreProperties>
</file>