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86" r:id="rId6"/>
    <p:sldId id="287" r:id="rId7"/>
    <p:sldId id="288" r:id="rId8"/>
    <p:sldId id="289" r:id="rId9"/>
    <p:sldId id="268" r:id="rId10"/>
    <p:sldId id="274" r:id="rId11"/>
    <p:sldId id="279" r:id="rId12"/>
    <p:sldId id="280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CF8D2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C5354108-7854-4CFD-9CEA-7848D12F77E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b0cb0f2717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b0cb0f2717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0762f9524_0_1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b0762f9524_0_1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b0762f9524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b0762f9524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b0762f9524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b0762f9524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800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b0762f9524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b0762f9524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6465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b0762f9524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b0762f9524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9057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b0762f9524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b0762f9524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4902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0762f9524_0_1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b0762f9524_0_1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b0b8984cf7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b0b8984cf7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b0b8984cf7_0_1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Google Shape;1744;gb0b8984cf7_0_1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217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Google Shape;3038;gb0cb0b082b_0_1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9" name="Google Shape;3039;gb0cb0b082b_0_1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1950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79747" cy="5147075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892995" flipH="1">
            <a:off x="2801042" y="678641"/>
            <a:ext cx="5840243" cy="3884110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-42532" y="3575"/>
            <a:ext cx="9164782" cy="5143500"/>
          </a:xfrm>
          <a:prstGeom prst="rtTriangle">
            <a:avLst/>
          </a:prstGeom>
          <a:solidFill>
            <a:schemeClr val="accent4">
              <a:lumMod val="40000"/>
              <a:lumOff val="60000"/>
              <a:alpha val="2146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892995" flipH="1">
            <a:off x="2572664" y="662149"/>
            <a:ext cx="5994051" cy="3810102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900299">
            <a:off x="8017906" y="1281526"/>
            <a:ext cx="330605" cy="536025"/>
          </a:xfrm>
          <a:custGeom>
            <a:avLst/>
            <a:gdLst/>
            <a:ahLst/>
            <a:cxnLst/>
            <a:rect l="l" t="t" r="r" b="b"/>
            <a:pathLst>
              <a:path w="13800" h="16206" extrusionOk="0">
                <a:moveTo>
                  <a:pt x="572" y="1"/>
                </a:moveTo>
                <a:cubicBezTo>
                  <a:pt x="251" y="1"/>
                  <a:pt x="1" y="251"/>
                  <a:pt x="1" y="560"/>
                </a:cubicBezTo>
                <a:lnTo>
                  <a:pt x="1" y="15633"/>
                </a:lnTo>
                <a:cubicBezTo>
                  <a:pt x="1" y="15958"/>
                  <a:pt x="260" y="16206"/>
                  <a:pt x="554" y="16206"/>
                </a:cubicBezTo>
                <a:cubicBezTo>
                  <a:pt x="626" y="16206"/>
                  <a:pt x="701" y="16190"/>
                  <a:pt x="774" y="16157"/>
                </a:cubicBezTo>
                <a:lnTo>
                  <a:pt x="6668" y="13633"/>
                </a:lnTo>
                <a:cubicBezTo>
                  <a:pt x="6745" y="13597"/>
                  <a:pt x="6823" y="13580"/>
                  <a:pt x="6899" y="13580"/>
                </a:cubicBezTo>
                <a:cubicBezTo>
                  <a:pt x="6975" y="13580"/>
                  <a:pt x="7049" y="13597"/>
                  <a:pt x="7120" y="13633"/>
                </a:cubicBezTo>
                <a:lnTo>
                  <a:pt x="13014" y="16157"/>
                </a:lnTo>
                <a:cubicBezTo>
                  <a:pt x="13086" y="16187"/>
                  <a:pt x="13159" y="16201"/>
                  <a:pt x="13231" y="16201"/>
                </a:cubicBezTo>
                <a:cubicBezTo>
                  <a:pt x="13529" y="16201"/>
                  <a:pt x="13800" y="15962"/>
                  <a:pt x="13800" y="15645"/>
                </a:cubicBezTo>
                <a:lnTo>
                  <a:pt x="13800" y="560"/>
                </a:lnTo>
                <a:cubicBezTo>
                  <a:pt x="13800" y="251"/>
                  <a:pt x="13538" y="1"/>
                  <a:pt x="13228" y="1"/>
                </a:cubicBezTo>
                <a:close/>
              </a:path>
            </a:pathLst>
          </a:custGeom>
          <a:solidFill>
            <a:schemeClr val="accent3">
              <a:lumMod val="75000"/>
              <a:alpha val="410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" name="Google Shape;14;p2"/>
          <p:cNvSpPr/>
          <p:nvPr/>
        </p:nvSpPr>
        <p:spPr>
          <a:xfrm rot="-9570">
            <a:off x="737392" y="386000"/>
            <a:ext cx="6666338" cy="4071991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9570">
            <a:off x="701702" y="395171"/>
            <a:ext cx="6666338" cy="4031767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 rot="175">
            <a:off x="1104425" y="540323"/>
            <a:ext cx="5895900" cy="17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800"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 rot="1352">
            <a:off x="1382675" y="2439025"/>
            <a:ext cx="5339400" cy="4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-1" y="0"/>
            <a:ext cx="9144001" cy="5147075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 flipH="1">
            <a:off x="4396800" y="3575"/>
            <a:ext cx="4747200" cy="5143500"/>
          </a:xfrm>
          <a:prstGeom prst="rtTriangle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3"/>
          <p:cNvGrpSpPr/>
          <p:nvPr/>
        </p:nvGrpSpPr>
        <p:grpSpPr>
          <a:xfrm flipH="1">
            <a:off x="-50511" y="103909"/>
            <a:ext cx="4747201" cy="3498618"/>
            <a:chOff x="1430435" y="706208"/>
            <a:chExt cx="7147790" cy="5804524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2" name="Google Shape;22;p3"/>
            <p:cNvSpPr/>
            <p:nvPr/>
          </p:nvSpPr>
          <p:spPr>
            <a:xfrm rot="892995" flipH="1">
              <a:off x="1911573" y="1502874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900299">
              <a:off x="7565015" y="2098060"/>
              <a:ext cx="330605" cy="536025"/>
            </a:xfrm>
            <a:custGeom>
              <a:avLst/>
              <a:gdLst/>
              <a:ahLst/>
              <a:cxnLst/>
              <a:rect l="l" t="t" r="r" b="b"/>
              <a:pathLst>
                <a:path w="13800" h="16206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15633"/>
                  </a:lnTo>
                  <a:cubicBezTo>
                    <a:pt x="1" y="15958"/>
                    <a:pt x="260" y="16206"/>
                    <a:pt x="554" y="16206"/>
                  </a:cubicBezTo>
                  <a:cubicBezTo>
                    <a:pt x="626" y="16206"/>
                    <a:pt x="701" y="16190"/>
                    <a:pt x="774" y="16157"/>
                  </a:cubicBezTo>
                  <a:lnTo>
                    <a:pt x="6668" y="13633"/>
                  </a:lnTo>
                  <a:cubicBezTo>
                    <a:pt x="6745" y="13597"/>
                    <a:pt x="6823" y="13580"/>
                    <a:pt x="6899" y="13580"/>
                  </a:cubicBezTo>
                  <a:cubicBezTo>
                    <a:pt x="6975" y="13580"/>
                    <a:pt x="7049" y="13597"/>
                    <a:pt x="7120" y="13633"/>
                  </a:cubicBezTo>
                  <a:lnTo>
                    <a:pt x="13014" y="16157"/>
                  </a:lnTo>
                  <a:cubicBezTo>
                    <a:pt x="13086" y="16187"/>
                    <a:pt x="13159" y="16201"/>
                    <a:pt x="13231" y="16201"/>
                  </a:cubicBezTo>
                  <a:cubicBezTo>
                    <a:pt x="13529" y="16201"/>
                    <a:pt x="13800" y="15962"/>
                    <a:pt x="13800" y="15645"/>
                  </a:cubicBezTo>
                  <a:lnTo>
                    <a:pt x="13800" y="560"/>
                  </a:lnTo>
                  <a:cubicBezTo>
                    <a:pt x="13800" y="251"/>
                    <a:pt x="13538" y="1"/>
                    <a:pt x="132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892995" flipH="1">
              <a:off x="1875827" y="1433368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rgbClr val="F8E3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" name="Google Shape;29;p3"/>
          <p:cNvSpPr/>
          <p:nvPr/>
        </p:nvSpPr>
        <p:spPr>
          <a:xfrm rot="-9570">
            <a:off x="1238832" y="363378"/>
            <a:ext cx="6666338" cy="4423906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460775" y="2535475"/>
            <a:ext cx="6317700" cy="84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3787125" y="1095050"/>
            <a:ext cx="1665000" cy="110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 rot="1159">
            <a:off x="1949937" y="3377351"/>
            <a:ext cx="5339400" cy="3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25" name="Google Shape;25;p3"/>
          <p:cNvGrpSpPr/>
          <p:nvPr/>
        </p:nvGrpSpPr>
        <p:grpSpPr>
          <a:xfrm>
            <a:off x="5570415" y="1443349"/>
            <a:ext cx="3317169" cy="3099351"/>
            <a:chOff x="1835150" y="1639932"/>
            <a:chExt cx="6272349" cy="4141302"/>
          </a:xfrm>
        </p:grpSpPr>
        <p:sp>
          <p:nvSpPr>
            <p:cNvPr id="26" name="Google Shape;26;p3"/>
            <p:cNvSpPr/>
            <p:nvPr/>
          </p:nvSpPr>
          <p:spPr>
            <a:xfrm rot="892995" flipH="1">
              <a:off x="1886238" y="1639932"/>
              <a:ext cx="6221261" cy="4141302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900299">
              <a:off x="7565015" y="2098060"/>
              <a:ext cx="330605" cy="536025"/>
            </a:xfrm>
            <a:custGeom>
              <a:avLst/>
              <a:gdLst/>
              <a:ahLst/>
              <a:cxnLst/>
              <a:rect l="l" t="t" r="r" b="b"/>
              <a:pathLst>
                <a:path w="13800" h="16206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15633"/>
                  </a:lnTo>
                  <a:cubicBezTo>
                    <a:pt x="1" y="15958"/>
                    <a:pt x="260" y="16206"/>
                    <a:pt x="554" y="16206"/>
                  </a:cubicBezTo>
                  <a:cubicBezTo>
                    <a:pt x="626" y="16206"/>
                    <a:pt x="701" y="16190"/>
                    <a:pt x="774" y="16157"/>
                  </a:cubicBezTo>
                  <a:lnTo>
                    <a:pt x="6668" y="13633"/>
                  </a:lnTo>
                  <a:cubicBezTo>
                    <a:pt x="6745" y="13597"/>
                    <a:pt x="6823" y="13580"/>
                    <a:pt x="6899" y="13580"/>
                  </a:cubicBezTo>
                  <a:cubicBezTo>
                    <a:pt x="6975" y="13580"/>
                    <a:pt x="7049" y="13597"/>
                    <a:pt x="7120" y="13633"/>
                  </a:cubicBezTo>
                  <a:lnTo>
                    <a:pt x="13014" y="16157"/>
                  </a:lnTo>
                  <a:cubicBezTo>
                    <a:pt x="13086" y="16187"/>
                    <a:pt x="13159" y="16201"/>
                    <a:pt x="13231" y="16201"/>
                  </a:cubicBezTo>
                  <a:cubicBezTo>
                    <a:pt x="13529" y="16201"/>
                    <a:pt x="13800" y="15962"/>
                    <a:pt x="13800" y="15645"/>
                  </a:cubicBezTo>
                  <a:lnTo>
                    <a:pt x="13800" y="560"/>
                  </a:lnTo>
                  <a:cubicBezTo>
                    <a:pt x="13800" y="251"/>
                    <a:pt x="13538" y="1"/>
                    <a:pt x="13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892995" flipH="1">
              <a:off x="1835150" y="1653430"/>
              <a:ext cx="6221262" cy="4056882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  <a:alpha val="678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 flipH="1">
            <a:off x="-9095" y="0"/>
            <a:ext cx="9144000" cy="5147075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-9095" y="3575"/>
            <a:ext cx="9144000" cy="5143500"/>
          </a:xfrm>
          <a:prstGeom prst="rtTriangle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 rot="-900299" flipH="1">
            <a:off x="1239285" y="2098060"/>
            <a:ext cx="330605" cy="536025"/>
          </a:xfrm>
          <a:custGeom>
            <a:avLst/>
            <a:gdLst/>
            <a:ahLst/>
            <a:cxnLst/>
            <a:rect l="l" t="t" r="r" b="b"/>
            <a:pathLst>
              <a:path w="13800" h="16206" extrusionOk="0">
                <a:moveTo>
                  <a:pt x="572" y="1"/>
                </a:moveTo>
                <a:cubicBezTo>
                  <a:pt x="251" y="1"/>
                  <a:pt x="1" y="251"/>
                  <a:pt x="1" y="560"/>
                </a:cubicBezTo>
                <a:lnTo>
                  <a:pt x="1" y="15633"/>
                </a:lnTo>
                <a:cubicBezTo>
                  <a:pt x="1" y="15958"/>
                  <a:pt x="260" y="16206"/>
                  <a:pt x="554" y="16206"/>
                </a:cubicBezTo>
                <a:cubicBezTo>
                  <a:pt x="626" y="16206"/>
                  <a:pt x="701" y="16190"/>
                  <a:pt x="774" y="16157"/>
                </a:cubicBezTo>
                <a:lnTo>
                  <a:pt x="6668" y="13633"/>
                </a:lnTo>
                <a:cubicBezTo>
                  <a:pt x="6745" y="13597"/>
                  <a:pt x="6823" y="13580"/>
                  <a:pt x="6899" y="13580"/>
                </a:cubicBezTo>
                <a:cubicBezTo>
                  <a:pt x="6975" y="13580"/>
                  <a:pt x="7049" y="13597"/>
                  <a:pt x="7120" y="13633"/>
                </a:cubicBezTo>
                <a:lnTo>
                  <a:pt x="13014" y="16157"/>
                </a:lnTo>
                <a:cubicBezTo>
                  <a:pt x="13086" y="16187"/>
                  <a:pt x="13159" y="16201"/>
                  <a:pt x="13231" y="16201"/>
                </a:cubicBezTo>
                <a:cubicBezTo>
                  <a:pt x="13529" y="16201"/>
                  <a:pt x="13800" y="15962"/>
                  <a:pt x="13800" y="15645"/>
                </a:cubicBezTo>
                <a:lnTo>
                  <a:pt x="13800" y="560"/>
                </a:lnTo>
                <a:cubicBezTo>
                  <a:pt x="13800" y="251"/>
                  <a:pt x="13538" y="1"/>
                  <a:pt x="1322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" name="Google Shape;45;p5"/>
          <p:cNvGrpSpPr/>
          <p:nvPr/>
        </p:nvGrpSpPr>
        <p:grpSpPr>
          <a:xfrm>
            <a:off x="135082" y="166255"/>
            <a:ext cx="8842663" cy="4883727"/>
            <a:chOff x="739350" y="228775"/>
            <a:chExt cx="7693850" cy="5038800"/>
          </a:xfrm>
        </p:grpSpPr>
        <p:sp>
          <p:nvSpPr>
            <p:cNvPr id="46" name="Google Shape;46;p5"/>
            <p:cNvSpPr/>
            <p:nvPr/>
          </p:nvSpPr>
          <p:spPr>
            <a:xfrm>
              <a:off x="739350" y="228896"/>
              <a:ext cx="3685292" cy="5019507"/>
            </a:xfrm>
            <a:custGeom>
              <a:avLst/>
              <a:gdLst/>
              <a:ahLst/>
              <a:cxnLst/>
              <a:rect l="l" t="t" r="r" b="b"/>
              <a:pathLst>
                <a:path w="43280" h="58949" extrusionOk="0">
                  <a:moveTo>
                    <a:pt x="2072" y="1370"/>
                  </a:moveTo>
                  <a:cubicBezTo>
                    <a:pt x="2561" y="1370"/>
                    <a:pt x="2953" y="1751"/>
                    <a:pt x="2953" y="2239"/>
                  </a:cubicBezTo>
                  <a:cubicBezTo>
                    <a:pt x="2953" y="2739"/>
                    <a:pt x="2561" y="3120"/>
                    <a:pt x="2072" y="3120"/>
                  </a:cubicBezTo>
                  <a:cubicBezTo>
                    <a:pt x="1584" y="3120"/>
                    <a:pt x="1191" y="2739"/>
                    <a:pt x="1191" y="2239"/>
                  </a:cubicBezTo>
                  <a:cubicBezTo>
                    <a:pt x="1191" y="1751"/>
                    <a:pt x="1584" y="1370"/>
                    <a:pt x="2072" y="1370"/>
                  </a:cubicBezTo>
                  <a:close/>
                  <a:moveTo>
                    <a:pt x="2072" y="5001"/>
                  </a:moveTo>
                  <a:cubicBezTo>
                    <a:pt x="2561" y="5001"/>
                    <a:pt x="2953" y="5382"/>
                    <a:pt x="2953" y="5870"/>
                  </a:cubicBezTo>
                  <a:cubicBezTo>
                    <a:pt x="2953" y="6359"/>
                    <a:pt x="2561" y="6751"/>
                    <a:pt x="2072" y="6751"/>
                  </a:cubicBezTo>
                  <a:cubicBezTo>
                    <a:pt x="1584" y="6751"/>
                    <a:pt x="1191" y="6359"/>
                    <a:pt x="1191" y="5870"/>
                  </a:cubicBezTo>
                  <a:cubicBezTo>
                    <a:pt x="1191" y="5382"/>
                    <a:pt x="1584" y="5001"/>
                    <a:pt x="2072" y="5001"/>
                  </a:cubicBezTo>
                  <a:close/>
                  <a:moveTo>
                    <a:pt x="2072" y="8633"/>
                  </a:moveTo>
                  <a:cubicBezTo>
                    <a:pt x="2561" y="8633"/>
                    <a:pt x="2953" y="9014"/>
                    <a:pt x="2953" y="9502"/>
                  </a:cubicBezTo>
                  <a:cubicBezTo>
                    <a:pt x="2953" y="10002"/>
                    <a:pt x="2561" y="10383"/>
                    <a:pt x="2072" y="10383"/>
                  </a:cubicBezTo>
                  <a:cubicBezTo>
                    <a:pt x="1584" y="10383"/>
                    <a:pt x="1191" y="9990"/>
                    <a:pt x="1191" y="9502"/>
                  </a:cubicBezTo>
                  <a:cubicBezTo>
                    <a:pt x="1191" y="9014"/>
                    <a:pt x="1584" y="8633"/>
                    <a:pt x="2072" y="8633"/>
                  </a:cubicBezTo>
                  <a:close/>
                  <a:moveTo>
                    <a:pt x="2072" y="12264"/>
                  </a:moveTo>
                  <a:cubicBezTo>
                    <a:pt x="2561" y="12264"/>
                    <a:pt x="2953" y="12645"/>
                    <a:pt x="2953" y="13133"/>
                  </a:cubicBezTo>
                  <a:cubicBezTo>
                    <a:pt x="2953" y="13633"/>
                    <a:pt x="2561" y="14014"/>
                    <a:pt x="2072" y="14014"/>
                  </a:cubicBezTo>
                  <a:cubicBezTo>
                    <a:pt x="1584" y="14014"/>
                    <a:pt x="1191" y="13633"/>
                    <a:pt x="1191" y="13133"/>
                  </a:cubicBezTo>
                  <a:cubicBezTo>
                    <a:pt x="1191" y="12645"/>
                    <a:pt x="1584" y="12264"/>
                    <a:pt x="2072" y="12264"/>
                  </a:cubicBezTo>
                  <a:close/>
                  <a:moveTo>
                    <a:pt x="2072" y="15895"/>
                  </a:moveTo>
                  <a:cubicBezTo>
                    <a:pt x="2561" y="15895"/>
                    <a:pt x="2953" y="16276"/>
                    <a:pt x="2953" y="16765"/>
                  </a:cubicBezTo>
                  <a:cubicBezTo>
                    <a:pt x="2953" y="17265"/>
                    <a:pt x="2561" y="17646"/>
                    <a:pt x="2072" y="17646"/>
                  </a:cubicBezTo>
                  <a:cubicBezTo>
                    <a:pt x="1584" y="17646"/>
                    <a:pt x="1191" y="17265"/>
                    <a:pt x="1191" y="16765"/>
                  </a:cubicBezTo>
                  <a:cubicBezTo>
                    <a:pt x="1191" y="16276"/>
                    <a:pt x="1584" y="15895"/>
                    <a:pt x="2072" y="15895"/>
                  </a:cubicBezTo>
                  <a:close/>
                  <a:moveTo>
                    <a:pt x="2072" y="19527"/>
                  </a:moveTo>
                  <a:cubicBezTo>
                    <a:pt x="2561" y="19527"/>
                    <a:pt x="2953" y="19908"/>
                    <a:pt x="2953" y="20396"/>
                  </a:cubicBezTo>
                  <a:cubicBezTo>
                    <a:pt x="2953" y="20872"/>
                    <a:pt x="2561" y="21277"/>
                    <a:pt x="2072" y="21277"/>
                  </a:cubicBezTo>
                  <a:cubicBezTo>
                    <a:pt x="1584" y="21277"/>
                    <a:pt x="1191" y="20896"/>
                    <a:pt x="1191" y="20396"/>
                  </a:cubicBezTo>
                  <a:cubicBezTo>
                    <a:pt x="1191" y="19908"/>
                    <a:pt x="1584" y="19527"/>
                    <a:pt x="2072" y="19527"/>
                  </a:cubicBezTo>
                  <a:close/>
                  <a:moveTo>
                    <a:pt x="2072" y="23158"/>
                  </a:moveTo>
                  <a:cubicBezTo>
                    <a:pt x="2561" y="23158"/>
                    <a:pt x="2953" y="23539"/>
                    <a:pt x="2953" y="24027"/>
                  </a:cubicBezTo>
                  <a:cubicBezTo>
                    <a:pt x="2953" y="24504"/>
                    <a:pt x="2561" y="24908"/>
                    <a:pt x="2072" y="24908"/>
                  </a:cubicBezTo>
                  <a:cubicBezTo>
                    <a:pt x="1584" y="24908"/>
                    <a:pt x="1191" y="24527"/>
                    <a:pt x="1191" y="24027"/>
                  </a:cubicBezTo>
                  <a:cubicBezTo>
                    <a:pt x="1191" y="23539"/>
                    <a:pt x="1584" y="23158"/>
                    <a:pt x="2072" y="23158"/>
                  </a:cubicBezTo>
                  <a:close/>
                  <a:moveTo>
                    <a:pt x="2072" y="26790"/>
                  </a:moveTo>
                  <a:cubicBezTo>
                    <a:pt x="2561" y="26790"/>
                    <a:pt x="2953" y="27171"/>
                    <a:pt x="2953" y="27659"/>
                  </a:cubicBezTo>
                  <a:cubicBezTo>
                    <a:pt x="2953" y="28135"/>
                    <a:pt x="2561" y="28540"/>
                    <a:pt x="2072" y="28540"/>
                  </a:cubicBezTo>
                  <a:cubicBezTo>
                    <a:pt x="1584" y="28540"/>
                    <a:pt x="1191" y="28159"/>
                    <a:pt x="1191" y="27659"/>
                  </a:cubicBezTo>
                  <a:cubicBezTo>
                    <a:pt x="1191" y="27171"/>
                    <a:pt x="1584" y="26790"/>
                    <a:pt x="2072" y="26790"/>
                  </a:cubicBezTo>
                  <a:close/>
                  <a:moveTo>
                    <a:pt x="2072" y="30421"/>
                  </a:moveTo>
                  <a:cubicBezTo>
                    <a:pt x="2561" y="30421"/>
                    <a:pt x="2953" y="30802"/>
                    <a:pt x="2953" y="31290"/>
                  </a:cubicBezTo>
                  <a:cubicBezTo>
                    <a:pt x="2953" y="31766"/>
                    <a:pt x="2561" y="32171"/>
                    <a:pt x="2072" y="32171"/>
                  </a:cubicBezTo>
                  <a:cubicBezTo>
                    <a:pt x="1584" y="32171"/>
                    <a:pt x="1191" y="31790"/>
                    <a:pt x="1191" y="31290"/>
                  </a:cubicBezTo>
                  <a:cubicBezTo>
                    <a:pt x="1191" y="30802"/>
                    <a:pt x="1584" y="30421"/>
                    <a:pt x="2072" y="30421"/>
                  </a:cubicBezTo>
                  <a:close/>
                  <a:moveTo>
                    <a:pt x="2072" y="34052"/>
                  </a:moveTo>
                  <a:cubicBezTo>
                    <a:pt x="2561" y="34052"/>
                    <a:pt x="2953" y="34433"/>
                    <a:pt x="2953" y="34922"/>
                  </a:cubicBezTo>
                  <a:cubicBezTo>
                    <a:pt x="2953" y="35398"/>
                    <a:pt x="2561" y="35803"/>
                    <a:pt x="2072" y="35803"/>
                  </a:cubicBezTo>
                  <a:cubicBezTo>
                    <a:pt x="1584" y="35803"/>
                    <a:pt x="1191" y="35422"/>
                    <a:pt x="1191" y="34922"/>
                  </a:cubicBezTo>
                  <a:cubicBezTo>
                    <a:pt x="1191" y="34433"/>
                    <a:pt x="1584" y="34052"/>
                    <a:pt x="2072" y="34052"/>
                  </a:cubicBezTo>
                  <a:close/>
                  <a:moveTo>
                    <a:pt x="2072" y="37660"/>
                  </a:moveTo>
                  <a:cubicBezTo>
                    <a:pt x="2561" y="37660"/>
                    <a:pt x="2953" y="38053"/>
                    <a:pt x="2953" y="38541"/>
                  </a:cubicBezTo>
                  <a:cubicBezTo>
                    <a:pt x="2953" y="39029"/>
                    <a:pt x="2561" y="39422"/>
                    <a:pt x="2072" y="39422"/>
                  </a:cubicBezTo>
                  <a:cubicBezTo>
                    <a:pt x="1584" y="39422"/>
                    <a:pt x="1191" y="39029"/>
                    <a:pt x="1191" y="38541"/>
                  </a:cubicBezTo>
                  <a:cubicBezTo>
                    <a:pt x="1191" y="38053"/>
                    <a:pt x="1584" y="37660"/>
                    <a:pt x="2072" y="37660"/>
                  </a:cubicBezTo>
                  <a:close/>
                  <a:moveTo>
                    <a:pt x="2072" y="41291"/>
                  </a:moveTo>
                  <a:cubicBezTo>
                    <a:pt x="2561" y="41291"/>
                    <a:pt x="2953" y="41684"/>
                    <a:pt x="2953" y="42172"/>
                  </a:cubicBezTo>
                  <a:cubicBezTo>
                    <a:pt x="2953" y="42661"/>
                    <a:pt x="2561" y="43054"/>
                    <a:pt x="2072" y="43054"/>
                  </a:cubicBezTo>
                  <a:cubicBezTo>
                    <a:pt x="1584" y="43054"/>
                    <a:pt x="1191" y="42661"/>
                    <a:pt x="1191" y="42172"/>
                  </a:cubicBezTo>
                  <a:cubicBezTo>
                    <a:pt x="1191" y="41684"/>
                    <a:pt x="1584" y="41291"/>
                    <a:pt x="2072" y="41291"/>
                  </a:cubicBezTo>
                  <a:close/>
                  <a:moveTo>
                    <a:pt x="2072" y="44923"/>
                  </a:moveTo>
                  <a:cubicBezTo>
                    <a:pt x="2561" y="44923"/>
                    <a:pt x="2953" y="45316"/>
                    <a:pt x="2953" y="45804"/>
                  </a:cubicBezTo>
                  <a:cubicBezTo>
                    <a:pt x="2953" y="46292"/>
                    <a:pt x="2561" y="46685"/>
                    <a:pt x="2072" y="46685"/>
                  </a:cubicBezTo>
                  <a:cubicBezTo>
                    <a:pt x="1584" y="46685"/>
                    <a:pt x="1191" y="46292"/>
                    <a:pt x="1191" y="45804"/>
                  </a:cubicBezTo>
                  <a:cubicBezTo>
                    <a:pt x="1191" y="45316"/>
                    <a:pt x="1584" y="44923"/>
                    <a:pt x="2072" y="44923"/>
                  </a:cubicBezTo>
                  <a:close/>
                  <a:moveTo>
                    <a:pt x="2072" y="48554"/>
                  </a:moveTo>
                  <a:cubicBezTo>
                    <a:pt x="2561" y="48554"/>
                    <a:pt x="2953" y="48947"/>
                    <a:pt x="2953" y="49435"/>
                  </a:cubicBezTo>
                  <a:cubicBezTo>
                    <a:pt x="2953" y="49923"/>
                    <a:pt x="2561" y="50316"/>
                    <a:pt x="2072" y="50316"/>
                  </a:cubicBezTo>
                  <a:cubicBezTo>
                    <a:pt x="1584" y="50316"/>
                    <a:pt x="1191" y="49923"/>
                    <a:pt x="1191" y="49435"/>
                  </a:cubicBezTo>
                  <a:cubicBezTo>
                    <a:pt x="1191" y="48947"/>
                    <a:pt x="1584" y="48554"/>
                    <a:pt x="2072" y="48554"/>
                  </a:cubicBezTo>
                  <a:close/>
                  <a:moveTo>
                    <a:pt x="2072" y="52186"/>
                  </a:moveTo>
                  <a:cubicBezTo>
                    <a:pt x="2561" y="52186"/>
                    <a:pt x="2953" y="52578"/>
                    <a:pt x="2953" y="53067"/>
                  </a:cubicBezTo>
                  <a:cubicBezTo>
                    <a:pt x="2953" y="53555"/>
                    <a:pt x="2561" y="53948"/>
                    <a:pt x="2072" y="53948"/>
                  </a:cubicBezTo>
                  <a:cubicBezTo>
                    <a:pt x="1584" y="53948"/>
                    <a:pt x="1191" y="53555"/>
                    <a:pt x="1191" y="53067"/>
                  </a:cubicBezTo>
                  <a:cubicBezTo>
                    <a:pt x="1191" y="52578"/>
                    <a:pt x="1584" y="52186"/>
                    <a:pt x="2072" y="52186"/>
                  </a:cubicBezTo>
                  <a:close/>
                  <a:moveTo>
                    <a:pt x="2072" y="55817"/>
                  </a:moveTo>
                  <a:cubicBezTo>
                    <a:pt x="2561" y="55817"/>
                    <a:pt x="2953" y="56210"/>
                    <a:pt x="2953" y="56698"/>
                  </a:cubicBezTo>
                  <a:cubicBezTo>
                    <a:pt x="2953" y="57186"/>
                    <a:pt x="2561" y="57579"/>
                    <a:pt x="2072" y="57579"/>
                  </a:cubicBezTo>
                  <a:cubicBezTo>
                    <a:pt x="1584" y="57579"/>
                    <a:pt x="1191" y="57186"/>
                    <a:pt x="1191" y="56698"/>
                  </a:cubicBezTo>
                  <a:cubicBezTo>
                    <a:pt x="1191" y="56210"/>
                    <a:pt x="1584" y="55817"/>
                    <a:pt x="2072" y="55817"/>
                  </a:cubicBezTo>
                  <a:close/>
                  <a:moveTo>
                    <a:pt x="1" y="1"/>
                  </a:moveTo>
                  <a:lnTo>
                    <a:pt x="1" y="58948"/>
                  </a:lnTo>
                  <a:lnTo>
                    <a:pt x="41256" y="58948"/>
                  </a:lnTo>
                  <a:cubicBezTo>
                    <a:pt x="42375" y="58948"/>
                    <a:pt x="43280" y="58043"/>
                    <a:pt x="43280" y="56924"/>
                  </a:cubicBezTo>
                  <a:lnTo>
                    <a:pt x="43280" y="1596"/>
                  </a:lnTo>
                  <a:cubicBezTo>
                    <a:pt x="43280" y="727"/>
                    <a:pt x="42566" y="1"/>
                    <a:pt x="416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2962100" y="228775"/>
              <a:ext cx="5471100" cy="5038800"/>
            </a:xfrm>
            <a:prstGeom prst="roundRect">
              <a:avLst>
                <a:gd name="adj" fmla="val 3591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title"/>
          </p:nvPr>
        </p:nvSpPr>
        <p:spPr>
          <a:xfrm>
            <a:off x="1731764" y="553175"/>
            <a:ext cx="5676900" cy="7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body" idx="1"/>
          </p:nvPr>
        </p:nvSpPr>
        <p:spPr>
          <a:xfrm>
            <a:off x="1786592" y="3065125"/>
            <a:ext cx="2075100" cy="10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accent5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1604279" y="2108294"/>
            <a:ext cx="2358300" cy="6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Font typeface="Patrick Hand SC"/>
              <a:buNone/>
              <a:defRPr sz="2500" b="1">
                <a:solidFill>
                  <a:schemeClr val="accent2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3"/>
          </p:nvPr>
        </p:nvSpPr>
        <p:spPr>
          <a:xfrm>
            <a:off x="5282281" y="3065125"/>
            <a:ext cx="2075100" cy="10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accent5"/>
                </a:solidFill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5140681" y="2108294"/>
            <a:ext cx="2358300" cy="6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atrick Hand SC"/>
              <a:buNone/>
              <a:defRPr sz="2500" b="1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/>
          <p:nvPr/>
        </p:nvSpPr>
        <p:spPr>
          <a:xfrm>
            <a:off x="4539625" y="-19050"/>
            <a:ext cx="4604100" cy="5162400"/>
          </a:xfrm>
          <a:prstGeom prst="rect">
            <a:avLst/>
          </a:prstGeom>
          <a:solidFill>
            <a:schemeClr val="accent3">
              <a:lumMod val="60000"/>
              <a:lumOff val="40000"/>
              <a:alpha val="2146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" name="Google Shape;56;p6"/>
          <p:cNvGrpSpPr/>
          <p:nvPr/>
        </p:nvGrpSpPr>
        <p:grpSpPr>
          <a:xfrm>
            <a:off x="541198" y="255767"/>
            <a:ext cx="8061616" cy="4574417"/>
            <a:chOff x="739350" y="228775"/>
            <a:chExt cx="7693850" cy="5038800"/>
          </a:xfrm>
        </p:grpSpPr>
        <p:sp>
          <p:nvSpPr>
            <p:cNvPr id="57" name="Google Shape;57;p6"/>
            <p:cNvSpPr/>
            <p:nvPr/>
          </p:nvSpPr>
          <p:spPr>
            <a:xfrm>
              <a:off x="739350" y="228896"/>
              <a:ext cx="3685292" cy="5019507"/>
            </a:xfrm>
            <a:custGeom>
              <a:avLst/>
              <a:gdLst/>
              <a:ahLst/>
              <a:cxnLst/>
              <a:rect l="l" t="t" r="r" b="b"/>
              <a:pathLst>
                <a:path w="43280" h="58949" extrusionOk="0">
                  <a:moveTo>
                    <a:pt x="2072" y="1370"/>
                  </a:moveTo>
                  <a:cubicBezTo>
                    <a:pt x="2561" y="1370"/>
                    <a:pt x="2953" y="1751"/>
                    <a:pt x="2953" y="2239"/>
                  </a:cubicBezTo>
                  <a:cubicBezTo>
                    <a:pt x="2953" y="2739"/>
                    <a:pt x="2561" y="3120"/>
                    <a:pt x="2072" y="3120"/>
                  </a:cubicBezTo>
                  <a:cubicBezTo>
                    <a:pt x="1584" y="3120"/>
                    <a:pt x="1191" y="2739"/>
                    <a:pt x="1191" y="2239"/>
                  </a:cubicBezTo>
                  <a:cubicBezTo>
                    <a:pt x="1191" y="1751"/>
                    <a:pt x="1584" y="1370"/>
                    <a:pt x="2072" y="1370"/>
                  </a:cubicBezTo>
                  <a:close/>
                  <a:moveTo>
                    <a:pt x="2072" y="5001"/>
                  </a:moveTo>
                  <a:cubicBezTo>
                    <a:pt x="2561" y="5001"/>
                    <a:pt x="2953" y="5382"/>
                    <a:pt x="2953" y="5870"/>
                  </a:cubicBezTo>
                  <a:cubicBezTo>
                    <a:pt x="2953" y="6359"/>
                    <a:pt x="2561" y="6751"/>
                    <a:pt x="2072" y="6751"/>
                  </a:cubicBezTo>
                  <a:cubicBezTo>
                    <a:pt x="1584" y="6751"/>
                    <a:pt x="1191" y="6359"/>
                    <a:pt x="1191" y="5870"/>
                  </a:cubicBezTo>
                  <a:cubicBezTo>
                    <a:pt x="1191" y="5382"/>
                    <a:pt x="1584" y="5001"/>
                    <a:pt x="2072" y="5001"/>
                  </a:cubicBezTo>
                  <a:close/>
                  <a:moveTo>
                    <a:pt x="2072" y="8633"/>
                  </a:moveTo>
                  <a:cubicBezTo>
                    <a:pt x="2561" y="8633"/>
                    <a:pt x="2953" y="9014"/>
                    <a:pt x="2953" y="9502"/>
                  </a:cubicBezTo>
                  <a:cubicBezTo>
                    <a:pt x="2953" y="10002"/>
                    <a:pt x="2561" y="10383"/>
                    <a:pt x="2072" y="10383"/>
                  </a:cubicBezTo>
                  <a:cubicBezTo>
                    <a:pt x="1584" y="10383"/>
                    <a:pt x="1191" y="9990"/>
                    <a:pt x="1191" y="9502"/>
                  </a:cubicBezTo>
                  <a:cubicBezTo>
                    <a:pt x="1191" y="9014"/>
                    <a:pt x="1584" y="8633"/>
                    <a:pt x="2072" y="8633"/>
                  </a:cubicBezTo>
                  <a:close/>
                  <a:moveTo>
                    <a:pt x="2072" y="12264"/>
                  </a:moveTo>
                  <a:cubicBezTo>
                    <a:pt x="2561" y="12264"/>
                    <a:pt x="2953" y="12645"/>
                    <a:pt x="2953" y="13133"/>
                  </a:cubicBezTo>
                  <a:cubicBezTo>
                    <a:pt x="2953" y="13633"/>
                    <a:pt x="2561" y="14014"/>
                    <a:pt x="2072" y="14014"/>
                  </a:cubicBezTo>
                  <a:cubicBezTo>
                    <a:pt x="1584" y="14014"/>
                    <a:pt x="1191" y="13633"/>
                    <a:pt x="1191" y="13133"/>
                  </a:cubicBezTo>
                  <a:cubicBezTo>
                    <a:pt x="1191" y="12645"/>
                    <a:pt x="1584" y="12264"/>
                    <a:pt x="2072" y="12264"/>
                  </a:cubicBezTo>
                  <a:close/>
                  <a:moveTo>
                    <a:pt x="2072" y="15895"/>
                  </a:moveTo>
                  <a:cubicBezTo>
                    <a:pt x="2561" y="15895"/>
                    <a:pt x="2953" y="16276"/>
                    <a:pt x="2953" y="16765"/>
                  </a:cubicBezTo>
                  <a:cubicBezTo>
                    <a:pt x="2953" y="17265"/>
                    <a:pt x="2561" y="17646"/>
                    <a:pt x="2072" y="17646"/>
                  </a:cubicBezTo>
                  <a:cubicBezTo>
                    <a:pt x="1584" y="17646"/>
                    <a:pt x="1191" y="17265"/>
                    <a:pt x="1191" y="16765"/>
                  </a:cubicBezTo>
                  <a:cubicBezTo>
                    <a:pt x="1191" y="16276"/>
                    <a:pt x="1584" y="15895"/>
                    <a:pt x="2072" y="15895"/>
                  </a:cubicBezTo>
                  <a:close/>
                  <a:moveTo>
                    <a:pt x="2072" y="19527"/>
                  </a:moveTo>
                  <a:cubicBezTo>
                    <a:pt x="2561" y="19527"/>
                    <a:pt x="2953" y="19908"/>
                    <a:pt x="2953" y="20396"/>
                  </a:cubicBezTo>
                  <a:cubicBezTo>
                    <a:pt x="2953" y="20872"/>
                    <a:pt x="2561" y="21277"/>
                    <a:pt x="2072" y="21277"/>
                  </a:cubicBezTo>
                  <a:cubicBezTo>
                    <a:pt x="1584" y="21277"/>
                    <a:pt x="1191" y="20896"/>
                    <a:pt x="1191" y="20396"/>
                  </a:cubicBezTo>
                  <a:cubicBezTo>
                    <a:pt x="1191" y="19908"/>
                    <a:pt x="1584" y="19527"/>
                    <a:pt x="2072" y="19527"/>
                  </a:cubicBezTo>
                  <a:close/>
                  <a:moveTo>
                    <a:pt x="2072" y="23158"/>
                  </a:moveTo>
                  <a:cubicBezTo>
                    <a:pt x="2561" y="23158"/>
                    <a:pt x="2953" y="23539"/>
                    <a:pt x="2953" y="24027"/>
                  </a:cubicBezTo>
                  <a:cubicBezTo>
                    <a:pt x="2953" y="24504"/>
                    <a:pt x="2561" y="24908"/>
                    <a:pt x="2072" y="24908"/>
                  </a:cubicBezTo>
                  <a:cubicBezTo>
                    <a:pt x="1584" y="24908"/>
                    <a:pt x="1191" y="24527"/>
                    <a:pt x="1191" y="24027"/>
                  </a:cubicBezTo>
                  <a:cubicBezTo>
                    <a:pt x="1191" y="23539"/>
                    <a:pt x="1584" y="23158"/>
                    <a:pt x="2072" y="23158"/>
                  </a:cubicBezTo>
                  <a:close/>
                  <a:moveTo>
                    <a:pt x="2072" y="26790"/>
                  </a:moveTo>
                  <a:cubicBezTo>
                    <a:pt x="2561" y="26790"/>
                    <a:pt x="2953" y="27171"/>
                    <a:pt x="2953" y="27659"/>
                  </a:cubicBezTo>
                  <a:cubicBezTo>
                    <a:pt x="2953" y="28135"/>
                    <a:pt x="2561" y="28540"/>
                    <a:pt x="2072" y="28540"/>
                  </a:cubicBezTo>
                  <a:cubicBezTo>
                    <a:pt x="1584" y="28540"/>
                    <a:pt x="1191" y="28159"/>
                    <a:pt x="1191" y="27659"/>
                  </a:cubicBezTo>
                  <a:cubicBezTo>
                    <a:pt x="1191" y="27171"/>
                    <a:pt x="1584" y="26790"/>
                    <a:pt x="2072" y="26790"/>
                  </a:cubicBezTo>
                  <a:close/>
                  <a:moveTo>
                    <a:pt x="2072" y="30421"/>
                  </a:moveTo>
                  <a:cubicBezTo>
                    <a:pt x="2561" y="30421"/>
                    <a:pt x="2953" y="30802"/>
                    <a:pt x="2953" y="31290"/>
                  </a:cubicBezTo>
                  <a:cubicBezTo>
                    <a:pt x="2953" y="31766"/>
                    <a:pt x="2561" y="32171"/>
                    <a:pt x="2072" y="32171"/>
                  </a:cubicBezTo>
                  <a:cubicBezTo>
                    <a:pt x="1584" y="32171"/>
                    <a:pt x="1191" y="31790"/>
                    <a:pt x="1191" y="31290"/>
                  </a:cubicBezTo>
                  <a:cubicBezTo>
                    <a:pt x="1191" y="30802"/>
                    <a:pt x="1584" y="30421"/>
                    <a:pt x="2072" y="30421"/>
                  </a:cubicBezTo>
                  <a:close/>
                  <a:moveTo>
                    <a:pt x="2072" y="34052"/>
                  </a:moveTo>
                  <a:cubicBezTo>
                    <a:pt x="2561" y="34052"/>
                    <a:pt x="2953" y="34433"/>
                    <a:pt x="2953" y="34922"/>
                  </a:cubicBezTo>
                  <a:cubicBezTo>
                    <a:pt x="2953" y="35398"/>
                    <a:pt x="2561" y="35803"/>
                    <a:pt x="2072" y="35803"/>
                  </a:cubicBezTo>
                  <a:cubicBezTo>
                    <a:pt x="1584" y="35803"/>
                    <a:pt x="1191" y="35422"/>
                    <a:pt x="1191" y="34922"/>
                  </a:cubicBezTo>
                  <a:cubicBezTo>
                    <a:pt x="1191" y="34433"/>
                    <a:pt x="1584" y="34052"/>
                    <a:pt x="2072" y="34052"/>
                  </a:cubicBezTo>
                  <a:close/>
                  <a:moveTo>
                    <a:pt x="2072" y="37660"/>
                  </a:moveTo>
                  <a:cubicBezTo>
                    <a:pt x="2561" y="37660"/>
                    <a:pt x="2953" y="38053"/>
                    <a:pt x="2953" y="38541"/>
                  </a:cubicBezTo>
                  <a:cubicBezTo>
                    <a:pt x="2953" y="39029"/>
                    <a:pt x="2561" y="39422"/>
                    <a:pt x="2072" y="39422"/>
                  </a:cubicBezTo>
                  <a:cubicBezTo>
                    <a:pt x="1584" y="39422"/>
                    <a:pt x="1191" y="39029"/>
                    <a:pt x="1191" y="38541"/>
                  </a:cubicBezTo>
                  <a:cubicBezTo>
                    <a:pt x="1191" y="38053"/>
                    <a:pt x="1584" y="37660"/>
                    <a:pt x="2072" y="37660"/>
                  </a:cubicBezTo>
                  <a:close/>
                  <a:moveTo>
                    <a:pt x="2072" y="41291"/>
                  </a:moveTo>
                  <a:cubicBezTo>
                    <a:pt x="2561" y="41291"/>
                    <a:pt x="2953" y="41684"/>
                    <a:pt x="2953" y="42172"/>
                  </a:cubicBezTo>
                  <a:cubicBezTo>
                    <a:pt x="2953" y="42661"/>
                    <a:pt x="2561" y="43054"/>
                    <a:pt x="2072" y="43054"/>
                  </a:cubicBezTo>
                  <a:cubicBezTo>
                    <a:pt x="1584" y="43054"/>
                    <a:pt x="1191" y="42661"/>
                    <a:pt x="1191" y="42172"/>
                  </a:cubicBezTo>
                  <a:cubicBezTo>
                    <a:pt x="1191" y="41684"/>
                    <a:pt x="1584" y="41291"/>
                    <a:pt x="2072" y="41291"/>
                  </a:cubicBezTo>
                  <a:close/>
                  <a:moveTo>
                    <a:pt x="2072" y="44923"/>
                  </a:moveTo>
                  <a:cubicBezTo>
                    <a:pt x="2561" y="44923"/>
                    <a:pt x="2953" y="45316"/>
                    <a:pt x="2953" y="45804"/>
                  </a:cubicBezTo>
                  <a:cubicBezTo>
                    <a:pt x="2953" y="46292"/>
                    <a:pt x="2561" y="46685"/>
                    <a:pt x="2072" y="46685"/>
                  </a:cubicBezTo>
                  <a:cubicBezTo>
                    <a:pt x="1584" y="46685"/>
                    <a:pt x="1191" y="46292"/>
                    <a:pt x="1191" y="45804"/>
                  </a:cubicBezTo>
                  <a:cubicBezTo>
                    <a:pt x="1191" y="45316"/>
                    <a:pt x="1584" y="44923"/>
                    <a:pt x="2072" y="44923"/>
                  </a:cubicBezTo>
                  <a:close/>
                  <a:moveTo>
                    <a:pt x="2072" y="48554"/>
                  </a:moveTo>
                  <a:cubicBezTo>
                    <a:pt x="2561" y="48554"/>
                    <a:pt x="2953" y="48947"/>
                    <a:pt x="2953" y="49435"/>
                  </a:cubicBezTo>
                  <a:cubicBezTo>
                    <a:pt x="2953" y="49923"/>
                    <a:pt x="2561" y="50316"/>
                    <a:pt x="2072" y="50316"/>
                  </a:cubicBezTo>
                  <a:cubicBezTo>
                    <a:pt x="1584" y="50316"/>
                    <a:pt x="1191" y="49923"/>
                    <a:pt x="1191" y="49435"/>
                  </a:cubicBezTo>
                  <a:cubicBezTo>
                    <a:pt x="1191" y="48947"/>
                    <a:pt x="1584" y="48554"/>
                    <a:pt x="2072" y="48554"/>
                  </a:cubicBezTo>
                  <a:close/>
                  <a:moveTo>
                    <a:pt x="2072" y="52186"/>
                  </a:moveTo>
                  <a:cubicBezTo>
                    <a:pt x="2561" y="52186"/>
                    <a:pt x="2953" y="52578"/>
                    <a:pt x="2953" y="53067"/>
                  </a:cubicBezTo>
                  <a:cubicBezTo>
                    <a:pt x="2953" y="53555"/>
                    <a:pt x="2561" y="53948"/>
                    <a:pt x="2072" y="53948"/>
                  </a:cubicBezTo>
                  <a:cubicBezTo>
                    <a:pt x="1584" y="53948"/>
                    <a:pt x="1191" y="53555"/>
                    <a:pt x="1191" y="53067"/>
                  </a:cubicBezTo>
                  <a:cubicBezTo>
                    <a:pt x="1191" y="52578"/>
                    <a:pt x="1584" y="52186"/>
                    <a:pt x="2072" y="52186"/>
                  </a:cubicBezTo>
                  <a:close/>
                  <a:moveTo>
                    <a:pt x="2072" y="55817"/>
                  </a:moveTo>
                  <a:cubicBezTo>
                    <a:pt x="2561" y="55817"/>
                    <a:pt x="2953" y="56210"/>
                    <a:pt x="2953" y="56698"/>
                  </a:cubicBezTo>
                  <a:cubicBezTo>
                    <a:pt x="2953" y="57186"/>
                    <a:pt x="2561" y="57579"/>
                    <a:pt x="2072" y="57579"/>
                  </a:cubicBezTo>
                  <a:cubicBezTo>
                    <a:pt x="1584" y="57579"/>
                    <a:pt x="1191" y="57186"/>
                    <a:pt x="1191" y="56698"/>
                  </a:cubicBezTo>
                  <a:cubicBezTo>
                    <a:pt x="1191" y="56210"/>
                    <a:pt x="1584" y="55817"/>
                    <a:pt x="2072" y="55817"/>
                  </a:cubicBezTo>
                  <a:close/>
                  <a:moveTo>
                    <a:pt x="1" y="1"/>
                  </a:moveTo>
                  <a:lnTo>
                    <a:pt x="1" y="58948"/>
                  </a:lnTo>
                  <a:lnTo>
                    <a:pt x="41256" y="58948"/>
                  </a:lnTo>
                  <a:cubicBezTo>
                    <a:pt x="42375" y="58948"/>
                    <a:pt x="43280" y="58043"/>
                    <a:pt x="43280" y="56924"/>
                  </a:cubicBezTo>
                  <a:lnTo>
                    <a:pt x="43280" y="1596"/>
                  </a:lnTo>
                  <a:cubicBezTo>
                    <a:pt x="43280" y="727"/>
                    <a:pt x="42566" y="1"/>
                    <a:pt x="416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6"/>
            <p:cNvSpPr/>
            <p:nvPr/>
          </p:nvSpPr>
          <p:spPr>
            <a:xfrm>
              <a:off x="2962100" y="228775"/>
              <a:ext cx="5471100" cy="5038800"/>
            </a:xfrm>
            <a:prstGeom prst="roundRect">
              <a:avLst>
                <a:gd name="adj" fmla="val 3591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1734294" y="553175"/>
            <a:ext cx="5676900" cy="7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43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/>
          <p:nvPr/>
        </p:nvSpPr>
        <p:spPr>
          <a:xfrm>
            <a:off x="-1287027" y="-488050"/>
            <a:ext cx="10718358" cy="6385204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 flipH="1">
            <a:off x="0" y="3575"/>
            <a:ext cx="9144000" cy="5143500"/>
          </a:xfrm>
          <a:prstGeom prst="rtTriangle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/>
          <p:nvPr/>
        </p:nvSpPr>
        <p:spPr>
          <a:xfrm rot="-9570">
            <a:off x="736902" y="34087"/>
            <a:ext cx="6666338" cy="4423906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/>
          <p:nvPr/>
        </p:nvSpPr>
        <p:spPr>
          <a:xfrm rot="-9570">
            <a:off x="675832" y="-37409"/>
            <a:ext cx="6666338" cy="4423906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1274964" y="705475"/>
            <a:ext cx="5676900" cy="7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1463025" y="1490100"/>
            <a:ext cx="5279700" cy="229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00">
                <a:solidFill>
                  <a:schemeClr val="accent5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>
                <a:solidFill>
                  <a:schemeClr val="accent5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>
                <a:solidFill>
                  <a:schemeClr val="accent5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00">
                <a:solidFill>
                  <a:schemeClr val="accent5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>
                <a:solidFill>
                  <a:schemeClr val="accent5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>
                <a:solidFill>
                  <a:schemeClr val="accent5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00">
                <a:solidFill>
                  <a:schemeClr val="accent5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>
                <a:solidFill>
                  <a:schemeClr val="accent5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/>
          <p:nvPr/>
        </p:nvSpPr>
        <p:spPr>
          <a:xfrm>
            <a:off x="-1287027" y="-488050"/>
            <a:ext cx="10718358" cy="6385204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" name="Google Shape;83;p9"/>
          <p:cNvGrpSpPr/>
          <p:nvPr/>
        </p:nvGrpSpPr>
        <p:grpSpPr>
          <a:xfrm>
            <a:off x="541198" y="255767"/>
            <a:ext cx="8061616" cy="5279655"/>
            <a:chOff x="739350" y="228775"/>
            <a:chExt cx="7693850" cy="5038800"/>
          </a:xfrm>
        </p:grpSpPr>
        <p:sp>
          <p:nvSpPr>
            <p:cNvPr id="84" name="Google Shape;84;p9"/>
            <p:cNvSpPr/>
            <p:nvPr/>
          </p:nvSpPr>
          <p:spPr>
            <a:xfrm>
              <a:off x="739350" y="228896"/>
              <a:ext cx="3685292" cy="5019507"/>
            </a:xfrm>
            <a:custGeom>
              <a:avLst/>
              <a:gdLst/>
              <a:ahLst/>
              <a:cxnLst/>
              <a:rect l="l" t="t" r="r" b="b"/>
              <a:pathLst>
                <a:path w="43280" h="58949" extrusionOk="0">
                  <a:moveTo>
                    <a:pt x="2072" y="1370"/>
                  </a:moveTo>
                  <a:cubicBezTo>
                    <a:pt x="2561" y="1370"/>
                    <a:pt x="2953" y="1751"/>
                    <a:pt x="2953" y="2239"/>
                  </a:cubicBezTo>
                  <a:cubicBezTo>
                    <a:pt x="2953" y="2739"/>
                    <a:pt x="2561" y="3120"/>
                    <a:pt x="2072" y="3120"/>
                  </a:cubicBezTo>
                  <a:cubicBezTo>
                    <a:pt x="1584" y="3120"/>
                    <a:pt x="1191" y="2739"/>
                    <a:pt x="1191" y="2239"/>
                  </a:cubicBezTo>
                  <a:cubicBezTo>
                    <a:pt x="1191" y="1751"/>
                    <a:pt x="1584" y="1370"/>
                    <a:pt x="2072" y="1370"/>
                  </a:cubicBezTo>
                  <a:close/>
                  <a:moveTo>
                    <a:pt x="2072" y="5001"/>
                  </a:moveTo>
                  <a:cubicBezTo>
                    <a:pt x="2561" y="5001"/>
                    <a:pt x="2953" y="5382"/>
                    <a:pt x="2953" y="5870"/>
                  </a:cubicBezTo>
                  <a:cubicBezTo>
                    <a:pt x="2953" y="6359"/>
                    <a:pt x="2561" y="6751"/>
                    <a:pt x="2072" y="6751"/>
                  </a:cubicBezTo>
                  <a:cubicBezTo>
                    <a:pt x="1584" y="6751"/>
                    <a:pt x="1191" y="6359"/>
                    <a:pt x="1191" y="5870"/>
                  </a:cubicBezTo>
                  <a:cubicBezTo>
                    <a:pt x="1191" y="5382"/>
                    <a:pt x="1584" y="5001"/>
                    <a:pt x="2072" y="5001"/>
                  </a:cubicBezTo>
                  <a:close/>
                  <a:moveTo>
                    <a:pt x="2072" y="8633"/>
                  </a:moveTo>
                  <a:cubicBezTo>
                    <a:pt x="2561" y="8633"/>
                    <a:pt x="2953" y="9014"/>
                    <a:pt x="2953" y="9502"/>
                  </a:cubicBezTo>
                  <a:cubicBezTo>
                    <a:pt x="2953" y="10002"/>
                    <a:pt x="2561" y="10383"/>
                    <a:pt x="2072" y="10383"/>
                  </a:cubicBezTo>
                  <a:cubicBezTo>
                    <a:pt x="1584" y="10383"/>
                    <a:pt x="1191" y="9990"/>
                    <a:pt x="1191" y="9502"/>
                  </a:cubicBezTo>
                  <a:cubicBezTo>
                    <a:pt x="1191" y="9014"/>
                    <a:pt x="1584" y="8633"/>
                    <a:pt x="2072" y="8633"/>
                  </a:cubicBezTo>
                  <a:close/>
                  <a:moveTo>
                    <a:pt x="2072" y="12264"/>
                  </a:moveTo>
                  <a:cubicBezTo>
                    <a:pt x="2561" y="12264"/>
                    <a:pt x="2953" y="12645"/>
                    <a:pt x="2953" y="13133"/>
                  </a:cubicBezTo>
                  <a:cubicBezTo>
                    <a:pt x="2953" y="13633"/>
                    <a:pt x="2561" y="14014"/>
                    <a:pt x="2072" y="14014"/>
                  </a:cubicBezTo>
                  <a:cubicBezTo>
                    <a:pt x="1584" y="14014"/>
                    <a:pt x="1191" y="13633"/>
                    <a:pt x="1191" y="13133"/>
                  </a:cubicBezTo>
                  <a:cubicBezTo>
                    <a:pt x="1191" y="12645"/>
                    <a:pt x="1584" y="12264"/>
                    <a:pt x="2072" y="12264"/>
                  </a:cubicBezTo>
                  <a:close/>
                  <a:moveTo>
                    <a:pt x="2072" y="15895"/>
                  </a:moveTo>
                  <a:cubicBezTo>
                    <a:pt x="2561" y="15895"/>
                    <a:pt x="2953" y="16276"/>
                    <a:pt x="2953" y="16765"/>
                  </a:cubicBezTo>
                  <a:cubicBezTo>
                    <a:pt x="2953" y="17265"/>
                    <a:pt x="2561" y="17646"/>
                    <a:pt x="2072" y="17646"/>
                  </a:cubicBezTo>
                  <a:cubicBezTo>
                    <a:pt x="1584" y="17646"/>
                    <a:pt x="1191" y="17265"/>
                    <a:pt x="1191" y="16765"/>
                  </a:cubicBezTo>
                  <a:cubicBezTo>
                    <a:pt x="1191" y="16276"/>
                    <a:pt x="1584" y="15895"/>
                    <a:pt x="2072" y="15895"/>
                  </a:cubicBezTo>
                  <a:close/>
                  <a:moveTo>
                    <a:pt x="2072" y="19527"/>
                  </a:moveTo>
                  <a:cubicBezTo>
                    <a:pt x="2561" y="19527"/>
                    <a:pt x="2953" y="19908"/>
                    <a:pt x="2953" y="20396"/>
                  </a:cubicBezTo>
                  <a:cubicBezTo>
                    <a:pt x="2953" y="20872"/>
                    <a:pt x="2561" y="21277"/>
                    <a:pt x="2072" y="21277"/>
                  </a:cubicBezTo>
                  <a:cubicBezTo>
                    <a:pt x="1584" y="21277"/>
                    <a:pt x="1191" y="20896"/>
                    <a:pt x="1191" y="20396"/>
                  </a:cubicBezTo>
                  <a:cubicBezTo>
                    <a:pt x="1191" y="19908"/>
                    <a:pt x="1584" y="19527"/>
                    <a:pt x="2072" y="19527"/>
                  </a:cubicBezTo>
                  <a:close/>
                  <a:moveTo>
                    <a:pt x="2072" y="23158"/>
                  </a:moveTo>
                  <a:cubicBezTo>
                    <a:pt x="2561" y="23158"/>
                    <a:pt x="2953" y="23539"/>
                    <a:pt x="2953" y="24027"/>
                  </a:cubicBezTo>
                  <a:cubicBezTo>
                    <a:pt x="2953" y="24504"/>
                    <a:pt x="2561" y="24908"/>
                    <a:pt x="2072" y="24908"/>
                  </a:cubicBezTo>
                  <a:cubicBezTo>
                    <a:pt x="1584" y="24908"/>
                    <a:pt x="1191" y="24527"/>
                    <a:pt x="1191" y="24027"/>
                  </a:cubicBezTo>
                  <a:cubicBezTo>
                    <a:pt x="1191" y="23539"/>
                    <a:pt x="1584" y="23158"/>
                    <a:pt x="2072" y="23158"/>
                  </a:cubicBezTo>
                  <a:close/>
                  <a:moveTo>
                    <a:pt x="2072" y="26790"/>
                  </a:moveTo>
                  <a:cubicBezTo>
                    <a:pt x="2561" y="26790"/>
                    <a:pt x="2953" y="27171"/>
                    <a:pt x="2953" y="27659"/>
                  </a:cubicBezTo>
                  <a:cubicBezTo>
                    <a:pt x="2953" y="28135"/>
                    <a:pt x="2561" y="28540"/>
                    <a:pt x="2072" y="28540"/>
                  </a:cubicBezTo>
                  <a:cubicBezTo>
                    <a:pt x="1584" y="28540"/>
                    <a:pt x="1191" y="28159"/>
                    <a:pt x="1191" y="27659"/>
                  </a:cubicBezTo>
                  <a:cubicBezTo>
                    <a:pt x="1191" y="27171"/>
                    <a:pt x="1584" y="26790"/>
                    <a:pt x="2072" y="26790"/>
                  </a:cubicBezTo>
                  <a:close/>
                  <a:moveTo>
                    <a:pt x="2072" y="30421"/>
                  </a:moveTo>
                  <a:cubicBezTo>
                    <a:pt x="2561" y="30421"/>
                    <a:pt x="2953" y="30802"/>
                    <a:pt x="2953" y="31290"/>
                  </a:cubicBezTo>
                  <a:cubicBezTo>
                    <a:pt x="2953" y="31766"/>
                    <a:pt x="2561" y="32171"/>
                    <a:pt x="2072" y="32171"/>
                  </a:cubicBezTo>
                  <a:cubicBezTo>
                    <a:pt x="1584" y="32171"/>
                    <a:pt x="1191" y="31790"/>
                    <a:pt x="1191" y="31290"/>
                  </a:cubicBezTo>
                  <a:cubicBezTo>
                    <a:pt x="1191" y="30802"/>
                    <a:pt x="1584" y="30421"/>
                    <a:pt x="2072" y="30421"/>
                  </a:cubicBezTo>
                  <a:close/>
                  <a:moveTo>
                    <a:pt x="2072" y="34052"/>
                  </a:moveTo>
                  <a:cubicBezTo>
                    <a:pt x="2561" y="34052"/>
                    <a:pt x="2953" y="34433"/>
                    <a:pt x="2953" y="34922"/>
                  </a:cubicBezTo>
                  <a:cubicBezTo>
                    <a:pt x="2953" y="35398"/>
                    <a:pt x="2561" y="35803"/>
                    <a:pt x="2072" y="35803"/>
                  </a:cubicBezTo>
                  <a:cubicBezTo>
                    <a:pt x="1584" y="35803"/>
                    <a:pt x="1191" y="35422"/>
                    <a:pt x="1191" y="34922"/>
                  </a:cubicBezTo>
                  <a:cubicBezTo>
                    <a:pt x="1191" y="34433"/>
                    <a:pt x="1584" y="34052"/>
                    <a:pt x="2072" y="34052"/>
                  </a:cubicBezTo>
                  <a:close/>
                  <a:moveTo>
                    <a:pt x="2072" y="37660"/>
                  </a:moveTo>
                  <a:cubicBezTo>
                    <a:pt x="2561" y="37660"/>
                    <a:pt x="2953" y="38053"/>
                    <a:pt x="2953" y="38541"/>
                  </a:cubicBezTo>
                  <a:cubicBezTo>
                    <a:pt x="2953" y="39029"/>
                    <a:pt x="2561" y="39422"/>
                    <a:pt x="2072" y="39422"/>
                  </a:cubicBezTo>
                  <a:cubicBezTo>
                    <a:pt x="1584" y="39422"/>
                    <a:pt x="1191" y="39029"/>
                    <a:pt x="1191" y="38541"/>
                  </a:cubicBezTo>
                  <a:cubicBezTo>
                    <a:pt x="1191" y="38053"/>
                    <a:pt x="1584" y="37660"/>
                    <a:pt x="2072" y="37660"/>
                  </a:cubicBezTo>
                  <a:close/>
                  <a:moveTo>
                    <a:pt x="2072" y="41291"/>
                  </a:moveTo>
                  <a:cubicBezTo>
                    <a:pt x="2561" y="41291"/>
                    <a:pt x="2953" y="41684"/>
                    <a:pt x="2953" y="42172"/>
                  </a:cubicBezTo>
                  <a:cubicBezTo>
                    <a:pt x="2953" y="42661"/>
                    <a:pt x="2561" y="43054"/>
                    <a:pt x="2072" y="43054"/>
                  </a:cubicBezTo>
                  <a:cubicBezTo>
                    <a:pt x="1584" y="43054"/>
                    <a:pt x="1191" y="42661"/>
                    <a:pt x="1191" y="42172"/>
                  </a:cubicBezTo>
                  <a:cubicBezTo>
                    <a:pt x="1191" y="41684"/>
                    <a:pt x="1584" y="41291"/>
                    <a:pt x="2072" y="41291"/>
                  </a:cubicBezTo>
                  <a:close/>
                  <a:moveTo>
                    <a:pt x="2072" y="44923"/>
                  </a:moveTo>
                  <a:cubicBezTo>
                    <a:pt x="2561" y="44923"/>
                    <a:pt x="2953" y="45316"/>
                    <a:pt x="2953" y="45804"/>
                  </a:cubicBezTo>
                  <a:cubicBezTo>
                    <a:pt x="2953" y="46292"/>
                    <a:pt x="2561" y="46685"/>
                    <a:pt x="2072" y="46685"/>
                  </a:cubicBezTo>
                  <a:cubicBezTo>
                    <a:pt x="1584" y="46685"/>
                    <a:pt x="1191" y="46292"/>
                    <a:pt x="1191" y="45804"/>
                  </a:cubicBezTo>
                  <a:cubicBezTo>
                    <a:pt x="1191" y="45316"/>
                    <a:pt x="1584" y="44923"/>
                    <a:pt x="2072" y="44923"/>
                  </a:cubicBezTo>
                  <a:close/>
                  <a:moveTo>
                    <a:pt x="2072" y="48554"/>
                  </a:moveTo>
                  <a:cubicBezTo>
                    <a:pt x="2561" y="48554"/>
                    <a:pt x="2953" y="48947"/>
                    <a:pt x="2953" y="49435"/>
                  </a:cubicBezTo>
                  <a:cubicBezTo>
                    <a:pt x="2953" y="49923"/>
                    <a:pt x="2561" y="50316"/>
                    <a:pt x="2072" y="50316"/>
                  </a:cubicBezTo>
                  <a:cubicBezTo>
                    <a:pt x="1584" y="50316"/>
                    <a:pt x="1191" y="49923"/>
                    <a:pt x="1191" y="49435"/>
                  </a:cubicBezTo>
                  <a:cubicBezTo>
                    <a:pt x="1191" y="48947"/>
                    <a:pt x="1584" y="48554"/>
                    <a:pt x="2072" y="48554"/>
                  </a:cubicBezTo>
                  <a:close/>
                  <a:moveTo>
                    <a:pt x="2072" y="52186"/>
                  </a:moveTo>
                  <a:cubicBezTo>
                    <a:pt x="2561" y="52186"/>
                    <a:pt x="2953" y="52578"/>
                    <a:pt x="2953" y="53067"/>
                  </a:cubicBezTo>
                  <a:cubicBezTo>
                    <a:pt x="2953" y="53555"/>
                    <a:pt x="2561" y="53948"/>
                    <a:pt x="2072" y="53948"/>
                  </a:cubicBezTo>
                  <a:cubicBezTo>
                    <a:pt x="1584" y="53948"/>
                    <a:pt x="1191" y="53555"/>
                    <a:pt x="1191" y="53067"/>
                  </a:cubicBezTo>
                  <a:cubicBezTo>
                    <a:pt x="1191" y="52578"/>
                    <a:pt x="1584" y="52186"/>
                    <a:pt x="2072" y="52186"/>
                  </a:cubicBezTo>
                  <a:close/>
                  <a:moveTo>
                    <a:pt x="2072" y="55817"/>
                  </a:moveTo>
                  <a:cubicBezTo>
                    <a:pt x="2561" y="55817"/>
                    <a:pt x="2953" y="56210"/>
                    <a:pt x="2953" y="56698"/>
                  </a:cubicBezTo>
                  <a:cubicBezTo>
                    <a:pt x="2953" y="57186"/>
                    <a:pt x="2561" y="57579"/>
                    <a:pt x="2072" y="57579"/>
                  </a:cubicBezTo>
                  <a:cubicBezTo>
                    <a:pt x="1584" y="57579"/>
                    <a:pt x="1191" y="57186"/>
                    <a:pt x="1191" y="56698"/>
                  </a:cubicBezTo>
                  <a:cubicBezTo>
                    <a:pt x="1191" y="56210"/>
                    <a:pt x="1584" y="55817"/>
                    <a:pt x="2072" y="55817"/>
                  </a:cubicBezTo>
                  <a:close/>
                  <a:moveTo>
                    <a:pt x="1" y="1"/>
                  </a:moveTo>
                  <a:lnTo>
                    <a:pt x="1" y="58948"/>
                  </a:lnTo>
                  <a:lnTo>
                    <a:pt x="41256" y="58948"/>
                  </a:lnTo>
                  <a:cubicBezTo>
                    <a:pt x="42375" y="58948"/>
                    <a:pt x="43280" y="58043"/>
                    <a:pt x="43280" y="56924"/>
                  </a:cubicBezTo>
                  <a:lnTo>
                    <a:pt x="43280" y="1596"/>
                  </a:lnTo>
                  <a:cubicBezTo>
                    <a:pt x="43280" y="727"/>
                    <a:pt x="42566" y="1"/>
                    <a:pt x="416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2962100" y="228775"/>
              <a:ext cx="5471100" cy="5038800"/>
            </a:xfrm>
            <a:prstGeom prst="roundRect">
              <a:avLst>
                <a:gd name="adj" fmla="val 3591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9"/>
          <p:cNvSpPr txBox="1">
            <a:spLocks noGrp="1"/>
          </p:cNvSpPr>
          <p:nvPr>
            <p:ph type="title"/>
          </p:nvPr>
        </p:nvSpPr>
        <p:spPr>
          <a:xfrm>
            <a:off x="204955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subTitle" idx="1"/>
          </p:nvPr>
        </p:nvSpPr>
        <p:spPr>
          <a:xfrm>
            <a:off x="204955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/>
          <p:nvPr/>
        </p:nvSpPr>
        <p:spPr>
          <a:xfrm>
            <a:off x="-1287027" y="-488050"/>
            <a:ext cx="10718358" cy="6385204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1"/>
          <p:cNvSpPr/>
          <p:nvPr/>
        </p:nvSpPr>
        <p:spPr>
          <a:xfrm flipH="1">
            <a:off x="4396800" y="3575"/>
            <a:ext cx="4747200" cy="5143500"/>
          </a:xfrm>
          <a:prstGeom prst="rtTriangle">
            <a:avLst/>
          </a:prstGeom>
          <a:solidFill>
            <a:schemeClr val="accent4">
              <a:alpha val="2146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11"/>
          <p:cNvGrpSpPr/>
          <p:nvPr/>
        </p:nvGrpSpPr>
        <p:grpSpPr>
          <a:xfrm>
            <a:off x="3935539" y="-741579"/>
            <a:ext cx="5349406" cy="4344106"/>
            <a:chOff x="1430435" y="706208"/>
            <a:chExt cx="7147790" cy="5804524"/>
          </a:xfrm>
        </p:grpSpPr>
        <p:sp>
          <p:nvSpPr>
            <p:cNvPr id="99" name="Google Shape;99;p11"/>
            <p:cNvSpPr/>
            <p:nvPr/>
          </p:nvSpPr>
          <p:spPr>
            <a:xfrm rot="892995" flipH="1">
              <a:off x="1911573" y="1502874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1"/>
            <p:cNvSpPr/>
            <p:nvPr/>
          </p:nvSpPr>
          <p:spPr>
            <a:xfrm rot="900299">
              <a:off x="7565015" y="2098060"/>
              <a:ext cx="330605" cy="536025"/>
            </a:xfrm>
            <a:custGeom>
              <a:avLst/>
              <a:gdLst/>
              <a:ahLst/>
              <a:cxnLst/>
              <a:rect l="l" t="t" r="r" b="b"/>
              <a:pathLst>
                <a:path w="13800" h="16206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15633"/>
                  </a:lnTo>
                  <a:cubicBezTo>
                    <a:pt x="1" y="15958"/>
                    <a:pt x="260" y="16206"/>
                    <a:pt x="554" y="16206"/>
                  </a:cubicBezTo>
                  <a:cubicBezTo>
                    <a:pt x="626" y="16206"/>
                    <a:pt x="701" y="16190"/>
                    <a:pt x="774" y="16157"/>
                  </a:cubicBezTo>
                  <a:lnTo>
                    <a:pt x="6668" y="13633"/>
                  </a:lnTo>
                  <a:cubicBezTo>
                    <a:pt x="6745" y="13597"/>
                    <a:pt x="6823" y="13580"/>
                    <a:pt x="6899" y="13580"/>
                  </a:cubicBezTo>
                  <a:cubicBezTo>
                    <a:pt x="6975" y="13580"/>
                    <a:pt x="7049" y="13597"/>
                    <a:pt x="7120" y="13633"/>
                  </a:cubicBezTo>
                  <a:lnTo>
                    <a:pt x="13014" y="16157"/>
                  </a:lnTo>
                  <a:cubicBezTo>
                    <a:pt x="13086" y="16187"/>
                    <a:pt x="13159" y="16201"/>
                    <a:pt x="13231" y="16201"/>
                  </a:cubicBezTo>
                  <a:cubicBezTo>
                    <a:pt x="13529" y="16201"/>
                    <a:pt x="13800" y="15962"/>
                    <a:pt x="13800" y="15645"/>
                  </a:cubicBezTo>
                  <a:lnTo>
                    <a:pt x="13800" y="560"/>
                  </a:lnTo>
                  <a:cubicBezTo>
                    <a:pt x="13800" y="251"/>
                    <a:pt x="13538" y="1"/>
                    <a:pt x="13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1"/>
            <p:cNvSpPr/>
            <p:nvPr/>
          </p:nvSpPr>
          <p:spPr>
            <a:xfrm rot="892995" flipH="1">
              <a:off x="1875827" y="1433368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rgbClr val="FFFFFF">
                <a:alpha val="6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" name="Google Shape;102;p11"/>
          <p:cNvGrpSpPr/>
          <p:nvPr/>
        </p:nvGrpSpPr>
        <p:grpSpPr>
          <a:xfrm flipH="1">
            <a:off x="-360236" y="1468221"/>
            <a:ext cx="5349406" cy="4344106"/>
            <a:chOff x="1430435" y="706208"/>
            <a:chExt cx="7147790" cy="5804524"/>
          </a:xfrm>
        </p:grpSpPr>
        <p:sp>
          <p:nvSpPr>
            <p:cNvPr id="103" name="Google Shape;103;p11"/>
            <p:cNvSpPr/>
            <p:nvPr/>
          </p:nvSpPr>
          <p:spPr>
            <a:xfrm rot="892995" flipH="1">
              <a:off x="1911573" y="1502874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1"/>
            <p:cNvSpPr/>
            <p:nvPr/>
          </p:nvSpPr>
          <p:spPr>
            <a:xfrm rot="900299">
              <a:off x="7565015" y="2098060"/>
              <a:ext cx="330605" cy="536025"/>
            </a:xfrm>
            <a:custGeom>
              <a:avLst/>
              <a:gdLst/>
              <a:ahLst/>
              <a:cxnLst/>
              <a:rect l="l" t="t" r="r" b="b"/>
              <a:pathLst>
                <a:path w="13800" h="16206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15633"/>
                  </a:lnTo>
                  <a:cubicBezTo>
                    <a:pt x="1" y="15958"/>
                    <a:pt x="260" y="16206"/>
                    <a:pt x="554" y="16206"/>
                  </a:cubicBezTo>
                  <a:cubicBezTo>
                    <a:pt x="626" y="16206"/>
                    <a:pt x="701" y="16190"/>
                    <a:pt x="774" y="16157"/>
                  </a:cubicBezTo>
                  <a:lnTo>
                    <a:pt x="6668" y="13633"/>
                  </a:lnTo>
                  <a:cubicBezTo>
                    <a:pt x="6745" y="13597"/>
                    <a:pt x="6823" y="13580"/>
                    <a:pt x="6899" y="13580"/>
                  </a:cubicBezTo>
                  <a:cubicBezTo>
                    <a:pt x="6975" y="13580"/>
                    <a:pt x="7049" y="13597"/>
                    <a:pt x="7120" y="13633"/>
                  </a:cubicBezTo>
                  <a:lnTo>
                    <a:pt x="13014" y="16157"/>
                  </a:lnTo>
                  <a:cubicBezTo>
                    <a:pt x="13086" y="16187"/>
                    <a:pt x="13159" y="16201"/>
                    <a:pt x="13231" y="16201"/>
                  </a:cubicBezTo>
                  <a:cubicBezTo>
                    <a:pt x="13529" y="16201"/>
                    <a:pt x="13800" y="15962"/>
                    <a:pt x="13800" y="15645"/>
                  </a:cubicBezTo>
                  <a:lnTo>
                    <a:pt x="13800" y="560"/>
                  </a:lnTo>
                  <a:cubicBezTo>
                    <a:pt x="13800" y="251"/>
                    <a:pt x="13538" y="1"/>
                    <a:pt x="13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1"/>
            <p:cNvSpPr/>
            <p:nvPr/>
          </p:nvSpPr>
          <p:spPr>
            <a:xfrm rot="892995" flipH="1">
              <a:off x="1875827" y="1433368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rgbClr val="FFFFFF">
                <a:alpha val="6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" name="Google Shape;106;p11"/>
          <p:cNvGrpSpPr/>
          <p:nvPr/>
        </p:nvGrpSpPr>
        <p:grpSpPr>
          <a:xfrm>
            <a:off x="586051" y="844600"/>
            <a:ext cx="7971899" cy="3461454"/>
            <a:chOff x="586051" y="844600"/>
            <a:chExt cx="7971899" cy="3461454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929150" y="663700"/>
              <a:ext cx="3447900" cy="3809700"/>
            </a:xfrm>
            <a:prstGeom prst="round2SameRect">
              <a:avLst>
                <a:gd name="adj1" fmla="val 3886"/>
                <a:gd name="adj2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-9631">
              <a:off x="603527" y="852182"/>
              <a:ext cx="5193881" cy="3446685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11"/>
          <p:cNvSpPr txBox="1">
            <a:spLocks noGrp="1"/>
          </p:cNvSpPr>
          <p:nvPr>
            <p:ph type="title" hasCustomPrompt="1"/>
          </p:nvPr>
        </p:nvSpPr>
        <p:spPr>
          <a:xfrm>
            <a:off x="1618500" y="1309225"/>
            <a:ext cx="5907000" cy="177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1"/>
          </p:nvPr>
        </p:nvSpPr>
        <p:spPr>
          <a:xfrm rot="1352">
            <a:off x="1902300" y="3155975"/>
            <a:ext cx="53394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omfortaa"/>
              <a:buNone/>
              <a:defRPr sz="28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9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"/>
          <p:cNvSpPr/>
          <p:nvPr/>
        </p:nvSpPr>
        <p:spPr>
          <a:xfrm>
            <a:off x="-1" y="0"/>
            <a:ext cx="9144001" cy="5147075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"/>
          <p:cNvSpPr/>
          <p:nvPr/>
        </p:nvSpPr>
        <p:spPr>
          <a:xfrm flipH="1">
            <a:off x="4396800" y="3575"/>
            <a:ext cx="4747200" cy="5143500"/>
          </a:xfrm>
          <a:prstGeom prst="rtTriangle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" name="Google Shape;115;p13"/>
          <p:cNvGrpSpPr/>
          <p:nvPr/>
        </p:nvGrpSpPr>
        <p:grpSpPr>
          <a:xfrm>
            <a:off x="541198" y="255768"/>
            <a:ext cx="8061616" cy="4714266"/>
            <a:chOff x="739350" y="228775"/>
            <a:chExt cx="7693850" cy="5038800"/>
          </a:xfrm>
        </p:grpSpPr>
        <p:sp>
          <p:nvSpPr>
            <p:cNvPr id="116" name="Google Shape;116;p13"/>
            <p:cNvSpPr/>
            <p:nvPr/>
          </p:nvSpPr>
          <p:spPr>
            <a:xfrm>
              <a:off x="739350" y="228896"/>
              <a:ext cx="3685292" cy="5019507"/>
            </a:xfrm>
            <a:custGeom>
              <a:avLst/>
              <a:gdLst/>
              <a:ahLst/>
              <a:cxnLst/>
              <a:rect l="l" t="t" r="r" b="b"/>
              <a:pathLst>
                <a:path w="43280" h="58949" extrusionOk="0">
                  <a:moveTo>
                    <a:pt x="2072" y="1370"/>
                  </a:moveTo>
                  <a:cubicBezTo>
                    <a:pt x="2561" y="1370"/>
                    <a:pt x="2953" y="1751"/>
                    <a:pt x="2953" y="2239"/>
                  </a:cubicBezTo>
                  <a:cubicBezTo>
                    <a:pt x="2953" y="2739"/>
                    <a:pt x="2561" y="3120"/>
                    <a:pt x="2072" y="3120"/>
                  </a:cubicBezTo>
                  <a:cubicBezTo>
                    <a:pt x="1584" y="3120"/>
                    <a:pt x="1191" y="2739"/>
                    <a:pt x="1191" y="2239"/>
                  </a:cubicBezTo>
                  <a:cubicBezTo>
                    <a:pt x="1191" y="1751"/>
                    <a:pt x="1584" y="1370"/>
                    <a:pt x="2072" y="1370"/>
                  </a:cubicBezTo>
                  <a:close/>
                  <a:moveTo>
                    <a:pt x="2072" y="5001"/>
                  </a:moveTo>
                  <a:cubicBezTo>
                    <a:pt x="2561" y="5001"/>
                    <a:pt x="2953" y="5382"/>
                    <a:pt x="2953" y="5870"/>
                  </a:cubicBezTo>
                  <a:cubicBezTo>
                    <a:pt x="2953" y="6359"/>
                    <a:pt x="2561" y="6751"/>
                    <a:pt x="2072" y="6751"/>
                  </a:cubicBezTo>
                  <a:cubicBezTo>
                    <a:pt x="1584" y="6751"/>
                    <a:pt x="1191" y="6359"/>
                    <a:pt x="1191" y="5870"/>
                  </a:cubicBezTo>
                  <a:cubicBezTo>
                    <a:pt x="1191" y="5382"/>
                    <a:pt x="1584" y="5001"/>
                    <a:pt x="2072" y="5001"/>
                  </a:cubicBezTo>
                  <a:close/>
                  <a:moveTo>
                    <a:pt x="2072" y="8633"/>
                  </a:moveTo>
                  <a:cubicBezTo>
                    <a:pt x="2561" y="8633"/>
                    <a:pt x="2953" y="9014"/>
                    <a:pt x="2953" y="9502"/>
                  </a:cubicBezTo>
                  <a:cubicBezTo>
                    <a:pt x="2953" y="10002"/>
                    <a:pt x="2561" y="10383"/>
                    <a:pt x="2072" y="10383"/>
                  </a:cubicBezTo>
                  <a:cubicBezTo>
                    <a:pt x="1584" y="10383"/>
                    <a:pt x="1191" y="9990"/>
                    <a:pt x="1191" y="9502"/>
                  </a:cubicBezTo>
                  <a:cubicBezTo>
                    <a:pt x="1191" y="9014"/>
                    <a:pt x="1584" y="8633"/>
                    <a:pt x="2072" y="8633"/>
                  </a:cubicBezTo>
                  <a:close/>
                  <a:moveTo>
                    <a:pt x="2072" y="12264"/>
                  </a:moveTo>
                  <a:cubicBezTo>
                    <a:pt x="2561" y="12264"/>
                    <a:pt x="2953" y="12645"/>
                    <a:pt x="2953" y="13133"/>
                  </a:cubicBezTo>
                  <a:cubicBezTo>
                    <a:pt x="2953" y="13633"/>
                    <a:pt x="2561" y="14014"/>
                    <a:pt x="2072" y="14014"/>
                  </a:cubicBezTo>
                  <a:cubicBezTo>
                    <a:pt x="1584" y="14014"/>
                    <a:pt x="1191" y="13633"/>
                    <a:pt x="1191" y="13133"/>
                  </a:cubicBezTo>
                  <a:cubicBezTo>
                    <a:pt x="1191" y="12645"/>
                    <a:pt x="1584" y="12264"/>
                    <a:pt x="2072" y="12264"/>
                  </a:cubicBezTo>
                  <a:close/>
                  <a:moveTo>
                    <a:pt x="2072" y="15895"/>
                  </a:moveTo>
                  <a:cubicBezTo>
                    <a:pt x="2561" y="15895"/>
                    <a:pt x="2953" y="16276"/>
                    <a:pt x="2953" y="16765"/>
                  </a:cubicBezTo>
                  <a:cubicBezTo>
                    <a:pt x="2953" y="17265"/>
                    <a:pt x="2561" y="17646"/>
                    <a:pt x="2072" y="17646"/>
                  </a:cubicBezTo>
                  <a:cubicBezTo>
                    <a:pt x="1584" y="17646"/>
                    <a:pt x="1191" y="17265"/>
                    <a:pt x="1191" y="16765"/>
                  </a:cubicBezTo>
                  <a:cubicBezTo>
                    <a:pt x="1191" y="16276"/>
                    <a:pt x="1584" y="15895"/>
                    <a:pt x="2072" y="15895"/>
                  </a:cubicBezTo>
                  <a:close/>
                  <a:moveTo>
                    <a:pt x="2072" y="19527"/>
                  </a:moveTo>
                  <a:cubicBezTo>
                    <a:pt x="2561" y="19527"/>
                    <a:pt x="2953" y="19908"/>
                    <a:pt x="2953" y="20396"/>
                  </a:cubicBezTo>
                  <a:cubicBezTo>
                    <a:pt x="2953" y="20872"/>
                    <a:pt x="2561" y="21277"/>
                    <a:pt x="2072" y="21277"/>
                  </a:cubicBezTo>
                  <a:cubicBezTo>
                    <a:pt x="1584" y="21277"/>
                    <a:pt x="1191" y="20896"/>
                    <a:pt x="1191" y="20396"/>
                  </a:cubicBezTo>
                  <a:cubicBezTo>
                    <a:pt x="1191" y="19908"/>
                    <a:pt x="1584" y="19527"/>
                    <a:pt x="2072" y="19527"/>
                  </a:cubicBezTo>
                  <a:close/>
                  <a:moveTo>
                    <a:pt x="2072" y="23158"/>
                  </a:moveTo>
                  <a:cubicBezTo>
                    <a:pt x="2561" y="23158"/>
                    <a:pt x="2953" y="23539"/>
                    <a:pt x="2953" y="24027"/>
                  </a:cubicBezTo>
                  <a:cubicBezTo>
                    <a:pt x="2953" y="24504"/>
                    <a:pt x="2561" y="24908"/>
                    <a:pt x="2072" y="24908"/>
                  </a:cubicBezTo>
                  <a:cubicBezTo>
                    <a:pt x="1584" y="24908"/>
                    <a:pt x="1191" y="24527"/>
                    <a:pt x="1191" y="24027"/>
                  </a:cubicBezTo>
                  <a:cubicBezTo>
                    <a:pt x="1191" y="23539"/>
                    <a:pt x="1584" y="23158"/>
                    <a:pt x="2072" y="23158"/>
                  </a:cubicBezTo>
                  <a:close/>
                  <a:moveTo>
                    <a:pt x="2072" y="26790"/>
                  </a:moveTo>
                  <a:cubicBezTo>
                    <a:pt x="2561" y="26790"/>
                    <a:pt x="2953" y="27171"/>
                    <a:pt x="2953" y="27659"/>
                  </a:cubicBezTo>
                  <a:cubicBezTo>
                    <a:pt x="2953" y="28135"/>
                    <a:pt x="2561" y="28540"/>
                    <a:pt x="2072" y="28540"/>
                  </a:cubicBezTo>
                  <a:cubicBezTo>
                    <a:pt x="1584" y="28540"/>
                    <a:pt x="1191" y="28159"/>
                    <a:pt x="1191" y="27659"/>
                  </a:cubicBezTo>
                  <a:cubicBezTo>
                    <a:pt x="1191" y="27171"/>
                    <a:pt x="1584" y="26790"/>
                    <a:pt x="2072" y="26790"/>
                  </a:cubicBezTo>
                  <a:close/>
                  <a:moveTo>
                    <a:pt x="2072" y="30421"/>
                  </a:moveTo>
                  <a:cubicBezTo>
                    <a:pt x="2561" y="30421"/>
                    <a:pt x="2953" y="30802"/>
                    <a:pt x="2953" y="31290"/>
                  </a:cubicBezTo>
                  <a:cubicBezTo>
                    <a:pt x="2953" y="31766"/>
                    <a:pt x="2561" y="32171"/>
                    <a:pt x="2072" y="32171"/>
                  </a:cubicBezTo>
                  <a:cubicBezTo>
                    <a:pt x="1584" y="32171"/>
                    <a:pt x="1191" y="31790"/>
                    <a:pt x="1191" y="31290"/>
                  </a:cubicBezTo>
                  <a:cubicBezTo>
                    <a:pt x="1191" y="30802"/>
                    <a:pt x="1584" y="30421"/>
                    <a:pt x="2072" y="30421"/>
                  </a:cubicBezTo>
                  <a:close/>
                  <a:moveTo>
                    <a:pt x="2072" y="34052"/>
                  </a:moveTo>
                  <a:cubicBezTo>
                    <a:pt x="2561" y="34052"/>
                    <a:pt x="2953" y="34433"/>
                    <a:pt x="2953" y="34922"/>
                  </a:cubicBezTo>
                  <a:cubicBezTo>
                    <a:pt x="2953" y="35398"/>
                    <a:pt x="2561" y="35803"/>
                    <a:pt x="2072" y="35803"/>
                  </a:cubicBezTo>
                  <a:cubicBezTo>
                    <a:pt x="1584" y="35803"/>
                    <a:pt x="1191" y="35422"/>
                    <a:pt x="1191" y="34922"/>
                  </a:cubicBezTo>
                  <a:cubicBezTo>
                    <a:pt x="1191" y="34433"/>
                    <a:pt x="1584" y="34052"/>
                    <a:pt x="2072" y="34052"/>
                  </a:cubicBezTo>
                  <a:close/>
                  <a:moveTo>
                    <a:pt x="2072" y="37660"/>
                  </a:moveTo>
                  <a:cubicBezTo>
                    <a:pt x="2561" y="37660"/>
                    <a:pt x="2953" y="38053"/>
                    <a:pt x="2953" y="38541"/>
                  </a:cubicBezTo>
                  <a:cubicBezTo>
                    <a:pt x="2953" y="39029"/>
                    <a:pt x="2561" y="39422"/>
                    <a:pt x="2072" y="39422"/>
                  </a:cubicBezTo>
                  <a:cubicBezTo>
                    <a:pt x="1584" y="39422"/>
                    <a:pt x="1191" y="39029"/>
                    <a:pt x="1191" y="38541"/>
                  </a:cubicBezTo>
                  <a:cubicBezTo>
                    <a:pt x="1191" y="38053"/>
                    <a:pt x="1584" y="37660"/>
                    <a:pt x="2072" y="37660"/>
                  </a:cubicBezTo>
                  <a:close/>
                  <a:moveTo>
                    <a:pt x="2072" y="41291"/>
                  </a:moveTo>
                  <a:cubicBezTo>
                    <a:pt x="2561" y="41291"/>
                    <a:pt x="2953" y="41684"/>
                    <a:pt x="2953" y="42172"/>
                  </a:cubicBezTo>
                  <a:cubicBezTo>
                    <a:pt x="2953" y="42661"/>
                    <a:pt x="2561" y="43054"/>
                    <a:pt x="2072" y="43054"/>
                  </a:cubicBezTo>
                  <a:cubicBezTo>
                    <a:pt x="1584" y="43054"/>
                    <a:pt x="1191" y="42661"/>
                    <a:pt x="1191" y="42172"/>
                  </a:cubicBezTo>
                  <a:cubicBezTo>
                    <a:pt x="1191" y="41684"/>
                    <a:pt x="1584" y="41291"/>
                    <a:pt x="2072" y="41291"/>
                  </a:cubicBezTo>
                  <a:close/>
                  <a:moveTo>
                    <a:pt x="2072" y="44923"/>
                  </a:moveTo>
                  <a:cubicBezTo>
                    <a:pt x="2561" y="44923"/>
                    <a:pt x="2953" y="45316"/>
                    <a:pt x="2953" y="45804"/>
                  </a:cubicBezTo>
                  <a:cubicBezTo>
                    <a:pt x="2953" y="46292"/>
                    <a:pt x="2561" y="46685"/>
                    <a:pt x="2072" y="46685"/>
                  </a:cubicBezTo>
                  <a:cubicBezTo>
                    <a:pt x="1584" y="46685"/>
                    <a:pt x="1191" y="46292"/>
                    <a:pt x="1191" y="45804"/>
                  </a:cubicBezTo>
                  <a:cubicBezTo>
                    <a:pt x="1191" y="45316"/>
                    <a:pt x="1584" y="44923"/>
                    <a:pt x="2072" y="44923"/>
                  </a:cubicBezTo>
                  <a:close/>
                  <a:moveTo>
                    <a:pt x="2072" y="48554"/>
                  </a:moveTo>
                  <a:cubicBezTo>
                    <a:pt x="2561" y="48554"/>
                    <a:pt x="2953" y="48947"/>
                    <a:pt x="2953" y="49435"/>
                  </a:cubicBezTo>
                  <a:cubicBezTo>
                    <a:pt x="2953" y="49923"/>
                    <a:pt x="2561" y="50316"/>
                    <a:pt x="2072" y="50316"/>
                  </a:cubicBezTo>
                  <a:cubicBezTo>
                    <a:pt x="1584" y="50316"/>
                    <a:pt x="1191" y="49923"/>
                    <a:pt x="1191" y="49435"/>
                  </a:cubicBezTo>
                  <a:cubicBezTo>
                    <a:pt x="1191" y="48947"/>
                    <a:pt x="1584" y="48554"/>
                    <a:pt x="2072" y="48554"/>
                  </a:cubicBezTo>
                  <a:close/>
                  <a:moveTo>
                    <a:pt x="2072" y="52186"/>
                  </a:moveTo>
                  <a:cubicBezTo>
                    <a:pt x="2561" y="52186"/>
                    <a:pt x="2953" y="52578"/>
                    <a:pt x="2953" y="53067"/>
                  </a:cubicBezTo>
                  <a:cubicBezTo>
                    <a:pt x="2953" y="53555"/>
                    <a:pt x="2561" y="53948"/>
                    <a:pt x="2072" y="53948"/>
                  </a:cubicBezTo>
                  <a:cubicBezTo>
                    <a:pt x="1584" y="53948"/>
                    <a:pt x="1191" y="53555"/>
                    <a:pt x="1191" y="53067"/>
                  </a:cubicBezTo>
                  <a:cubicBezTo>
                    <a:pt x="1191" y="52578"/>
                    <a:pt x="1584" y="52186"/>
                    <a:pt x="2072" y="52186"/>
                  </a:cubicBezTo>
                  <a:close/>
                  <a:moveTo>
                    <a:pt x="2072" y="55817"/>
                  </a:moveTo>
                  <a:cubicBezTo>
                    <a:pt x="2561" y="55817"/>
                    <a:pt x="2953" y="56210"/>
                    <a:pt x="2953" y="56698"/>
                  </a:cubicBezTo>
                  <a:cubicBezTo>
                    <a:pt x="2953" y="57186"/>
                    <a:pt x="2561" y="57579"/>
                    <a:pt x="2072" y="57579"/>
                  </a:cubicBezTo>
                  <a:cubicBezTo>
                    <a:pt x="1584" y="57579"/>
                    <a:pt x="1191" y="57186"/>
                    <a:pt x="1191" y="56698"/>
                  </a:cubicBezTo>
                  <a:cubicBezTo>
                    <a:pt x="1191" y="56210"/>
                    <a:pt x="1584" y="55817"/>
                    <a:pt x="2072" y="55817"/>
                  </a:cubicBezTo>
                  <a:close/>
                  <a:moveTo>
                    <a:pt x="1" y="1"/>
                  </a:moveTo>
                  <a:lnTo>
                    <a:pt x="1" y="58948"/>
                  </a:lnTo>
                  <a:lnTo>
                    <a:pt x="41256" y="58948"/>
                  </a:lnTo>
                  <a:cubicBezTo>
                    <a:pt x="42375" y="58948"/>
                    <a:pt x="43280" y="58043"/>
                    <a:pt x="43280" y="56924"/>
                  </a:cubicBezTo>
                  <a:lnTo>
                    <a:pt x="43280" y="1596"/>
                  </a:lnTo>
                  <a:cubicBezTo>
                    <a:pt x="43280" y="727"/>
                    <a:pt x="42566" y="1"/>
                    <a:pt x="416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2962100" y="228775"/>
              <a:ext cx="5471100" cy="5038800"/>
            </a:xfrm>
            <a:prstGeom prst="roundRect">
              <a:avLst>
                <a:gd name="adj" fmla="val 3591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Google Shape;118;p13"/>
          <p:cNvSpPr txBox="1">
            <a:spLocks noGrp="1"/>
          </p:cNvSpPr>
          <p:nvPr>
            <p:ph type="title"/>
          </p:nvPr>
        </p:nvSpPr>
        <p:spPr>
          <a:xfrm>
            <a:off x="1738461" y="553175"/>
            <a:ext cx="5676900" cy="7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4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2" hasCustomPrompt="1"/>
          </p:nvPr>
        </p:nvSpPr>
        <p:spPr>
          <a:xfrm>
            <a:off x="2150850" y="1504550"/>
            <a:ext cx="11859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1"/>
          </p:nvPr>
        </p:nvSpPr>
        <p:spPr>
          <a:xfrm>
            <a:off x="1449150" y="1966260"/>
            <a:ext cx="25893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atrick Hand SC"/>
              <a:buNone/>
              <a:defRPr sz="2500" b="1">
                <a:solidFill>
                  <a:schemeClr val="accent2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3"/>
          </p:nvPr>
        </p:nvSpPr>
        <p:spPr>
          <a:xfrm rot="1593">
            <a:off x="1449150" y="2428571"/>
            <a:ext cx="25893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title" idx="4" hasCustomPrompt="1"/>
          </p:nvPr>
        </p:nvSpPr>
        <p:spPr>
          <a:xfrm>
            <a:off x="5807350" y="1508373"/>
            <a:ext cx="11859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5"/>
          </p:nvPr>
        </p:nvSpPr>
        <p:spPr>
          <a:xfrm>
            <a:off x="5105650" y="1970083"/>
            <a:ext cx="25893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atrick Hand SC"/>
              <a:buNone/>
              <a:defRPr sz="2500" b="1">
                <a:solidFill>
                  <a:schemeClr val="accent2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6"/>
          </p:nvPr>
        </p:nvSpPr>
        <p:spPr>
          <a:xfrm rot="1593">
            <a:off x="5105650" y="2432393"/>
            <a:ext cx="25893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7" hasCustomPrompt="1"/>
          </p:nvPr>
        </p:nvSpPr>
        <p:spPr>
          <a:xfrm>
            <a:off x="2269706" y="3026826"/>
            <a:ext cx="11859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8"/>
          </p:nvPr>
        </p:nvSpPr>
        <p:spPr>
          <a:xfrm>
            <a:off x="1568006" y="3488537"/>
            <a:ext cx="25893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atrick Hand SC"/>
              <a:buNone/>
              <a:defRPr sz="2500" b="1">
                <a:solidFill>
                  <a:schemeClr val="accent2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9"/>
          </p:nvPr>
        </p:nvSpPr>
        <p:spPr>
          <a:xfrm rot="1593">
            <a:off x="1568006" y="3950847"/>
            <a:ext cx="25893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13" hasCustomPrompt="1"/>
          </p:nvPr>
        </p:nvSpPr>
        <p:spPr>
          <a:xfrm>
            <a:off x="5688406" y="3026826"/>
            <a:ext cx="11859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4"/>
          </p:nvPr>
        </p:nvSpPr>
        <p:spPr>
          <a:xfrm>
            <a:off x="4986706" y="3488537"/>
            <a:ext cx="2589300" cy="4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atrick Hand SC"/>
              <a:buNone/>
              <a:defRPr sz="2500" b="1">
                <a:solidFill>
                  <a:schemeClr val="accent2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5"/>
          </p:nvPr>
        </p:nvSpPr>
        <p:spPr>
          <a:xfrm rot="1593">
            <a:off x="4986706" y="3950847"/>
            <a:ext cx="25893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/>
          <p:nvPr/>
        </p:nvSpPr>
        <p:spPr>
          <a:xfrm>
            <a:off x="-1" y="-9450"/>
            <a:ext cx="9144001" cy="5063231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4"/>
          <p:cNvSpPr/>
          <p:nvPr/>
        </p:nvSpPr>
        <p:spPr>
          <a:xfrm>
            <a:off x="-76200" y="-9450"/>
            <a:ext cx="4604100" cy="5162400"/>
          </a:xfrm>
          <a:prstGeom prst="rect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" name="Google Shape;134;p14"/>
          <p:cNvGrpSpPr/>
          <p:nvPr/>
        </p:nvGrpSpPr>
        <p:grpSpPr>
          <a:xfrm>
            <a:off x="541198" y="255768"/>
            <a:ext cx="8061616" cy="4660362"/>
            <a:chOff x="739350" y="228775"/>
            <a:chExt cx="7693850" cy="5038800"/>
          </a:xfrm>
        </p:grpSpPr>
        <p:sp>
          <p:nvSpPr>
            <p:cNvPr id="135" name="Google Shape;135;p14"/>
            <p:cNvSpPr/>
            <p:nvPr/>
          </p:nvSpPr>
          <p:spPr>
            <a:xfrm>
              <a:off x="739350" y="228896"/>
              <a:ext cx="3685292" cy="5019507"/>
            </a:xfrm>
            <a:custGeom>
              <a:avLst/>
              <a:gdLst/>
              <a:ahLst/>
              <a:cxnLst/>
              <a:rect l="l" t="t" r="r" b="b"/>
              <a:pathLst>
                <a:path w="43280" h="58949" extrusionOk="0">
                  <a:moveTo>
                    <a:pt x="2072" y="1370"/>
                  </a:moveTo>
                  <a:cubicBezTo>
                    <a:pt x="2561" y="1370"/>
                    <a:pt x="2953" y="1751"/>
                    <a:pt x="2953" y="2239"/>
                  </a:cubicBezTo>
                  <a:cubicBezTo>
                    <a:pt x="2953" y="2739"/>
                    <a:pt x="2561" y="3120"/>
                    <a:pt x="2072" y="3120"/>
                  </a:cubicBezTo>
                  <a:cubicBezTo>
                    <a:pt x="1584" y="3120"/>
                    <a:pt x="1191" y="2739"/>
                    <a:pt x="1191" y="2239"/>
                  </a:cubicBezTo>
                  <a:cubicBezTo>
                    <a:pt x="1191" y="1751"/>
                    <a:pt x="1584" y="1370"/>
                    <a:pt x="2072" y="1370"/>
                  </a:cubicBezTo>
                  <a:close/>
                  <a:moveTo>
                    <a:pt x="2072" y="5001"/>
                  </a:moveTo>
                  <a:cubicBezTo>
                    <a:pt x="2561" y="5001"/>
                    <a:pt x="2953" y="5382"/>
                    <a:pt x="2953" y="5870"/>
                  </a:cubicBezTo>
                  <a:cubicBezTo>
                    <a:pt x="2953" y="6359"/>
                    <a:pt x="2561" y="6751"/>
                    <a:pt x="2072" y="6751"/>
                  </a:cubicBezTo>
                  <a:cubicBezTo>
                    <a:pt x="1584" y="6751"/>
                    <a:pt x="1191" y="6359"/>
                    <a:pt x="1191" y="5870"/>
                  </a:cubicBezTo>
                  <a:cubicBezTo>
                    <a:pt x="1191" y="5382"/>
                    <a:pt x="1584" y="5001"/>
                    <a:pt x="2072" y="5001"/>
                  </a:cubicBezTo>
                  <a:close/>
                  <a:moveTo>
                    <a:pt x="2072" y="8633"/>
                  </a:moveTo>
                  <a:cubicBezTo>
                    <a:pt x="2561" y="8633"/>
                    <a:pt x="2953" y="9014"/>
                    <a:pt x="2953" y="9502"/>
                  </a:cubicBezTo>
                  <a:cubicBezTo>
                    <a:pt x="2953" y="10002"/>
                    <a:pt x="2561" y="10383"/>
                    <a:pt x="2072" y="10383"/>
                  </a:cubicBezTo>
                  <a:cubicBezTo>
                    <a:pt x="1584" y="10383"/>
                    <a:pt x="1191" y="9990"/>
                    <a:pt x="1191" y="9502"/>
                  </a:cubicBezTo>
                  <a:cubicBezTo>
                    <a:pt x="1191" y="9014"/>
                    <a:pt x="1584" y="8633"/>
                    <a:pt x="2072" y="8633"/>
                  </a:cubicBezTo>
                  <a:close/>
                  <a:moveTo>
                    <a:pt x="2072" y="12264"/>
                  </a:moveTo>
                  <a:cubicBezTo>
                    <a:pt x="2561" y="12264"/>
                    <a:pt x="2953" y="12645"/>
                    <a:pt x="2953" y="13133"/>
                  </a:cubicBezTo>
                  <a:cubicBezTo>
                    <a:pt x="2953" y="13633"/>
                    <a:pt x="2561" y="14014"/>
                    <a:pt x="2072" y="14014"/>
                  </a:cubicBezTo>
                  <a:cubicBezTo>
                    <a:pt x="1584" y="14014"/>
                    <a:pt x="1191" y="13633"/>
                    <a:pt x="1191" y="13133"/>
                  </a:cubicBezTo>
                  <a:cubicBezTo>
                    <a:pt x="1191" y="12645"/>
                    <a:pt x="1584" y="12264"/>
                    <a:pt x="2072" y="12264"/>
                  </a:cubicBezTo>
                  <a:close/>
                  <a:moveTo>
                    <a:pt x="2072" y="15895"/>
                  </a:moveTo>
                  <a:cubicBezTo>
                    <a:pt x="2561" y="15895"/>
                    <a:pt x="2953" y="16276"/>
                    <a:pt x="2953" y="16765"/>
                  </a:cubicBezTo>
                  <a:cubicBezTo>
                    <a:pt x="2953" y="17265"/>
                    <a:pt x="2561" y="17646"/>
                    <a:pt x="2072" y="17646"/>
                  </a:cubicBezTo>
                  <a:cubicBezTo>
                    <a:pt x="1584" y="17646"/>
                    <a:pt x="1191" y="17265"/>
                    <a:pt x="1191" y="16765"/>
                  </a:cubicBezTo>
                  <a:cubicBezTo>
                    <a:pt x="1191" y="16276"/>
                    <a:pt x="1584" y="15895"/>
                    <a:pt x="2072" y="15895"/>
                  </a:cubicBezTo>
                  <a:close/>
                  <a:moveTo>
                    <a:pt x="2072" y="19527"/>
                  </a:moveTo>
                  <a:cubicBezTo>
                    <a:pt x="2561" y="19527"/>
                    <a:pt x="2953" y="19908"/>
                    <a:pt x="2953" y="20396"/>
                  </a:cubicBezTo>
                  <a:cubicBezTo>
                    <a:pt x="2953" y="20872"/>
                    <a:pt x="2561" y="21277"/>
                    <a:pt x="2072" y="21277"/>
                  </a:cubicBezTo>
                  <a:cubicBezTo>
                    <a:pt x="1584" y="21277"/>
                    <a:pt x="1191" y="20896"/>
                    <a:pt x="1191" y="20396"/>
                  </a:cubicBezTo>
                  <a:cubicBezTo>
                    <a:pt x="1191" y="19908"/>
                    <a:pt x="1584" y="19527"/>
                    <a:pt x="2072" y="19527"/>
                  </a:cubicBezTo>
                  <a:close/>
                  <a:moveTo>
                    <a:pt x="2072" y="23158"/>
                  </a:moveTo>
                  <a:cubicBezTo>
                    <a:pt x="2561" y="23158"/>
                    <a:pt x="2953" y="23539"/>
                    <a:pt x="2953" y="24027"/>
                  </a:cubicBezTo>
                  <a:cubicBezTo>
                    <a:pt x="2953" y="24504"/>
                    <a:pt x="2561" y="24908"/>
                    <a:pt x="2072" y="24908"/>
                  </a:cubicBezTo>
                  <a:cubicBezTo>
                    <a:pt x="1584" y="24908"/>
                    <a:pt x="1191" y="24527"/>
                    <a:pt x="1191" y="24027"/>
                  </a:cubicBezTo>
                  <a:cubicBezTo>
                    <a:pt x="1191" y="23539"/>
                    <a:pt x="1584" y="23158"/>
                    <a:pt x="2072" y="23158"/>
                  </a:cubicBezTo>
                  <a:close/>
                  <a:moveTo>
                    <a:pt x="2072" y="26790"/>
                  </a:moveTo>
                  <a:cubicBezTo>
                    <a:pt x="2561" y="26790"/>
                    <a:pt x="2953" y="27171"/>
                    <a:pt x="2953" y="27659"/>
                  </a:cubicBezTo>
                  <a:cubicBezTo>
                    <a:pt x="2953" y="28135"/>
                    <a:pt x="2561" y="28540"/>
                    <a:pt x="2072" y="28540"/>
                  </a:cubicBezTo>
                  <a:cubicBezTo>
                    <a:pt x="1584" y="28540"/>
                    <a:pt x="1191" y="28159"/>
                    <a:pt x="1191" y="27659"/>
                  </a:cubicBezTo>
                  <a:cubicBezTo>
                    <a:pt x="1191" y="27171"/>
                    <a:pt x="1584" y="26790"/>
                    <a:pt x="2072" y="26790"/>
                  </a:cubicBezTo>
                  <a:close/>
                  <a:moveTo>
                    <a:pt x="2072" y="30421"/>
                  </a:moveTo>
                  <a:cubicBezTo>
                    <a:pt x="2561" y="30421"/>
                    <a:pt x="2953" y="30802"/>
                    <a:pt x="2953" y="31290"/>
                  </a:cubicBezTo>
                  <a:cubicBezTo>
                    <a:pt x="2953" y="31766"/>
                    <a:pt x="2561" y="32171"/>
                    <a:pt x="2072" y="32171"/>
                  </a:cubicBezTo>
                  <a:cubicBezTo>
                    <a:pt x="1584" y="32171"/>
                    <a:pt x="1191" y="31790"/>
                    <a:pt x="1191" y="31290"/>
                  </a:cubicBezTo>
                  <a:cubicBezTo>
                    <a:pt x="1191" y="30802"/>
                    <a:pt x="1584" y="30421"/>
                    <a:pt x="2072" y="30421"/>
                  </a:cubicBezTo>
                  <a:close/>
                  <a:moveTo>
                    <a:pt x="2072" y="34052"/>
                  </a:moveTo>
                  <a:cubicBezTo>
                    <a:pt x="2561" y="34052"/>
                    <a:pt x="2953" y="34433"/>
                    <a:pt x="2953" y="34922"/>
                  </a:cubicBezTo>
                  <a:cubicBezTo>
                    <a:pt x="2953" y="35398"/>
                    <a:pt x="2561" y="35803"/>
                    <a:pt x="2072" y="35803"/>
                  </a:cubicBezTo>
                  <a:cubicBezTo>
                    <a:pt x="1584" y="35803"/>
                    <a:pt x="1191" y="35422"/>
                    <a:pt x="1191" y="34922"/>
                  </a:cubicBezTo>
                  <a:cubicBezTo>
                    <a:pt x="1191" y="34433"/>
                    <a:pt x="1584" y="34052"/>
                    <a:pt x="2072" y="34052"/>
                  </a:cubicBezTo>
                  <a:close/>
                  <a:moveTo>
                    <a:pt x="2072" y="37660"/>
                  </a:moveTo>
                  <a:cubicBezTo>
                    <a:pt x="2561" y="37660"/>
                    <a:pt x="2953" y="38053"/>
                    <a:pt x="2953" y="38541"/>
                  </a:cubicBezTo>
                  <a:cubicBezTo>
                    <a:pt x="2953" y="39029"/>
                    <a:pt x="2561" y="39422"/>
                    <a:pt x="2072" y="39422"/>
                  </a:cubicBezTo>
                  <a:cubicBezTo>
                    <a:pt x="1584" y="39422"/>
                    <a:pt x="1191" y="39029"/>
                    <a:pt x="1191" y="38541"/>
                  </a:cubicBezTo>
                  <a:cubicBezTo>
                    <a:pt x="1191" y="38053"/>
                    <a:pt x="1584" y="37660"/>
                    <a:pt x="2072" y="37660"/>
                  </a:cubicBezTo>
                  <a:close/>
                  <a:moveTo>
                    <a:pt x="2072" y="41291"/>
                  </a:moveTo>
                  <a:cubicBezTo>
                    <a:pt x="2561" y="41291"/>
                    <a:pt x="2953" y="41684"/>
                    <a:pt x="2953" y="42172"/>
                  </a:cubicBezTo>
                  <a:cubicBezTo>
                    <a:pt x="2953" y="42661"/>
                    <a:pt x="2561" y="43054"/>
                    <a:pt x="2072" y="43054"/>
                  </a:cubicBezTo>
                  <a:cubicBezTo>
                    <a:pt x="1584" y="43054"/>
                    <a:pt x="1191" y="42661"/>
                    <a:pt x="1191" y="42172"/>
                  </a:cubicBezTo>
                  <a:cubicBezTo>
                    <a:pt x="1191" y="41684"/>
                    <a:pt x="1584" y="41291"/>
                    <a:pt x="2072" y="41291"/>
                  </a:cubicBezTo>
                  <a:close/>
                  <a:moveTo>
                    <a:pt x="2072" y="44923"/>
                  </a:moveTo>
                  <a:cubicBezTo>
                    <a:pt x="2561" y="44923"/>
                    <a:pt x="2953" y="45316"/>
                    <a:pt x="2953" y="45804"/>
                  </a:cubicBezTo>
                  <a:cubicBezTo>
                    <a:pt x="2953" y="46292"/>
                    <a:pt x="2561" y="46685"/>
                    <a:pt x="2072" y="46685"/>
                  </a:cubicBezTo>
                  <a:cubicBezTo>
                    <a:pt x="1584" y="46685"/>
                    <a:pt x="1191" y="46292"/>
                    <a:pt x="1191" y="45804"/>
                  </a:cubicBezTo>
                  <a:cubicBezTo>
                    <a:pt x="1191" y="45316"/>
                    <a:pt x="1584" y="44923"/>
                    <a:pt x="2072" y="44923"/>
                  </a:cubicBezTo>
                  <a:close/>
                  <a:moveTo>
                    <a:pt x="2072" y="48554"/>
                  </a:moveTo>
                  <a:cubicBezTo>
                    <a:pt x="2561" y="48554"/>
                    <a:pt x="2953" y="48947"/>
                    <a:pt x="2953" y="49435"/>
                  </a:cubicBezTo>
                  <a:cubicBezTo>
                    <a:pt x="2953" y="49923"/>
                    <a:pt x="2561" y="50316"/>
                    <a:pt x="2072" y="50316"/>
                  </a:cubicBezTo>
                  <a:cubicBezTo>
                    <a:pt x="1584" y="50316"/>
                    <a:pt x="1191" y="49923"/>
                    <a:pt x="1191" y="49435"/>
                  </a:cubicBezTo>
                  <a:cubicBezTo>
                    <a:pt x="1191" y="48947"/>
                    <a:pt x="1584" y="48554"/>
                    <a:pt x="2072" y="48554"/>
                  </a:cubicBezTo>
                  <a:close/>
                  <a:moveTo>
                    <a:pt x="2072" y="52186"/>
                  </a:moveTo>
                  <a:cubicBezTo>
                    <a:pt x="2561" y="52186"/>
                    <a:pt x="2953" y="52578"/>
                    <a:pt x="2953" y="53067"/>
                  </a:cubicBezTo>
                  <a:cubicBezTo>
                    <a:pt x="2953" y="53555"/>
                    <a:pt x="2561" y="53948"/>
                    <a:pt x="2072" y="53948"/>
                  </a:cubicBezTo>
                  <a:cubicBezTo>
                    <a:pt x="1584" y="53948"/>
                    <a:pt x="1191" y="53555"/>
                    <a:pt x="1191" y="53067"/>
                  </a:cubicBezTo>
                  <a:cubicBezTo>
                    <a:pt x="1191" y="52578"/>
                    <a:pt x="1584" y="52186"/>
                    <a:pt x="2072" y="52186"/>
                  </a:cubicBezTo>
                  <a:close/>
                  <a:moveTo>
                    <a:pt x="2072" y="55817"/>
                  </a:moveTo>
                  <a:cubicBezTo>
                    <a:pt x="2561" y="55817"/>
                    <a:pt x="2953" y="56210"/>
                    <a:pt x="2953" y="56698"/>
                  </a:cubicBezTo>
                  <a:cubicBezTo>
                    <a:pt x="2953" y="57186"/>
                    <a:pt x="2561" y="57579"/>
                    <a:pt x="2072" y="57579"/>
                  </a:cubicBezTo>
                  <a:cubicBezTo>
                    <a:pt x="1584" y="57579"/>
                    <a:pt x="1191" y="57186"/>
                    <a:pt x="1191" y="56698"/>
                  </a:cubicBezTo>
                  <a:cubicBezTo>
                    <a:pt x="1191" y="56210"/>
                    <a:pt x="1584" y="55817"/>
                    <a:pt x="2072" y="55817"/>
                  </a:cubicBezTo>
                  <a:close/>
                  <a:moveTo>
                    <a:pt x="1" y="1"/>
                  </a:moveTo>
                  <a:lnTo>
                    <a:pt x="1" y="58948"/>
                  </a:lnTo>
                  <a:lnTo>
                    <a:pt x="41256" y="58948"/>
                  </a:lnTo>
                  <a:cubicBezTo>
                    <a:pt x="42375" y="58948"/>
                    <a:pt x="43280" y="58043"/>
                    <a:pt x="43280" y="56924"/>
                  </a:cubicBezTo>
                  <a:lnTo>
                    <a:pt x="43280" y="1596"/>
                  </a:lnTo>
                  <a:cubicBezTo>
                    <a:pt x="43280" y="727"/>
                    <a:pt x="42566" y="1"/>
                    <a:pt x="416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2962100" y="228775"/>
              <a:ext cx="5471100" cy="5038800"/>
            </a:xfrm>
            <a:prstGeom prst="roundRect">
              <a:avLst>
                <a:gd name="adj" fmla="val 3591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1733550" y="553175"/>
            <a:ext cx="5676900" cy="7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4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5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"/>
          <p:cNvSpPr/>
          <p:nvPr/>
        </p:nvSpPr>
        <p:spPr>
          <a:xfrm>
            <a:off x="0" y="0"/>
            <a:ext cx="9144000" cy="5157512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2"/>
          <p:cNvSpPr/>
          <p:nvPr/>
        </p:nvSpPr>
        <p:spPr>
          <a:xfrm rot="-892995">
            <a:off x="627959" y="644712"/>
            <a:ext cx="5525379" cy="3868087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>
              <a:alpha val="67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2"/>
          <p:cNvSpPr/>
          <p:nvPr/>
        </p:nvSpPr>
        <p:spPr>
          <a:xfrm flipH="1">
            <a:off x="0" y="3575"/>
            <a:ext cx="9144000" cy="5143500"/>
          </a:xfrm>
          <a:prstGeom prst="rtTriangle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2"/>
          <p:cNvSpPr/>
          <p:nvPr/>
        </p:nvSpPr>
        <p:spPr>
          <a:xfrm rot="-892995">
            <a:off x="616195" y="649707"/>
            <a:ext cx="5533299" cy="3844085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2"/>
          <p:cNvSpPr/>
          <p:nvPr/>
        </p:nvSpPr>
        <p:spPr>
          <a:xfrm rot="900299">
            <a:off x="7021102" y="2423435"/>
            <a:ext cx="330605" cy="536025"/>
          </a:xfrm>
          <a:custGeom>
            <a:avLst/>
            <a:gdLst/>
            <a:ahLst/>
            <a:cxnLst/>
            <a:rect l="l" t="t" r="r" b="b"/>
            <a:pathLst>
              <a:path w="13800" h="16206" extrusionOk="0">
                <a:moveTo>
                  <a:pt x="572" y="1"/>
                </a:moveTo>
                <a:cubicBezTo>
                  <a:pt x="251" y="1"/>
                  <a:pt x="1" y="251"/>
                  <a:pt x="1" y="560"/>
                </a:cubicBezTo>
                <a:lnTo>
                  <a:pt x="1" y="15633"/>
                </a:lnTo>
                <a:cubicBezTo>
                  <a:pt x="1" y="15958"/>
                  <a:pt x="260" y="16206"/>
                  <a:pt x="554" y="16206"/>
                </a:cubicBezTo>
                <a:cubicBezTo>
                  <a:pt x="626" y="16206"/>
                  <a:pt x="701" y="16190"/>
                  <a:pt x="774" y="16157"/>
                </a:cubicBezTo>
                <a:lnTo>
                  <a:pt x="6668" y="13633"/>
                </a:lnTo>
                <a:cubicBezTo>
                  <a:pt x="6745" y="13597"/>
                  <a:pt x="6823" y="13580"/>
                  <a:pt x="6899" y="13580"/>
                </a:cubicBezTo>
                <a:cubicBezTo>
                  <a:pt x="6975" y="13580"/>
                  <a:pt x="7049" y="13597"/>
                  <a:pt x="7120" y="13633"/>
                </a:cubicBezTo>
                <a:lnTo>
                  <a:pt x="13014" y="16157"/>
                </a:lnTo>
                <a:cubicBezTo>
                  <a:pt x="13086" y="16187"/>
                  <a:pt x="13159" y="16201"/>
                  <a:pt x="13231" y="16201"/>
                </a:cubicBezTo>
                <a:cubicBezTo>
                  <a:pt x="13529" y="16201"/>
                  <a:pt x="13800" y="15962"/>
                  <a:pt x="13800" y="15645"/>
                </a:cubicBezTo>
                <a:lnTo>
                  <a:pt x="13800" y="560"/>
                </a:lnTo>
                <a:cubicBezTo>
                  <a:pt x="13800" y="251"/>
                  <a:pt x="13538" y="1"/>
                  <a:pt x="13228" y="1"/>
                </a:cubicBezTo>
                <a:close/>
              </a:path>
            </a:pathLst>
          </a:custGeom>
          <a:solidFill>
            <a:srgbClr val="FFCC00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2"/>
          <p:cNvSpPr/>
          <p:nvPr/>
        </p:nvSpPr>
        <p:spPr>
          <a:xfrm rot="9570" flipH="1">
            <a:off x="1208298" y="359462"/>
            <a:ext cx="6666338" cy="4423906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2"/>
          <p:cNvSpPr/>
          <p:nvPr/>
        </p:nvSpPr>
        <p:spPr>
          <a:xfrm rot="9570" flipH="1">
            <a:off x="1269368" y="287966"/>
            <a:ext cx="6666338" cy="4423906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-1" y="0"/>
            <a:ext cx="9155643" cy="5139925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3"/>
          <p:cNvSpPr/>
          <p:nvPr/>
        </p:nvSpPr>
        <p:spPr>
          <a:xfrm flipH="1">
            <a:off x="0" y="3575"/>
            <a:ext cx="9144000" cy="5143500"/>
          </a:xfrm>
          <a:prstGeom prst="rtTriangle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0" name="Google Shape;240;p23"/>
          <p:cNvGrpSpPr/>
          <p:nvPr/>
        </p:nvGrpSpPr>
        <p:grpSpPr>
          <a:xfrm>
            <a:off x="3838195" y="1082631"/>
            <a:ext cx="5332270" cy="4030075"/>
            <a:chOff x="2031957" y="-524742"/>
            <a:chExt cx="7112047" cy="577237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41" name="Google Shape;241;p23"/>
            <p:cNvSpPr/>
            <p:nvPr/>
          </p:nvSpPr>
          <p:spPr>
            <a:xfrm rot="892995" flipH="1">
              <a:off x="2477348" y="239774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3"/>
            <p:cNvSpPr/>
            <p:nvPr/>
          </p:nvSpPr>
          <p:spPr>
            <a:xfrm rot="892995" flipH="1">
              <a:off x="2477352" y="202418"/>
              <a:ext cx="6221261" cy="4280698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3"/>
            <p:cNvSpPr/>
            <p:nvPr/>
          </p:nvSpPr>
          <p:spPr>
            <a:xfrm rot="900299">
              <a:off x="8130790" y="834960"/>
              <a:ext cx="330605" cy="536025"/>
            </a:xfrm>
            <a:custGeom>
              <a:avLst/>
              <a:gdLst/>
              <a:ahLst/>
              <a:cxnLst/>
              <a:rect l="l" t="t" r="r" b="b"/>
              <a:pathLst>
                <a:path w="13800" h="16206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15633"/>
                  </a:lnTo>
                  <a:cubicBezTo>
                    <a:pt x="1" y="15958"/>
                    <a:pt x="260" y="16206"/>
                    <a:pt x="554" y="16206"/>
                  </a:cubicBezTo>
                  <a:cubicBezTo>
                    <a:pt x="626" y="16206"/>
                    <a:pt x="701" y="16190"/>
                    <a:pt x="774" y="16157"/>
                  </a:cubicBezTo>
                  <a:lnTo>
                    <a:pt x="6668" y="13633"/>
                  </a:lnTo>
                  <a:cubicBezTo>
                    <a:pt x="6745" y="13597"/>
                    <a:pt x="6823" y="13580"/>
                    <a:pt x="6899" y="13580"/>
                  </a:cubicBezTo>
                  <a:cubicBezTo>
                    <a:pt x="6975" y="13580"/>
                    <a:pt x="7049" y="13597"/>
                    <a:pt x="7120" y="13633"/>
                  </a:cubicBezTo>
                  <a:lnTo>
                    <a:pt x="13014" y="16157"/>
                  </a:lnTo>
                  <a:cubicBezTo>
                    <a:pt x="13086" y="16187"/>
                    <a:pt x="13159" y="16201"/>
                    <a:pt x="13231" y="16201"/>
                  </a:cubicBezTo>
                  <a:cubicBezTo>
                    <a:pt x="13529" y="16201"/>
                    <a:pt x="13800" y="15962"/>
                    <a:pt x="13800" y="15645"/>
                  </a:cubicBezTo>
                  <a:lnTo>
                    <a:pt x="13800" y="560"/>
                  </a:lnTo>
                  <a:cubicBezTo>
                    <a:pt x="13800" y="251"/>
                    <a:pt x="13538" y="1"/>
                    <a:pt x="132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23"/>
          <p:cNvSpPr/>
          <p:nvPr/>
        </p:nvSpPr>
        <p:spPr>
          <a:xfrm rot="-9572">
            <a:off x="1114297" y="366174"/>
            <a:ext cx="6968337" cy="4624313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3"/>
          <p:cNvSpPr/>
          <p:nvPr/>
        </p:nvSpPr>
        <p:spPr>
          <a:xfrm rot="-9572">
            <a:off x="1087831" y="375563"/>
            <a:ext cx="6968337" cy="4624313"/>
          </a:xfrm>
          <a:custGeom>
            <a:avLst/>
            <a:gdLst/>
            <a:ahLst/>
            <a:cxnLst/>
            <a:rect l="l" t="t" r="r" b="b"/>
            <a:pathLst>
              <a:path w="84357" h="58044" extrusionOk="0">
                <a:moveTo>
                  <a:pt x="0" y="1"/>
                </a:moveTo>
                <a:lnTo>
                  <a:pt x="0" y="3418"/>
                </a:lnTo>
                <a:lnTo>
                  <a:pt x="2989" y="3418"/>
                </a:lnTo>
                <a:cubicBezTo>
                  <a:pt x="3191" y="2941"/>
                  <a:pt x="3656" y="2596"/>
                  <a:pt x="4203" y="2584"/>
                </a:cubicBezTo>
                <a:cubicBezTo>
                  <a:pt x="4210" y="2584"/>
                  <a:pt x="4218" y="2584"/>
                  <a:pt x="4225" y="2584"/>
                </a:cubicBezTo>
                <a:cubicBezTo>
                  <a:pt x="4942" y="2584"/>
                  <a:pt x="5573" y="3175"/>
                  <a:pt x="5584" y="3894"/>
                </a:cubicBezTo>
                <a:cubicBezTo>
                  <a:pt x="5596" y="4656"/>
                  <a:pt x="4989" y="5275"/>
                  <a:pt x="4227" y="5275"/>
                </a:cubicBezTo>
                <a:cubicBezTo>
                  <a:pt x="3691" y="5275"/>
                  <a:pt x="3251" y="4965"/>
                  <a:pt x="3025" y="4537"/>
                </a:cubicBezTo>
                <a:lnTo>
                  <a:pt x="0" y="4537"/>
                </a:lnTo>
                <a:lnTo>
                  <a:pt x="0" y="9002"/>
                </a:lnTo>
                <a:lnTo>
                  <a:pt x="2989" y="9002"/>
                </a:lnTo>
                <a:cubicBezTo>
                  <a:pt x="3191" y="8525"/>
                  <a:pt x="3656" y="8180"/>
                  <a:pt x="4203" y="8168"/>
                </a:cubicBezTo>
                <a:cubicBezTo>
                  <a:pt x="4217" y="8168"/>
                  <a:pt x="4231" y="8168"/>
                  <a:pt x="4245" y="8168"/>
                </a:cubicBezTo>
                <a:cubicBezTo>
                  <a:pt x="4954" y="8168"/>
                  <a:pt x="5573" y="8754"/>
                  <a:pt x="5584" y="9478"/>
                </a:cubicBezTo>
                <a:cubicBezTo>
                  <a:pt x="5596" y="10228"/>
                  <a:pt x="4989" y="10859"/>
                  <a:pt x="4227" y="10859"/>
                </a:cubicBezTo>
                <a:cubicBezTo>
                  <a:pt x="3691" y="10859"/>
                  <a:pt x="3251" y="10549"/>
                  <a:pt x="3025" y="10109"/>
                </a:cubicBezTo>
                <a:lnTo>
                  <a:pt x="0" y="10109"/>
                </a:lnTo>
                <a:lnTo>
                  <a:pt x="0" y="14574"/>
                </a:lnTo>
                <a:lnTo>
                  <a:pt x="2989" y="14574"/>
                </a:lnTo>
                <a:cubicBezTo>
                  <a:pt x="3191" y="14098"/>
                  <a:pt x="3656" y="13764"/>
                  <a:pt x="4203" y="13740"/>
                </a:cubicBezTo>
                <a:cubicBezTo>
                  <a:pt x="4210" y="13740"/>
                  <a:pt x="4218" y="13740"/>
                  <a:pt x="4225" y="13740"/>
                </a:cubicBezTo>
                <a:cubicBezTo>
                  <a:pt x="4942" y="13740"/>
                  <a:pt x="5573" y="14331"/>
                  <a:pt x="5584" y="15050"/>
                </a:cubicBezTo>
                <a:cubicBezTo>
                  <a:pt x="5596" y="15812"/>
                  <a:pt x="4989" y="16443"/>
                  <a:pt x="4227" y="16443"/>
                </a:cubicBezTo>
                <a:cubicBezTo>
                  <a:pt x="3691" y="16443"/>
                  <a:pt x="3251" y="16122"/>
                  <a:pt x="3025" y="15693"/>
                </a:cubicBezTo>
                <a:lnTo>
                  <a:pt x="0" y="15693"/>
                </a:lnTo>
                <a:lnTo>
                  <a:pt x="0" y="20158"/>
                </a:lnTo>
                <a:lnTo>
                  <a:pt x="2989" y="20158"/>
                </a:lnTo>
                <a:cubicBezTo>
                  <a:pt x="3191" y="19682"/>
                  <a:pt x="3656" y="19336"/>
                  <a:pt x="4203" y="19324"/>
                </a:cubicBezTo>
                <a:cubicBezTo>
                  <a:pt x="4210" y="19324"/>
                  <a:pt x="4218" y="19324"/>
                  <a:pt x="4225" y="19324"/>
                </a:cubicBezTo>
                <a:cubicBezTo>
                  <a:pt x="4942" y="19324"/>
                  <a:pt x="5573" y="19915"/>
                  <a:pt x="5584" y="20634"/>
                </a:cubicBezTo>
                <a:cubicBezTo>
                  <a:pt x="5596" y="21396"/>
                  <a:pt x="4989" y="22015"/>
                  <a:pt x="4227" y="22015"/>
                </a:cubicBezTo>
                <a:cubicBezTo>
                  <a:pt x="3691" y="22015"/>
                  <a:pt x="3251" y="21706"/>
                  <a:pt x="3025" y="21277"/>
                </a:cubicBezTo>
                <a:lnTo>
                  <a:pt x="0" y="21277"/>
                </a:lnTo>
                <a:lnTo>
                  <a:pt x="0" y="25742"/>
                </a:lnTo>
                <a:lnTo>
                  <a:pt x="2989" y="25742"/>
                </a:lnTo>
                <a:cubicBezTo>
                  <a:pt x="3191" y="25266"/>
                  <a:pt x="3656" y="24920"/>
                  <a:pt x="4203" y="24908"/>
                </a:cubicBezTo>
                <a:cubicBezTo>
                  <a:pt x="4210" y="24908"/>
                  <a:pt x="4218" y="24908"/>
                  <a:pt x="4225" y="24908"/>
                </a:cubicBezTo>
                <a:cubicBezTo>
                  <a:pt x="4942" y="24908"/>
                  <a:pt x="5573" y="25499"/>
                  <a:pt x="5584" y="26218"/>
                </a:cubicBezTo>
                <a:cubicBezTo>
                  <a:pt x="5596" y="26980"/>
                  <a:pt x="4989" y="27599"/>
                  <a:pt x="4227" y="27599"/>
                </a:cubicBezTo>
                <a:cubicBezTo>
                  <a:pt x="3691" y="27599"/>
                  <a:pt x="3251" y="27290"/>
                  <a:pt x="3025" y="26861"/>
                </a:cubicBezTo>
                <a:lnTo>
                  <a:pt x="0" y="26861"/>
                </a:lnTo>
                <a:lnTo>
                  <a:pt x="0" y="31326"/>
                </a:lnTo>
                <a:lnTo>
                  <a:pt x="2989" y="31326"/>
                </a:lnTo>
                <a:cubicBezTo>
                  <a:pt x="3191" y="30850"/>
                  <a:pt x="3656" y="30504"/>
                  <a:pt x="4203" y="30492"/>
                </a:cubicBezTo>
                <a:cubicBezTo>
                  <a:pt x="4217" y="30492"/>
                  <a:pt x="4231" y="30492"/>
                  <a:pt x="4245" y="30492"/>
                </a:cubicBezTo>
                <a:cubicBezTo>
                  <a:pt x="4954" y="30492"/>
                  <a:pt x="5573" y="31078"/>
                  <a:pt x="5584" y="31802"/>
                </a:cubicBezTo>
                <a:cubicBezTo>
                  <a:pt x="5596" y="32552"/>
                  <a:pt x="4989" y="33183"/>
                  <a:pt x="4227" y="33183"/>
                </a:cubicBezTo>
                <a:cubicBezTo>
                  <a:pt x="3691" y="33183"/>
                  <a:pt x="3251" y="32874"/>
                  <a:pt x="3025" y="32433"/>
                </a:cubicBezTo>
                <a:lnTo>
                  <a:pt x="0" y="32433"/>
                </a:lnTo>
                <a:lnTo>
                  <a:pt x="0" y="36898"/>
                </a:lnTo>
                <a:lnTo>
                  <a:pt x="2989" y="36898"/>
                </a:lnTo>
                <a:cubicBezTo>
                  <a:pt x="3191" y="36422"/>
                  <a:pt x="3656" y="36088"/>
                  <a:pt x="4203" y="36065"/>
                </a:cubicBezTo>
                <a:cubicBezTo>
                  <a:pt x="4210" y="36064"/>
                  <a:pt x="4218" y="36064"/>
                  <a:pt x="4225" y="36064"/>
                </a:cubicBezTo>
                <a:cubicBezTo>
                  <a:pt x="4942" y="36064"/>
                  <a:pt x="5573" y="36655"/>
                  <a:pt x="5584" y="37374"/>
                </a:cubicBezTo>
                <a:cubicBezTo>
                  <a:pt x="5596" y="38136"/>
                  <a:pt x="4989" y="38767"/>
                  <a:pt x="4227" y="38767"/>
                </a:cubicBezTo>
                <a:cubicBezTo>
                  <a:pt x="3691" y="38767"/>
                  <a:pt x="3251" y="38446"/>
                  <a:pt x="3025" y="38017"/>
                </a:cubicBezTo>
                <a:lnTo>
                  <a:pt x="0" y="38017"/>
                </a:lnTo>
                <a:lnTo>
                  <a:pt x="0" y="42482"/>
                </a:lnTo>
                <a:lnTo>
                  <a:pt x="2989" y="42482"/>
                </a:lnTo>
                <a:cubicBezTo>
                  <a:pt x="3191" y="42006"/>
                  <a:pt x="3656" y="41660"/>
                  <a:pt x="4203" y="41649"/>
                </a:cubicBezTo>
                <a:cubicBezTo>
                  <a:pt x="4210" y="41648"/>
                  <a:pt x="4218" y="41648"/>
                  <a:pt x="4225" y="41648"/>
                </a:cubicBezTo>
                <a:cubicBezTo>
                  <a:pt x="4942" y="41648"/>
                  <a:pt x="5573" y="42239"/>
                  <a:pt x="5584" y="42958"/>
                </a:cubicBezTo>
                <a:cubicBezTo>
                  <a:pt x="5596" y="43720"/>
                  <a:pt x="4989" y="44339"/>
                  <a:pt x="4227" y="44339"/>
                </a:cubicBezTo>
                <a:cubicBezTo>
                  <a:pt x="3691" y="44339"/>
                  <a:pt x="3251" y="44030"/>
                  <a:pt x="3025" y="43601"/>
                </a:cubicBezTo>
                <a:lnTo>
                  <a:pt x="0" y="43601"/>
                </a:lnTo>
                <a:lnTo>
                  <a:pt x="0" y="48066"/>
                </a:lnTo>
                <a:lnTo>
                  <a:pt x="2989" y="48066"/>
                </a:lnTo>
                <a:cubicBezTo>
                  <a:pt x="3191" y="47590"/>
                  <a:pt x="3656" y="47244"/>
                  <a:pt x="4203" y="47233"/>
                </a:cubicBezTo>
                <a:cubicBezTo>
                  <a:pt x="4210" y="47232"/>
                  <a:pt x="4218" y="47232"/>
                  <a:pt x="4225" y="47232"/>
                </a:cubicBezTo>
                <a:cubicBezTo>
                  <a:pt x="4942" y="47232"/>
                  <a:pt x="5573" y="47823"/>
                  <a:pt x="5584" y="48542"/>
                </a:cubicBezTo>
                <a:cubicBezTo>
                  <a:pt x="5596" y="49304"/>
                  <a:pt x="4989" y="49923"/>
                  <a:pt x="4227" y="49923"/>
                </a:cubicBezTo>
                <a:cubicBezTo>
                  <a:pt x="3691" y="49923"/>
                  <a:pt x="3251" y="49614"/>
                  <a:pt x="3025" y="49185"/>
                </a:cubicBezTo>
                <a:lnTo>
                  <a:pt x="0" y="49185"/>
                </a:lnTo>
                <a:lnTo>
                  <a:pt x="0" y="53650"/>
                </a:lnTo>
                <a:lnTo>
                  <a:pt x="2989" y="53650"/>
                </a:lnTo>
                <a:cubicBezTo>
                  <a:pt x="3191" y="53174"/>
                  <a:pt x="3656" y="52828"/>
                  <a:pt x="4203" y="52817"/>
                </a:cubicBezTo>
                <a:cubicBezTo>
                  <a:pt x="4217" y="52816"/>
                  <a:pt x="4231" y="52816"/>
                  <a:pt x="4245" y="52816"/>
                </a:cubicBezTo>
                <a:cubicBezTo>
                  <a:pt x="4954" y="52816"/>
                  <a:pt x="5573" y="53402"/>
                  <a:pt x="5584" y="54126"/>
                </a:cubicBezTo>
                <a:cubicBezTo>
                  <a:pt x="5596" y="54876"/>
                  <a:pt x="4989" y="55507"/>
                  <a:pt x="4227" y="55507"/>
                </a:cubicBezTo>
                <a:cubicBezTo>
                  <a:pt x="3691" y="55507"/>
                  <a:pt x="3251" y="55198"/>
                  <a:pt x="3025" y="54757"/>
                </a:cubicBezTo>
                <a:lnTo>
                  <a:pt x="0" y="54757"/>
                </a:lnTo>
                <a:lnTo>
                  <a:pt x="0" y="58043"/>
                </a:lnTo>
                <a:lnTo>
                  <a:pt x="82177" y="58043"/>
                </a:lnTo>
                <a:cubicBezTo>
                  <a:pt x="83380" y="58043"/>
                  <a:pt x="84356" y="57055"/>
                  <a:pt x="84356" y="55853"/>
                </a:cubicBezTo>
                <a:lnTo>
                  <a:pt x="84356" y="1679"/>
                </a:lnTo>
                <a:cubicBezTo>
                  <a:pt x="84356" y="751"/>
                  <a:pt x="83606" y="1"/>
                  <a:pt x="82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46" name="Google Shape;246;p23"/>
          <p:cNvGrpSpPr/>
          <p:nvPr/>
        </p:nvGrpSpPr>
        <p:grpSpPr>
          <a:xfrm rot="2700000">
            <a:off x="6963028" y="421561"/>
            <a:ext cx="932837" cy="932837"/>
            <a:chOff x="7898308" y="723458"/>
            <a:chExt cx="932846" cy="932846"/>
          </a:xfrm>
        </p:grpSpPr>
        <p:sp>
          <p:nvSpPr>
            <p:cNvPr id="247" name="Google Shape;247;p23"/>
            <p:cNvSpPr/>
            <p:nvPr/>
          </p:nvSpPr>
          <p:spPr>
            <a:xfrm rot="-8100000">
              <a:off x="7846236" y="1048814"/>
              <a:ext cx="1037025" cy="282169"/>
            </a:xfrm>
            <a:custGeom>
              <a:avLst/>
              <a:gdLst/>
              <a:ahLst/>
              <a:cxnLst/>
              <a:rect l="l" t="t" r="r" b="b"/>
              <a:pathLst>
                <a:path w="39387" h="10717" extrusionOk="0">
                  <a:moveTo>
                    <a:pt x="418" y="1"/>
                  </a:moveTo>
                  <a:cubicBezTo>
                    <a:pt x="156" y="1"/>
                    <a:pt x="1" y="310"/>
                    <a:pt x="167" y="525"/>
                  </a:cubicBezTo>
                  <a:lnTo>
                    <a:pt x="3692" y="5168"/>
                  </a:lnTo>
                  <a:cubicBezTo>
                    <a:pt x="3787" y="5263"/>
                    <a:pt x="3787" y="5430"/>
                    <a:pt x="3692" y="5549"/>
                  </a:cubicBezTo>
                  <a:lnTo>
                    <a:pt x="167" y="10193"/>
                  </a:lnTo>
                  <a:cubicBezTo>
                    <a:pt x="1" y="10407"/>
                    <a:pt x="167" y="10717"/>
                    <a:pt x="441" y="10717"/>
                  </a:cubicBezTo>
                  <a:lnTo>
                    <a:pt x="39053" y="10717"/>
                  </a:lnTo>
                  <a:cubicBezTo>
                    <a:pt x="39232" y="10717"/>
                    <a:pt x="39387" y="10562"/>
                    <a:pt x="39387" y="10383"/>
                  </a:cubicBezTo>
                  <a:lnTo>
                    <a:pt x="39387" y="322"/>
                  </a:lnTo>
                  <a:cubicBezTo>
                    <a:pt x="39387" y="144"/>
                    <a:pt x="39232" y="1"/>
                    <a:pt x="390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3"/>
            <p:cNvSpPr/>
            <p:nvPr/>
          </p:nvSpPr>
          <p:spPr>
            <a:xfrm rot="-8100000">
              <a:off x="7976996" y="733019"/>
              <a:ext cx="143915" cy="282169"/>
            </a:xfrm>
            <a:custGeom>
              <a:avLst/>
              <a:gdLst/>
              <a:ahLst/>
              <a:cxnLst/>
              <a:rect l="l" t="t" r="r" b="b"/>
              <a:pathLst>
                <a:path w="5466" h="10717" extrusionOk="0">
                  <a:moveTo>
                    <a:pt x="1" y="1"/>
                  </a:moveTo>
                  <a:lnTo>
                    <a:pt x="1" y="10717"/>
                  </a:lnTo>
                  <a:lnTo>
                    <a:pt x="5013" y="10717"/>
                  </a:lnTo>
                  <a:cubicBezTo>
                    <a:pt x="5275" y="10717"/>
                    <a:pt x="5466" y="10526"/>
                    <a:pt x="5466" y="10264"/>
                  </a:cubicBezTo>
                  <a:lnTo>
                    <a:pt x="5466" y="441"/>
                  </a:lnTo>
                  <a:cubicBezTo>
                    <a:pt x="5466" y="191"/>
                    <a:pt x="5275" y="1"/>
                    <a:pt x="50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3"/>
            <p:cNvSpPr/>
            <p:nvPr/>
          </p:nvSpPr>
          <p:spPr>
            <a:xfrm rot="-8100000">
              <a:off x="7985994" y="711291"/>
              <a:ext cx="82463" cy="282169"/>
            </a:xfrm>
            <a:custGeom>
              <a:avLst/>
              <a:gdLst/>
              <a:ahLst/>
              <a:cxnLst/>
              <a:rect l="l" t="t" r="r" b="b"/>
              <a:pathLst>
                <a:path w="3132" h="10717" extrusionOk="0">
                  <a:moveTo>
                    <a:pt x="0" y="1"/>
                  </a:moveTo>
                  <a:lnTo>
                    <a:pt x="0" y="10717"/>
                  </a:lnTo>
                  <a:lnTo>
                    <a:pt x="2763" y="10717"/>
                  </a:lnTo>
                  <a:cubicBezTo>
                    <a:pt x="2965" y="10717"/>
                    <a:pt x="3132" y="10550"/>
                    <a:pt x="3132" y="10347"/>
                  </a:cubicBezTo>
                  <a:lnTo>
                    <a:pt x="3132" y="370"/>
                  </a:lnTo>
                  <a:cubicBezTo>
                    <a:pt x="3132" y="168"/>
                    <a:pt x="2965" y="1"/>
                    <a:pt x="2763" y="1"/>
                  </a:cubicBezTo>
                  <a:close/>
                </a:path>
              </a:pathLst>
            </a:custGeom>
            <a:solidFill>
              <a:srgbClr val="9AA6FD">
                <a:alpha val="31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3"/>
            <p:cNvSpPr/>
            <p:nvPr/>
          </p:nvSpPr>
          <p:spPr>
            <a:xfrm rot="-8100000">
              <a:off x="8319977" y="1157874"/>
              <a:ext cx="59583" cy="50447"/>
            </a:xfrm>
            <a:custGeom>
              <a:avLst/>
              <a:gdLst/>
              <a:ahLst/>
              <a:cxnLst/>
              <a:rect l="l" t="t" r="r" b="b"/>
              <a:pathLst>
                <a:path w="2263" h="1916" extrusionOk="0">
                  <a:moveTo>
                    <a:pt x="1692" y="0"/>
                  </a:moveTo>
                  <a:cubicBezTo>
                    <a:pt x="1435" y="0"/>
                    <a:pt x="1164" y="188"/>
                    <a:pt x="1072" y="451"/>
                  </a:cubicBezTo>
                  <a:cubicBezTo>
                    <a:pt x="964" y="213"/>
                    <a:pt x="798" y="94"/>
                    <a:pt x="500" y="94"/>
                  </a:cubicBezTo>
                  <a:cubicBezTo>
                    <a:pt x="179" y="106"/>
                    <a:pt x="0" y="428"/>
                    <a:pt x="48" y="701"/>
                  </a:cubicBezTo>
                  <a:cubicBezTo>
                    <a:pt x="167" y="1237"/>
                    <a:pt x="881" y="1654"/>
                    <a:pt x="1322" y="1916"/>
                  </a:cubicBezTo>
                  <a:lnTo>
                    <a:pt x="1369" y="1904"/>
                  </a:lnTo>
                  <a:cubicBezTo>
                    <a:pt x="1715" y="1606"/>
                    <a:pt x="2262" y="1106"/>
                    <a:pt x="2215" y="594"/>
                  </a:cubicBezTo>
                  <a:cubicBezTo>
                    <a:pt x="2163" y="167"/>
                    <a:pt x="1934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3"/>
            <p:cNvSpPr/>
            <p:nvPr/>
          </p:nvSpPr>
          <p:spPr>
            <a:xfrm rot="-8100000">
              <a:off x="8343960" y="1249202"/>
              <a:ext cx="59583" cy="50394"/>
            </a:xfrm>
            <a:custGeom>
              <a:avLst/>
              <a:gdLst/>
              <a:ahLst/>
              <a:cxnLst/>
              <a:rect l="l" t="t" r="r" b="b"/>
              <a:pathLst>
                <a:path w="2263" h="1914" extrusionOk="0">
                  <a:moveTo>
                    <a:pt x="1689" y="0"/>
                  </a:moveTo>
                  <a:cubicBezTo>
                    <a:pt x="1430" y="0"/>
                    <a:pt x="1158" y="185"/>
                    <a:pt x="1072" y="437"/>
                  </a:cubicBezTo>
                  <a:cubicBezTo>
                    <a:pt x="965" y="199"/>
                    <a:pt x="798" y="80"/>
                    <a:pt x="500" y="80"/>
                  </a:cubicBezTo>
                  <a:cubicBezTo>
                    <a:pt x="179" y="92"/>
                    <a:pt x="0" y="425"/>
                    <a:pt x="48" y="687"/>
                  </a:cubicBezTo>
                  <a:cubicBezTo>
                    <a:pt x="167" y="1223"/>
                    <a:pt x="881" y="1639"/>
                    <a:pt x="1322" y="1913"/>
                  </a:cubicBezTo>
                  <a:lnTo>
                    <a:pt x="1370" y="1901"/>
                  </a:lnTo>
                  <a:cubicBezTo>
                    <a:pt x="1715" y="1604"/>
                    <a:pt x="2263" y="1092"/>
                    <a:pt x="2215" y="592"/>
                  </a:cubicBezTo>
                  <a:cubicBezTo>
                    <a:pt x="2163" y="164"/>
                    <a:pt x="1932" y="0"/>
                    <a:pt x="16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3"/>
            <p:cNvSpPr/>
            <p:nvPr/>
          </p:nvSpPr>
          <p:spPr>
            <a:xfrm rot="-8100000">
              <a:off x="8228713" y="1153323"/>
              <a:ext cx="59267" cy="50473"/>
            </a:xfrm>
            <a:custGeom>
              <a:avLst/>
              <a:gdLst/>
              <a:ahLst/>
              <a:cxnLst/>
              <a:rect l="l" t="t" r="r" b="b"/>
              <a:pathLst>
                <a:path w="2251" h="1917" extrusionOk="0">
                  <a:moveTo>
                    <a:pt x="1689" y="1"/>
                  </a:moveTo>
                  <a:cubicBezTo>
                    <a:pt x="1435" y="1"/>
                    <a:pt x="1163" y="185"/>
                    <a:pt x="1072" y="440"/>
                  </a:cubicBezTo>
                  <a:cubicBezTo>
                    <a:pt x="977" y="202"/>
                    <a:pt x="810" y="83"/>
                    <a:pt x="513" y="83"/>
                  </a:cubicBezTo>
                  <a:cubicBezTo>
                    <a:pt x="179" y="107"/>
                    <a:pt x="1" y="428"/>
                    <a:pt x="48" y="702"/>
                  </a:cubicBezTo>
                  <a:cubicBezTo>
                    <a:pt x="167" y="1238"/>
                    <a:pt x="882" y="1654"/>
                    <a:pt x="1334" y="1916"/>
                  </a:cubicBezTo>
                  <a:lnTo>
                    <a:pt x="1358" y="1916"/>
                  </a:lnTo>
                  <a:cubicBezTo>
                    <a:pt x="1703" y="1619"/>
                    <a:pt x="2251" y="1119"/>
                    <a:pt x="2203" y="607"/>
                  </a:cubicBezTo>
                  <a:cubicBezTo>
                    <a:pt x="2163" y="170"/>
                    <a:pt x="1934" y="1"/>
                    <a:pt x="16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3"/>
            <p:cNvSpPr/>
            <p:nvPr/>
          </p:nvSpPr>
          <p:spPr>
            <a:xfrm rot="-8100000">
              <a:off x="8305860" y="1056374"/>
              <a:ext cx="59267" cy="51052"/>
            </a:xfrm>
            <a:custGeom>
              <a:avLst/>
              <a:gdLst/>
              <a:ahLst/>
              <a:cxnLst/>
              <a:rect l="l" t="t" r="r" b="b"/>
              <a:pathLst>
                <a:path w="2251" h="1939" extrusionOk="0">
                  <a:moveTo>
                    <a:pt x="1692" y="0"/>
                  </a:moveTo>
                  <a:cubicBezTo>
                    <a:pt x="1437" y="0"/>
                    <a:pt x="1164" y="188"/>
                    <a:pt x="1072" y="450"/>
                  </a:cubicBezTo>
                  <a:cubicBezTo>
                    <a:pt x="965" y="212"/>
                    <a:pt x="810" y="93"/>
                    <a:pt x="513" y="93"/>
                  </a:cubicBezTo>
                  <a:cubicBezTo>
                    <a:pt x="179" y="105"/>
                    <a:pt x="1" y="426"/>
                    <a:pt x="48" y="700"/>
                  </a:cubicBezTo>
                  <a:cubicBezTo>
                    <a:pt x="155" y="1248"/>
                    <a:pt x="870" y="1653"/>
                    <a:pt x="1310" y="1938"/>
                  </a:cubicBezTo>
                  <a:lnTo>
                    <a:pt x="1358" y="1915"/>
                  </a:lnTo>
                  <a:cubicBezTo>
                    <a:pt x="1691" y="1617"/>
                    <a:pt x="2251" y="1117"/>
                    <a:pt x="2203" y="605"/>
                  </a:cubicBezTo>
                  <a:cubicBezTo>
                    <a:pt x="2163" y="170"/>
                    <a:pt x="1935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3"/>
            <p:cNvSpPr/>
            <p:nvPr/>
          </p:nvSpPr>
          <p:spPr>
            <a:xfrm rot="-8100000">
              <a:off x="8425735" y="1167415"/>
              <a:ext cx="59583" cy="50420"/>
            </a:xfrm>
            <a:custGeom>
              <a:avLst/>
              <a:gdLst/>
              <a:ahLst/>
              <a:cxnLst/>
              <a:rect l="l" t="t" r="r" b="b"/>
              <a:pathLst>
                <a:path w="2263" h="1915" extrusionOk="0">
                  <a:moveTo>
                    <a:pt x="1692" y="0"/>
                  </a:moveTo>
                  <a:cubicBezTo>
                    <a:pt x="1432" y="0"/>
                    <a:pt x="1158" y="186"/>
                    <a:pt x="1072" y="438"/>
                  </a:cubicBezTo>
                  <a:cubicBezTo>
                    <a:pt x="965" y="200"/>
                    <a:pt x="798" y="81"/>
                    <a:pt x="500" y="81"/>
                  </a:cubicBezTo>
                  <a:cubicBezTo>
                    <a:pt x="179" y="93"/>
                    <a:pt x="0" y="426"/>
                    <a:pt x="48" y="688"/>
                  </a:cubicBezTo>
                  <a:cubicBezTo>
                    <a:pt x="167" y="1224"/>
                    <a:pt x="881" y="1641"/>
                    <a:pt x="1322" y="1915"/>
                  </a:cubicBezTo>
                  <a:lnTo>
                    <a:pt x="1370" y="1891"/>
                  </a:lnTo>
                  <a:cubicBezTo>
                    <a:pt x="1715" y="1593"/>
                    <a:pt x="2263" y="1093"/>
                    <a:pt x="2215" y="581"/>
                  </a:cubicBezTo>
                  <a:cubicBezTo>
                    <a:pt x="2163" y="162"/>
                    <a:pt x="1934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3"/>
            <p:cNvSpPr/>
            <p:nvPr/>
          </p:nvSpPr>
          <p:spPr>
            <a:xfrm rot="-8100000">
              <a:off x="8532133" y="1360144"/>
              <a:ext cx="59267" cy="50578"/>
            </a:xfrm>
            <a:custGeom>
              <a:avLst/>
              <a:gdLst/>
              <a:ahLst/>
              <a:cxnLst/>
              <a:rect l="l" t="t" r="r" b="b"/>
              <a:pathLst>
                <a:path w="2251" h="1921" extrusionOk="0">
                  <a:moveTo>
                    <a:pt x="1686" y="1"/>
                  </a:moveTo>
                  <a:cubicBezTo>
                    <a:pt x="1432" y="1"/>
                    <a:pt x="1163" y="184"/>
                    <a:pt x="1072" y="444"/>
                  </a:cubicBezTo>
                  <a:cubicBezTo>
                    <a:pt x="965" y="206"/>
                    <a:pt x="810" y="87"/>
                    <a:pt x="513" y="87"/>
                  </a:cubicBezTo>
                  <a:cubicBezTo>
                    <a:pt x="179" y="99"/>
                    <a:pt x="1" y="433"/>
                    <a:pt x="48" y="695"/>
                  </a:cubicBezTo>
                  <a:cubicBezTo>
                    <a:pt x="167" y="1230"/>
                    <a:pt x="882" y="1647"/>
                    <a:pt x="1322" y="1921"/>
                  </a:cubicBezTo>
                  <a:lnTo>
                    <a:pt x="1358" y="1921"/>
                  </a:lnTo>
                  <a:cubicBezTo>
                    <a:pt x="1703" y="1623"/>
                    <a:pt x="2251" y="1111"/>
                    <a:pt x="2203" y="611"/>
                  </a:cubicBezTo>
                  <a:cubicBezTo>
                    <a:pt x="2162" y="172"/>
                    <a:pt x="1931" y="1"/>
                    <a:pt x="16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3"/>
            <p:cNvSpPr/>
            <p:nvPr/>
          </p:nvSpPr>
          <p:spPr>
            <a:xfrm rot="-8100000">
              <a:off x="8445524" y="1360053"/>
              <a:ext cx="59267" cy="51052"/>
            </a:xfrm>
            <a:custGeom>
              <a:avLst/>
              <a:gdLst/>
              <a:ahLst/>
              <a:cxnLst/>
              <a:rect l="l" t="t" r="r" b="b"/>
              <a:pathLst>
                <a:path w="2251" h="1939" extrusionOk="0">
                  <a:moveTo>
                    <a:pt x="1692" y="0"/>
                  </a:moveTo>
                  <a:cubicBezTo>
                    <a:pt x="1436" y="0"/>
                    <a:pt x="1163" y="187"/>
                    <a:pt x="1072" y="450"/>
                  </a:cubicBezTo>
                  <a:cubicBezTo>
                    <a:pt x="965" y="212"/>
                    <a:pt x="810" y="93"/>
                    <a:pt x="512" y="93"/>
                  </a:cubicBezTo>
                  <a:cubicBezTo>
                    <a:pt x="179" y="105"/>
                    <a:pt x="0" y="426"/>
                    <a:pt x="48" y="700"/>
                  </a:cubicBezTo>
                  <a:cubicBezTo>
                    <a:pt x="155" y="1248"/>
                    <a:pt x="869" y="1664"/>
                    <a:pt x="1310" y="1938"/>
                  </a:cubicBezTo>
                  <a:lnTo>
                    <a:pt x="1358" y="1914"/>
                  </a:lnTo>
                  <a:cubicBezTo>
                    <a:pt x="1691" y="1617"/>
                    <a:pt x="2251" y="1117"/>
                    <a:pt x="2203" y="605"/>
                  </a:cubicBezTo>
                  <a:cubicBezTo>
                    <a:pt x="2162" y="169"/>
                    <a:pt x="1935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3"/>
            <p:cNvSpPr/>
            <p:nvPr/>
          </p:nvSpPr>
          <p:spPr>
            <a:xfrm rot="-8100000">
              <a:off x="8512883" y="1466326"/>
              <a:ext cx="59293" cy="50473"/>
            </a:xfrm>
            <a:custGeom>
              <a:avLst/>
              <a:gdLst/>
              <a:ahLst/>
              <a:cxnLst/>
              <a:rect l="l" t="t" r="r" b="b"/>
              <a:pathLst>
                <a:path w="2252" h="1917" extrusionOk="0">
                  <a:moveTo>
                    <a:pt x="1685" y="1"/>
                  </a:moveTo>
                  <a:cubicBezTo>
                    <a:pt x="1432" y="1"/>
                    <a:pt x="1164" y="185"/>
                    <a:pt x="1073" y="440"/>
                  </a:cubicBezTo>
                  <a:cubicBezTo>
                    <a:pt x="965" y="202"/>
                    <a:pt x="799" y="83"/>
                    <a:pt x="501" y="83"/>
                  </a:cubicBezTo>
                  <a:cubicBezTo>
                    <a:pt x="180" y="107"/>
                    <a:pt x="1" y="428"/>
                    <a:pt x="49" y="702"/>
                  </a:cubicBezTo>
                  <a:cubicBezTo>
                    <a:pt x="168" y="1238"/>
                    <a:pt x="882" y="1654"/>
                    <a:pt x="1323" y="1916"/>
                  </a:cubicBezTo>
                  <a:lnTo>
                    <a:pt x="1358" y="1916"/>
                  </a:lnTo>
                  <a:cubicBezTo>
                    <a:pt x="1692" y="1619"/>
                    <a:pt x="2251" y="1119"/>
                    <a:pt x="2204" y="607"/>
                  </a:cubicBezTo>
                  <a:cubicBezTo>
                    <a:pt x="2157" y="170"/>
                    <a:pt x="1928" y="1"/>
                    <a:pt x="16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 rot="-8100000">
              <a:off x="8535264" y="1555867"/>
              <a:ext cx="51737" cy="24802"/>
            </a:xfrm>
            <a:custGeom>
              <a:avLst/>
              <a:gdLst/>
              <a:ahLst/>
              <a:cxnLst/>
              <a:rect l="l" t="t" r="r" b="b"/>
              <a:pathLst>
                <a:path w="1965" h="942" extrusionOk="0">
                  <a:moveTo>
                    <a:pt x="0" y="1"/>
                  </a:moveTo>
                  <a:cubicBezTo>
                    <a:pt x="262" y="406"/>
                    <a:pt x="798" y="715"/>
                    <a:pt x="1155" y="942"/>
                  </a:cubicBezTo>
                  <a:lnTo>
                    <a:pt x="1191" y="918"/>
                  </a:lnTo>
                  <a:cubicBezTo>
                    <a:pt x="1453" y="703"/>
                    <a:pt x="1822" y="370"/>
                    <a:pt x="19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3"/>
            <p:cNvSpPr/>
            <p:nvPr/>
          </p:nvSpPr>
          <p:spPr>
            <a:xfrm rot="-8100000">
              <a:off x="8614627" y="1508983"/>
              <a:ext cx="54870" cy="49841"/>
            </a:xfrm>
            <a:custGeom>
              <a:avLst/>
              <a:gdLst/>
              <a:ahLst/>
              <a:cxnLst/>
              <a:rect l="l" t="t" r="r" b="b"/>
              <a:pathLst>
                <a:path w="2084" h="1893" extrusionOk="0">
                  <a:moveTo>
                    <a:pt x="1530" y="1"/>
                  </a:moveTo>
                  <a:cubicBezTo>
                    <a:pt x="1276" y="1"/>
                    <a:pt x="1008" y="184"/>
                    <a:pt x="917" y="440"/>
                  </a:cubicBezTo>
                  <a:cubicBezTo>
                    <a:pt x="810" y="202"/>
                    <a:pt x="643" y="83"/>
                    <a:pt x="346" y="83"/>
                  </a:cubicBezTo>
                  <a:cubicBezTo>
                    <a:pt x="203" y="83"/>
                    <a:pt x="84" y="166"/>
                    <a:pt x="0" y="261"/>
                  </a:cubicBezTo>
                  <a:lnTo>
                    <a:pt x="1239" y="1892"/>
                  </a:lnTo>
                  <a:cubicBezTo>
                    <a:pt x="1584" y="1595"/>
                    <a:pt x="2084" y="1095"/>
                    <a:pt x="2048" y="607"/>
                  </a:cubicBezTo>
                  <a:cubicBezTo>
                    <a:pt x="2002" y="170"/>
                    <a:pt x="1772" y="1"/>
                    <a:pt x="15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3"/>
            <p:cNvSpPr/>
            <p:nvPr/>
          </p:nvSpPr>
          <p:spPr>
            <a:xfrm rot="-8100000">
              <a:off x="8623240" y="1393739"/>
              <a:ext cx="59583" cy="50420"/>
            </a:xfrm>
            <a:custGeom>
              <a:avLst/>
              <a:gdLst/>
              <a:ahLst/>
              <a:cxnLst/>
              <a:rect l="l" t="t" r="r" b="b"/>
              <a:pathLst>
                <a:path w="2263" h="1915" extrusionOk="0">
                  <a:moveTo>
                    <a:pt x="1687" y="0"/>
                  </a:moveTo>
                  <a:cubicBezTo>
                    <a:pt x="1426" y="0"/>
                    <a:pt x="1152" y="186"/>
                    <a:pt x="1072" y="438"/>
                  </a:cubicBezTo>
                  <a:cubicBezTo>
                    <a:pt x="964" y="200"/>
                    <a:pt x="798" y="81"/>
                    <a:pt x="500" y="81"/>
                  </a:cubicBezTo>
                  <a:cubicBezTo>
                    <a:pt x="179" y="93"/>
                    <a:pt x="0" y="426"/>
                    <a:pt x="36" y="688"/>
                  </a:cubicBezTo>
                  <a:cubicBezTo>
                    <a:pt x="155" y="1224"/>
                    <a:pt x="869" y="1641"/>
                    <a:pt x="1322" y="1915"/>
                  </a:cubicBezTo>
                  <a:lnTo>
                    <a:pt x="1369" y="1891"/>
                  </a:lnTo>
                  <a:cubicBezTo>
                    <a:pt x="1703" y="1593"/>
                    <a:pt x="2262" y="1093"/>
                    <a:pt x="2215" y="581"/>
                  </a:cubicBezTo>
                  <a:cubicBezTo>
                    <a:pt x="2163" y="162"/>
                    <a:pt x="1931" y="0"/>
                    <a:pt x="16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3"/>
            <p:cNvSpPr/>
            <p:nvPr/>
          </p:nvSpPr>
          <p:spPr>
            <a:xfrm rot="-8100000">
              <a:off x="8716812" y="1433334"/>
              <a:ext cx="48920" cy="51052"/>
            </a:xfrm>
            <a:custGeom>
              <a:avLst/>
              <a:gdLst/>
              <a:ahLst/>
              <a:cxnLst/>
              <a:rect l="l" t="t" r="r" b="b"/>
              <a:pathLst>
                <a:path w="1858" h="1939" extrusionOk="0">
                  <a:moveTo>
                    <a:pt x="1307" y="0"/>
                  </a:moveTo>
                  <a:cubicBezTo>
                    <a:pt x="1053" y="0"/>
                    <a:pt x="783" y="188"/>
                    <a:pt x="691" y="450"/>
                  </a:cubicBezTo>
                  <a:cubicBezTo>
                    <a:pt x="667" y="426"/>
                    <a:pt x="667" y="414"/>
                    <a:pt x="655" y="402"/>
                  </a:cubicBezTo>
                  <a:lnTo>
                    <a:pt x="1" y="1260"/>
                  </a:lnTo>
                  <a:cubicBezTo>
                    <a:pt x="286" y="1534"/>
                    <a:pt x="655" y="1760"/>
                    <a:pt x="929" y="1938"/>
                  </a:cubicBezTo>
                  <a:lnTo>
                    <a:pt x="965" y="1915"/>
                  </a:lnTo>
                  <a:cubicBezTo>
                    <a:pt x="1310" y="1617"/>
                    <a:pt x="1858" y="1117"/>
                    <a:pt x="1822" y="605"/>
                  </a:cubicBezTo>
                  <a:cubicBezTo>
                    <a:pt x="1776" y="170"/>
                    <a:pt x="1548" y="0"/>
                    <a:pt x="13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3"/>
            <p:cNvSpPr/>
            <p:nvPr/>
          </p:nvSpPr>
          <p:spPr>
            <a:xfrm rot="-8100000">
              <a:off x="8686165" y="1349126"/>
              <a:ext cx="58951" cy="35729"/>
            </a:xfrm>
            <a:custGeom>
              <a:avLst/>
              <a:gdLst/>
              <a:ahLst/>
              <a:cxnLst/>
              <a:rect l="l" t="t" r="r" b="b"/>
              <a:pathLst>
                <a:path w="2239" h="1357" extrusionOk="0">
                  <a:moveTo>
                    <a:pt x="1689" y="1"/>
                  </a:moveTo>
                  <a:cubicBezTo>
                    <a:pt x="1434" y="1"/>
                    <a:pt x="1163" y="185"/>
                    <a:pt x="1072" y="440"/>
                  </a:cubicBezTo>
                  <a:cubicBezTo>
                    <a:pt x="965" y="202"/>
                    <a:pt x="810" y="83"/>
                    <a:pt x="512" y="83"/>
                  </a:cubicBezTo>
                  <a:cubicBezTo>
                    <a:pt x="179" y="106"/>
                    <a:pt x="0" y="428"/>
                    <a:pt x="48" y="702"/>
                  </a:cubicBezTo>
                  <a:cubicBezTo>
                    <a:pt x="107" y="952"/>
                    <a:pt x="286" y="1154"/>
                    <a:pt x="512" y="1357"/>
                  </a:cubicBezTo>
                  <a:lnTo>
                    <a:pt x="1917" y="1357"/>
                  </a:lnTo>
                  <a:cubicBezTo>
                    <a:pt x="2096" y="1130"/>
                    <a:pt x="2239" y="880"/>
                    <a:pt x="2203" y="607"/>
                  </a:cubicBezTo>
                  <a:cubicBezTo>
                    <a:pt x="2162" y="170"/>
                    <a:pt x="1933" y="1"/>
                    <a:pt x="16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3"/>
            <p:cNvSpPr/>
            <p:nvPr/>
          </p:nvSpPr>
          <p:spPr>
            <a:xfrm rot="-8100000">
              <a:off x="8599637" y="1283173"/>
              <a:ext cx="59267" cy="50894"/>
            </a:xfrm>
            <a:custGeom>
              <a:avLst/>
              <a:gdLst/>
              <a:ahLst/>
              <a:cxnLst/>
              <a:rect l="l" t="t" r="r" b="b"/>
              <a:pathLst>
                <a:path w="2251" h="1933" extrusionOk="0">
                  <a:moveTo>
                    <a:pt x="1686" y="0"/>
                  </a:moveTo>
                  <a:cubicBezTo>
                    <a:pt x="1432" y="0"/>
                    <a:pt x="1163" y="184"/>
                    <a:pt x="1072" y="444"/>
                  </a:cubicBezTo>
                  <a:cubicBezTo>
                    <a:pt x="965" y="206"/>
                    <a:pt x="810" y="87"/>
                    <a:pt x="513" y="87"/>
                  </a:cubicBezTo>
                  <a:cubicBezTo>
                    <a:pt x="179" y="99"/>
                    <a:pt x="1" y="432"/>
                    <a:pt x="48" y="694"/>
                  </a:cubicBezTo>
                  <a:cubicBezTo>
                    <a:pt x="155" y="1242"/>
                    <a:pt x="870" y="1658"/>
                    <a:pt x="1310" y="1932"/>
                  </a:cubicBezTo>
                  <a:lnTo>
                    <a:pt x="1358" y="1920"/>
                  </a:lnTo>
                  <a:cubicBezTo>
                    <a:pt x="1703" y="1623"/>
                    <a:pt x="2251" y="1111"/>
                    <a:pt x="2203" y="611"/>
                  </a:cubicBezTo>
                  <a:cubicBezTo>
                    <a:pt x="2162" y="172"/>
                    <a:pt x="1931" y="0"/>
                    <a:pt x="16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3"/>
            <p:cNvSpPr/>
            <p:nvPr/>
          </p:nvSpPr>
          <p:spPr>
            <a:xfrm rot="-8100000">
              <a:off x="8513120" y="1263635"/>
              <a:ext cx="59267" cy="51052"/>
            </a:xfrm>
            <a:custGeom>
              <a:avLst/>
              <a:gdLst/>
              <a:ahLst/>
              <a:cxnLst/>
              <a:rect l="l" t="t" r="r" b="b"/>
              <a:pathLst>
                <a:path w="2251" h="1939" extrusionOk="0">
                  <a:moveTo>
                    <a:pt x="1692" y="0"/>
                  </a:moveTo>
                  <a:cubicBezTo>
                    <a:pt x="1436" y="0"/>
                    <a:pt x="1163" y="188"/>
                    <a:pt x="1072" y="450"/>
                  </a:cubicBezTo>
                  <a:cubicBezTo>
                    <a:pt x="965" y="212"/>
                    <a:pt x="810" y="93"/>
                    <a:pt x="512" y="93"/>
                  </a:cubicBezTo>
                  <a:cubicBezTo>
                    <a:pt x="179" y="105"/>
                    <a:pt x="0" y="426"/>
                    <a:pt x="48" y="700"/>
                  </a:cubicBezTo>
                  <a:cubicBezTo>
                    <a:pt x="167" y="1248"/>
                    <a:pt x="881" y="1653"/>
                    <a:pt x="1310" y="1938"/>
                  </a:cubicBezTo>
                  <a:lnTo>
                    <a:pt x="1358" y="1915"/>
                  </a:lnTo>
                  <a:cubicBezTo>
                    <a:pt x="1691" y="1617"/>
                    <a:pt x="2251" y="1117"/>
                    <a:pt x="2203" y="605"/>
                  </a:cubicBezTo>
                  <a:cubicBezTo>
                    <a:pt x="2162" y="170"/>
                    <a:pt x="1935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3"/>
            <p:cNvSpPr/>
            <p:nvPr/>
          </p:nvSpPr>
          <p:spPr>
            <a:xfrm rot="-8100000">
              <a:off x="8293800" y="957743"/>
              <a:ext cx="58951" cy="42627"/>
            </a:xfrm>
            <a:custGeom>
              <a:avLst/>
              <a:gdLst/>
              <a:ahLst/>
              <a:cxnLst/>
              <a:rect l="l" t="t" r="r" b="b"/>
              <a:pathLst>
                <a:path w="2239" h="1619" extrusionOk="0">
                  <a:moveTo>
                    <a:pt x="1689" y="1"/>
                  </a:moveTo>
                  <a:cubicBezTo>
                    <a:pt x="1434" y="1"/>
                    <a:pt x="1163" y="184"/>
                    <a:pt x="1072" y="440"/>
                  </a:cubicBezTo>
                  <a:cubicBezTo>
                    <a:pt x="965" y="202"/>
                    <a:pt x="810" y="83"/>
                    <a:pt x="512" y="83"/>
                  </a:cubicBezTo>
                  <a:cubicBezTo>
                    <a:pt x="179" y="95"/>
                    <a:pt x="0" y="428"/>
                    <a:pt x="48" y="690"/>
                  </a:cubicBezTo>
                  <a:cubicBezTo>
                    <a:pt x="119" y="1071"/>
                    <a:pt x="476" y="1369"/>
                    <a:pt x="834" y="1619"/>
                  </a:cubicBezTo>
                  <a:lnTo>
                    <a:pt x="1679" y="1619"/>
                  </a:lnTo>
                  <a:cubicBezTo>
                    <a:pt x="1965" y="1333"/>
                    <a:pt x="2239" y="964"/>
                    <a:pt x="2203" y="607"/>
                  </a:cubicBezTo>
                  <a:cubicBezTo>
                    <a:pt x="2162" y="170"/>
                    <a:pt x="1933" y="1"/>
                    <a:pt x="16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3"/>
            <p:cNvSpPr/>
            <p:nvPr/>
          </p:nvSpPr>
          <p:spPr>
            <a:xfrm rot="-8100000">
              <a:off x="8213825" y="965257"/>
              <a:ext cx="59609" cy="50341"/>
            </a:xfrm>
            <a:custGeom>
              <a:avLst/>
              <a:gdLst/>
              <a:ahLst/>
              <a:cxnLst/>
              <a:rect l="l" t="t" r="r" b="b"/>
              <a:pathLst>
                <a:path w="2264" h="1912" extrusionOk="0">
                  <a:moveTo>
                    <a:pt x="1688" y="0"/>
                  </a:moveTo>
                  <a:cubicBezTo>
                    <a:pt x="1427" y="0"/>
                    <a:pt x="1152" y="189"/>
                    <a:pt x="1072" y="447"/>
                  </a:cubicBezTo>
                  <a:cubicBezTo>
                    <a:pt x="965" y="209"/>
                    <a:pt x="799" y="90"/>
                    <a:pt x="501" y="90"/>
                  </a:cubicBezTo>
                  <a:cubicBezTo>
                    <a:pt x="179" y="102"/>
                    <a:pt x="1" y="423"/>
                    <a:pt x="37" y="697"/>
                  </a:cubicBezTo>
                  <a:cubicBezTo>
                    <a:pt x="156" y="1233"/>
                    <a:pt x="870" y="1650"/>
                    <a:pt x="1322" y="1912"/>
                  </a:cubicBezTo>
                  <a:lnTo>
                    <a:pt x="1370" y="1900"/>
                  </a:lnTo>
                  <a:cubicBezTo>
                    <a:pt x="1703" y="1602"/>
                    <a:pt x="2263" y="1102"/>
                    <a:pt x="2215" y="590"/>
                  </a:cubicBezTo>
                  <a:cubicBezTo>
                    <a:pt x="2164" y="165"/>
                    <a:pt x="1931" y="0"/>
                    <a:pt x="16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3"/>
            <p:cNvSpPr/>
            <p:nvPr/>
          </p:nvSpPr>
          <p:spPr>
            <a:xfrm rot="-8100000">
              <a:off x="8113185" y="1027615"/>
              <a:ext cx="59267" cy="50578"/>
            </a:xfrm>
            <a:custGeom>
              <a:avLst/>
              <a:gdLst/>
              <a:ahLst/>
              <a:cxnLst/>
              <a:rect l="l" t="t" r="r" b="b"/>
              <a:pathLst>
                <a:path w="2251" h="1921" extrusionOk="0">
                  <a:moveTo>
                    <a:pt x="1686" y="0"/>
                  </a:moveTo>
                  <a:cubicBezTo>
                    <a:pt x="1432" y="0"/>
                    <a:pt x="1163" y="183"/>
                    <a:pt x="1072" y="444"/>
                  </a:cubicBezTo>
                  <a:cubicBezTo>
                    <a:pt x="965" y="206"/>
                    <a:pt x="810" y="87"/>
                    <a:pt x="513" y="87"/>
                  </a:cubicBezTo>
                  <a:cubicBezTo>
                    <a:pt x="179" y="98"/>
                    <a:pt x="1" y="432"/>
                    <a:pt x="48" y="694"/>
                  </a:cubicBezTo>
                  <a:cubicBezTo>
                    <a:pt x="167" y="1230"/>
                    <a:pt x="882" y="1646"/>
                    <a:pt x="1322" y="1920"/>
                  </a:cubicBezTo>
                  <a:lnTo>
                    <a:pt x="1358" y="1920"/>
                  </a:lnTo>
                  <a:cubicBezTo>
                    <a:pt x="1691" y="1622"/>
                    <a:pt x="2251" y="1111"/>
                    <a:pt x="2203" y="610"/>
                  </a:cubicBezTo>
                  <a:cubicBezTo>
                    <a:pt x="2162" y="172"/>
                    <a:pt x="1932" y="0"/>
                    <a:pt x="16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3"/>
            <p:cNvSpPr/>
            <p:nvPr/>
          </p:nvSpPr>
          <p:spPr>
            <a:xfrm rot="-8100000">
              <a:off x="8117975" y="936269"/>
              <a:ext cx="59267" cy="50763"/>
            </a:xfrm>
            <a:custGeom>
              <a:avLst/>
              <a:gdLst/>
              <a:ahLst/>
              <a:cxnLst/>
              <a:rect l="l" t="t" r="r" b="b"/>
              <a:pathLst>
                <a:path w="2251" h="1928" extrusionOk="0">
                  <a:moveTo>
                    <a:pt x="1689" y="0"/>
                  </a:moveTo>
                  <a:cubicBezTo>
                    <a:pt x="1434" y="0"/>
                    <a:pt x="1163" y="184"/>
                    <a:pt x="1072" y="440"/>
                  </a:cubicBezTo>
                  <a:cubicBezTo>
                    <a:pt x="965" y="201"/>
                    <a:pt x="810" y="82"/>
                    <a:pt x="512" y="82"/>
                  </a:cubicBezTo>
                  <a:cubicBezTo>
                    <a:pt x="179" y="94"/>
                    <a:pt x="0" y="428"/>
                    <a:pt x="48" y="690"/>
                  </a:cubicBezTo>
                  <a:cubicBezTo>
                    <a:pt x="155" y="1249"/>
                    <a:pt x="870" y="1666"/>
                    <a:pt x="1310" y="1928"/>
                  </a:cubicBezTo>
                  <a:lnTo>
                    <a:pt x="1358" y="1916"/>
                  </a:lnTo>
                  <a:cubicBezTo>
                    <a:pt x="1703" y="1618"/>
                    <a:pt x="2251" y="1106"/>
                    <a:pt x="2203" y="606"/>
                  </a:cubicBezTo>
                  <a:cubicBezTo>
                    <a:pt x="2162" y="169"/>
                    <a:pt x="1933" y="0"/>
                    <a:pt x="16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3"/>
            <p:cNvSpPr/>
            <p:nvPr/>
          </p:nvSpPr>
          <p:spPr>
            <a:xfrm rot="-8100000">
              <a:off x="8190086" y="855572"/>
              <a:ext cx="59267" cy="49314"/>
            </a:xfrm>
            <a:custGeom>
              <a:avLst/>
              <a:gdLst/>
              <a:ahLst/>
              <a:cxnLst/>
              <a:rect l="l" t="t" r="r" b="b"/>
              <a:pathLst>
                <a:path w="2251" h="1873" extrusionOk="0">
                  <a:moveTo>
                    <a:pt x="1686" y="0"/>
                  </a:moveTo>
                  <a:cubicBezTo>
                    <a:pt x="1432" y="0"/>
                    <a:pt x="1163" y="183"/>
                    <a:pt x="1072" y="444"/>
                  </a:cubicBezTo>
                  <a:cubicBezTo>
                    <a:pt x="965" y="206"/>
                    <a:pt x="810" y="87"/>
                    <a:pt x="512" y="87"/>
                  </a:cubicBezTo>
                  <a:cubicBezTo>
                    <a:pt x="179" y="99"/>
                    <a:pt x="0" y="432"/>
                    <a:pt x="48" y="694"/>
                  </a:cubicBezTo>
                  <a:cubicBezTo>
                    <a:pt x="155" y="1206"/>
                    <a:pt x="798" y="1599"/>
                    <a:pt x="1239" y="1873"/>
                  </a:cubicBezTo>
                  <a:lnTo>
                    <a:pt x="1405" y="1873"/>
                  </a:lnTo>
                  <a:cubicBezTo>
                    <a:pt x="1763" y="1575"/>
                    <a:pt x="2251" y="1087"/>
                    <a:pt x="2203" y="610"/>
                  </a:cubicBezTo>
                  <a:cubicBezTo>
                    <a:pt x="2162" y="172"/>
                    <a:pt x="1931" y="0"/>
                    <a:pt x="16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3"/>
            <p:cNvSpPr/>
            <p:nvPr/>
          </p:nvSpPr>
          <p:spPr>
            <a:xfrm rot="-8100000">
              <a:off x="8021194" y="1029416"/>
              <a:ext cx="58635" cy="38256"/>
            </a:xfrm>
            <a:custGeom>
              <a:avLst/>
              <a:gdLst/>
              <a:ahLst/>
              <a:cxnLst/>
              <a:rect l="l" t="t" r="r" b="b"/>
              <a:pathLst>
                <a:path w="2227" h="1453" extrusionOk="0">
                  <a:moveTo>
                    <a:pt x="48" y="0"/>
                  </a:moveTo>
                  <a:cubicBezTo>
                    <a:pt x="0" y="83"/>
                    <a:pt x="0" y="155"/>
                    <a:pt x="12" y="238"/>
                  </a:cubicBezTo>
                  <a:cubicBezTo>
                    <a:pt x="131" y="774"/>
                    <a:pt x="846" y="1191"/>
                    <a:pt x="1298" y="1453"/>
                  </a:cubicBezTo>
                  <a:lnTo>
                    <a:pt x="1334" y="1441"/>
                  </a:lnTo>
                  <a:cubicBezTo>
                    <a:pt x="1679" y="1143"/>
                    <a:pt x="2227" y="631"/>
                    <a:pt x="2191" y="131"/>
                  </a:cubicBezTo>
                  <a:cubicBezTo>
                    <a:pt x="2191" y="83"/>
                    <a:pt x="2167" y="36"/>
                    <a:pt x="2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3"/>
            <p:cNvSpPr/>
            <p:nvPr/>
          </p:nvSpPr>
          <p:spPr>
            <a:xfrm rot="-8100000">
              <a:off x="8246853" y="1261928"/>
              <a:ext cx="56450" cy="31674"/>
            </a:xfrm>
            <a:custGeom>
              <a:avLst/>
              <a:gdLst/>
              <a:ahLst/>
              <a:cxnLst/>
              <a:rect l="l" t="t" r="r" b="b"/>
              <a:pathLst>
                <a:path w="2144" h="1203" extrusionOk="0">
                  <a:moveTo>
                    <a:pt x="1" y="0"/>
                  </a:moveTo>
                  <a:cubicBezTo>
                    <a:pt x="144" y="536"/>
                    <a:pt x="834" y="929"/>
                    <a:pt x="1263" y="1203"/>
                  </a:cubicBezTo>
                  <a:lnTo>
                    <a:pt x="1310" y="1191"/>
                  </a:lnTo>
                  <a:cubicBezTo>
                    <a:pt x="1620" y="917"/>
                    <a:pt x="2096" y="476"/>
                    <a:pt x="21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3"/>
            <p:cNvSpPr/>
            <p:nvPr/>
          </p:nvSpPr>
          <p:spPr>
            <a:xfrm rot="-8100000">
              <a:off x="8406851" y="1069812"/>
              <a:ext cx="58951" cy="35729"/>
            </a:xfrm>
            <a:custGeom>
              <a:avLst/>
              <a:gdLst/>
              <a:ahLst/>
              <a:cxnLst/>
              <a:rect l="l" t="t" r="r" b="b"/>
              <a:pathLst>
                <a:path w="2239" h="1357" extrusionOk="0">
                  <a:moveTo>
                    <a:pt x="1689" y="1"/>
                  </a:moveTo>
                  <a:cubicBezTo>
                    <a:pt x="1434" y="1"/>
                    <a:pt x="1163" y="185"/>
                    <a:pt x="1072" y="440"/>
                  </a:cubicBezTo>
                  <a:cubicBezTo>
                    <a:pt x="964" y="202"/>
                    <a:pt x="810" y="83"/>
                    <a:pt x="512" y="83"/>
                  </a:cubicBezTo>
                  <a:cubicBezTo>
                    <a:pt x="179" y="106"/>
                    <a:pt x="0" y="428"/>
                    <a:pt x="48" y="702"/>
                  </a:cubicBezTo>
                  <a:cubicBezTo>
                    <a:pt x="107" y="952"/>
                    <a:pt x="286" y="1154"/>
                    <a:pt x="512" y="1357"/>
                  </a:cubicBezTo>
                  <a:lnTo>
                    <a:pt x="1917" y="1357"/>
                  </a:lnTo>
                  <a:cubicBezTo>
                    <a:pt x="2096" y="1130"/>
                    <a:pt x="2238" y="880"/>
                    <a:pt x="2203" y="607"/>
                  </a:cubicBezTo>
                  <a:cubicBezTo>
                    <a:pt x="2162" y="170"/>
                    <a:pt x="1933" y="1"/>
                    <a:pt x="16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3"/>
            <p:cNvSpPr/>
            <p:nvPr/>
          </p:nvSpPr>
          <p:spPr>
            <a:xfrm rot="-8100000">
              <a:off x="8436021" y="1263664"/>
              <a:ext cx="59293" cy="50894"/>
            </a:xfrm>
            <a:custGeom>
              <a:avLst/>
              <a:gdLst/>
              <a:ahLst/>
              <a:cxnLst/>
              <a:rect l="l" t="t" r="r" b="b"/>
              <a:pathLst>
                <a:path w="2252" h="1933" extrusionOk="0">
                  <a:moveTo>
                    <a:pt x="1682" y="1"/>
                  </a:moveTo>
                  <a:cubicBezTo>
                    <a:pt x="1430" y="1"/>
                    <a:pt x="1163" y="184"/>
                    <a:pt x="1072" y="444"/>
                  </a:cubicBezTo>
                  <a:cubicBezTo>
                    <a:pt x="965" y="206"/>
                    <a:pt x="799" y="87"/>
                    <a:pt x="501" y="87"/>
                  </a:cubicBezTo>
                  <a:cubicBezTo>
                    <a:pt x="180" y="99"/>
                    <a:pt x="1" y="433"/>
                    <a:pt x="49" y="695"/>
                  </a:cubicBezTo>
                  <a:cubicBezTo>
                    <a:pt x="168" y="1230"/>
                    <a:pt x="882" y="1647"/>
                    <a:pt x="1311" y="1933"/>
                  </a:cubicBezTo>
                  <a:lnTo>
                    <a:pt x="1358" y="1921"/>
                  </a:lnTo>
                  <a:cubicBezTo>
                    <a:pt x="1692" y="1623"/>
                    <a:pt x="2251" y="1111"/>
                    <a:pt x="2204" y="611"/>
                  </a:cubicBezTo>
                  <a:cubicBezTo>
                    <a:pt x="2157" y="172"/>
                    <a:pt x="1926" y="1"/>
                    <a:pt x="1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3"/>
            <p:cNvSpPr/>
            <p:nvPr/>
          </p:nvSpPr>
          <p:spPr>
            <a:xfrm rot="-8100000">
              <a:off x="8199237" y="1066330"/>
              <a:ext cx="59583" cy="50289"/>
            </a:xfrm>
            <a:custGeom>
              <a:avLst/>
              <a:gdLst/>
              <a:ahLst/>
              <a:cxnLst/>
              <a:rect l="l" t="t" r="r" b="b"/>
              <a:pathLst>
                <a:path w="2263" h="1910" extrusionOk="0">
                  <a:moveTo>
                    <a:pt x="1681" y="1"/>
                  </a:moveTo>
                  <a:cubicBezTo>
                    <a:pt x="1422" y="1"/>
                    <a:pt x="1151" y="182"/>
                    <a:pt x="1072" y="433"/>
                  </a:cubicBezTo>
                  <a:cubicBezTo>
                    <a:pt x="965" y="195"/>
                    <a:pt x="798" y="76"/>
                    <a:pt x="500" y="76"/>
                  </a:cubicBezTo>
                  <a:cubicBezTo>
                    <a:pt x="179" y="99"/>
                    <a:pt x="0" y="421"/>
                    <a:pt x="36" y="695"/>
                  </a:cubicBezTo>
                  <a:cubicBezTo>
                    <a:pt x="155" y="1230"/>
                    <a:pt x="869" y="1647"/>
                    <a:pt x="1322" y="1909"/>
                  </a:cubicBezTo>
                  <a:lnTo>
                    <a:pt x="1369" y="1897"/>
                  </a:lnTo>
                  <a:cubicBezTo>
                    <a:pt x="1703" y="1600"/>
                    <a:pt x="2262" y="1088"/>
                    <a:pt x="2215" y="588"/>
                  </a:cubicBezTo>
                  <a:cubicBezTo>
                    <a:pt x="2163" y="164"/>
                    <a:pt x="1927" y="1"/>
                    <a:pt x="16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3"/>
            <p:cNvSpPr/>
            <p:nvPr/>
          </p:nvSpPr>
          <p:spPr>
            <a:xfrm rot="-8100000">
              <a:off x="8510636" y="1174433"/>
              <a:ext cx="58661" cy="42627"/>
            </a:xfrm>
            <a:custGeom>
              <a:avLst/>
              <a:gdLst/>
              <a:ahLst/>
              <a:cxnLst/>
              <a:rect l="l" t="t" r="r" b="b"/>
              <a:pathLst>
                <a:path w="2228" h="1619" extrusionOk="0">
                  <a:moveTo>
                    <a:pt x="1685" y="1"/>
                  </a:moveTo>
                  <a:cubicBezTo>
                    <a:pt x="1432" y="1"/>
                    <a:pt x="1164" y="184"/>
                    <a:pt x="1072" y="440"/>
                  </a:cubicBezTo>
                  <a:cubicBezTo>
                    <a:pt x="965" y="202"/>
                    <a:pt x="799" y="83"/>
                    <a:pt x="501" y="83"/>
                  </a:cubicBezTo>
                  <a:cubicBezTo>
                    <a:pt x="179" y="95"/>
                    <a:pt x="1" y="428"/>
                    <a:pt x="37" y="690"/>
                  </a:cubicBezTo>
                  <a:cubicBezTo>
                    <a:pt x="120" y="1071"/>
                    <a:pt x="477" y="1369"/>
                    <a:pt x="834" y="1619"/>
                  </a:cubicBezTo>
                  <a:lnTo>
                    <a:pt x="1680" y="1619"/>
                  </a:lnTo>
                  <a:cubicBezTo>
                    <a:pt x="1965" y="1333"/>
                    <a:pt x="2227" y="964"/>
                    <a:pt x="2203" y="607"/>
                  </a:cubicBezTo>
                  <a:cubicBezTo>
                    <a:pt x="2157" y="170"/>
                    <a:pt x="1928" y="1"/>
                    <a:pt x="16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3"/>
            <p:cNvSpPr/>
            <p:nvPr/>
          </p:nvSpPr>
          <p:spPr>
            <a:xfrm rot="-8100000">
              <a:off x="8130699" y="1151316"/>
              <a:ext cx="51763" cy="24802"/>
            </a:xfrm>
            <a:custGeom>
              <a:avLst/>
              <a:gdLst/>
              <a:ahLst/>
              <a:cxnLst/>
              <a:rect l="l" t="t" r="r" b="b"/>
              <a:pathLst>
                <a:path w="1966" h="942" extrusionOk="0">
                  <a:moveTo>
                    <a:pt x="1" y="1"/>
                  </a:moveTo>
                  <a:cubicBezTo>
                    <a:pt x="263" y="406"/>
                    <a:pt x="799" y="715"/>
                    <a:pt x="1156" y="942"/>
                  </a:cubicBezTo>
                  <a:lnTo>
                    <a:pt x="1192" y="918"/>
                  </a:lnTo>
                  <a:cubicBezTo>
                    <a:pt x="1453" y="703"/>
                    <a:pt x="1823" y="370"/>
                    <a:pt x="19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3"/>
            <p:cNvSpPr/>
            <p:nvPr/>
          </p:nvSpPr>
          <p:spPr>
            <a:xfrm rot="-8100000">
              <a:off x="8358352" y="1366586"/>
              <a:ext cx="58661" cy="38256"/>
            </a:xfrm>
            <a:custGeom>
              <a:avLst/>
              <a:gdLst/>
              <a:ahLst/>
              <a:cxnLst/>
              <a:rect l="l" t="t" r="r" b="b"/>
              <a:pathLst>
                <a:path w="2228" h="1453" extrusionOk="0">
                  <a:moveTo>
                    <a:pt x="36" y="0"/>
                  </a:moveTo>
                  <a:cubicBezTo>
                    <a:pt x="13" y="83"/>
                    <a:pt x="1" y="155"/>
                    <a:pt x="13" y="238"/>
                  </a:cubicBezTo>
                  <a:cubicBezTo>
                    <a:pt x="132" y="774"/>
                    <a:pt x="846" y="1191"/>
                    <a:pt x="1287" y="1453"/>
                  </a:cubicBezTo>
                  <a:lnTo>
                    <a:pt x="1334" y="1441"/>
                  </a:lnTo>
                  <a:cubicBezTo>
                    <a:pt x="1680" y="1143"/>
                    <a:pt x="2227" y="631"/>
                    <a:pt x="2180" y="131"/>
                  </a:cubicBezTo>
                  <a:cubicBezTo>
                    <a:pt x="2180" y="83"/>
                    <a:pt x="2168" y="36"/>
                    <a:pt x="2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" name="Google Shape;278;p23"/>
          <p:cNvSpPr/>
          <p:nvPr/>
        </p:nvSpPr>
        <p:spPr>
          <a:xfrm>
            <a:off x="1716576" y="4292619"/>
            <a:ext cx="345002" cy="444330"/>
          </a:xfrm>
          <a:custGeom>
            <a:avLst/>
            <a:gdLst/>
            <a:ahLst/>
            <a:cxnLst/>
            <a:rect l="l" t="t" r="r" b="b"/>
            <a:pathLst>
              <a:path w="9121" h="11747" extrusionOk="0">
                <a:moveTo>
                  <a:pt x="6947" y="0"/>
                </a:moveTo>
                <a:cubicBezTo>
                  <a:pt x="5420" y="0"/>
                  <a:pt x="5041" y="2868"/>
                  <a:pt x="4184" y="3909"/>
                </a:cubicBezTo>
                <a:cubicBezTo>
                  <a:pt x="2244" y="2160"/>
                  <a:pt x="1124" y="1462"/>
                  <a:pt x="694" y="1462"/>
                </a:cubicBezTo>
                <a:cubicBezTo>
                  <a:pt x="0" y="1462"/>
                  <a:pt x="1102" y="3281"/>
                  <a:pt x="3450" y="5443"/>
                </a:cubicBezTo>
                <a:cubicBezTo>
                  <a:pt x="1597" y="8954"/>
                  <a:pt x="1227" y="11746"/>
                  <a:pt x="1905" y="11746"/>
                </a:cubicBezTo>
                <a:cubicBezTo>
                  <a:pt x="2387" y="11746"/>
                  <a:pt x="3399" y="10338"/>
                  <a:pt x="4784" y="6778"/>
                </a:cubicBezTo>
                <a:cubicBezTo>
                  <a:pt x="5495" y="7439"/>
                  <a:pt x="7304" y="9919"/>
                  <a:pt x="8359" y="9919"/>
                </a:cubicBezTo>
                <a:cubicBezTo>
                  <a:pt x="8740" y="9919"/>
                  <a:pt x="9023" y="9595"/>
                  <a:pt x="9121" y="8746"/>
                </a:cubicBezTo>
                <a:cubicBezTo>
                  <a:pt x="8287" y="7345"/>
                  <a:pt x="6786" y="6344"/>
                  <a:pt x="5651" y="5143"/>
                </a:cubicBezTo>
                <a:cubicBezTo>
                  <a:pt x="6319" y="3775"/>
                  <a:pt x="7086" y="2441"/>
                  <a:pt x="7786" y="1107"/>
                </a:cubicBezTo>
                <a:cubicBezTo>
                  <a:pt x="7886" y="740"/>
                  <a:pt x="7753" y="273"/>
                  <a:pt x="7386" y="73"/>
                </a:cubicBezTo>
                <a:cubicBezTo>
                  <a:pt x="7230" y="23"/>
                  <a:pt x="7084" y="0"/>
                  <a:pt x="6947" y="0"/>
                </a:cubicBezTo>
                <a:close/>
              </a:path>
            </a:pathLst>
          </a:custGeom>
          <a:solidFill>
            <a:srgbClr val="9AA6FD">
              <a:alpha val="31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4"/>
          <p:cNvSpPr/>
          <p:nvPr/>
        </p:nvSpPr>
        <p:spPr>
          <a:xfrm>
            <a:off x="-1" y="-9450"/>
            <a:ext cx="9144001" cy="5162400"/>
          </a:xfrm>
          <a:custGeom>
            <a:avLst/>
            <a:gdLst/>
            <a:ahLst/>
            <a:cxnLst/>
            <a:rect l="l" t="t" r="r" b="b"/>
            <a:pathLst>
              <a:path w="111944" h="74450" extrusionOk="0">
                <a:moveTo>
                  <a:pt x="108443" y="1024"/>
                </a:moveTo>
                <a:lnTo>
                  <a:pt x="108443" y="4167"/>
                </a:lnTo>
                <a:lnTo>
                  <a:pt x="105383" y="4167"/>
                </a:lnTo>
                <a:lnTo>
                  <a:pt x="105383" y="1024"/>
                </a:lnTo>
                <a:close/>
                <a:moveTo>
                  <a:pt x="7037" y="1024"/>
                </a:moveTo>
                <a:lnTo>
                  <a:pt x="7037" y="4179"/>
                </a:lnTo>
                <a:lnTo>
                  <a:pt x="3965" y="4179"/>
                </a:lnTo>
                <a:lnTo>
                  <a:pt x="3965" y="1024"/>
                </a:lnTo>
                <a:close/>
                <a:moveTo>
                  <a:pt x="9811" y="1024"/>
                </a:moveTo>
                <a:lnTo>
                  <a:pt x="9811" y="4179"/>
                </a:lnTo>
                <a:lnTo>
                  <a:pt x="7132" y="4179"/>
                </a:lnTo>
                <a:lnTo>
                  <a:pt x="7132" y="1024"/>
                </a:lnTo>
                <a:close/>
                <a:moveTo>
                  <a:pt x="12990" y="1024"/>
                </a:moveTo>
                <a:lnTo>
                  <a:pt x="12990" y="4179"/>
                </a:lnTo>
                <a:lnTo>
                  <a:pt x="9918" y="4179"/>
                </a:lnTo>
                <a:lnTo>
                  <a:pt x="9918" y="1024"/>
                </a:lnTo>
                <a:close/>
                <a:moveTo>
                  <a:pt x="15788" y="1024"/>
                </a:moveTo>
                <a:lnTo>
                  <a:pt x="15788" y="4179"/>
                </a:lnTo>
                <a:lnTo>
                  <a:pt x="13109" y="4179"/>
                </a:lnTo>
                <a:lnTo>
                  <a:pt x="13109" y="1024"/>
                </a:lnTo>
                <a:close/>
                <a:moveTo>
                  <a:pt x="18955" y="1024"/>
                </a:moveTo>
                <a:lnTo>
                  <a:pt x="18955" y="4179"/>
                </a:lnTo>
                <a:lnTo>
                  <a:pt x="15884" y="4179"/>
                </a:lnTo>
                <a:lnTo>
                  <a:pt x="15884" y="1024"/>
                </a:lnTo>
                <a:close/>
                <a:moveTo>
                  <a:pt x="21753" y="1024"/>
                </a:moveTo>
                <a:lnTo>
                  <a:pt x="21753" y="4179"/>
                </a:lnTo>
                <a:lnTo>
                  <a:pt x="19074" y="4179"/>
                </a:lnTo>
                <a:lnTo>
                  <a:pt x="19074" y="1024"/>
                </a:lnTo>
                <a:close/>
                <a:moveTo>
                  <a:pt x="24920" y="1024"/>
                </a:moveTo>
                <a:lnTo>
                  <a:pt x="24920" y="4179"/>
                </a:lnTo>
                <a:lnTo>
                  <a:pt x="21860" y="4179"/>
                </a:lnTo>
                <a:lnTo>
                  <a:pt x="21860" y="1024"/>
                </a:lnTo>
                <a:close/>
                <a:moveTo>
                  <a:pt x="27718" y="1024"/>
                </a:moveTo>
                <a:lnTo>
                  <a:pt x="27718" y="4179"/>
                </a:lnTo>
                <a:lnTo>
                  <a:pt x="25039" y="4179"/>
                </a:lnTo>
                <a:lnTo>
                  <a:pt x="25039" y="1024"/>
                </a:lnTo>
                <a:close/>
                <a:moveTo>
                  <a:pt x="30885" y="1024"/>
                </a:moveTo>
                <a:lnTo>
                  <a:pt x="30885" y="4179"/>
                </a:lnTo>
                <a:lnTo>
                  <a:pt x="27825" y="4179"/>
                </a:lnTo>
                <a:lnTo>
                  <a:pt x="27825" y="1024"/>
                </a:lnTo>
                <a:close/>
                <a:moveTo>
                  <a:pt x="33683" y="1024"/>
                </a:moveTo>
                <a:lnTo>
                  <a:pt x="33683" y="4179"/>
                </a:lnTo>
                <a:lnTo>
                  <a:pt x="31004" y="4179"/>
                </a:lnTo>
                <a:lnTo>
                  <a:pt x="31004" y="1024"/>
                </a:lnTo>
                <a:close/>
                <a:moveTo>
                  <a:pt x="36850" y="1024"/>
                </a:moveTo>
                <a:lnTo>
                  <a:pt x="36850" y="4179"/>
                </a:lnTo>
                <a:lnTo>
                  <a:pt x="33791" y="4179"/>
                </a:lnTo>
                <a:lnTo>
                  <a:pt x="33791" y="1024"/>
                </a:lnTo>
                <a:close/>
                <a:moveTo>
                  <a:pt x="39636" y="1024"/>
                </a:moveTo>
                <a:lnTo>
                  <a:pt x="39636" y="4179"/>
                </a:lnTo>
                <a:lnTo>
                  <a:pt x="36958" y="4179"/>
                </a:lnTo>
                <a:lnTo>
                  <a:pt x="36958" y="1024"/>
                </a:lnTo>
                <a:close/>
                <a:moveTo>
                  <a:pt x="42827" y="1024"/>
                </a:moveTo>
                <a:lnTo>
                  <a:pt x="42827" y="4179"/>
                </a:lnTo>
                <a:lnTo>
                  <a:pt x="39756" y="4179"/>
                </a:lnTo>
                <a:lnTo>
                  <a:pt x="39756" y="1024"/>
                </a:lnTo>
                <a:close/>
                <a:moveTo>
                  <a:pt x="45613" y="1024"/>
                </a:moveTo>
                <a:lnTo>
                  <a:pt x="45613" y="4179"/>
                </a:lnTo>
                <a:lnTo>
                  <a:pt x="42935" y="4179"/>
                </a:lnTo>
                <a:lnTo>
                  <a:pt x="42935" y="1024"/>
                </a:lnTo>
                <a:close/>
                <a:moveTo>
                  <a:pt x="48792" y="1024"/>
                </a:moveTo>
                <a:lnTo>
                  <a:pt x="48792" y="4179"/>
                </a:lnTo>
                <a:lnTo>
                  <a:pt x="45732" y="4179"/>
                </a:lnTo>
                <a:lnTo>
                  <a:pt x="45732" y="1024"/>
                </a:lnTo>
                <a:close/>
                <a:moveTo>
                  <a:pt x="51578" y="1024"/>
                </a:moveTo>
                <a:lnTo>
                  <a:pt x="51578" y="4179"/>
                </a:lnTo>
                <a:lnTo>
                  <a:pt x="48900" y="4179"/>
                </a:lnTo>
                <a:lnTo>
                  <a:pt x="48900" y="1024"/>
                </a:lnTo>
                <a:close/>
                <a:moveTo>
                  <a:pt x="54746" y="1024"/>
                </a:moveTo>
                <a:lnTo>
                  <a:pt x="54746" y="4179"/>
                </a:lnTo>
                <a:lnTo>
                  <a:pt x="51686" y="4179"/>
                </a:lnTo>
                <a:lnTo>
                  <a:pt x="51686" y="1024"/>
                </a:lnTo>
                <a:close/>
                <a:moveTo>
                  <a:pt x="57543" y="1024"/>
                </a:moveTo>
                <a:lnTo>
                  <a:pt x="57543" y="4179"/>
                </a:lnTo>
                <a:lnTo>
                  <a:pt x="54865" y="4179"/>
                </a:lnTo>
                <a:lnTo>
                  <a:pt x="54865" y="1024"/>
                </a:lnTo>
                <a:close/>
                <a:moveTo>
                  <a:pt x="60711" y="1024"/>
                </a:moveTo>
                <a:lnTo>
                  <a:pt x="60711" y="4179"/>
                </a:lnTo>
                <a:lnTo>
                  <a:pt x="57663" y="4179"/>
                </a:lnTo>
                <a:lnTo>
                  <a:pt x="57663" y="1024"/>
                </a:lnTo>
                <a:close/>
                <a:moveTo>
                  <a:pt x="63509" y="1024"/>
                </a:moveTo>
                <a:lnTo>
                  <a:pt x="63509" y="4179"/>
                </a:lnTo>
                <a:lnTo>
                  <a:pt x="60830" y="4179"/>
                </a:lnTo>
                <a:lnTo>
                  <a:pt x="60830" y="1024"/>
                </a:lnTo>
                <a:close/>
                <a:moveTo>
                  <a:pt x="66687" y="1024"/>
                </a:moveTo>
                <a:lnTo>
                  <a:pt x="66687" y="4179"/>
                </a:lnTo>
                <a:lnTo>
                  <a:pt x="63616" y="4179"/>
                </a:lnTo>
                <a:lnTo>
                  <a:pt x="63616" y="1024"/>
                </a:lnTo>
                <a:close/>
                <a:moveTo>
                  <a:pt x="69485" y="1024"/>
                </a:moveTo>
                <a:lnTo>
                  <a:pt x="69485" y="4179"/>
                </a:lnTo>
                <a:lnTo>
                  <a:pt x="66807" y="4179"/>
                </a:lnTo>
                <a:lnTo>
                  <a:pt x="66807" y="1024"/>
                </a:lnTo>
                <a:close/>
                <a:moveTo>
                  <a:pt x="72653" y="1024"/>
                </a:moveTo>
                <a:lnTo>
                  <a:pt x="72653" y="4179"/>
                </a:lnTo>
                <a:lnTo>
                  <a:pt x="69581" y="4179"/>
                </a:lnTo>
                <a:lnTo>
                  <a:pt x="69581" y="1024"/>
                </a:lnTo>
                <a:close/>
                <a:moveTo>
                  <a:pt x="75450" y="1024"/>
                </a:moveTo>
                <a:lnTo>
                  <a:pt x="75450" y="4179"/>
                </a:lnTo>
                <a:lnTo>
                  <a:pt x="72772" y="4179"/>
                </a:lnTo>
                <a:lnTo>
                  <a:pt x="72772" y="1024"/>
                </a:lnTo>
                <a:close/>
                <a:moveTo>
                  <a:pt x="78618" y="1024"/>
                </a:moveTo>
                <a:lnTo>
                  <a:pt x="78618" y="4179"/>
                </a:lnTo>
                <a:lnTo>
                  <a:pt x="75558" y="4179"/>
                </a:lnTo>
                <a:lnTo>
                  <a:pt x="75558" y="1024"/>
                </a:lnTo>
                <a:close/>
                <a:moveTo>
                  <a:pt x="81416" y="1024"/>
                </a:moveTo>
                <a:lnTo>
                  <a:pt x="81416" y="4179"/>
                </a:lnTo>
                <a:lnTo>
                  <a:pt x="78737" y="4179"/>
                </a:lnTo>
                <a:lnTo>
                  <a:pt x="78737" y="1024"/>
                </a:lnTo>
                <a:close/>
                <a:moveTo>
                  <a:pt x="84583" y="1024"/>
                </a:moveTo>
                <a:lnTo>
                  <a:pt x="84583" y="4179"/>
                </a:lnTo>
                <a:lnTo>
                  <a:pt x="81523" y="4179"/>
                </a:lnTo>
                <a:lnTo>
                  <a:pt x="81523" y="1024"/>
                </a:lnTo>
                <a:close/>
                <a:moveTo>
                  <a:pt x="87369" y="1024"/>
                </a:moveTo>
                <a:lnTo>
                  <a:pt x="87369" y="4179"/>
                </a:lnTo>
                <a:lnTo>
                  <a:pt x="84690" y="4179"/>
                </a:lnTo>
                <a:lnTo>
                  <a:pt x="84690" y="1024"/>
                </a:lnTo>
                <a:close/>
                <a:moveTo>
                  <a:pt x="90560" y="1024"/>
                </a:moveTo>
                <a:lnTo>
                  <a:pt x="90560" y="4179"/>
                </a:lnTo>
                <a:lnTo>
                  <a:pt x="87488" y="4179"/>
                </a:lnTo>
                <a:lnTo>
                  <a:pt x="87488" y="1024"/>
                </a:lnTo>
                <a:close/>
                <a:moveTo>
                  <a:pt x="93334" y="1024"/>
                </a:moveTo>
                <a:lnTo>
                  <a:pt x="93334" y="4179"/>
                </a:lnTo>
                <a:lnTo>
                  <a:pt x="90655" y="4179"/>
                </a:lnTo>
                <a:lnTo>
                  <a:pt x="90655" y="1024"/>
                </a:lnTo>
                <a:close/>
                <a:moveTo>
                  <a:pt x="96525" y="1024"/>
                </a:moveTo>
                <a:lnTo>
                  <a:pt x="96525" y="4179"/>
                </a:lnTo>
                <a:lnTo>
                  <a:pt x="93453" y="4179"/>
                </a:lnTo>
                <a:lnTo>
                  <a:pt x="93453" y="1024"/>
                </a:lnTo>
                <a:close/>
                <a:moveTo>
                  <a:pt x="99311" y="1024"/>
                </a:moveTo>
                <a:lnTo>
                  <a:pt x="99311" y="4179"/>
                </a:lnTo>
                <a:lnTo>
                  <a:pt x="96632" y="4179"/>
                </a:lnTo>
                <a:lnTo>
                  <a:pt x="96632" y="1024"/>
                </a:lnTo>
                <a:close/>
                <a:moveTo>
                  <a:pt x="102478" y="1024"/>
                </a:moveTo>
                <a:lnTo>
                  <a:pt x="102478" y="4179"/>
                </a:lnTo>
                <a:lnTo>
                  <a:pt x="99406" y="4179"/>
                </a:lnTo>
                <a:lnTo>
                  <a:pt x="99406" y="1024"/>
                </a:lnTo>
                <a:close/>
                <a:moveTo>
                  <a:pt x="105276" y="1024"/>
                </a:moveTo>
                <a:lnTo>
                  <a:pt x="105276" y="4179"/>
                </a:lnTo>
                <a:lnTo>
                  <a:pt x="102597" y="4179"/>
                </a:lnTo>
                <a:lnTo>
                  <a:pt x="102597" y="1024"/>
                </a:lnTo>
                <a:close/>
                <a:moveTo>
                  <a:pt x="7037" y="4287"/>
                </a:moveTo>
                <a:lnTo>
                  <a:pt x="7037" y="7037"/>
                </a:lnTo>
                <a:lnTo>
                  <a:pt x="3965" y="7037"/>
                </a:lnTo>
                <a:lnTo>
                  <a:pt x="3965" y="4287"/>
                </a:lnTo>
                <a:close/>
                <a:moveTo>
                  <a:pt x="9811" y="4287"/>
                </a:moveTo>
                <a:lnTo>
                  <a:pt x="9811" y="7037"/>
                </a:lnTo>
                <a:lnTo>
                  <a:pt x="7132" y="7037"/>
                </a:lnTo>
                <a:lnTo>
                  <a:pt x="7132" y="4287"/>
                </a:lnTo>
                <a:close/>
                <a:moveTo>
                  <a:pt x="12990" y="4287"/>
                </a:moveTo>
                <a:lnTo>
                  <a:pt x="12990" y="7037"/>
                </a:lnTo>
                <a:lnTo>
                  <a:pt x="9918" y="7037"/>
                </a:lnTo>
                <a:lnTo>
                  <a:pt x="9918" y="4287"/>
                </a:lnTo>
                <a:close/>
                <a:moveTo>
                  <a:pt x="15788" y="4287"/>
                </a:moveTo>
                <a:lnTo>
                  <a:pt x="15788" y="7037"/>
                </a:lnTo>
                <a:lnTo>
                  <a:pt x="13109" y="7037"/>
                </a:lnTo>
                <a:lnTo>
                  <a:pt x="13109" y="4287"/>
                </a:lnTo>
                <a:close/>
                <a:moveTo>
                  <a:pt x="18955" y="4287"/>
                </a:moveTo>
                <a:lnTo>
                  <a:pt x="18955" y="7037"/>
                </a:lnTo>
                <a:lnTo>
                  <a:pt x="15884" y="7037"/>
                </a:lnTo>
                <a:lnTo>
                  <a:pt x="15884" y="4287"/>
                </a:lnTo>
                <a:close/>
                <a:moveTo>
                  <a:pt x="21753" y="4287"/>
                </a:moveTo>
                <a:lnTo>
                  <a:pt x="21753" y="7037"/>
                </a:lnTo>
                <a:lnTo>
                  <a:pt x="19074" y="7037"/>
                </a:lnTo>
                <a:lnTo>
                  <a:pt x="19074" y="4287"/>
                </a:lnTo>
                <a:close/>
                <a:moveTo>
                  <a:pt x="24920" y="4287"/>
                </a:moveTo>
                <a:lnTo>
                  <a:pt x="24920" y="7037"/>
                </a:lnTo>
                <a:lnTo>
                  <a:pt x="21860" y="7037"/>
                </a:lnTo>
                <a:lnTo>
                  <a:pt x="21860" y="4287"/>
                </a:lnTo>
                <a:close/>
                <a:moveTo>
                  <a:pt x="27718" y="4287"/>
                </a:moveTo>
                <a:lnTo>
                  <a:pt x="27718" y="7037"/>
                </a:lnTo>
                <a:lnTo>
                  <a:pt x="25039" y="7037"/>
                </a:lnTo>
                <a:lnTo>
                  <a:pt x="25039" y="4287"/>
                </a:lnTo>
                <a:close/>
                <a:moveTo>
                  <a:pt x="30885" y="4287"/>
                </a:moveTo>
                <a:lnTo>
                  <a:pt x="30885" y="7037"/>
                </a:lnTo>
                <a:lnTo>
                  <a:pt x="27825" y="7037"/>
                </a:lnTo>
                <a:lnTo>
                  <a:pt x="27825" y="4287"/>
                </a:lnTo>
                <a:close/>
                <a:moveTo>
                  <a:pt x="33683" y="4287"/>
                </a:moveTo>
                <a:lnTo>
                  <a:pt x="33683" y="7037"/>
                </a:lnTo>
                <a:lnTo>
                  <a:pt x="31004" y="7037"/>
                </a:lnTo>
                <a:lnTo>
                  <a:pt x="31004" y="4287"/>
                </a:lnTo>
                <a:close/>
                <a:moveTo>
                  <a:pt x="36850" y="4287"/>
                </a:moveTo>
                <a:lnTo>
                  <a:pt x="36850" y="7037"/>
                </a:lnTo>
                <a:lnTo>
                  <a:pt x="33791" y="7037"/>
                </a:lnTo>
                <a:lnTo>
                  <a:pt x="33791" y="4287"/>
                </a:lnTo>
                <a:close/>
                <a:moveTo>
                  <a:pt x="39636" y="4287"/>
                </a:moveTo>
                <a:lnTo>
                  <a:pt x="39636" y="7037"/>
                </a:lnTo>
                <a:lnTo>
                  <a:pt x="36958" y="7037"/>
                </a:lnTo>
                <a:lnTo>
                  <a:pt x="36958" y="4287"/>
                </a:lnTo>
                <a:close/>
                <a:moveTo>
                  <a:pt x="42827" y="4287"/>
                </a:moveTo>
                <a:lnTo>
                  <a:pt x="42827" y="7037"/>
                </a:lnTo>
                <a:lnTo>
                  <a:pt x="39756" y="7037"/>
                </a:lnTo>
                <a:lnTo>
                  <a:pt x="39756" y="4287"/>
                </a:lnTo>
                <a:close/>
                <a:moveTo>
                  <a:pt x="45613" y="4287"/>
                </a:moveTo>
                <a:lnTo>
                  <a:pt x="45613" y="7037"/>
                </a:lnTo>
                <a:lnTo>
                  <a:pt x="42935" y="7037"/>
                </a:lnTo>
                <a:lnTo>
                  <a:pt x="42935" y="4287"/>
                </a:lnTo>
                <a:close/>
                <a:moveTo>
                  <a:pt x="48792" y="4287"/>
                </a:moveTo>
                <a:lnTo>
                  <a:pt x="48792" y="7037"/>
                </a:lnTo>
                <a:lnTo>
                  <a:pt x="45732" y="7037"/>
                </a:lnTo>
                <a:lnTo>
                  <a:pt x="45732" y="4287"/>
                </a:lnTo>
                <a:close/>
                <a:moveTo>
                  <a:pt x="51578" y="4287"/>
                </a:moveTo>
                <a:lnTo>
                  <a:pt x="51578" y="7037"/>
                </a:lnTo>
                <a:lnTo>
                  <a:pt x="48900" y="7037"/>
                </a:lnTo>
                <a:lnTo>
                  <a:pt x="48900" y="4287"/>
                </a:lnTo>
                <a:close/>
                <a:moveTo>
                  <a:pt x="54746" y="4287"/>
                </a:moveTo>
                <a:lnTo>
                  <a:pt x="54746" y="7037"/>
                </a:lnTo>
                <a:lnTo>
                  <a:pt x="51686" y="7037"/>
                </a:lnTo>
                <a:lnTo>
                  <a:pt x="51686" y="4287"/>
                </a:lnTo>
                <a:close/>
                <a:moveTo>
                  <a:pt x="57543" y="4287"/>
                </a:moveTo>
                <a:lnTo>
                  <a:pt x="57543" y="7037"/>
                </a:lnTo>
                <a:lnTo>
                  <a:pt x="54865" y="7037"/>
                </a:lnTo>
                <a:lnTo>
                  <a:pt x="54865" y="4287"/>
                </a:lnTo>
                <a:close/>
                <a:moveTo>
                  <a:pt x="60734" y="4287"/>
                </a:moveTo>
                <a:lnTo>
                  <a:pt x="60734" y="7037"/>
                </a:lnTo>
                <a:lnTo>
                  <a:pt x="57663" y="7037"/>
                </a:lnTo>
                <a:lnTo>
                  <a:pt x="57663" y="4287"/>
                </a:lnTo>
                <a:close/>
                <a:moveTo>
                  <a:pt x="63509" y="4287"/>
                </a:moveTo>
                <a:lnTo>
                  <a:pt x="63509" y="7037"/>
                </a:lnTo>
                <a:lnTo>
                  <a:pt x="60830" y="7037"/>
                </a:lnTo>
                <a:lnTo>
                  <a:pt x="60830" y="4287"/>
                </a:lnTo>
                <a:close/>
                <a:moveTo>
                  <a:pt x="66687" y="4287"/>
                </a:moveTo>
                <a:lnTo>
                  <a:pt x="66687" y="7037"/>
                </a:lnTo>
                <a:lnTo>
                  <a:pt x="63616" y="7037"/>
                </a:lnTo>
                <a:lnTo>
                  <a:pt x="63616" y="4287"/>
                </a:lnTo>
                <a:close/>
                <a:moveTo>
                  <a:pt x="69485" y="4287"/>
                </a:moveTo>
                <a:lnTo>
                  <a:pt x="69485" y="7037"/>
                </a:lnTo>
                <a:lnTo>
                  <a:pt x="66807" y="7037"/>
                </a:lnTo>
                <a:lnTo>
                  <a:pt x="66807" y="4287"/>
                </a:lnTo>
                <a:close/>
                <a:moveTo>
                  <a:pt x="72653" y="4287"/>
                </a:moveTo>
                <a:lnTo>
                  <a:pt x="72653" y="7037"/>
                </a:lnTo>
                <a:lnTo>
                  <a:pt x="69581" y="7037"/>
                </a:lnTo>
                <a:lnTo>
                  <a:pt x="69581" y="4287"/>
                </a:lnTo>
                <a:close/>
                <a:moveTo>
                  <a:pt x="75450" y="4287"/>
                </a:moveTo>
                <a:lnTo>
                  <a:pt x="75450" y="7037"/>
                </a:lnTo>
                <a:lnTo>
                  <a:pt x="72772" y="7037"/>
                </a:lnTo>
                <a:lnTo>
                  <a:pt x="72772" y="4287"/>
                </a:lnTo>
                <a:close/>
                <a:moveTo>
                  <a:pt x="78618" y="4287"/>
                </a:moveTo>
                <a:lnTo>
                  <a:pt x="78618" y="7037"/>
                </a:lnTo>
                <a:lnTo>
                  <a:pt x="75558" y="7037"/>
                </a:lnTo>
                <a:lnTo>
                  <a:pt x="75558" y="4287"/>
                </a:lnTo>
                <a:close/>
                <a:moveTo>
                  <a:pt x="81416" y="4287"/>
                </a:moveTo>
                <a:lnTo>
                  <a:pt x="81416" y="7037"/>
                </a:lnTo>
                <a:lnTo>
                  <a:pt x="78737" y="7037"/>
                </a:lnTo>
                <a:lnTo>
                  <a:pt x="78737" y="4287"/>
                </a:lnTo>
                <a:close/>
                <a:moveTo>
                  <a:pt x="84583" y="4287"/>
                </a:moveTo>
                <a:lnTo>
                  <a:pt x="84583" y="7037"/>
                </a:lnTo>
                <a:lnTo>
                  <a:pt x="81523" y="7037"/>
                </a:lnTo>
                <a:lnTo>
                  <a:pt x="81523" y="4287"/>
                </a:lnTo>
                <a:close/>
                <a:moveTo>
                  <a:pt x="87369" y="4287"/>
                </a:moveTo>
                <a:lnTo>
                  <a:pt x="87369" y="7037"/>
                </a:lnTo>
                <a:lnTo>
                  <a:pt x="84690" y="7037"/>
                </a:lnTo>
                <a:lnTo>
                  <a:pt x="84690" y="4287"/>
                </a:lnTo>
                <a:close/>
                <a:moveTo>
                  <a:pt x="90560" y="4287"/>
                </a:moveTo>
                <a:lnTo>
                  <a:pt x="90560" y="7037"/>
                </a:lnTo>
                <a:lnTo>
                  <a:pt x="87488" y="7037"/>
                </a:lnTo>
                <a:lnTo>
                  <a:pt x="87488" y="4287"/>
                </a:lnTo>
                <a:close/>
                <a:moveTo>
                  <a:pt x="93334" y="4287"/>
                </a:moveTo>
                <a:lnTo>
                  <a:pt x="93334" y="7037"/>
                </a:lnTo>
                <a:lnTo>
                  <a:pt x="90655" y="7037"/>
                </a:lnTo>
                <a:lnTo>
                  <a:pt x="90655" y="4287"/>
                </a:lnTo>
                <a:close/>
                <a:moveTo>
                  <a:pt x="96525" y="4287"/>
                </a:moveTo>
                <a:lnTo>
                  <a:pt x="96525" y="7037"/>
                </a:lnTo>
                <a:lnTo>
                  <a:pt x="93453" y="7037"/>
                </a:lnTo>
                <a:lnTo>
                  <a:pt x="93453" y="4287"/>
                </a:lnTo>
                <a:close/>
                <a:moveTo>
                  <a:pt x="99311" y="4287"/>
                </a:moveTo>
                <a:lnTo>
                  <a:pt x="99311" y="7037"/>
                </a:lnTo>
                <a:lnTo>
                  <a:pt x="96632" y="7037"/>
                </a:lnTo>
                <a:lnTo>
                  <a:pt x="96632" y="4287"/>
                </a:lnTo>
                <a:close/>
                <a:moveTo>
                  <a:pt x="102478" y="4287"/>
                </a:moveTo>
                <a:lnTo>
                  <a:pt x="102478" y="7037"/>
                </a:lnTo>
                <a:lnTo>
                  <a:pt x="99406" y="7037"/>
                </a:lnTo>
                <a:lnTo>
                  <a:pt x="99406" y="4287"/>
                </a:lnTo>
                <a:close/>
                <a:moveTo>
                  <a:pt x="105276" y="4287"/>
                </a:moveTo>
                <a:lnTo>
                  <a:pt x="105276" y="7037"/>
                </a:lnTo>
                <a:lnTo>
                  <a:pt x="102597" y="7037"/>
                </a:lnTo>
                <a:lnTo>
                  <a:pt x="102597" y="4287"/>
                </a:lnTo>
                <a:close/>
                <a:moveTo>
                  <a:pt x="108443" y="4287"/>
                </a:moveTo>
                <a:lnTo>
                  <a:pt x="108443" y="7037"/>
                </a:lnTo>
                <a:lnTo>
                  <a:pt x="105383" y="7037"/>
                </a:lnTo>
                <a:lnTo>
                  <a:pt x="105383" y="4287"/>
                </a:lnTo>
                <a:close/>
                <a:moveTo>
                  <a:pt x="7037" y="7156"/>
                </a:moveTo>
                <a:lnTo>
                  <a:pt x="7037" y="10299"/>
                </a:lnTo>
                <a:lnTo>
                  <a:pt x="3965" y="10299"/>
                </a:lnTo>
                <a:lnTo>
                  <a:pt x="3965" y="7156"/>
                </a:lnTo>
                <a:close/>
                <a:moveTo>
                  <a:pt x="9811" y="7156"/>
                </a:moveTo>
                <a:lnTo>
                  <a:pt x="9811" y="10299"/>
                </a:lnTo>
                <a:lnTo>
                  <a:pt x="7132" y="10299"/>
                </a:lnTo>
                <a:lnTo>
                  <a:pt x="7132" y="7156"/>
                </a:lnTo>
                <a:close/>
                <a:moveTo>
                  <a:pt x="13002" y="7156"/>
                </a:moveTo>
                <a:lnTo>
                  <a:pt x="13002" y="10299"/>
                </a:lnTo>
                <a:lnTo>
                  <a:pt x="9930" y="10299"/>
                </a:lnTo>
                <a:lnTo>
                  <a:pt x="9930" y="7156"/>
                </a:lnTo>
                <a:close/>
                <a:moveTo>
                  <a:pt x="15788" y="7156"/>
                </a:moveTo>
                <a:lnTo>
                  <a:pt x="15788" y="10299"/>
                </a:lnTo>
                <a:lnTo>
                  <a:pt x="13109" y="10299"/>
                </a:lnTo>
                <a:lnTo>
                  <a:pt x="13109" y="7156"/>
                </a:lnTo>
                <a:close/>
                <a:moveTo>
                  <a:pt x="18955" y="7156"/>
                </a:moveTo>
                <a:lnTo>
                  <a:pt x="18955" y="10299"/>
                </a:lnTo>
                <a:lnTo>
                  <a:pt x="15884" y="10299"/>
                </a:lnTo>
                <a:lnTo>
                  <a:pt x="15884" y="7156"/>
                </a:lnTo>
                <a:close/>
                <a:moveTo>
                  <a:pt x="21753" y="7156"/>
                </a:moveTo>
                <a:lnTo>
                  <a:pt x="21753" y="10299"/>
                </a:lnTo>
                <a:lnTo>
                  <a:pt x="19074" y="10299"/>
                </a:lnTo>
                <a:lnTo>
                  <a:pt x="19074" y="7156"/>
                </a:lnTo>
                <a:close/>
                <a:moveTo>
                  <a:pt x="24920" y="7156"/>
                </a:moveTo>
                <a:lnTo>
                  <a:pt x="24920" y="10299"/>
                </a:lnTo>
                <a:lnTo>
                  <a:pt x="21860" y="10299"/>
                </a:lnTo>
                <a:lnTo>
                  <a:pt x="21860" y="7156"/>
                </a:lnTo>
                <a:close/>
                <a:moveTo>
                  <a:pt x="27718" y="7156"/>
                </a:moveTo>
                <a:lnTo>
                  <a:pt x="27718" y="10299"/>
                </a:lnTo>
                <a:lnTo>
                  <a:pt x="25039" y="10299"/>
                </a:lnTo>
                <a:lnTo>
                  <a:pt x="25039" y="7156"/>
                </a:lnTo>
                <a:close/>
                <a:moveTo>
                  <a:pt x="30885" y="7156"/>
                </a:moveTo>
                <a:lnTo>
                  <a:pt x="30885" y="10299"/>
                </a:lnTo>
                <a:lnTo>
                  <a:pt x="27825" y="10299"/>
                </a:lnTo>
                <a:lnTo>
                  <a:pt x="27825" y="7156"/>
                </a:lnTo>
                <a:close/>
                <a:moveTo>
                  <a:pt x="33683" y="7156"/>
                </a:moveTo>
                <a:lnTo>
                  <a:pt x="33683" y="10299"/>
                </a:lnTo>
                <a:lnTo>
                  <a:pt x="31004" y="10299"/>
                </a:lnTo>
                <a:lnTo>
                  <a:pt x="31004" y="7156"/>
                </a:lnTo>
                <a:close/>
                <a:moveTo>
                  <a:pt x="36850" y="7156"/>
                </a:moveTo>
                <a:lnTo>
                  <a:pt x="36850" y="10299"/>
                </a:lnTo>
                <a:lnTo>
                  <a:pt x="33791" y="10299"/>
                </a:lnTo>
                <a:lnTo>
                  <a:pt x="33791" y="7156"/>
                </a:lnTo>
                <a:close/>
                <a:moveTo>
                  <a:pt x="39636" y="7156"/>
                </a:moveTo>
                <a:lnTo>
                  <a:pt x="39636" y="10299"/>
                </a:lnTo>
                <a:lnTo>
                  <a:pt x="36958" y="10299"/>
                </a:lnTo>
                <a:lnTo>
                  <a:pt x="36958" y="7156"/>
                </a:lnTo>
                <a:close/>
                <a:moveTo>
                  <a:pt x="42827" y="7156"/>
                </a:moveTo>
                <a:lnTo>
                  <a:pt x="42827" y="10299"/>
                </a:lnTo>
                <a:lnTo>
                  <a:pt x="39756" y="10299"/>
                </a:lnTo>
                <a:lnTo>
                  <a:pt x="39756" y="7156"/>
                </a:lnTo>
                <a:close/>
                <a:moveTo>
                  <a:pt x="45613" y="7156"/>
                </a:moveTo>
                <a:lnTo>
                  <a:pt x="45613" y="10299"/>
                </a:lnTo>
                <a:lnTo>
                  <a:pt x="42935" y="10299"/>
                </a:lnTo>
                <a:lnTo>
                  <a:pt x="42935" y="7156"/>
                </a:lnTo>
                <a:close/>
                <a:moveTo>
                  <a:pt x="48792" y="7156"/>
                </a:moveTo>
                <a:lnTo>
                  <a:pt x="48792" y="10299"/>
                </a:lnTo>
                <a:lnTo>
                  <a:pt x="45732" y="10299"/>
                </a:lnTo>
                <a:lnTo>
                  <a:pt x="45732" y="7156"/>
                </a:lnTo>
                <a:close/>
                <a:moveTo>
                  <a:pt x="51578" y="7156"/>
                </a:moveTo>
                <a:lnTo>
                  <a:pt x="51578" y="10299"/>
                </a:lnTo>
                <a:lnTo>
                  <a:pt x="48900" y="10299"/>
                </a:lnTo>
                <a:lnTo>
                  <a:pt x="48900" y="7156"/>
                </a:lnTo>
                <a:close/>
                <a:moveTo>
                  <a:pt x="54746" y="7156"/>
                </a:moveTo>
                <a:lnTo>
                  <a:pt x="54746" y="10299"/>
                </a:lnTo>
                <a:lnTo>
                  <a:pt x="51686" y="10299"/>
                </a:lnTo>
                <a:lnTo>
                  <a:pt x="51686" y="7156"/>
                </a:lnTo>
                <a:close/>
                <a:moveTo>
                  <a:pt x="57543" y="7156"/>
                </a:moveTo>
                <a:lnTo>
                  <a:pt x="57543" y="10299"/>
                </a:lnTo>
                <a:lnTo>
                  <a:pt x="54865" y="10299"/>
                </a:lnTo>
                <a:lnTo>
                  <a:pt x="54865" y="7156"/>
                </a:lnTo>
                <a:close/>
                <a:moveTo>
                  <a:pt x="60734" y="7156"/>
                </a:moveTo>
                <a:lnTo>
                  <a:pt x="60734" y="10299"/>
                </a:lnTo>
                <a:lnTo>
                  <a:pt x="57663" y="10299"/>
                </a:lnTo>
                <a:lnTo>
                  <a:pt x="57663" y="7156"/>
                </a:lnTo>
                <a:close/>
                <a:moveTo>
                  <a:pt x="63509" y="7156"/>
                </a:moveTo>
                <a:lnTo>
                  <a:pt x="63509" y="10299"/>
                </a:lnTo>
                <a:lnTo>
                  <a:pt x="60830" y="10299"/>
                </a:lnTo>
                <a:lnTo>
                  <a:pt x="60830" y="7156"/>
                </a:lnTo>
                <a:close/>
                <a:moveTo>
                  <a:pt x="66687" y="7156"/>
                </a:moveTo>
                <a:lnTo>
                  <a:pt x="66687" y="10299"/>
                </a:lnTo>
                <a:lnTo>
                  <a:pt x="63616" y="10299"/>
                </a:lnTo>
                <a:lnTo>
                  <a:pt x="63616" y="7156"/>
                </a:lnTo>
                <a:close/>
                <a:moveTo>
                  <a:pt x="69485" y="7156"/>
                </a:moveTo>
                <a:lnTo>
                  <a:pt x="69485" y="10299"/>
                </a:lnTo>
                <a:lnTo>
                  <a:pt x="66807" y="10299"/>
                </a:lnTo>
                <a:lnTo>
                  <a:pt x="66807" y="7156"/>
                </a:lnTo>
                <a:close/>
                <a:moveTo>
                  <a:pt x="72653" y="7156"/>
                </a:moveTo>
                <a:lnTo>
                  <a:pt x="72653" y="10299"/>
                </a:lnTo>
                <a:lnTo>
                  <a:pt x="69581" y="10299"/>
                </a:lnTo>
                <a:lnTo>
                  <a:pt x="69581" y="7156"/>
                </a:lnTo>
                <a:close/>
                <a:moveTo>
                  <a:pt x="75450" y="7156"/>
                </a:moveTo>
                <a:lnTo>
                  <a:pt x="75450" y="10299"/>
                </a:lnTo>
                <a:lnTo>
                  <a:pt x="72772" y="10299"/>
                </a:lnTo>
                <a:lnTo>
                  <a:pt x="72772" y="7156"/>
                </a:lnTo>
                <a:close/>
                <a:moveTo>
                  <a:pt x="78618" y="7156"/>
                </a:moveTo>
                <a:lnTo>
                  <a:pt x="78618" y="10299"/>
                </a:lnTo>
                <a:lnTo>
                  <a:pt x="75558" y="10299"/>
                </a:lnTo>
                <a:lnTo>
                  <a:pt x="75558" y="7156"/>
                </a:lnTo>
                <a:close/>
                <a:moveTo>
                  <a:pt x="81416" y="7156"/>
                </a:moveTo>
                <a:lnTo>
                  <a:pt x="81416" y="10299"/>
                </a:lnTo>
                <a:lnTo>
                  <a:pt x="78737" y="10299"/>
                </a:lnTo>
                <a:lnTo>
                  <a:pt x="78737" y="7156"/>
                </a:lnTo>
                <a:close/>
                <a:moveTo>
                  <a:pt x="84583" y="7156"/>
                </a:moveTo>
                <a:lnTo>
                  <a:pt x="84583" y="10299"/>
                </a:lnTo>
                <a:lnTo>
                  <a:pt x="81523" y="10299"/>
                </a:lnTo>
                <a:lnTo>
                  <a:pt x="81523" y="7156"/>
                </a:lnTo>
                <a:close/>
                <a:moveTo>
                  <a:pt x="87369" y="7156"/>
                </a:moveTo>
                <a:lnTo>
                  <a:pt x="87369" y="10299"/>
                </a:lnTo>
                <a:lnTo>
                  <a:pt x="84690" y="10299"/>
                </a:lnTo>
                <a:lnTo>
                  <a:pt x="84690" y="7156"/>
                </a:lnTo>
                <a:close/>
                <a:moveTo>
                  <a:pt x="90560" y="7156"/>
                </a:moveTo>
                <a:lnTo>
                  <a:pt x="90560" y="10299"/>
                </a:lnTo>
                <a:lnTo>
                  <a:pt x="87488" y="10299"/>
                </a:lnTo>
                <a:lnTo>
                  <a:pt x="87488" y="7156"/>
                </a:lnTo>
                <a:close/>
                <a:moveTo>
                  <a:pt x="93334" y="7156"/>
                </a:moveTo>
                <a:lnTo>
                  <a:pt x="93334" y="10299"/>
                </a:lnTo>
                <a:lnTo>
                  <a:pt x="90655" y="10299"/>
                </a:lnTo>
                <a:lnTo>
                  <a:pt x="90655" y="7156"/>
                </a:lnTo>
                <a:close/>
                <a:moveTo>
                  <a:pt x="96525" y="7156"/>
                </a:moveTo>
                <a:lnTo>
                  <a:pt x="96525" y="10299"/>
                </a:lnTo>
                <a:lnTo>
                  <a:pt x="93453" y="10299"/>
                </a:lnTo>
                <a:lnTo>
                  <a:pt x="93453" y="7156"/>
                </a:lnTo>
                <a:close/>
                <a:moveTo>
                  <a:pt x="99311" y="7156"/>
                </a:moveTo>
                <a:lnTo>
                  <a:pt x="99311" y="10299"/>
                </a:lnTo>
                <a:lnTo>
                  <a:pt x="96632" y="10299"/>
                </a:lnTo>
                <a:lnTo>
                  <a:pt x="96632" y="7156"/>
                </a:lnTo>
                <a:close/>
                <a:moveTo>
                  <a:pt x="102478" y="7156"/>
                </a:moveTo>
                <a:lnTo>
                  <a:pt x="102478" y="10299"/>
                </a:lnTo>
                <a:lnTo>
                  <a:pt x="99406" y="10299"/>
                </a:lnTo>
                <a:lnTo>
                  <a:pt x="99406" y="7156"/>
                </a:lnTo>
                <a:close/>
                <a:moveTo>
                  <a:pt x="105276" y="7156"/>
                </a:moveTo>
                <a:lnTo>
                  <a:pt x="105276" y="10299"/>
                </a:lnTo>
                <a:lnTo>
                  <a:pt x="102597" y="10299"/>
                </a:lnTo>
                <a:lnTo>
                  <a:pt x="102597" y="7156"/>
                </a:lnTo>
                <a:close/>
                <a:moveTo>
                  <a:pt x="108443" y="7156"/>
                </a:moveTo>
                <a:lnTo>
                  <a:pt x="108443" y="10299"/>
                </a:lnTo>
                <a:lnTo>
                  <a:pt x="105383" y="10299"/>
                </a:lnTo>
                <a:lnTo>
                  <a:pt x="105383" y="7156"/>
                </a:lnTo>
                <a:close/>
                <a:moveTo>
                  <a:pt x="7037" y="10418"/>
                </a:moveTo>
                <a:lnTo>
                  <a:pt x="7037" y="13169"/>
                </a:lnTo>
                <a:lnTo>
                  <a:pt x="3965" y="13169"/>
                </a:lnTo>
                <a:lnTo>
                  <a:pt x="3965" y="10418"/>
                </a:lnTo>
                <a:close/>
                <a:moveTo>
                  <a:pt x="9811" y="10418"/>
                </a:moveTo>
                <a:lnTo>
                  <a:pt x="9811" y="13169"/>
                </a:lnTo>
                <a:lnTo>
                  <a:pt x="7132" y="13169"/>
                </a:lnTo>
                <a:lnTo>
                  <a:pt x="7132" y="10418"/>
                </a:lnTo>
                <a:close/>
                <a:moveTo>
                  <a:pt x="13002" y="10418"/>
                </a:moveTo>
                <a:lnTo>
                  <a:pt x="13002" y="13169"/>
                </a:lnTo>
                <a:lnTo>
                  <a:pt x="9930" y="13169"/>
                </a:lnTo>
                <a:lnTo>
                  <a:pt x="9930" y="10418"/>
                </a:lnTo>
                <a:close/>
                <a:moveTo>
                  <a:pt x="15788" y="10418"/>
                </a:moveTo>
                <a:lnTo>
                  <a:pt x="15788" y="13169"/>
                </a:lnTo>
                <a:lnTo>
                  <a:pt x="13109" y="13169"/>
                </a:lnTo>
                <a:lnTo>
                  <a:pt x="13109" y="10418"/>
                </a:lnTo>
                <a:close/>
                <a:moveTo>
                  <a:pt x="18955" y="10418"/>
                </a:moveTo>
                <a:lnTo>
                  <a:pt x="18955" y="13169"/>
                </a:lnTo>
                <a:lnTo>
                  <a:pt x="15884" y="13169"/>
                </a:lnTo>
                <a:lnTo>
                  <a:pt x="15884" y="10418"/>
                </a:lnTo>
                <a:close/>
                <a:moveTo>
                  <a:pt x="21753" y="10418"/>
                </a:moveTo>
                <a:lnTo>
                  <a:pt x="21753" y="13169"/>
                </a:lnTo>
                <a:lnTo>
                  <a:pt x="19074" y="13169"/>
                </a:lnTo>
                <a:lnTo>
                  <a:pt x="19074" y="10418"/>
                </a:lnTo>
                <a:close/>
                <a:moveTo>
                  <a:pt x="24920" y="10418"/>
                </a:moveTo>
                <a:lnTo>
                  <a:pt x="24920" y="13169"/>
                </a:lnTo>
                <a:lnTo>
                  <a:pt x="21860" y="13169"/>
                </a:lnTo>
                <a:lnTo>
                  <a:pt x="21860" y="10418"/>
                </a:lnTo>
                <a:close/>
                <a:moveTo>
                  <a:pt x="27718" y="10418"/>
                </a:moveTo>
                <a:lnTo>
                  <a:pt x="27718" y="13169"/>
                </a:lnTo>
                <a:lnTo>
                  <a:pt x="25039" y="13169"/>
                </a:lnTo>
                <a:lnTo>
                  <a:pt x="25039" y="10418"/>
                </a:lnTo>
                <a:close/>
                <a:moveTo>
                  <a:pt x="30885" y="10418"/>
                </a:moveTo>
                <a:lnTo>
                  <a:pt x="30885" y="13169"/>
                </a:lnTo>
                <a:lnTo>
                  <a:pt x="27825" y="13169"/>
                </a:lnTo>
                <a:lnTo>
                  <a:pt x="27825" y="10418"/>
                </a:lnTo>
                <a:close/>
                <a:moveTo>
                  <a:pt x="33683" y="10418"/>
                </a:moveTo>
                <a:lnTo>
                  <a:pt x="33683" y="13169"/>
                </a:lnTo>
                <a:lnTo>
                  <a:pt x="31004" y="13169"/>
                </a:lnTo>
                <a:lnTo>
                  <a:pt x="31004" y="10418"/>
                </a:lnTo>
                <a:close/>
                <a:moveTo>
                  <a:pt x="36850" y="10418"/>
                </a:moveTo>
                <a:lnTo>
                  <a:pt x="36850" y="13169"/>
                </a:lnTo>
                <a:lnTo>
                  <a:pt x="33791" y="13169"/>
                </a:lnTo>
                <a:lnTo>
                  <a:pt x="33791" y="10418"/>
                </a:lnTo>
                <a:close/>
                <a:moveTo>
                  <a:pt x="39636" y="10418"/>
                </a:moveTo>
                <a:lnTo>
                  <a:pt x="39636" y="13169"/>
                </a:lnTo>
                <a:lnTo>
                  <a:pt x="36958" y="13169"/>
                </a:lnTo>
                <a:lnTo>
                  <a:pt x="36958" y="10418"/>
                </a:lnTo>
                <a:close/>
                <a:moveTo>
                  <a:pt x="42827" y="10418"/>
                </a:moveTo>
                <a:lnTo>
                  <a:pt x="42827" y="13169"/>
                </a:lnTo>
                <a:lnTo>
                  <a:pt x="39756" y="13169"/>
                </a:lnTo>
                <a:lnTo>
                  <a:pt x="39756" y="10418"/>
                </a:lnTo>
                <a:close/>
                <a:moveTo>
                  <a:pt x="45613" y="10418"/>
                </a:moveTo>
                <a:lnTo>
                  <a:pt x="45613" y="13169"/>
                </a:lnTo>
                <a:lnTo>
                  <a:pt x="42935" y="13169"/>
                </a:lnTo>
                <a:lnTo>
                  <a:pt x="42935" y="10418"/>
                </a:lnTo>
                <a:close/>
                <a:moveTo>
                  <a:pt x="48792" y="10418"/>
                </a:moveTo>
                <a:lnTo>
                  <a:pt x="48792" y="13169"/>
                </a:lnTo>
                <a:lnTo>
                  <a:pt x="45732" y="13169"/>
                </a:lnTo>
                <a:lnTo>
                  <a:pt x="45732" y="10418"/>
                </a:lnTo>
                <a:close/>
                <a:moveTo>
                  <a:pt x="51578" y="10418"/>
                </a:moveTo>
                <a:lnTo>
                  <a:pt x="51578" y="13169"/>
                </a:lnTo>
                <a:lnTo>
                  <a:pt x="48900" y="13169"/>
                </a:lnTo>
                <a:lnTo>
                  <a:pt x="48900" y="10418"/>
                </a:lnTo>
                <a:close/>
                <a:moveTo>
                  <a:pt x="54746" y="10418"/>
                </a:moveTo>
                <a:lnTo>
                  <a:pt x="54746" y="13169"/>
                </a:lnTo>
                <a:lnTo>
                  <a:pt x="51686" y="13169"/>
                </a:lnTo>
                <a:lnTo>
                  <a:pt x="51686" y="10418"/>
                </a:lnTo>
                <a:close/>
                <a:moveTo>
                  <a:pt x="57543" y="10418"/>
                </a:moveTo>
                <a:lnTo>
                  <a:pt x="57543" y="13169"/>
                </a:lnTo>
                <a:lnTo>
                  <a:pt x="54865" y="13169"/>
                </a:lnTo>
                <a:lnTo>
                  <a:pt x="54865" y="10418"/>
                </a:lnTo>
                <a:close/>
                <a:moveTo>
                  <a:pt x="60734" y="10418"/>
                </a:moveTo>
                <a:lnTo>
                  <a:pt x="60734" y="13169"/>
                </a:lnTo>
                <a:lnTo>
                  <a:pt x="57663" y="13169"/>
                </a:lnTo>
                <a:lnTo>
                  <a:pt x="57663" y="10418"/>
                </a:lnTo>
                <a:close/>
                <a:moveTo>
                  <a:pt x="63509" y="10418"/>
                </a:moveTo>
                <a:lnTo>
                  <a:pt x="63509" y="13169"/>
                </a:lnTo>
                <a:lnTo>
                  <a:pt x="60830" y="13169"/>
                </a:lnTo>
                <a:lnTo>
                  <a:pt x="60830" y="10418"/>
                </a:lnTo>
                <a:close/>
                <a:moveTo>
                  <a:pt x="66687" y="10418"/>
                </a:moveTo>
                <a:lnTo>
                  <a:pt x="66687" y="13169"/>
                </a:lnTo>
                <a:lnTo>
                  <a:pt x="63616" y="13169"/>
                </a:lnTo>
                <a:lnTo>
                  <a:pt x="63616" y="10418"/>
                </a:lnTo>
                <a:close/>
                <a:moveTo>
                  <a:pt x="69485" y="10418"/>
                </a:moveTo>
                <a:lnTo>
                  <a:pt x="69485" y="13169"/>
                </a:lnTo>
                <a:lnTo>
                  <a:pt x="66807" y="13169"/>
                </a:lnTo>
                <a:lnTo>
                  <a:pt x="66807" y="10418"/>
                </a:lnTo>
                <a:close/>
                <a:moveTo>
                  <a:pt x="72653" y="10418"/>
                </a:moveTo>
                <a:lnTo>
                  <a:pt x="72653" y="13169"/>
                </a:lnTo>
                <a:lnTo>
                  <a:pt x="69581" y="13169"/>
                </a:lnTo>
                <a:lnTo>
                  <a:pt x="69581" y="10418"/>
                </a:lnTo>
                <a:close/>
                <a:moveTo>
                  <a:pt x="75450" y="10418"/>
                </a:moveTo>
                <a:lnTo>
                  <a:pt x="75450" y="13169"/>
                </a:lnTo>
                <a:lnTo>
                  <a:pt x="72772" y="13169"/>
                </a:lnTo>
                <a:lnTo>
                  <a:pt x="72772" y="10418"/>
                </a:lnTo>
                <a:close/>
                <a:moveTo>
                  <a:pt x="78618" y="10418"/>
                </a:moveTo>
                <a:lnTo>
                  <a:pt x="78618" y="13169"/>
                </a:lnTo>
                <a:lnTo>
                  <a:pt x="75558" y="13169"/>
                </a:lnTo>
                <a:lnTo>
                  <a:pt x="75558" y="10418"/>
                </a:lnTo>
                <a:close/>
                <a:moveTo>
                  <a:pt x="81416" y="10418"/>
                </a:moveTo>
                <a:lnTo>
                  <a:pt x="81416" y="13169"/>
                </a:lnTo>
                <a:lnTo>
                  <a:pt x="78737" y="13169"/>
                </a:lnTo>
                <a:lnTo>
                  <a:pt x="78737" y="10418"/>
                </a:lnTo>
                <a:close/>
                <a:moveTo>
                  <a:pt x="84583" y="10418"/>
                </a:moveTo>
                <a:lnTo>
                  <a:pt x="84583" y="13169"/>
                </a:lnTo>
                <a:lnTo>
                  <a:pt x="81523" y="13169"/>
                </a:lnTo>
                <a:lnTo>
                  <a:pt x="81523" y="10418"/>
                </a:lnTo>
                <a:close/>
                <a:moveTo>
                  <a:pt x="87369" y="10418"/>
                </a:moveTo>
                <a:lnTo>
                  <a:pt x="87369" y="13169"/>
                </a:lnTo>
                <a:lnTo>
                  <a:pt x="84690" y="13169"/>
                </a:lnTo>
                <a:lnTo>
                  <a:pt x="84690" y="10418"/>
                </a:lnTo>
                <a:close/>
                <a:moveTo>
                  <a:pt x="90560" y="10418"/>
                </a:moveTo>
                <a:lnTo>
                  <a:pt x="90560" y="13169"/>
                </a:lnTo>
                <a:lnTo>
                  <a:pt x="87488" y="13169"/>
                </a:lnTo>
                <a:lnTo>
                  <a:pt x="87488" y="10418"/>
                </a:lnTo>
                <a:close/>
                <a:moveTo>
                  <a:pt x="93334" y="10418"/>
                </a:moveTo>
                <a:lnTo>
                  <a:pt x="93334" y="13169"/>
                </a:lnTo>
                <a:lnTo>
                  <a:pt x="90655" y="13169"/>
                </a:lnTo>
                <a:lnTo>
                  <a:pt x="90655" y="10418"/>
                </a:lnTo>
                <a:close/>
                <a:moveTo>
                  <a:pt x="96525" y="10418"/>
                </a:moveTo>
                <a:lnTo>
                  <a:pt x="96525" y="13169"/>
                </a:lnTo>
                <a:lnTo>
                  <a:pt x="93453" y="13169"/>
                </a:lnTo>
                <a:lnTo>
                  <a:pt x="93453" y="10418"/>
                </a:lnTo>
                <a:close/>
                <a:moveTo>
                  <a:pt x="99311" y="10418"/>
                </a:moveTo>
                <a:lnTo>
                  <a:pt x="99311" y="13169"/>
                </a:lnTo>
                <a:lnTo>
                  <a:pt x="96632" y="13169"/>
                </a:lnTo>
                <a:lnTo>
                  <a:pt x="96632" y="10418"/>
                </a:lnTo>
                <a:close/>
                <a:moveTo>
                  <a:pt x="102478" y="10418"/>
                </a:moveTo>
                <a:lnTo>
                  <a:pt x="102478" y="13169"/>
                </a:lnTo>
                <a:lnTo>
                  <a:pt x="99406" y="13169"/>
                </a:lnTo>
                <a:lnTo>
                  <a:pt x="99406" y="10418"/>
                </a:lnTo>
                <a:close/>
                <a:moveTo>
                  <a:pt x="105276" y="10418"/>
                </a:moveTo>
                <a:lnTo>
                  <a:pt x="105276" y="13169"/>
                </a:lnTo>
                <a:lnTo>
                  <a:pt x="102597" y="13169"/>
                </a:lnTo>
                <a:lnTo>
                  <a:pt x="102597" y="10418"/>
                </a:lnTo>
                <a:close/>
                <a:moveTo>
                  <a:pt x="108443" y="10418"/>
                </a:moveTo>
                <a:lnTo>
                  <a:pt x="108443" y="13169"/>
                </a:lnTo>
                <a:lnTo>
                  <a:pt x="105383" y="13169"/>
                </a:lnTo>
                <a:lnTo>
                  <a:pt x="105383" y="10418"/>
                </a:lnTo>
                <a:close/>
                <a:moveTo>
                  <a:pt x="21753" y="13276"/>
                </a:moveTo>
                <a:lnTo>
                  <a:pt x="21753" y="16431"/>
                </a:lnTo>
                <a:lnTo>
                  <a:pt x="19074" y="16431"/>
                </a:lnTo>
                <a:lnTo>
                  <a:pt x="19074" y="13276"/>
                </a:lnTo>
                <a:close/>
                <a:moveTo>
                  <a:pt x="24920" y="13276"/>
                </a:moveTo>
                <a:lnTo>
                  <a:pt x="24920" y="16431"/>
                </a:lnTo>
                <a:lnTo>
                  <a:pt x="21860" y="16431"/>
                </a:lnTo>
                <a:lnTo>
                  <a:pt x="21860" y="13276"/>
                </a:lnTo>
                <a:close/>
                <a:moveTo>
                  <a:pt x="27718" y="13276"/>
                </a:moveTo>
                <a:lnTo>
                  <a:pt x="27718" y="16431"/>
                </a:lnTo>
                <a:lnTo>
                  <a:pt x="25039" y="16431"/>
                </a:lnTo>
                <a:lnTo>
                  <a:pt x="25039" y="13276"/>
                </a:lnTo>
                <a:close/>
                <a:moveTo>
                  <a:pt x="30885" y="13276"/>
                </a:moveTo>
                <a:lnTo>
                  <a:pt x="30885" y="16431"/>
                </a:lnTo>
                <a:lnTo>
                  <a:pt x="27825" y="16431"/>
                </a:lnTo>
                <a:lnTo>
                  <a:pt x="27825" y="13276"/>
                </a:lnTo>
                <a:close/>
                <a:moveTo>
                  <a:pt x="33683" y="13276"/>
                </a:moveTo>
                <a:lnTo>
                  <a:pt x="33683" y="16431"/>
                </a:lnTo>
                <a:lnTo>
                  <a:pt x="31004" y="16431"/>
                </a:lnTo>
                <a:lnTo>
                  <a:pt x="31004" y="13276"/>
                </a:lnTo>
                <a:close/>
                <a:moveTo>
                  <a:pt x="36850" y="13276"/>
                </a:moveTo>
                <a:lnTo>
                  <a:pt x="36850" y="16431"/>
                </a:lnTo>
                <a:lnTo>
                  <a:pt x="33791" y="16431"/>
                </a:lnTo>
                <a:lnTo>
                  <a:pt x="33791" y="13276"/>
                </a:lnTo>
                <a:close/>
                <a:moveTo>
                  <a:pt x="39636" y="13276"/>
                </a:moveTo>
                <a:lnTo>
                  <a:pt x="39636" y="16431"/>
                </a:lnTo>
                <a:lnTo>
                  <a:pt x="36958" y="16431"/>
                </a:lnTo>
                <a:lnTo>
                  <a:pt x="36958" y="13276"/>
                </a:lnTo>
                <a:close/>
                <a:moveTo>
                  <a:pt x="42827" y="13276"/>
                </a:moveTo>
                <a:lnTo>
                  <a:pt x="42827" y="16431"/>
                </a:lnTo>
                <a:lnTo>
                  <a:pt x="39756" y="16431"/>
                </a:lnTo>
                <a:lnTo>
                  <a:pt x="39756" y="13276"/>
                </a:lnTo>
                <a:close/>
                <a:moveTo>
                  <a:pt x="45613" y="13276"/>
                </a:moveTo>
                <a:lnTo>
                  <a:pt x="45613" y="16431"/>
                </a:lnTo>
                <a:lnTo>
                  <a:pt x="42935" y="16431"/>
                </a:lnTo>
                <a:lnTo>
                  <a:pt x="42935" y="13276"/>
                </a:lnTo>
                <a:close/>
                <a:moveTo>
                  <a:pt x="48792" y="13276"/>
                </a:moveTo>
                <a:lnTo>
                  <a:pt x="48792" y="16431"/>
                </a:lnTo>
                <a:lnTo>
                  <a:pt x="45732" y="16431"/>
                </a:lnTo>
                <a:lnTo>
                  <a:pt x="45732" y="13276"/>
                </a:lnTo>
                <a:close/>
                <a:moveTo>
                  <a:pt x="51578" y="13276"/>
                </a:moveTo>
                <a:lnTo>
                  <a:pt x="51578" y="16431"/>
                </a:lnTo>
                <a:lnTo>
                  <a:pt x="48900" y="16431"/>
                </a:lnTo>
                <a:lnTo>
                  <a:pt x="48900" y="13276"/>
                </a:lnTo>
                <a:close/>
                <a:moveTo>
                  <a:pt x="54746" y="13276"/>
                </a:moveTo>
                <a:lnTo>
                  <a:pt x="54746" y="16431"/>
                </a:lnTo>
                <a:lnTo>
                  <a:pt x="51686" y="16431"/>
                </a:lnTo>
                <a:lnTo>
                  <a:pt x="51686" y="13276"/>
                </a:lnTo>
                <a:close/>
                <a:moveTo>
                  <a:pt x="57543" y="13276"/>
                </a:moveTo>
                <a:lnTo>
                  <a:pt x="57543" y="16431"/>
                </a:lnTo>
                <a:lnTo>
                  <a:pt x="54865" y="16431"/>
                </a:lnTo>
                <a:lnTo>
                  <a:pt x="54865" y="13276"/>
                </a:lnTo>
                <a:close/>
                <a:moveTo>
                  <a:pt x="60734" y="13276"/>
                </a:moveTo>
                <a:lnTo>
                  <a:pt x="60734" y="16431"/>
                </a:lnTo>
                <a:lnTo>
                  <a:pt x="57663" y="16431"/>
                </a:lnTo>
                <a:lnTo>
                  <a:pt x="57663" y="13276"/>
                </a:lnTo>
                <a:close/>
                <a:moveTo>
                  <a:pt x="63509" y="13276"/>
                </a:moveTo>
                <a:lnTo>
                  <a:pt x="63509" y="16431"/>
                </a:lnTo>
                <a:lnTo>
                  <a:pt x="60830" y="16431"/>
                </a:lnTo>
                <a:lnTo>
                  <a:pt x="60830" y="13276"/>
                </a:lnTo>
                <a:close/>
                <a:moveTo>
                  <a:pt x="66687" y="13276"/>
                </a:moveTo>
                <a:lnTo>
                  <a:pt x="66687" y="16431"/>
                </a:lnTo>
                <a:lnTo>
                  <a:pt x="63616" y="16431"/>
                </a:lnTo>
                <a:lnTo>
                  <a:pt x="63616" y="13276"/>
                </a:lnTo>
                <a:close/>
                <a:moveTo>
                  <a:pt x="69485" y="13276"/>
                </a:moveTo>
                <a:lnTo>
                  <a:pt x="69485" y="16431"/>
                </a:lnTo>
                <a:lnTo>
                  <a:pt x="66807" y="16431"/>
                </a:lnTo>
                <a:lnTo>
                  <a:pt x="66807" y="13276"/>
                </a:lnTo>
                <a:close/>
                <a:moveTo>
                  <a:pt x="72653" y="13276"/>
                </a:moveTo>
                <a:lnTo>
                  <a:pt x="72653" y="16431"/>
                </a:lnTo>
                <a:lnTo>
                  <a:pt x="69581" y="16431"/>
                </a:lnTo>
                <a:lnTo>
                  <a:pt x="69581" y="13276"/>
                </a:lnTo>
                <a:close/>
                <a:moveTo>
                  <a:pt x="75450" y="13276"/>
                </a:moveTo>
                <a:lnTo>
                  <a:pt x="75450" y="16431"/>
                </a:lnTo>
                <a:lnTo>
                  <a:pt x="72772" y="16431"/>
                </a:lnTo>
                <a:lnTo>
                  <a:pt x="72772" y="13276"/>
                </a:lnTo>
                <a:close/>
                <a:moveTo>
                  <a:pt x="78618" y="13276"/>
                </a:moveTo>
                <a:lnTo>
                  <a:pt x="78618" y="16431"/>
                </a:lnTo>
                <a:lnTo>
                  <a:pt x="75558" y="16431"/>
                </a:lnTo>
                <a:lnTo>
                  <a:pt x="75558" y="13276"/>
                </a:lnTo>
                <a:close/>
                <a:moveTo>
                  <a:pt x="81416" y="13276"/>
                </a:moveTo>
                <a:lnTo>
                  <a:pt x="81416" y="16431"/>
                </a:lnTo>
                <a:lnTo>
                  <a:pt x="78737" y="16431"/>
                </a:lnTo>
                <a:lnTo>
                  <a:pt x="78737" y="13276"/>
                </a:lnTo>
                <a:close/>
                <a:moveTo>
                  <a:pt x="84583" y="13276"/>
                </a:moveTo>
                <a:lnTo>
                  <a:pt x="84583" y="16431"/>
                </a:lnTo>
                <a:lnTo>
                  <a:pt x="81523" y="16431"/>
                </a:lnTo>
                <a:lnTo>
                  <a:pt x="81523" y="13276"/>
                </a:lnTo>
                <a:close/>
                <a:moveTo>
                  <a:pt x="87369" y="13276"/>
                </a:moveTo>
                <a:lnTo>
                  <a:pt x="87369" y="16431"/>
                </a:lnTo>
                <a:lnTo>
                  <a:pt x="84690" y="16431"/>
                </a:lnTo>
                <a:lnTo>
                  <a:pt x="84690" y="13276"/>
                </a:lnTo>
                <a:close/>
                <a:moveTo>
                  <a:pt x="90560" y="13276"/>
                </a:moveTo>
                <a:lnTo>
                  <a:pt x="90560" y="16431"/>
                </a:lnTo>
                <a:lnTo>
                  <a:pt x="87488" y="16431"/>
                </a:lnTo>
                <a:lnTo>
                  <a:pt x="87488" y="13276"/>
                </a:lnTo>
                <a:close/>
                <a:moveTo>
                  <a:pt x="93334" y="13276"/>
                </a:moveTo>
                <a:lnTo>
                  <a:pt x="93334" y="16431"/>
                </a:lnTo>
                <a:lnTo>
                  <a:pt x="90655" y="16431"/>
                </a:lnTo>
                <a:lnTo>
                  <a:pt x="90655" y="13276"/>
                </a:lnTo>
                <a:close/>
                <a:moveTo>
                  <a:pt x="96525" y="13276"/>
                </a:moveTo>
                <a:lnTo>
                  <a:pt x="96525" y="16431"/>
                </a:lnTo>
                <a:lnTo>
                  <a:pt x="93453" y="16431"/>
                </a:lnTo>
                <a:lnTo>
                  <a:pt x="93453" y="13276"/>
                </a:lnTo>
                <a:close/>
                <a:moveTo>
                  <a:pt x="99311" y="13276"/>
                </a:moveTo>
                <a:lnTo>
                  <a:pt x="99311" y="16431"/>
                </a:lnTo>
                <a:lnTo>
                  <a:pt x="96632" y="16431"/>
                </a:lnTo>
                <a:lnTo>
                  <a:pt x="96632" y="13276"/>
                </a:lnTo>
                <a:close/>
                <a:moveTo>
                  <a:pt x="102478" y="13276"/>
                </a:moveTo>
                <a:lnTo>
                  <a:pt x="102478" y="16431"/>
                </a:lnTo>
                <a:lnTo>
                  <a:pt x="99406" y="16431"/>
                </a:lnTo>
                <a:lnTo>
                  <a:pt x="99406" y="13276"/>
                </a:lnTo>
                <a:close/>
                <a:moveTo>
                  <a:pt x="105276" y="13276"/>
                </a:moveTo>
                <a:lnTo>
                  <a:pt x="105276" y="16431"/>
                </a:lnTo>
                <a:lnTo>
                  <a:pt x="102597" y="16431"/>
                </a:lnTo>
                <a:lnTo>
                  <a:pt x="102597" y="13276"/>
                </a:lnTo>
                <a:close/>
                <a:moveTo>
                  <a:pt x="108443" y="13276"/>
                </a:moveTo>
                <a:lnTo>
                  <a:pt x="108443" y="16431"/>
                </a:lnTo>
                <a:lnTo>
                  <a:pt x="105383" y="16431"/>
                </a:lnTo>
                <a:lnTo>
                  <a:pt x="105383" y="13276"/>
                </a:lnTo>
                <a:close/>
                <a:moveTo>
                  <a:pt x="7037" y="13288"/>
                </a:moveTo>
                <a:lnTo>
                  <a:pt x="7037" y="16443"/>
                </a:lnTo>
                <a:lnTo>
                  <a:pt x="3965" y="16443"/>
                </a:lnTo>
                <a:lnTo>
                  <a:pt x="3965" y="13288"/>
                </a:lnTo>
                <a:close/>
                <a:moveTo>
                  <a:pt x="9811" y="13288"/>
                </a:moveTo>
                <a:lnTo>
                  <a:pt x="9811" y="16443"/>
                </a:lnTo>
                <a:lnTo>
                  <a:pt x="7132" y="16443"/>
                </a:lnTo>
                <a:lnTo>
                  <a:pt x="7132" y="13288"/>
                </a:lnTo>
                <a:close/>
                <a:moveTo>
                  <a:pt x="13002" y="13288"/>
                </a:moveTo>
                <a:lnTo>
                  <a:pt x="13002" y="16443"/>
                </a:lnTo>
                <a:lnTo>
                  <a:pt x="9930" y="16443"/>
                </a:lnTo>
                <a:lnTo>
                  <a:pt x="9930" y="13288"/>
                </a:lnTo>
                <a:close/>
                <a:moveTo>
                  <a:pt x="15788" y="13288"/>
                </a:moveTo>
                <a:lnTo>
                  <a:pt x="15788" y="16443"/>
                </a:lnTo>
                <a:lnTo>
                  <a:pt x="13109" y="16443"/>
                </a:lnTo>
                <a:lnTo>
                  <a:pt x="13109" y="13288"/>
                </a:lnTo>
                <a:close/>
                <a:moveTo>
                  <a:pt x="18967" y="13288"/>
                </a:moveTo>
                <a:lnTo>
                  <a:pt x="18967" y="16443"/>
                </a:lnTo>
                <a:lnTo>
                  <a:pt x="15907" y="16443"/>
                </a:lnTo>
                <a:lnTo>
                  <a:pt x="15907" y="13288"/>
                </a:lnTo>
                <a:close/>
                <a:moveTo>
                  <a:pt x="7037" y="16550"/>
                </a:moveTo>
                <a:lnTo>
                  <a:pt x="7037" y="19300"/>
                </a:lnTo>
                <a:lnTo>
                  <a:pt x="3965" y="19300"/>
                </a:lnTo>
                <a:lnTo>
                  <a:pt x="3965" y="16550"/>
                </a:lnTo>
                <a:close/>
                <a:moveTo>
                  <a:pt x="9811" y="16550"/>
                </a:moveTo>
                <a:lnTo>
                  <a:pt x="9811" y="19300"/>
                </a:lnTo>
                <a:lnTo>
                  <a:pt x="7132" y="19300"/>
                </a:lnTo>
                <a:lnTo>
                  <a:pt x="7132" y="16550"/>
                </a:lnTo>
                <a:close/>
                <a:moveTo>
                  <a:pt x="13002" y="16550"/>
                </a:moveTo>
                <a:lnTo>
                  <a:pt x="13002" y="19300"/>
                </a:lnTo>
                <a:lnTo>
                  <a:pt x="9930" y="19300"/>
                </a:lnTo>
                <a:lnTo>
                  <a:pt x="9930" y="16550"/>
                </a:lnTo>
                <a:close/>
                <a:moveTo>
                  <a:pt x="15788" y="16550"/>
                </a:moveTo>
                <a:lnTo>
                  <a:pt x="15788" y="19300"/>
                </a:lnTo>
                <a:lnTo>
                  <a:pt x="13109" y="19300"/>
                </a:lnTo>
                <a:lnTo>
                  <a:pt x="13109" y="16550"/>
                </a:lnTo>
                <a:close/>
                <a:moveTo>
                  <a:pt x="18967" y="16550"/>
                </a:moveTo>
                <a:lnTo>
                  <a:pt x="18967" y="19300"/>
                </a:lnTo>
                <a:lnTo>
                  <a:pt x="15907" y="19300"/>
                </a:lnTo>
                <a:lnTo>
                  <a:pt x="15907" y="16550"/>
                </a:lnTo>
                <a:close/>
                <a:moveTo>
                  <a:pt x="21753" y="16550"/>
                </a:moveTo>
                <a:lnTo>
                  <a:pt x="21753" y="19300"/>
                </a:lnTo>
                <a:lnTo>
                  <a:pt x="19074" y="19300"/>
                </a:lnTo>
                <a:lnTo>
                  <a:pt x="19074" y="16550"/>
                </a:lnTo>
                <a:close/>
                <a:moveTo>
                  <a:pt x="24920" y="16550"/>
                </a:moveTo>
                <a:lnTo>
                  <a:pt x="24920" y="19300"/>
                </a:lnTo>
                <a:lnTo>
                  <a:pt x="21860" y="19300"/>
                </a:lnTo>
                <a:lnTo>
                  <a:pt x="21860" y="16550"/>
                </a:lnTo>
                <a:close/>
                <a:moveTo>
                  <a:pt x="27718" y="16550"/>
                </a:moveTo>
                <a:lnTo>
                  <a:pt x="27718" y="19300"/>
                </a:lnTo>
                <a:lnTo>
                  <a:pt x="25039" y="19300"/>
                </a:lnTo>
                <a:lnTo>
                  <a:pt x="25039" y="16550"/>
                </a:lnTo>
                <a:close/>
                <a:moveTo>
                  <a:pt x="30885" y="16550"/>
                </a:moveTo>
                <a:lnTo>
                  <a:pt x="30885" y="19300"/>
                </a:lnTo>
                <a:lnTo>
                  <a:pt x="27825" y="19300"/>
                </a:lnTo>
                <a:lnTo>
                  <a:pt x="27825" y="16550"/>
                </a:lnTo>
                <a:close/>
                <a:moveTo>
                  <a:pt x="33683" y="16550"/>
                </a:moveTo>
                <a:lnTo>
                  <a:pt x="33683" y="19300"/>
                </a:lnTo>
                <a:lnTo>
                  <a:pt x="31004" y="19300"/>
                </a:lnTo>
                <a:lnTo>
                  <a:pt x="31004" y="16550"/>
                </a:lnTo>
                <a:close/>
                <a:moveTo>
                  <a:pt x="36850" y="16550"/>
                </a:moveTo>
                <a:lnTo>
                  <a:pt x="36850" y="19300"/>
                </a:lnTo>
                <a:lnTo>
                  <a:pt x="33791" y="19300"/>
                </a:lnTo>
                <a:lnTo>
                  <a:pt x="33791" y="16550"/>
                </a:lnTo>
                <a:close/>
                <a:moveTo>
                  <a:pt x="39636" y="16550"/>
                </a:moveTo>
                <a:lnTo>
                  <a:pt x="39636" y="19300"/>
                </a:lnTo>
                <a:lnTo>
                  <a:pt x="36958" y="19300"/>
                </a:lnTo>
                <a:lnTo>
                  <a:pt x="36958" y="16550"/>
                </a:lnTo>
                <a:close/>
                <a:moveTo>
                  <a:pt x="42827" y="16550"/>
                </a:moveTo>
                <a:lnTo>
                  <a:pt x="42827" y="19300"/>
                </a:lnTo>
                <a:lnTo>
                  <a:pt x="39756" y="19300"/>
                </a:lnTo>
                <a:lnTo>
                  <a:pt x="39756" y="16550"/>
                </a:lnTo>
                <a:close/>
                <a:moveTo>
                  <a:pt x="45613" y="16550"/>
                </a:moveTo>
                <a:lnTo>
                  <a:pt x="45613" y="19300"/>
                </a:lnTo>
                <a:lnTo>
                  <a:pt x="42935" y="19300"/>
                </a:lnTo>
                <a:lnTo>
                  <a:pt x="42935" y="16550"/>
                </a:lnTo>
                <a:close/>
                <a:moveTo>
                  <a:pt x="48792" y="16550"/>
                </a:moveTo>
                <a:lnTo>
                  <a:pt x="48792" y="19300"/>
                </a:lnTo>
                <a:lnTo>
                  <a:pt x="45732" y="19300"/>
                </a:lnTo>
                <a:lnTo>
                  <a:pt x="45732" y="16550"/>
                </a:lnTo>
                <a:close/>
                <a:moveTo>
                  <a:pt x="51578" y="16550"/>
                </a:moveTo>
                <a:lnTo>
                  <a:pt x="51578" y="19300"/>
                </a:lnTo>
                <a:lnTo>
                  <a:pt x="48900" y="19300"/>
                </a:lnTo>
                <a:lnTo>
                  <a:pt x="48900" y="16550"/>
                </a:lnTo>
                <a:close/>
                <a:moveTo>
                  <a:pt x="54746" y="16550"/>
                </a:moveTo>
                <a:lnTo>
                  <a:pt x="54746" y="19300"/>
                </a:lnTo>
                <a:lnTo>
                  <a:pt x="51686" y="19300"/>
                </a:lnTo>
                <a:lnTo>
                  <a:pt x="51686" y="16550"/>
                </a:lnTo>
                <a:close/>
                <a:moveTo>
                  <a:pt x="57543" y="16550"/>
                </a:moveTo>
                <a:lnTo>
                  <a:pt x="57543" y="19300"/>
                </a:lnTo>
                <a:lnTo>
                  <a:pt x="54865" y="19300"/>
                </a:lnTo>
                <a:lnTo>
                  <a:pt x="54865" y="16550"/>
                </a:lnTo>
                <a:close/>
                <a:moveTo>
                  <a:pt x="60734" y="16550"/>
                </a:moveTo>
                <a:lnTo>
                  <a:pt x="60734" y="19300"/>
                </a:lnTo>
                <a:lnTo>
                  <a:pt x="57663" y="19300"/>
                </a:lnTo>
                <a:lnTo>
                  <a:pt x="57663" y="16550"/>
                </a:lnTo>
                <a:close/>
                <a:moveTo>
                  <a:pt x="63509" y="16550"/>
                </a:moveTo>
                <a:lnTo>
                  <a:pt x="63509" y="19300"/>
                </a:lnTo>
                <a:lnTo>
                  <a:pt x="60830" y="19300"/>
                </a:lnTo>
                <a:lnTo>
                  <a:pt x="60830" y="16550"/>
                </a:lnTo>
                <a:close/>
                <a:moveTo>
                  <a:pt x="66687" y="16550"/>
                </a:moveTo>
                <a:lnTo>
                  <a:pt x="66687" y="19300"/>
                </a:lnTo>
                <a:lnTo>
                  <a:pt x="63616" y="19300"/>
                </a:lnTo>
                <a:lnTo>
                  <a:pt x="63616" y="16550"/>
                </a:lnTo>
                <a:close/>
                <a:moveTo>
                  <a:pt x="69485" y="16550"/>
                </a:moveTo>
                <a:lnTo>
                  <a:pt x="69485" y="19300"/>
                </a:lnTo>
                <a:lnTo>
                  <a:pt x="66807" y="19300"/>
                </a:lnTo>
                <a:lnTo>
                  <a:pt x="66807" y="16550"/>
                </a:lnTo>
                <a:close/>
                <a:moveTo>
                  <a:pt x="72653" y="16550"/>
                </a:moveTo>
                <a:lnTo>
                  <a:pt x="72653" y="19300"/>
                </a:lnTo>
                <a:lnTo>
                  <a:pt x="69581" y="19300"/>
                </a:lnTo>
                <a:lnTo>
                  <a:pt x="69581" y="16550"/>
                </a:lnTo>
                <a:close/>
                <a:moveTo>
                  <a:pt x="75450" y="16550"/>
                </a:moveTo>
                <a:lnTo>
                  <a:pt x="75450" y="19300"/>
                </a:lnTo>
                <a:lnTo>
                  <a:pt x="72772" y="19300"/>
                </a:lnTo>
                <a:lnTo>
                  <a:pt x="72772" y="16550"/>
                </a:lnTo>
                <a:close/>
                <a:moveTo>
                  <a:pt x="78618" y="16550"/>
                </a:moveTo>
                <a:lnTo>
                  <a:pt x="78618" y="19300"/>
                </a:lnTo>
                <a:lnTo>
                  <a:pt x="75558" y="19300"/>
                </a:lnTo>
                <a:lnTo>
                  <a:pt x="75558" y="16550"/>
                </a:lnTo>
                <a:close/>
                <a:moveTo>
                  <a:pt x="81416" y="16550"/>
                </a:moveTo>
                <a:lnTo>
                  <a:pt x="81416" y="19300"/>
                </a:lnTo>
                <a:lnTo>
                  <a:pt x="78737" y="19300"/>
                </a:lnTo>
                <a:lnTo>
                  <a:pt x="78737" y="16550"/>
                </a:lnTo>
                <a:close/>
                <a:moveTo>
                  <a:pt x="84583" y="16550"/>
                </a:moveTo>
                <a:lnTo>
                  <a:pt x="84583" y="19300"/>
                </a:lnTo>
                <a:lnTo>
                  <a:pt x="81523" y="19300"/>
                </a:lnTo>
                <a:lnTo>
                  <a:pt x="81523" y="16550"/>
                </a:lnTo>
                <a:close/>
                <a:moveTo>
                  <a:pt x="87369" y="16550"/>
                </a:moveTo>
                <a:lnTo>
                  <a:pt x="87369" y="19300"/>
                </a:lnTo>
                <a:lnTo>
                  <a:pt x="84690" y="19300"/>
                </a:lnTo>
                <a:lnTo>
                  <a:pt x="84690" y="16550"/>
                </a:lnTo>
                <a:close/>
                <a:moveTo>
                  <a:pt x="90560" y="16550"/>
                </a:moveTo>
                <a:lnTo>
                  <a:pt x="90560" y="19300"/>
                </a:lnTo>
                <a:lnTo>
                  <a:pt x="87488" y="19300"/>
                </a:lnTo>
                <a:lnTo>
                  <a:pt x="87488" y="16550"/>
                </a:lnTo>
                <a:close/>
                <a:moveTo>
                  <a:pt x="93334" y="16550"/>
                </a:moveTo>
                <a:lnTo>
                  <a:pt x="93334" y="19300"/>
                </a:lnTo>
                <a:lnTo>
                  <a:pt x="90655" y="19300"/>
                </a:lnTo>
                <a:lnTo>
                  <a:pt x="90655" y="16550"/>
                </a:lnTo>
                <a:close/>
                <a:moveTo>
                  <a:pt x="96525" y="16550"/>
                </a:moveTo>
                <a:lnTo>
                  <a:pt x="96525" y="19300"/>
                </a:lnTo>
                <a:lnTo>
                  <a:pt x="93453" y="19300"/>
                </a:lnTo>
                <a:lnTo>
                  <a:pt x="93453" y="16550"/>
                </a:lnTo>
                <a:close/>
                <a:moveTo>
                  <a:pt x="99311" y="16550"/>
                </a:moveTo>
                <a:lnTo>
                  <a:pt x="99311" y="19300"/>
                </a:lnTo>
                <a:lnTo>
                  <a:pt x="96632" y="19300"/>
                </a:lnTo>
                <a:lnTo>
                  <a:pt x="96632" y="16550"/>
                </a:lnTo>
                <a:close/>
                <a:moveTo>
                  <a:pt x="102478" y="16550"/>
                </a:moveTo>
                <a:lnTo>
                  <a:pt x="102478" y="19300"/>
                </a:lnTo>
                <a:lnTo>
                  <a:pt x="99406" y="19300"/>
                </a:lnTo>
                <a:lnTo>
                  <a:pt x="99406" y="16550"/>
                </a:lnTo>
                <a:close/>
                <a:moveTo>
                  <a:pt x="105276" y="16550"/>
                </a:moveTo>
                <a:lnTo>
                  <a:pt x="105276" y="19300"/>
                </a:lnTo>
                <a:lnTo>
                  <a:pt x="102597" y="19300"/>
                </a:lnTo>
                <a:lnTo>
                  <a:pt x="102597" y="16550"/>
                </a:lnTo>
                <a:close/>
                <a:moveTo>
                  <a:pt x="108443" y="16550"/>
                </a:moveTo>
                <a:lnTo>
                  <a:pt x="108443" y="19300"/>
                </a:lnTo>
                <a:lnTo>
                  <a:pt x="105383" y="19300"/>
                </a:lnTo>
                <a:lnTo>
                  <a:pt x="105383" y="16550"/>
                </a:lnTo>
                <a:close/>
                <a:moveTo>
                  <a:pt x="27718" y="19407"/>
                </a:moveTo>
                <a:lnTo>
                  <a:pt x="27718" y="22563"/>
                </a:lnTo>
                <a:lnTo>
                  <a:pt x="25039" y="22563"/>
                </a:lnTo>
                <a:lnTo>
                  <a:pt x="25039" y="19407"/>
                </a:lnTo>
                <a:close/>
                <a:moveTo>
                  <a:pt x="30885" y="19407"/>
                </a:moveTo>
                <a:lnTo>
                  <a:pt x="30885" y="22563"/>
                </a:lnTo>
                <a:lnTo>
                  <a:pt x="27825" y="22563"/>
                </a:lnTo>
                <a:lnTo>
                  <a:pt x="27825" y="19407"/>
                </a:lnTo>
                <a:close/>
                <a:moveTo>
                  <a:pt x="33683" y="19407"/>
                </a:moveTo>
                <a:lnTo>
                  <a:pt x="33683" y="22563"/>
                </a:lnTo>
                <a:lnTo>
                  <a:pt x="31004" y="22563"/>
                </a:lnTo>
                <a:lnTo>
                  <a:pt x="31004" y="19407"/>
                </a:lnTo>
                <a:close/>
                <a:moveTo>
                  <a:pt x="36850" y="19407"/>
                </a:moveTo>
                <a:lnTo>
                  <a:pt x="36850" y="22563"/>
                </a:lnTo>
                <a:lnTo>
                  <a:pt x="33791" y="22563"/>
                </a:lnTo>
                <a:lnTo>
                  <a:pt x="33791" y="19407"/>
                </a:lnTo>
                <a:close/>
                <a:moveTo>
                  <a:pt x="39636" y="19407"/>
                </a:moveTo>
                <a:lnTo>
                  <a:pt x="39636" y="22563"/>
                </a:lnTo>
                <a:lnTo>
                  <a:pt x="36958" y="22563"/>
                </a:lnTo>
                <a:lnTo>
                  <a:pt x="36958" y="19407"/>
                </a:lnTo>
                <a:close/>
                <a:moveTo>
                  <a:pt x="42827" y="19407"/>
                </a:moveTo>
                <a:lnTo>
                  <a:pt x="42827" y="22563"/>
                </a:lnTo>
                <a:lnTo>
                  <a:pt x="39756" y="22563"/>
                </a:lnTo>
                <a:lnTo>
                  <a:pt x="39756" y="19407"/>
                </a:lnTo>
                <a:close/>
                <a:moveTo>
                  <a:pt x="45613" y="19407"/>
                </a:moveTo>
                <a:lnTo>
                  <a:pt x="45613" y="22563"/>
                </a:lnTo>
                <a:lnTo>
                  <a:pt x="42935" y="22563"/>
                </a:lnTo>
                <a:lnTo>
                  <a:pt x="42935" y="19407"/>
                </a:lnTo>
                <a:close/>
                <a:moveTo>
                  <a:pt x="48792" y="19407"/>
                </a:moveTo>
                <a:lnTo>
                  <a:pt x="48792" y="22563"/>
                </a:lnTo>
                <a:lnTo>
                  <a:pt x="45732" y="22563"/>
                </a:lnTo>
                <a:lnTo>
                  <a:pt x="45732" y="19407"/>
                </a:lnTo>
                <a:close/>
                <a:moveTo>
                  <a:pt x="51578" y="19407"/>
                </a:moveTo>
                <a:lnTo>
                  <a:pt x="51578" y="22563"/>
                </a:lnTo>
                <a:lnTo>
                  <a:pt x="48900" y="22563"/>
                </a:lnTo>
                <a:lnTo>
                  <a:pt x="48900" y="19407"/>
                </a:lnTo>
                <a:close/>
                <a:moveTo>
                  <a:pt x="54746" y="19407"/>
                </a:moveTo>
                <a:lnTo>
                  <a:pt x="54746" y="22563"/>
                </a:lnTo>
                <a:lnTo>
                  <a:pt x="51686" y="22563"/>
                </a:lnTo>
                <a:lnTo>
                  <a:pt x="51686" y="19407"/>
                </a:lnTo>
                <a:close/>
                <a:moveTo>
                  <a:pt x="57543" y="19407"/>
                </a:moveTo>
                <a:lnTo>
                  <a:pt x="57543" y="22563"/>
                </a:lnTo>
                <a:lnTo>
                  <a:pt x="54865" y="22563"/>
                </a:lnTo>
                <a:lnTo>
                  <a:pt x="54865" y="19407"/>
                </a:lnTo>
                <a:close/>
                <a:moveTo>
                  <a:pt x="60734" y="19407"/>
                </a:moveTo>
                <a:lnTo>
                  <a:pt x="60734" y="22563"/>
                </a:lnTo>
                <a:lnTo>
                  <a:pt x="57663" y="22563"/>
                </a:lnTo>
                <a:lnTo>
                  <a:pt x="57663" y="19407"/>
                </a:lnTo>
                <a:close/>
                <a:moveTo>
                  <a:pt x="63509" y="19407"/>
                </a:moveTo>
                <a:lnTo>
                  <a:pt x="63509" y="22563"/>
                </a:lnTo>
                <a:lnTo>
                  <a:pt x="60830" y="22563"/>
                </a:lnTo>
                <a:lnTo>
                  <a:pt x="60830" y="19407"/>
                </a:lnTo>
                <a:close/>
                <a:moveTo>
                  <a:pt x="66687" y="19407"/>
                </a:moveTo>
                <a:lnTo>
                  <a:pt x="66687" y="22563"/>
                </a:lnTo>
                <a:lnTo>
                  <a:pt x="63616" y="22563"/>
                </a:lnTo>
                <a:lnTo>
                  <a:pt x="63616" y="19407"/>
                </a:lnTo>
                <a:close/>
                <a:moveTo>
                  <a:pt x="69485" y="19407"/>
                </a:moveTo>
                <a:lnTo>
                  <a:pt x="69485" y="22563"/>
                </a:lnTo>
                <a:lnTo>
                  <a:pt x="66807" y="22563"/>
                </a:lnTo>
                <a:lnTo>
                  <a:pt x="66807" y="19407"/>
                </a:lnTo>
                <a:close/>
                <a:moveTo>
                  <a:pt x="72653" y="19407"/>
                </a:moveTo>
                <a:lnTo>
                  <a:pt x="72653" y="22563"/>
                </a:lnTo>
                <a:lnTo>
                  <a:pt x="69581" y="22563"/>
                </a:lnTo>
                <a:lnTo>
                  <a:pt x="69581" y="19407"/>
                </a:lnTo>
                <a:close/>
                <a:moveTo>
                  <a:pt x="75450" y="19407"/>
                </a:moveTo>
                <a:lnTo>
                  <a:pt x="75450" y="22563"/>
                </a:lnTo>
                <a:lnTo>
                  <a:pt x="72772" y="22563"/>
                </a:lnTo>
                <a:lnTo>
                  <a:pt x="72772" y="19407"/>
                </a:lnTo>
                <a:close/>
                <a:moveTo>
                  <a:pt x="78618" y="19407"/>
                </a:moveTo>
                <a:lnTo>
                  <a:pt x="78618" y="22563"/>
                </a:lnTo>
                <a:lnTo>
                  <a:pt x="75558" y="22563"/>
                </a:lnTo>
                <a:lnTo>
                  <a:pt x="75558" y="19407"/>
                </a:lnTo>
                <a:close/>
                <a:moveTo>
                  <a:pt x="81416" y="19407"/>
                </a:moveTo>
                <a:lnTo>
                  <a:pt x="81416" y="22563"/>
                </a:lnTo>
                <a:lnTo>
                  <a:pt x="78737" y="22563"/>
                </a:lnTo>
                <a:lnTo>
                  <a:pt x="78737" y="19407"/>
                </a:lnTo>
                <a:close/>
                <a:moveTo>
                  <a:pt x="84583" y="19407"/>
                </a:moveTo>
                <a:lnTo>
                  <a:pt x="84583" y="22563"/>
                </a:lnTo>
                <a:lnTo>
                  <a:pt x="81523" y="22563"/>
                </a:lnTo>
                <a:lnTo>
                  <a:pt x="81523" y="19407"/>
                </a:lnTo>
                <a:close/>
                <a:moveTo>
                  <a:pt x="87369" y="19407"/>
                </a:moveTo>
                <a:lnTo>
                  <a:pt x="87369" y="22563"/>
                </a:lnTo>
                <a:lnTo>
                  <a:pt x="84690" y="22563"/>
                </a:lnTo>
                <a:lnTo>
                  <a:pt x="84690" y="19407"/>
                </a:lnTo>
                <a:close/>
                <a:moveTo>
                  <a:pt x="90560" y="19407"/>
                </a:moveTo>
                <a:lnTo>
                  <a:pt x="90560" y="22563"/>
                </a:lnTo>
                <a:lnTo>
                  <a:pt x="87488" y="22563"/>
                </a:lnTo>
                <a:lnTo>
                  <a:pt x="87488" y="19407"/>
                </a:lnTo>
                <a:close/>
                <a:moveTo>
                  <a:pt x="93334" y="19407"/>
                </a:moveTo>
                <a:lnTo>
                  <a:pt x="93334" y="22563"/>
                </a:lnTo>
                <a:lnTo>
                  <a:pt x="90655" y="22563"/>
                </a:lnTo>
                <a:lnTo>
                  <a:pt x="90655" y="19407"/>
                </a:lnTo>
                <a:close/>
                <a:moveTo>
                  <a:pt x="96525" y="19407"/>
                </a:moveTo>
                <a:lnTo>
                  <a:pt x="96525" y="22563"/>
                </a:lnTo>
                <a:lnTo>
                  <a:pt x="93453" y="22563"/>
                </a:lnTo>
                <a:lnTo>
                  <a:pt x="93453" y="19407"/>
                </a:lnTo>
                <a:close/>
                <a:moveTo>
                  <a:pt x="99311" y="19407"/>
                </a:moveTo>
                <a:lnTo>
                  <a:pt x="99311" y="22563"/>
                </a:lnTo>
                <a:lnTo>
                  <a:pt x="96632" y="22563"/>
                </a:lnTo>
                <a:lnTo>
                  <a:pt x="96632" y="19407"/>
                </a:lnTo>
                <a:close/>
                <a:moveTo>
                  <a:pt x="102478" y="19407"/>
                </a:moveTo>
                <a:lnTo>
                  <a:pt x="102478" y="22563"/>
                </a:lnTo>
                <a:lnTo>
                  <a:pt x="99406" y="22563"/>
                </a:lnTo>
                <a:lnTo>
                  <a:pt x="99406" y="19407"/>
                </a:lnTo>
                <a:close/>
                <a:moveTo>
                  <a:pt x="105276" y="19407"/>
                </a:moveTo>
                <a:lnTo>
                  <a:pt x="105276" y="22563"/>
                </a:lnTo>
                <a:lnTo>
                  <a:pt x="102597" y="22563"/>
                </a:lnTo>
                <a:lnTo>
                  <a:pt x="102597" y="19407"/>
                </a:lnTo>
                <a:close/>
                <a:moveTo>
                  <a:pt x="108443" y="19407"/>
                </a:moveTo>
                <a:lnTo>
                  <a:pt x="108443" y="22563"/>
                </a:lnTo>
                <a:lnTo>
                  <a:pt x="105383" y="22563"/>
                </a:lnTo>
                <a:lnTo>
                  <a:pt x="105383" y="19407"/>
                </a:lnTo>
                <a:close/>
                <a:moveTo>
                  <a:pt x="7037" y="19419"/>
                </a:moveTo>
                <a:lnTo>
                  <a:pt x="7037" y="22575"/>
                </a:lnTo>
                <a:lnTo>
                  <a:pt x="3965" y="22575"/>
                </a:lnTo>
                <a:lnTo>
                  <a:pt x="3965" y="19419"/>
                </a:lnTo>
                <a:close/>
                <a:moveTo>
                  <a:pt x="9811" y="19419"/>
                </a:moveTo>
                <a:lnTo>
                  <a:pt x="9811" y="22575"/>
                </a:lnTo>
                <a:lnTo>
                  <a:pt x="7132" y="22575"/>
                </a:lnTo>
                <a:lnTo>
                  <a:pt x="7132" y="19419"/>
                </a:lnTo>
                <a:close/>
                <a:moveTo>
                  <a:pt x="13002" y="19419"/>
                </a:moveTo>
                <a:lnTo>
                  <a:pt x="13002" y="22575"/>
                </a:lnTo>
                <a:lnTo>
                  <a:pt x="9930" y="22575"/>
                </a:lnTo>
                <a:lnTo>
                  <a:pt x="9930" y="19419"/>
                </a:lnTo>
                <a:close/>
                <a:moveTo>
                  <a:pt x="15788" y="19419"/>
                </a:moveTo>
                <a:lnTo>
                  <a:pt x="15788" y="22575"/>
                </a:lnTo>
                <a:lnTo>
                  <a:pt x="13109" y="22575"/>
                </a:lnTo>
                <a:lnTo>
                  <a:pt x="13109" y="19419"/>
                </a:lnTo>
                <a:close/>
                <a:moveTo>
                  <a:pt x="18967" y="19419"/>
                </a:moveTo>
                <a:lnTo>
                  <a:pt x="18967" y="22575"/>
                </a:lnTo>
                <a:lnTo>
                  <a:pt x="15907" y="22575"/>
                </a:lnTo>
                <a:lnTo>
                  <a:pt x="15907" y="19419"/>
                </a:lnTo>
                <a:close/>
                <a:moveTo>
                  <a:pt x="21753" y="19419"/>
                </a:moveTo>
                <a:lnTo>
                  <a:pt x="21753" y="22575"/>
                </a:lnTo>
                <a:lnTo>
                  <a:pt x="19074" y="22575"/>
                </a:lnTo>
                <a:lnTo>
                  <a:pt x="19074" y="19419"/>
                </a:lnTo>
                <a:close/>
                <a:moveTo>
                  <a:pt x="24920" y="19419"/>
                </a:moveTo>
                <a:lnTo>
                  <a:pt x="24920" y="22575"/>
                </a:lnTo>
                <a:lnTo>
                  <a:pt x="21860" y="22575"/>
                </a:lnTo>
                <a:lnTo>
                  <a:pt x="21860" y="19419"/>
                </a:lnTo>
                <a:close/>
                <a:moveTo>
                  <a:pt x="7037" y="22682"/>
                </a:moveTo>
                <a:lnTo>
                  <a:pt x="7037" y="25432"/>
                </a:lnTo>
                <a:lnTo>
                  <a:pt x="3965" y="25432"/>
                </a:lnTo>
                <a:lnTo>
                  <a:pt x="3965" y="22682"/>
                </a:lnTo>
                <a:close/>
                <a:moveTo>
                  <a:pt x="9811" y="22682"/>
                </a:moveTo>
                <a:lnTo>
                  <a:pt x="9811" y="25432"/>
                </a:lnTo>
                <a:lnTo>
                  <a:pt x="7132" y="25432"/>
                </a:lnTo>
                <a:lnTo>
                  <a:pt x="7132" y="22682"/>
                </a:lnTo>
                <a:close/>
                <a:moveTo>
                  <a:pt x="13002" y="22682"/>
                </a:moveTo>
                <a:lnTo>
                  <a:pt x="13002" y="25432"/>
                </a:lnTo>
                <a:lnTo>
                  <a:pt x="9930" y="25432"/>
                </a:lnTo>
                <a:lnTo>
                  <a:pt x="9930" y="22682"/>
                </a:lnTo>
                <a:close/>
                <a:moveTo>
                  <a:pt x="15788" y="22682"/>
                </a:moveTo>
                <a:lnTo>
                  <a:pt x="15788" y="25432"/>
                </a:lnTo>
                <a:lnTo>
                  <a:pt x="13109" y="25432"/>
                </a:lnTo>
                <a:lnTo>
                  <a:pt x="13109" y="22682"/>
                </a:lnTo>
                <a:close/>
                <a:moveTo>
                  <a:pt x="18967" y="22682"/>
                </a:moveTo>
                <a:lnTo>
                  <a:pt x="18967" y="25432"/>
                </a:lnTo>
                <a:lnTo>
                  <a:pt x="15907" y="25432"/>
                </a:lnTo>
                <a:lnTo>
                  <a:pt x="15907" y="22682"/>
                </a:lnTo>
                <a:close/>
                <a:moveTo>
                  <a:pt x="21753" y="22682"/>
                </a:moveTo>
                <a:lnTo>
                  <a:pt x="21753" y="25432"/>
                </a:lnTo>
                <a:lnTo>
                  <a:pt x="19074" y="25432"/>
                </a:lnTo>
                <a:lnTo>
                  <a:pt x="19074" y="22682"/>
                </a:lnTo>
                <a:close/>
                <a:moveTo>
                  <a:pt x="24920" y="22682"/>
                </a:moveTo>
                <a:lnTo>
                  <a:pt x="24920" y="25432"/>
                </a:lnTo>
                <a:lnTo>
                  <a:pt x="21860" y="25432"/>
                </a:lnTo>
                <a:lnTo>
                  <a:pt x="21860" y="22682"/>
                </a:lnTo>
                <a:close/>
                <a:moveTo>
                  <a:pt x="27718" y="22682"/>
                </a:moveTo>
                <a:lnTo>
                  <a:pt x="27718" y="25432"/>
                </a:lnTo>
                <a:lnTo>
                  <a:pt x="25039" y="25432"/>
                </a:lnTo>
                <a:lnTo>
                  <a:pt x="25039" y="22682"/>
                </a:lnTo>
                <a:close/>
                <a:moveTo>
                  <a:pt x="30885" y="22682"/>
                </a:moveTo>
                <a:lnTo>
                  <a:pt x="30885" y="25432"/>
                </a:lnTo>
                <a:lnTo>
                  <a:pt x="27825" y="25432"/>
                </a:lnTo>
                <a:lnTo>
                  <a:pt x="27825" y="22682"/>
                </a:lnTo>
                <a:close/>
                <a:moveTo>
                  <a:pt x="33683" y="22682"/>
                </a:moveTo>
                <a:lnTo>
                  <a:pt x="33683" y="25432"/>
                </a:lnTo>
                <a:lnTo>
                  <a:pt x="31004" y="25432"/>
                </a:lnTo>
                <a:lnTo>
                  <a:pt x="31004" y="22682"/>
                </a:lnTo>
                <a:close/>
                <a:moveTo>
                  <a:pt x="36850" y="22682"/>
                </a:moveTo>
                <a:lnTo>
                  <a:pt x="36850" y="25432"/>
                </a:lnTo>
                <a:lnTo>
                  <a:pt x="33791" y="25432"/>
                </a:lnTo>
                <a:lnTo>
                  <a:pt x="33791" y="22682"/>
                </a:lnTo>
                <a:close/>
                <a:moveTo>
                  <a:pt x="39636" y="22682"/>
                </a:moveTo>
                <a:lnTo>
                  <a:pt x="39636" y="25432"/>
                </a:lnTo>
                <a:lnTo>
                  <a:pt x="36958" y="25432"/>
                </a:lnTo>
                <a:lnTo>
                  <a:pt x="36958" y="22682"/>
                </a:lnTo>
                <a:close/>
                <a:moveTo>
                  <a:pt x="42827" y="22682"/>
                </a:moveTo>
                <a:lnTo>
                  <a:pt x="42827" y="25432"/>
                </a:lnTo>
                <a:lnTo>
                  <a:pt x="39756" y="25432"/>
                </a:lnTo>
                <a:lnTo>
                  <a:pt x="39756" y="22682"/>
                </a:lnTo>
                <a:close/>
                <a:moveTo>
                  <a:pt x="45613" y="22682"/>
                </a:moveTo>
                <a:lnTo>
                  <a:pt x="45613" y="25432"/>
                </a:lnTo>
                <a:lnTo>
                  <a:pt x="42935" y="25432"/>
                </a:lnTo>
                <a:lnTo>
                  <a:pt x="42935" y="22682"/>
                </a:lnTo>
                <a:close/>
                <a:moveTo>
                  <a:pt x="48792" y="22682"/>
                </a:moveTo>
                <a:lnTo>
                  <a:pt x="48792" y="25432"/>
                </a:lnTo>
                <a:lnTo>
                  <a:pt x="45732" y="25432"/>
                </a:lnTo>
                <a:lnTo>
                  <a:pt x="45732" y="22682"/>
                </a:lnTo>
                <a:close/>
                <a:moveTo>
                  <a:pt x="51578" y="22682"/>
                </a:moveTo>
                <a:lnTo>
                  <a:pt x="51578" y="25432"/>
                </a:lnTo>
                <a:lnTo>
                  <a:pt x="48900" y="25432"/>
                </a:lnTo>
                <a:lnTo>
                  <a:pt x="48900" y="22682"/>
                </a:lnTo>
                <a:close/>
                <a:moveTo>
                  <a:pt x="54746" y="22682"/>
                </a:moveTo>
                <a:lnTo>
                  <a:pt x="54746" y="25432"/>
                </a:lnTo>
                <a:lnTo>
                  <a:pt x="51686" y="25432"/>
                </a:lnTo>
                <a:lnTo>
                  <a:pt x="51686" y="22682"/>
                </a:lnTo>
                <a:close/>
                <a:moveTo>
                  <a:pt x="57543" y="22682"/>
                </a:moveTo>
                <a:lnTo>
                  <a:pt x="57543" y="25432"/>
                </a:lnTo>
                <a:lnTo>
                  <a:pt x="54865" y="25432"/>
                </a:lnTo>
                <a:lnTo>
                  <a:pt x="54865" y="22682"/>
                </a:lnTo>
                <a:close/>
                <a:moveTo>
                  <a:pt x="60734" y="22682"/>
                </a:moveTo>
                <a:lnTo>
                  <a:pt x="60734" y="25432"/>
                </a:lnTo>
                <a:lnTo>
                  <a:pt x="57663" y="25432"/>
                </a:lnTo>
                <a:lnTo>
                  <a:pt x="57663" y="22682"/>
                </a:lnTo>
                <a:close/>
                <a:moveTo>
                  <a:pt x="63509" y="22682"/>
                </a:moveTo>
                <a:lnTo>
                  <a:pt x="63509" y="25432"/>
                </a:lnTo>
                <a:lnTo>
                  <a:pt x="60830" y="25432"/>
                </a:lnTo>
                <a:lnTo>
                  <a:pt x="60830" y="22682"/>
                </a:lnTo>
                <a:close/>
                <a:moveTo>
                  <a:pt x="66687" y="22682"/>
                </a:moveTo>
                <a:lnTo>
                  <a:pt x="66687" y="25432"/>
                </a:lnTo>
                <a:lnTo>
                  <a:pt x="63616" y="25432"/>
                </a:lnTo>
                <a:lnTo>
                  <a:pt x="63616" y="22682"/>
                </a:lnTo>
                <a:close/>
                <a:moveTo>
                  <a:pt x="69485" y="22682"/>
                </a:moveTo>
                <a:lnTo>
                  <a:pt x="69485" y="25432"/>
                </a:lnTo>
                <a:lnTo>
                  <a:pt x="66807" y="25432"/>
                </a:lnTo>
                <a:lnTo>
                  <a:pt x="66807" y="22682"/>
                </a:lnTo>
                <a:close/>
                <a:moveTo>
                  <a:pt x="72653" y="22682"/>
                </a:moveTo>
                <a:lnTo>
                  <a:pt x="72653" y="25432"/>
                </a:lnTo>
                <a:lnTo>
                  <a:pt x="69581" y="25432"/>
                </a:lnTo>
                <a:lnTo>
                  <a:pt x="69581" y="22682"/>
                </a:lnTo>
                <a:close/>
                <a:moveTo>
                  <a:pt x="75450" y="22682"/>
                </a:moveTo>
                <a:lnTo>
                  <a:pt x="75450" y="25432"/>
                </a:lnTo>
                <a:lnTo>
                  <a:pt x="72772" y="25432"/>
                </a:lnTo>
                <a:lnTo>
                  <a:pt x="72772" y="22682"/>
                </a:lnTo>
                <a:close/>
                <a:moveTo>
                  <a:pt x="78618" y="22682"/>
                </a:moveTo>
                <a:lnTo>
                  <a:pt x="78618" y="25432"/>
                </a:lnTo>
                <a:lnTo>
                  <a:pt x="75558" y="25432"/>
                </a:lnTo>
                <a:lnTo>
                  <a:pt x="75558" y="22682"/>
                </a:lnTo>
                <a:close/>
                <a:moveTo>
                  <a:pt x="81416" y="22682"/>
                </a:moveTo>
                <a:lnTo>
                  <a:pt x="81416" y="25432"/>
                </a:lnTo>
                <a:lnTo>
                  <a:pt x="78737" y="25432"/>
                </a:lnTo>
                <a:lnTo>
                  <a:pt x="78737" y="22682"/>
                </a:lnTo>
                <a:close/>
                <a:moveTo>
                  <a:pt x="84583" y="22682"/>
                </a:moveTo>
                <a:lnTo>
                  <a:pt x="84583" y="25432"/>
                </a:lnTo>
                <a:lnTo>
                  <a:pt x="81523" y="25432"/>
                </a:lnTo>
                <a:lnTo>
                  <a:pt x="81523" y="22682"/>
                </a:lnTo>
                <a:close/>
                <a:moveTo>
                  <a:pt x="87369" y="22682"/>
                </a:moveTo>
                <a:lnTo>
                  <a:pt x="87369" y="25432"/>
                </a:lnTo>
                <a:lnTo>
                  <a:pt x="84690" y="25432"/>
                </a:lnTo>
                <a:lnTo>
                  <a:pt x="84690" y="22682"/>
                </a:lnTo>
                <a:close/>
                <a:moveTo>
                  <a:pt x="90560" y="22682"/>
                </a:moveTo>
                <a:lnTo>
                  <a:pt x="90560" y="25432"/>
                </a:lnTo>
                <a:lnTo>
                  <a:pt x="87488" y="25432"/>
                </a:lnTo>
                <a:lnTo>
                  <a:pt x="87488" y="22682"/>
                </a:lnTo>
                <a:close/>
                <a:moveTo>
                  <a:pt x="93334" y="22682"/>
                </a:moveTo>
                <a:lnTo>
                  <a:pt x="93334" y="25432"/>
                </a:lnTo>
                <a:lnTo>
                  <a:pt x="90655" y="25432"/>
                </a:lnTo>
                <a:lnTo>
                  <a:pt x="90655" y="22682"/>
                </a:lnTo>
                <a:close/>
                <a:moveTo>
                  <a:pt x="96525" y="22682"/>
                </a:moveTo>
                <a:lnTo>
                  <a:pt x="96525" y="25432"/>
                </a:lnTo>
                <a:lnTo>
                  <a:pt x="93453" y="25432"/>
                </a:lnTo>
                <a:lnTo>
                  <a:pt x="93453" y="22682"/>
                </a:lnTo>
                <a:close/>
                <a:moveTo>
                  <a:pt x="99311" y="22682"/>
                </a:moveTo>
                <a:lnTo>
                  <a:pt x="99311" y="25432"/>
                </a:lnTo>
                <a:lnTo>
                  <a:pt x="96632" y="25432"/>
                </a:lnTo>
                <a:lnTo>
                  <a:pt x="96632" y="22682"/>
                </a:lnTo>
                <a:close/>
                <a:moveTo>
                  <a:pt x="102478" y="22682"/>
                </a:moveTo>
                <a:lnTo>
                  <a:pt x="102478" y="25432"/>
                </a:lnTo>
                <a:lnTo>
                  <a:pt x="99406" y="25432"/>
                </a:lnTo>
                <a:lnTo>
                  <a:pt x="99406" y="22682"/>
                </a:lnTo>
                <a:close/>
                <a:moveTo>
                  <a:pt x="105276" y="22682"/>
                </a:moveTo>
                <a:lnTo>
                  <a:pt x="105276" y="25432"/>
                </a:lnTo>
                <a:lnTo>
                  <a:pt x="102597" y="25432"/>
                </a:lnTo>
                <a:lnTo>
                  <a:pt x="102597" y="22682"/>
                </a:lnTo>
                <a:close/>
                <a:moveTo>
                  <a:pt x="108443" y="22682"/>
                </a:moveTo>
                <a:lnTo>
                  <a:pt x="108443" y="25432"/>
                </a:lnTo>
                <a:lnTo>
                  <a:pt x="105383" y="25432"/>
                </a:lnTo>
                <a:lnTo>
                  <a:pt x="105383" y="22682"/>
                </a:lnTo>
                <a:close/>
                <a:moveTo>
                  <a:pt x="7037" y="25551"/>
                </a:moveTo>
                <a:lnTo>
                  <a:pt x="7037" y="28706"/>
                </a:lnTo>
                <a:lnTo>
                  <a:pt x="3965" y="28706"/>
                </a:lnTo>
                <a:lnTo>
                  <a:pt x="3965" y="25551"/>
                </a:lnTo>
                <a:close/>
                <a:moveTo>
                  <a:pt x="9811" y="25551"/>
                </a:moveTo>
                <a:lnTo>
                  <a:pt x="9811" y="28706"/>
                </a:lnTo>
                <a:lnTo>
                  <a:pt x="7132" y="28706"/>
                </a:lnTo>
                <a:lnTo>
                  <a:pt x="7132" y="25551"/>
                </a:lnTo>
                <a:close/>
                <a:moveTo>
                  <a:pt x="13002" y="25551"/>
                </a:moveTo>
                <a:lnTo>
                  <a:pt x="13002" y="28706"/>
                </a:lnTo>
                <a:lnTo>
                  <a:pt x="9930" y="28706"/>
                </a:lnTo>
                <a:lnTo>
                  <a:pt x="9930" y="25551"/>
                </a:lnTo>
                <a:close/>
                <a:moveTo>
                  <a:pt x="15788" y="25551"/>
                </a:moveTo>
                <a:lnTo>
                  <a:pt x="15788" y="28706"/>
                </a:lnTo>
                <a:lnTo>
                  <a:pt x="13109" y="28706"/>
                </a:lnTo>
                <a:lnTo>
                  <a:pt x="13109" y="25551"/>
                </a:lnTo>
                <a:close/>
                <a:moveTo>
                  <a:pt x="18967" y="25551"/>
                </a:moveTo>
                <a:lnTo>
                  <a:pt x="18967" y="28706"/>
                </a:lnTo>
                <a:lnTo>
                  <a:pt x="15907" y="28706"/>
                </a:lnTo>
                <a:lnTo>
                  <a:pt x="15907" y="25551"/>
                </a:lnTo>
                <a:close/>
                <a:moveTo>
                  <a:pt x="21753" y="25551"/>
                </a:moveTo>
                <a:lnTo>
                  <a:pt x="21753" y="28706"/>
                </a:lnTo>
                <a:lnTo>
                  <a:pt x="19074" y="28706"/>
                </a:lnTo>
                <a:lnTo>
                  <a:pt x="19074" y="25551"/>
                </a:lnTo>
                <a:close/>
                <a:moveTo>
                  <a:pt x="24920" y="25551"/>
                </a:moveTo>
                <a:lnTo>
                  <a:pt x="24920" y="28706"/>
                </a:lnTo>
                <a:lnTo>
                  <a:pt x="21860" y="28706"/>
                </a:lnTo>
                <a:lnTo>
                  <a:pt x="21860" y="25551"/>
                </a:lnTo>
                <a:close/>
                <a:moveTo>
                  <a:pt x="27718" y="25551"/>
                </a:moveTo>
                <a:lnTo>
                  <a:pt x="27718" y="28706"/>
                </a:lnTo>
                <a:lnTo>
                  <a:pt x="25039" y="28706"/>
                </a:lnTo>
                <a:lnTo>
                  <a:pt x="25039" y="25551"/>
                </a:lnTo>
                <a:close/>
                <a:moveTo>
                  <a:pt x="30885" y="25551"/>
                </a:moveTo>
                <a:lnTo>
                  <a:pt x="30885" y="28706"/>
                </a:lnTo>
                <a:lnTo>
                  <a:pt x="27825" y="28706"/>
                </a:lnTo>
                <a:lnTo>
                  <a:pt x="27825" y="25551"/>
                </a:lnTo>
                <a:close/>
                <a:moveTo>
                  <a:pt x="33683" y="25551"/>
                </a:moveTo>
                <a:lnTo>
                  <a:pt x="33683" y="28706"/>
                </a:lnTo>
                <a:lnTo>
                  <a:pt x="31004" y="28706"/>
                </a:lnTo>
                <a:lnTo>
                  <a:pt x="31004" y="25551"/>
                </a:lnTo>
                <a:close/>
                <a:moveTo>
                  <a:pt x="36850" y="25551"/>
                </a:moveTo>
                <a:lnTo>
                  <a:pt x="36850" y="28706"/>
                </a:lnTo>
                <a:lnTo>
                  <a:pt x="33791" y="28706"/>
                </a:lnTo>
                <a:lnTo>
                  <a:pt x="33791" y="25551"/>
                </a:lnTo>
                <a:close/>
                <a:moveTo>
                  <a:pt x="39636" y="25551"/>
                </a:moveTo>
                <a:lnTo>
                  <a:pt x="39636" y="28706"/>
                </a:lnTo>
                <a:lnTo>
                  <a:pt x="36958" y="28706"/>
                </a:lnTo>
                <a:lnTo>
                  <a:pt x="36958" y="25551"/>
                </a:lnTo>
                <a:close/>
                <a:moveTo>
                  <a:pt x="42827" y="25551"/>
                </a:moveTo>
                <a:lnTo>
                  <a:pt x="42827" y="28706"/>
                </a:lnTo>
                <a:lnTo>
                  <a:pt x="39756" y="28706"/>
                </a:lnTo>
                <a:lnTo>
                  <a:pt x="39756" y="25551"/>
                </a:lnTo>
                <a:close/>
                <a:moveTo>
                  <a:pt x="45613" y="25551"/>
                </a:moveTo>
                <a:lnTo>
                  <a:pt x="45613" y="28706"/>
                </a:lnTo>
                <a:lnTo>
                  <a:pt x="42935" y="28706"/>
                </a:lnTo>
                <a:lnTo>
                  <a:pt x="42935" y="25551"/>
                </a:lnTo>
                <a:close/>
                <a:moveTo>
                  <a:pt x="48792" y="25551"/>
                </a:moveTo>
                <a:lnTo>
                  <a:pt x="48792" y="28706"/>
                </a:lnTo>
                <a:lnTo>
                  <a:pt x="45732" y="28706"/>
                </a:lnTo>
                <a:lnTo>
                  <a:pt x="45732" y="25551"/>
                </a:lnTo>
                <a:close/>
                <a:moveTo>
                  <a:pt x="51578" y="25551"/>
                </a:moveTo>
                <a:lnTo>
                  <a:pt x="51578" y="28706"/>
                </a:lnTo>
                <a:lnTo>
                  <a:pt x="48900" y="28706"/>
                </a:lnTo>
                <a:lnTo>
                  <a:pt x="48900" y="25551"/>
                </a:lnTo>
                <a:close/>
                <a:moveTo>
                  <a:pt x="54746" y="25551"/>
                </a:moveTo>
                <a:lnTo>
                  <a:pt x="54746" y="28706"/>
                </a:lnTo>
                <a:lnTo>
                  <a:pt x="51686" y="28706"/>
                </a:lnTo>
                <a:lnTo>
                  <a:pt x="51686" y="25551"/>
                </a:lnTo>
                <a:close/>
                <a:moveTo>
                  <a:pt x="57543" y="25551"/>
                </a:moveTo>
                <a:lnTo>
                  <a:pt x="57543" y="28706"/>
                </a:lnTo>
                <a:lnTo>
                  <a:pt x="54865" y="28706"/>
                </a:lnTo>
                <a:lnTo>
                  <a:pt x="54865" y="25551"/>
                </a:lnTo>
                <a:close/>
                <a:moveTo>
                  <a:pt x="60734" y="25551"/>
                </a:moveTo>
                <a:lnTo>
                  <a:pt x="60734" y="28706"/>
                </a:lnTo>
                <a:lnTo>
                  <a:pt x="57663" y="28706"/>
                </a:lnTo>
                <a:lnTo>
                  <a:pt x="57663" y="25551"/>
                </a:lnTo>
                <a:close/>
                <a:moveTo>
                  <a:pt x="63509" y="25551"/>
                </a:moveTo>
                <a:lnTo>
                  <a:pt x="63509" y="28706"/>
                </a:lnTo>
                <a:lnTo>
                  <a:pt x="60830" y="28706"/>
                </a:lnTo>
                <a:lnTo>
                  <a:pt x="60830" y="25551"/>
                </a:lnTo>
                <a:close/>
                <a:moveTo>
                  <a:pt x="66687" y="25551"/>
                </a:moveTo>
                <a:lnTo>
                  <a:pt x="66687" y="28706"/>
                </a:lnTo>
                <a:lnTo>
                  <a:pt x="63616" y="28706"/>
                </a:lnTo>
                <a:lnTo>
                  <a:pt x="63616" y="25551"/>
                </a:lnTo>
                <a:close/>
                <a:moveTo>
                  <a:pt x="69485" y="25551"/>
                </a:moveTo>
                <a:lnTo>
                  <a:pt x="69485" y="28706"/>
                </a:lnTo>
                <a:lnTo>
                  <a:pt x="66807" y="28706"/>
                </a:lnTo>
                <a:lnTo>
                  <a:pt x="66807" y="25551"/>
                </a:lnTo>
                <a:close/>
                <a:moveTo>
                  <a:pt x="72653" y="25551"/>
                </a:moveTo>
                <a:lnTo>
                  <a:pt x="72653" y="28706"/>
                </a:lnTo>
                <a:lnTo>
                  <a:pt x="69581" y="28706"/>
                </a:lnTo>
                <a:lnTo>
                  <a:pt x="69581" y="25551"/>
                </a:lnTo>
                <a:close/>
                <a:moveTo>
                  <a:pt x="75450" y="25551"/>
                </a:moveTo>
                <a:lnTo>
                  <a:pt x="75450" y="28706"/>
                </a:lnTo>
                <a:lnTo>
                  <a:pt x="72772" y="28706"/>
                </a:lnTo>
                <a:lnTo>
                  <a:pt x="72772" y="25551"/>
                </a:lnTo>
                <a:close/>
                <a:moveTo>
                  <a:pt x="78618" y="25551"/>
                </a:moveTo>
                <a:lnTo>
                  <a:pt x="78618" y="28706"/>
                </a:lnTo>
                <a:lnTo>
                  <a:pt x="75558" y="28706"/>
                </a:lnTo>
                <a:lnTo>
                  <a:pt x="75558" y="25551"/>
                </a:lnTo>
                <a:close/>
                <a:moveTo>
                  <a:pt x="81416" y="25551"/>
                </a:moveTo>
                <a:lnTo>
                  <a:pt x="81416" y="28706"/>
                </a:lnTo>
                <a:lnTo>
                  <a:pt x="78737" y="28706"/>
                </a:lnTo>
                <a:lnTo>
                  <a:pt x="78737" y="25551"/>
                </a:lnTo>
                <a:close/>
                <a:moveTo>
                  <a:pt x="84583" y="25551"/>
                </a:moveTo>
                <a:lnTo>
                  <a:pt x="84583" y="28706"/>
                </a:lnTo>
                <a:lnTo>
                  <a:pt x="81523" y="28706"/>
                </a:lnTo>
                <a:lnTo>
                  <a:pt x="81523" y="25551"/>
                </a:lnTo>
                <a:close/>
                <a:moveTo>
                  <a:pt x="87369" y="25551"/>
                </a:moveTo>
                <a:lnTo>
                  <a:pt x="87369" y="28706"/>
                </a:lnTo>
                <a:lnTo>
                  <a:pt x="84690" y="28706"/>
                </a:lnTo>
                <a:lnTo>
                  <a:pt x="84690" y="25551"/>
                </a:lnTo>
                <a:close/>
                <a:moveTo>
                  <a:pt x="90560" y="25551"/>
                </a:moveTo>
                <a:lnTo>
                  <a:pt x="90560" y="28706"/>
                </a:lnTo>
                <a:lnTo>
                  <a:pt x="87488" y="28706"/>
                </a:lnTo>
                <a:lnTo>
                  <a:pt x="87488" y="25551"/>
                </a:lnTo>
                <a:close/>
                <a:moveTo>
                  <a:pt x="93334" y="25551"/>
                </a:moveTo>
                <a:lnTo>
                  <a:pt x="93334" y="28706"/>
                </a:lnTo>
                <a:lnTo>
                  <a:pt x="90655" y="28706"/>
                </a:lnTo>
                <a:lnTo>
                  <a:pt x="90655" y="25551"/>
                </a:lnTo>
                <a:close/>
                <a:moveTo>
                  <a:pt x="96525" y="25551"/>
                </a:moveTo>
                <a:lnTo>
                  <a:pt x="96525" y="28706"/>
                </a:lnTo>
                <a:lnTo>
                  <a:pt x="93453" y="28706"/>
                </a:lnTo>
                <a:lnTo>
                  <a:pt x="93453" y="25551"/>
                </a:lnTo>
                <a:close/>
                <a:moveTo>
                  <a:pt x="99311" y="25551"/>
                </a:moveTo>
                <a:lnTo>
                  <a:pt x="99311" y="28706"/>
                </a:lnTo>
                <a:lnTo>
                  <a:pt x="96632" y="28706"/>
                </a:lnTo>
                <a:lnTo>
                  <a:pt x="96632" y="25551"/>
                </a:lnTo>
                <a:close/>
                <a:moveTo>
                  <a:pt x="102478" y="25551"/>
                </a:moveTo>
                <a:lnTo>
                  <a:pt x="102478" y="28706"/>
                </a:lnTo>
                <a:lnTo>
                  <a:pt x="99406" y="28706"/>
                </a:lnTo>
                <a:lnTo>
                  <a:pt x="99406" y="25551"/>
                </a:lnTo>
                <a:close/>
                <a:moveTo>
                  <a:pt x="105276" y="25551"/>
                </a:moveTo>
                <a:lnTo>
                  <a:pt x="105276" y="28706"/>
                </a:lnTo>
                <a:lnTo>
                  <a:pt x="102597" y="28706"/>
                </a:lnTo>
                <a:lnTo>
                  <a:pt x="102597" y="25551"/>
                </a:lnTo>
                <a:close/>
                <a:moveTo>
                  <a:pt x="108443" y="25551"/>
                </a:moveTo>
                <a:lnTo>
                  <a:pt x="108443" y="28706"/>
                </a:lnTo>
                <a:lnTo>
                  <a:pt x="105383" y="28706"/>
                </a:lnTo>
                <a:lnTo>
                  <a:pt x="105383" y="25551"/>
                </a:lnTo>
                <a:close/>
                <a:moveTo>
                  <a:pt x="7037" y="28813"/>
                </a:moveTo>
                <a:lnTo>
                  <a:pt x="7037" y="31564"/>
                </a:lnTo>
                <a:lnTo>
                  <a:pt x="3965" y="31564"/>
                </a:lnTo>
                <a:lnTo>
                  <a:pt x="3965" y="28813"/>
                </a:lnTo>
                <a:close/>
                <a:moveTo>
                  <a:pt x="9811" y="28813"/>
                </a:moveTo>
                <a:lnTo>
                  <a:pt x="9811" y="31564"/>
                </a:lnTo>
                <a:lnTo>
                  <a:pt x="7132" y="31564"/>
                </a:lnTo>
                <a:lnTo>
                  <a:pt x="7132" y="28813"/>
                </a:lnTo>
                <a:close/>
                <a:moveTo>
                  <a:pt x="13002" y="28813"/>
                </a:moveTo>
                <a:lnTo>
                  <a:pt x="13002" y="31564"/>
                </a:lnTo>
                <a:lnTo>
                  <a:pt x="9930" y="31564"/>
                </a:lnTo>
                <a:lnTo>
                  <a:pt x="9930" y="28813"/>
                </a:lnTo>
                <a:close/>
                <a:moveTo>
                  <a:pt x="15788" y="28813"/>
                </a:moveTo>
                <a:lnTo>
                  <a:pt x="15788" y="31564"/>
                </a:lnTo>
                <a:lnTo>
                  <a:pt x="13109" y="31564"/>
                </a:lnTo>
                <a:lnTo>
                  <a:pt x="13109" y="28813"/>
                </a:lnTo>
                <a:close/>
                <a:moveTo>
                  <a:pt x="18967" y="28813"/>
                </a:moveTo>
                <a:lnTo>
                  <a:pt x="18967" y="31564"/>
                </a:lnTo>
                <a:lnTo>
                  <a:pt x="15907" y="31564"/>
                </a:lnTo>
                <a:lnTo>
                  <a:pt x="15907" y="28813"/>
                </a:lnTo>
                <a:close/>
                <a:moveTo>
                  <a:pt x="21753" y="28813"/>
                </a:moveTo>
                <a:lnTo>
                  <a:pt x="21753" y="31564"/>
                </a:lnTo>
                <a:lnTo>
                  <a:pt x="19074" y="31564"/>
                </a:lnTo>
                <a:lnTo>
                  <a:pt x="19074" y="28813"/>
                </a:lnTo>
                <a:close/>
                <a:moveTo>
                  <a:pt x="24920" y="28813"/>
                </a:moveTo>
                <a:lnTo>
                  <a:pt x="24920" y="31564"/>
                </a:lnTo>
                <a:lnTo>
                  <a:pt x="21860" y="31564"/>
                </a:lnTo>
                <a:lnTo>
                  <a:pt x="21860" y="28813"/>
                </a:lnTo>
                <a:close/>
                <a:moveTo>
                  <a:pt x="27718" y="28813"/>
                </a:moveTo>
                <a:lnTo>
                  <a:pt x="27718" y="31564"/>
                </a:lnTo>
                <a:lnTo>
                  <a:pt x="25039" y="31564"/>
                </a:lnTo>
                <a:lnTo>
                  <a:pt x="25039" y="28813"/>
                </a:lnTo>
                <a:close/>
                <a:moveTo>
                  <a:pt x="30885" y="28813"/>
                </a:moveTo>
                <a:lnTo>
                  <a:pt x="30885" y="31564"/>
                </a:lnTo>
                <a:lnTo>
                  <a:pt x="27825" y="31564"/>
                </a:lnTo>
                <a:lnTo>
                  <a:pt x="27825" y="28813"/>
                </a:lnTo>
                <a:close/>
                <a:moveTo>
                  <a:pt x="33683" y="28813"/>
                </a:moveTo>
                <a:lnTo>
                  <a:pt x="33683" y="31564"/>
                </a:lnTo>
                <a:lnTo>
                  <a:pt x="31004" y="31564"/>
                </a:lnTo>
                <a:lnTo>
                  <a:pt x="31004" y="28813"/>
                </a:lnTo>
                <a:close/>
                <a:moveTo>
                  <a:pt x="36850" y="28813"/>
                </a:moveTo>
                <a:lnTo>
                  <a:pt x="36850" y="31564"/>
                </a:lnTo>
                <a:lnTo>
                  <a:pt x="33791" y="31564"/>
                </a:lnTo>
                <a:lnTo>
                  <a:pt x="33791" y="28813"/>
                </a:lnTo>
                <a:close/>
                <a:moveTo>
                  <a:pt x="39636" y="28813"/>
                </a:moveTo>
                <a:lnTo>
                  <a:pt x="39636" y="31564"/>
                </a:lnTo>
                <a:lnTo>
                  <a:pt x="36958" y="31564"/>
                </a:lnTo>
                <a:lnTo>
                  <a:pt x="36958" y="28813"/>
                </a:lnTo>
                <a:close/>
                <a:moveTo>
                  <a:pt x="42827" y="28813"/>
                </a:moveTo>
                <a:lnTo>
                  <a:pt x="42827" y="31564"/>
                </a:lnTo>
                <a:lnTo>
                  <a:pt x="39756" y="31564"/>
                </a:lnTo>
                <a:lnTo>
                  <a:pt x="39756" y="28813"/>
                </a:lnTo>
                <a:close/>
                <a:moveTo>
                  <a:pt x="45613" y="28813"/>
                </a:moveTo>
                <a:lnTo>
                  <a:pt x="45613" y="31564"/>
                </a:lnTo>
                <a:lnTo>
                  <a:pt x="42935" y="31564"/>
                </a:lnTo>
                <a:lnTo>
                  <a:pt x="42935" y="28813"/>
                </a:lnTo>
                <a:close/>
                <a:moveTo>
                  <a:pt x="48792" y="28813"/>
                </a:moveTo>
                <a:lnTo>
                  <a:pt x="48792" y="31564"/>
                </a:lnTo>
                <a:lnTo>
                  <a:pt x="45732" y="31564"/>
                </a:lnTo>
                <a:lnTo>
                  <a:pt x="45732" y="28813"/>
                </a:lnTo>
                <a:close/>
                <a:moveTo>
                  <a:pt x="51578" y="28813"/>
                </a:moveTo>
                <a:lnTo>
                  <a:pt x="51578" y="31564"/>
                </a:lnTo>
                <a:lnTo>
                  <a:pt x="48900" y="31564"/>
                </a:lnTo>
                <a:lnTo>
                  <a:pt x="48900" y="28813"/>
                </a:lnTo>
                <a:close/>
                <a:moveTo>
                  <a:pt x="54746" y="28813"/>
                </a:moveTo>
                <a:lnTo>
                  <a:pt x="54746" y="31564"/>
                </a:lnTo>
                <a:lnTo>
                  <a:pt x="51686" y="31564"/>
                </a:lnTo>
                <a:lnTo>
                  <a:pt x="51686" y="28813"/>
                </a:lnTo>
                <a:close/>
                <a:moveTo>
                  <a:pt x="57543" y="28813"/>
                </a:moveTo>
                <a:lnTo>
                  <a:pt x="57543" y="31564"/>
                </a:lnTo>
                <a:lnTo>
                  <a:pt x="54865" y="31564"/>
                </a:lnTo>
                <a:lnTo>
                  <a:pt x="54865" y="28813"/>
                </a:lnTo>
                <a:close/>
                <a:moveTo>
                  <a:pt x="60734" y="28813"/>
                </a:moveTo>
                <a:lnTo>
                  <a:pt x="60734" y="31564"/>
                </a:lnTo>
                <a:lnTo>
                  <a:pt x="57663" y="31564"/>
                </a:lnTo>
                <a:lnTo>
                  <a:pt x="57663" y="28813"/>
                </a:lnTo>
                <a:close/>
                <a:moveTo>
                  <a:pt x="63509" y="28813"/>
                </a:moveTo>
                <a:lnTo>
                  <a:pt x="63509" y="31564"/>
                </a:lnTo>
                <a:lnTo>
                  <a:pt x="60830" y="31564"/>
                </a:lnTo>
                <a:lnTo>
                  <a:pt x="60830" y="28813"/>
                </a:lnTo>
                <a:close/>
                <a:moveTo>
                  <a:pt x="66687" y="28813"/>
                </a:moveTo>
                <a:lnTo>
                  <a:pt x="66687" y="31564"/>
                </a:lnTo>
                <a:lnTo>
                  <a:pt x="63616" y="31564"/>
                </a:lnTo>
                <a:lnTo>
                  <a:pt x="63616" y="28813"/>
                </a:lnTo>
                <a:close/>
                <a:moveTo>
                  <a:pt x="69485" y="28813"/>
                </a:moveTo>
                <a:lnTo>
                  <a:pt x="69485" y="31564"/>
                </a:lnTo>
                <a:lnTo>
                  <a:pt x="66807" y="31564"/>
                </a:lnTo>
                <a:lnTo>
                  <a:pt x="66807" y="28813"/>
                </a:lnTo>
                <a:close/>
                <a:moveTo>
                  <a:pt x="72653" y="28813"/>
                </a:moveTo>
                <a:lnTo>
                  <a:pt x="72653" y="31564"/>
                </a:lnTo>
                <a:lnTo>
                  <a:pt x="69581" y="31564"/>
                </a:lnTo>
                <a:lnTo>
                  <a:pt x="69581" y="28813"/>
                </a:lnTo>
                <a:close/>
                <a:moveTo>
                  <a:pt x="75450" y="28813"/>
                </a:moveTo>
                <a:lnTo>
                  <a:pt x="75450" y="31564"/>
                </a:lnTo>
                <a:lnTo>
                  <a:pt x="72772" y="31564"/>
                </a:lnTo>
                <a:lnTo>
                  <a:pt x="72772" y="28813"/>
                </a:lnTo>
                <a:close/>
                <a:moveTo>
                  <a:pt x="78618" y="28813"/>
                </a:moveTo>
                <a:lnTo>
                  <a:pt x="78618" y="31564"/>
                </a:lnTo>
                <a:lnTo>
                  <a:pt x="75558" y="31564"/>
                </a:lnTo>
                <a:lnTo>
                  <a:pt x="75558" y="28813"/>
                </a:lnTo>
                <a:close/>
                <a:moveTo>
                  <a:pt x="81416" y="28813"/>
                </a:moveTo>
                <a:lnTo>
                  <a:pt x="81416" y="31564"/>
                </a:lnTo>
                <a:lnTo>
                  <a:pt x="78737" y="31564"/>
                </a:lnTo>
                <a:lnTo>
                  <a:pt x="78737" y="28813"/>
                </a:lnTo>
                <a:close/>
                <a:moveTo>
                  <a:pt x="84583" y="28813"/>
                </a:moveTo>
                <a:lnTo>
                  <a:pt x="84583" y="31564"/>
                </a:lnTo>
                <a:lnTo>
                  <a:pt x="81523" y="31564"/>
                </a:lnTo>
                <a:lnTo>
                  <a:pt x="81523" y="28813"/>
                </a:lnTo>
                <a:close/>
                <a:moveTo>
                  <a:pt x="87369" y="28813"/>
                </a:moveTo>
                <a:lnTo>
                  <a:pt x="87369" y="31564"/>
                </a:lnTo>
                <a:lnTo>
                  <a:pt x="84690" y="31564"/>
                </a:lnTo>
                <a:lnTo>
                  <a:pt x="84690" y="28813"/>
                </a:lnTo>
                <a:close/>
                <a:moveTo>
                  <a:pt x="90560" y="28813"/>
                </a:moveTo>
                <a:lnTo>
                  <a:pt x="90560" y="31564"/>
                </a:lnTo>
                <a:lnTo>
                  <a:pt x="87488" y="31564"/>
                </a:lnTo>
                <a:lnTo>
                  <a:pt x="87488" y="28813"/>
                </a:lnTo>
                <a:close/>
                <a:moveTo>
                  <a:pt x="93334" y="28813"/>
                </a:moveTo>
                <a:lnTo>
                  <a:pt x="93334" y="31564"/>
                </a:lnTo>
                <a:lnTo>
                  <a:pt x="90655" y="31564"/>
                </a:lnTo>
                <a:lnTo>
                  <a:pt x="90655" y="28813"/>
                </a:lnTo>
                <a:close/>
                <a:moveTo>
                  <a:pt x="96525" y="28813"/>
                </a:moveTo>
                <a:lnTo>
                  <a:pt x="96525" y="31564"/>
                </a:lnTo>
                <a:lnTo>
                  <a:pt x="93453" y="31564"/>
                </a:lnTo>
                <a:lnTo>
                  <a:pt x="93453" y="28813"/>
                </a:lnTo>
                <a:close/>
                <a:moveTo>
                  <a:pt x="99311" y="28813"/>
                </a:moveTo>
                <a:lnTo>
                  <a:pt x="99311" y="31564"/>
                </a:lnTo>
                <a:lnTo>
                  <a:pt x="96632" y="31564"/>
                </a:lnTo>
                <a:lnTo>
                  <a:pt x="96632" y="28813"/>
                </a:lnTo>
                <a:close/>
                <a:moveTo>
                  <a:pt x="102478" y="28813"/>
                </a:moveTo>
                <a:lnTo>
                  <a:pt x="102478" y="31564"/>
                </a:lnTo>
                <a:lnTo>
                  <a:pt x="99406" y="31564"/>
                </a:lnTo>
                <a:lnTo>
                  <a:pt x="99406" y="28813"/>
                </a:lnTo>
                <a:close/>
                <a:moveTo>
                  <a:pt x="105276" y="28813"/>
                </a:moveTo>
                <a:lnTo>
                  <a:pt x="105276" y="31564"/>
                </a:lnTo>
                <a:lnTo>
                  <a:pt x="102597" y="31564"/>
                </a:lnTo>
                <a:lnTo>
                  <a:pt x="102597" y="28813"/>
                </a:lnTo>
                <a:close/>
                <a:moveTo>
                  <a:pt x="108443" y="28813"/>
                </a:moveTo>
                <a:lnTo>
                  <a:pt x="108443" y="31564"/>
                </a:lnTo>
                <a:lnTo>
                  <a:pt x="105383" y="31564"/>
                </a:lnTo>
                <a:lnTo>
                  <a:pt x="105383" y="28813"/>
                </a:lnTo>
                <a:close/>
                <a:moveTo>
                  <a:pt x="7037" y="31683"/>
                </a:moveTo>
                <a:lnTo>
                  <a:pt x="7037" y="34838"/>
                </a:lnTo>
                <a:lnTo>
                  <a:pt x="3965" y="34838"/>
                </a:lnTo>
                <a:lnTo>
                  <a:pt x="3965" y="31683"/>
                </a:lnTo>
                <a:close/>
                <a:moveTo>
                  <a:pt x="9811" y="31683"/>
                </a:moveTo>
                <a:lnTo>
                  <a:pt x="9811" y="34838"/>
                </a:lnTo>
                <a:lnTo>
                  <a:pt x="7132" y="34838"/>
                </a:lnTo>
                <a:lnTo>
                  <a:pt x="7132" y="31683"/>
                </a:lnTo>
                <a:close/>
                <a:moveTo>
                  <a:pt x="13002" y="31683"/>
                </a:moveTo>
                <a:lnTo>
                  <a:pt x="13002" y="34838"/>
                </a:lnTo>
                <a:lnTo>
                  <a:pt x="9930" y="34838"/>
                </a:lnTo>
                <a:lnTo>
                  <a:pt x="9930" y="31683"/>
                </a:lnTo>
                <a:close/>
                <a:moveTo>
                  <a:pt x="15788" y="31683"/>
                </a:moveTo>
                <a:lnTo>
                  <a:pt x="15788" y="34838"/>
                </a:lnTo>
                <a:lnTo>
                  <a:pt x="13109" y="34838"/>
                </a:lnTo>
                <a:lnTo>
                  <a:pt x="13109" y="31683"/>
                </a:lnTo>
                <a:close/>
                <a:moveTo>
                  <a:pt x="18967" y="31683"/>
                </a:moveTo>
                <a:lnTo>
                  <a:pt x="18967" y="34838"/>
                </a:lnTo>
                <a:lnTo>
                  <a:pt x="15907" y="34838"/>
                </a:lnTo>
                <a:lnTo>
                  <a:pt x="15907" y="31683"/>
                </a:lnTo>
                <a:close/>
                <a:moveTo>
                  <a:pt x="21753" y="31683"/>
                </a:moveTo>
                <a:lnTo>
                  <a:pt x="21753" y="34838"/>
                </a:lnTo>
                <a:lnTo>
                  <a:pt x="19074" y="34838"/>
                </a:lnTo>
                <a:lnTo>
                  <a:pt x="19074" y="31683"/>
                </a:lnTo>
                <a:close/>
                <a:moveTo>
                  <a:pt x="24920" y="31683"/>
                </a:moveTo>
                <a:lnTo>
                  <a:pt x="24920" y="34838"/>
                </a:lnTo>
                <a:lnTo>
                  <a:pt x="21860" y="34838"/>
                </a:lnTo>
                <a:lnTo>
                  <a:pt x="21860" y="31683"/>
                </a:lnTo>
                <a:close/>
                <a:moveTo>
                  <a:pt x="27718" y="31683"/>
                </a:moveTo>
                <a:lnTo>
                  <a:pt x="27718" y="34838"/>
                </a:lnTo>
                <a:lnTo>
                  <a:pt x="25039" y="34838"/>
                </a:lnTo>
                <a:lnTo>
                  <a:pt x="25039" y="31683"/>
                </a:lnTo>
                <a:close/>
                <a:moveTo>
                  <a:pt x="30885" y="31683"/>
                </a:moveTo>
                <a:lnTo>
                  <a:pt x="30885" y="34838"/>
                </a:lnTo>
                <a:lnTo>
                  <a:pt x="27825" y="34838"/>
                </a:lnTo>
                <a:lnTo>
                  <a:pt x="27825" y="31683"/>
                </a:lnTo>
                <a:close/>
                <a:moveTo>
                  <a:pt x="33683" y="31683"/>
                </a:moveTo>
                <a:lnTo>
                  <a:pt x="33683" y="34838"/>
                </a:lnTo>
                <a:lnTo>
                  <a:pt x="31004" y="34838"/>
                </a:lnTo>
                <a:lnTo>
                  <a:pt x="31004" y="31683"/>
                </a:lnTo>
                <a:close/>
                <a:moveTo>
                  <a:pt x="36850" y="31683"/>
                </a:moveTo>
                <a:lnTo>
                  <a:pt x="36850" y="34838"/>
                </a:lnTo>
                <a:lnTo>
                  <a:pt x="33791" y="34838"/>
                </a:lnTo>
                <a:lnTo>
                  <a:pt x="33791" y="31683"/>
                </a:lnTo>
                <a:close/>
                <a:moveTo>
                  <a:pt x="39636" y="31683"/>
                </a:moveTo>
                <a:lnTo>
                  <a:pt x="39636" y="34838"/>
                </a:lnTo>
                <a:lnTo>
                  <a:pt x="36958" y="34838"/>
                </a:lnTo>
                <a:lnTo>
                  <a:pt x="36958" y="31683"/>
                </a:lnTo>
                <a:close/>
                <a:moveTo>
                  <a:pt x="42827" y="31683"/>
                </a:moveTo>
                <a:lnTo>
                  <a:pt x="42827" y="34838"/>
                </a:lnTo>
                <a:lnTo>
                  <a:pt x="39756" y="34838"/>
                </a:lnTo>
                <a:lnTo>
                  <a:pt x="39756" y="31683"/>
                </a:lnTo>
                <a:close/>
                <a:moveTo>
                  <a:pt x="45613" y="31683"/>
                </a:moveTo>
                <a:lnTo>
                  <a:pt x="45613" y="34838"/>
                </a:lnTo>
                <a:lnTo>
                  <a:pt x="42935" y="34838"/>
                </a:lnTo>
                <a:lnTo>
                  <a:pt x="42935" y="31683"/>
                </a:lnTo>
                <a:close/>
                <a:moveTo>
                  <a:pt x="48792" y="31683"/>
                </a:moveTo>
                <a:lnTo>
                  <a:pt x="48792" y="34838"/>
                </a:lnTo>
                <a:lnTo>
                  <a:pt x="45732" y="34838"/>
                </a:lnTo>
                <a:lnTo>
                  <a:pt x="45732" y="31683"/>
                </a:lnTo>
                <a:close/>
                <a:moveTo>
                  <a:pt x="51578" y="31683"/>
                </a:moveTo>
                <a:lnTo>
                  <a:pt x="51578" y="34838"/>
                </a:lnTo>
                <a:lnTo>
                  <a:pt x="48900" y="34838"/>
                </a:lnTo>
                <a:lnTo>
                  <a:pt x="48900" y="31683"/>
                </a:lnTo>
                <a:close/>
                <a:moveTo>
                  <a:pt x="54746" y="31683"/>
                </a:moveTo>
                <a:lnTo>
                  <a:pt x="54746" y="34838"/>
                </a:lnTo>
                <a:lnTo>
                  <a:pt x="51686" y="34838"/>
                </a:lnTo>
                <a:lnTo>
                  <a:pt x="51686" y="31683"/>
                </a:lnTo>
                <a:close/>
                <a:moveTo>
                  <a:pt x="57543" y="31683"/>
                </a:moveTo>
                <a:lnTo>
                  <a:pt x="57543" y="34838"/>
                </a:lnTo>
                <a:lnTo>
                  <a:pt x="54865" y="34838"/>
                </a:lnTo>
                <a:lnTo>
                  <a:pt x="54865" y="31683"/>
                </a:lnTo>
                <a:close/>
                <a:moveTo>
                  <a:pt x="60734" y="31683"/>
                </a:moveTo>
                <a:lnTo>
                  <a:pt x="60734" y="34838"/>
                </a:lnTo>
                <a:lnTo>
                  <a:pt x="57663" y="34838"/>
                </a:lnTo>
                <a:lnTo>
                  <a:pt x="57663" y="31683"/>
                </a:lnTo>
                <a:close/>
                <a:moveTo>
                  <a:pt x="63509" y="31683"/>
                </a:moveTo>
                <a:lnTo>
                  <a:pt x="63509" y="34838"/>
                </a:lnTo>
                <a:lnTo>
                  <a:pt x="60830" y="34838"/>
                </a:lnTo>
                <a:lnTo>
                  <a:pt x="60830" y="31683"/>
                </a:lnTo>
                <a:close/>
                <a:moveTo>
                  <a:pt x="66687" y="31683"/>
                </a:moveTo>
                <a:lnTo>
                  <a:pt x="66687" y="34838"/>
                </a:lnTo>
                <a:lnTo>
                  <a:pt x="63616" y="34838"/>
                </a:lnTo>
                <a:lnTo>
                  <a:pt x="63616" y="31683"/>
                </a:lnTo>
                <a:close/>
                <a:moveTo>
                  <a:pt x="69485" y="31683"/>
                </a:moveTo>
                <a:lnTo>
                  <a:pt x="69485" y="34838"/>
                </a:lnTo>
                <a:lnTo>
                  <a:pt x="66807" y="34838"/>
                </a:lnTo>
                <a:lnTo>
                  <a:pt x="66807" y="31683"/>
                </a:lnTo>
                <a:close/>
                <a:moveTo>
                  <a:pt x="72653" y="31683"/>
                </a:moveTo>
                <a:lnTo>
                  <a:pt x="72653" y="34838"/>
                </a:lnTo>
                <a:lnTo>
                  <a:pt x="69581" y="34838"/>
                </a:lnTo>
                <a:lnTo>
                  <a:pt x="69581" y="31683"/>
                </a:lnTo>
                <a:close/>
                <a:moveTo>
                  <a:pt x="75450" y="31683"/>
                </a:moveTo>
                <a:lnTo>
                  <a:pt x="75450" y="34838"/>
                </a:lnTo>
                <a:lnTo>
                  <a:pt x="72772" y="34838"/>
                </a:lnTo>
                <a:lnTo>
                  <a:pt x="72772" y="31683"/>
                </a:lnTo>
                <a:close/>
                <a:moveTo>
                  <a:pt x="78618" y="31683"/>
                </a:moveTo>
                <a:lnTo>
                  <a:pt x="78618" y="34838"/>
                </a:lnTo>
                <a:lnTo>
                  <a:pt x="75558" y="34838"/>
                </a:lnTo>
                <a:lnTo>
                  <a:pt x="75558" y="31683"/>
                </a:lnTo>
                <a:close/>
                <a:moveTo>
                  <a:pt x="81416" y="31683"/>
                </a:moveTo>
                <a:lnTo>
                  <a:pt x="81416" y="34838"/>
                </a:lnTo>
                <a:lnTo>
                  <a:pt x="78737" y="34838"/>
                </a:lnTo>
                <a:lnTo>
                  <a:pt x="78737" y="31683"/>
                </a:lnTo>
                <a:close/>
                <a:moveTo>
                  <a:pt x="84583" y="31683"/>
                </a:moveTo>
                <a:lnTo>
                  <a:pt x="84583" y="34838"/>
                </a:lnTo>
                <a:lnTo>
                  <a:pt x="81523" y="34838"/>
                </a:lnTo>
                <a:lnTo>
                  <a:pt x="81523" y="31683"/>
                </a:lnTo>
                <a:close/>
                <a:moveTo>
                  <a:pt x="87369" y="31683"/>
                </a:moveTo>
                <a:lnTo>
                  <a:pt x="87369" y="34838"/>
                </a:lnTo>
                <a:lnTo>
                  <a:pt x="84690" y="34838"/>
                </a:lnTo>
                <a:lnTo>
                  <a:pt x="84690" y="31683"/>
                </a:lnTo>
                <a:close/>
                <a:moveTo>
                  <a:pt x="90560" y="31683"/>
                </a:moveTo>
                <a:lnTo>
                  <a:pt x="90560" y="34838"/>
                </a:lnTo>
                <a:lnTo>
                  <a:pt x="87488" y="34838"/>
                </a:lnTo>
                <a:lnTo>
                  <a:pt x="87488" y="31683"/>
                </a:lnTo>
                <a:close/>
                <a:moveTo>
                  <a:pt x="93334" y="31683"/>
                </a:moveTo>
                <a:lnTo>
                  <a:pt x="93334" y="34838"/>
                </a:lnTo>
                <a:lnTo>
                  <a:pt x="90655" y="34838"/>
                </a:lnTo>
                <a:lnTo>
                  <a:pt x="90655" y="31683"/>
                </a:lnTo>
                <a:close/>
                <a:moveTo>
                  <a:pt x="96525" y="31683"/>
                </a:moveTo>
                <a:lnTo>
                  <a:pt x="96525" y="34838"/>
                </a:lnTo>
                <a:lnTo>
                  <a:pt x="93453" y="34838"/>
                </a:lnTo>
                <a:lnTo>
                  <a:pt x="93453" y="31683"/>
                </a:lnTo>
                <a:close/>
                <a:moveTo>
                  <a:pt x="99311" y="31683"/>
                </a:moveTo>
                <a:lnTo>
                  <a:pt x="99311" y="34838"/>
                </a:lnTo>
                <a:lnTo>
                  <a:pt x="96632" y="34838"/>
                </a:lnTo>
                <a:lnTo>
                  <a:pt x="96632" y="31683"/>
                </a:lnTo>
                <a:close/>
                <a:moveTo>
                  <a:pt x="102478" y="31683"/>
                </a:moveTo>
                <a:lnTo>
                  <a:pt x="102478" y="34838"/>
                </a:lnTo>
                <a:lnTo>
                  <a:pt x="99406" y="34838"/>
                </a:lnTo>
                <a:lnTo>
                  <a:pt x="99406" y="31683"/>
                </a:lnTo>
                <a:close/>
                <a:moveTo>
                  <a:pt x="105276" y="31683"/>
                </a:moveTo>
                <a:lnTo>
                  <a:pt x="105276" y="34838"/>
                </a:lnTo>
                <a:lnTo>
                  <a:pt x="102597" y="34838"/>
                </a:lnTo>
                <a:lnTo>
                  <a:pt x="102597" y="31683"/>
                </a:lnTo>
                <a:close/>
                <a:moveTo>
                  <a:pt x="108443" y="31683"/>
                </a:moveTo>
                <a:lnTo>
                  <a:pt x="108443" y="34838"/>
                </a:lnTo>
                <a:lnTo>
                  <a:pt x="105383" y="34838"/>
                </a:lnTo>
                <a:lnTo>
                  <a:pt x="105383" y="31683"/>
                </a:lnTo>
                <a:close/>
                <a:moveTo>
                  <a:pt x="7037" y="34945"/>
                </a:moveTo>
                <a:lnTo>
                  <a:pt x="7037" y="37695"/>
                </a:lnTo>
                <a:lnTo>
                  <a:pt x="3965" y="37695"/>
                </a:lnTo>
                <a:lnTo>
                  <a:pt x="3965" y="34945"/>
                </a:lnTo>
                <a:close/>
                <a:moveTo>
                  <a:pt x="9811" y="34945"/>
                </a:moveTo>
                <a:lnTo>
                  <a:pt x="9811" y="37695"/>
                </a:lnTo>
                <a:lnTo>
                  <a:pt x="7132" y="37695"/>
                </a:lnTo>
                <a:lnTo>
                  <a:pt x="7132" y="34945"/>
                </a:lnTo>
                <a:close/>
                <a:moveTo>
                  <a:pt x="13002" y="34945"/>
                </a:moveTo>
                <a:lnTo>
                  <a:pt x="13002" y="37695"/>
                </a:lnTo>
                <a:lnTo>
                  <a:pt x="9930" y="37695"/>
                </a:lnTo>
                <a:lnTo>
                  <a:pt x="9930" y="34945"/>
                </a:lnTo>
                <a:close/>
                <a:moveTo>
                  <a:pt x="15788" y="34945"/>
                </a:moveTo>
                <a:lnTo>
                  <a:pt x="15788" y="37695"/>
                </a:lnTo>
                <a:lnTo>
                  <a:pt x="13109" y="37695"/>
                </a:lnTo>
                <a:lnTo>
                  <a:pt x="13109" y="34945"/>
                </a:lnTo>
                <a:close/>
                <a:moveTo>
                  <a:pt x="18967" y="34945"/>
                </a:moveTo>
                <a:lnTo>
                  <a:pt x="18967" y="37695"/>
                </a:lnTo>
                <a:lnTo>
                  <a:pt x="15907" y="37695"/>
                </a:lnTo>
                <a:lnTo>
                  <a:pt x="15907" y="34945"/>
                </a:lnTo>
                <a:close/>
                <a:moveTo>
                  <a:pt x="21753" y="34945"/>
                </a:moveTo>
                <a:lnTo>
                  <a:pt x="21753" y="37695"/>
                </a:lnTo>
                <a:lnTo>
                  <a:pt x="19074" y="37695"/>
                </a:lnTo>
                <a:lnTo>
                  <a:pt x="19074" y="34945"/>
                </a:lnTo>
                <a:close/>
                <a:moveTo>
                  <a:pt x="24920" y="34945"/>
                </a:moveTo>
                <a:lnTo>
                  <a:pt x="24920" y="37695"/>
                </a:lnTo>
                <a:lnTo>
                  <a:pt x="21860" y="37695"/>
                </a:lnTo>
                <a:lnTo>
                  <a:pt x="21860" y="34945"/>
                </a:lnTo>
                <a:close/>
                <a:moveTo>
                  <a:pt x="27718" y="34945"/>
                </a:moveTo>
                <a:lnTo>
                  <a:pt x="27718" y="37695"/>
                </a:lnTo>
                <a:lnTo>
                  <a:pt x="25039" y="37695"/>
                </a:lnTo>
                <a:lnTo>
                  <a:pt x="25039" y="34945"/>
                </a:lnTo>
                <a:close/>
                <a:moveTo>
                  <a:pt x="30885" y="34945"/>
                </a:moveTo>
                <a:lnTo>
                  <a:pt x="30885" y="37695"/>
                </a:lnTo>
                <a:lnTo>
                  <a:pt x="27825" y="37695"/>
                </a:lnTo>
                <a:lnTo>
                  <a:pt x="27825" y="34945"/>
                </a:lnTo>
                <a:close/>
                <a:moveTo>
                  <a:pt x="33683" y="34945"/>
                </a:moveTo>
                <a:lnTo>
                  <a:pt x="33683" y="37695"/>
                </a:lnTo>
                <a:lnTo>
                  <a:pt x="31004" y="37695"/>
                </a:lnTo>
                <a:lnTo>
                  <a:pt x="31004" y="34945"/>
                </a:lnTo>
                <a:close/>
                <a:moveTo>
                  <a:pt x="36850" y="34945"/>
                </a:moveTo>
                <a:lnTo>
                  <a:pt x="36850" y="37695"/>
                </a:lnTo>
                <a:lnTo>
                  <a:pt x="33791" y="37695"/>
                </a:lnTo>
                <a:lnTo>
                  <a:pt x="33791" y="34945"/>
                </a:lnTo>
                <a:close/>
                <a:moveTo>
                  <a:pt x="39636" y="34945"/>
                </a:moveTo>
                <a:lnTo>
                  <a:pt x="39636" y="37695"/>
                </a:lnTo>
                <a:lnTo>
                  <a:pt x="36958" y="37695"/>
                </a:lnTo>
                <a:lnTo>
                  <a:pt x="36958" y="34945"/>
                </a:lnTo>
                <a:close/>
                <a:moveTo>
                  <a:pt x="42827" y="34945"/>
                </a:moveTo>
                <a:lnTo>
                  <a:pt x="42827" y="37695"/>
                </a:lnTo>
                <a:lnTo>
                  <a:pt x="39756" y="37695"/>
                </a:lnTo>
                <a:lnTo>
                  <a:pt x="39756" y="34945"/>
                </a:lnTo>
                <a:close/>
                <a:moveTo>
                  <a:pt x="45613" y="34945"/>
                </a:moveTo>
                <a:lnTo>
                  <a:pt x="45613" y="37695"/>
                </a:lnTo>
                <a:lnTo>
                  <a:pt x="42935" y="37695"/>
                </a:lnTo>
                <a:lnTo>
                  <a:pt x="42935" y="34945"/>
                </a:lnTo>
                <a:close/>
                <a:moveTo>
                  <a:pt x="48792" y="34945"/>
                </a:moveTo>
                <a:lnTo>
                  <a:pt x="48792" y="37695"/>
                </a:lnTo>
                <a:lnTo>
                  <a:pt x="45732" y="37695"/>
                </a:lnTo>
                <a:lnTo>
                  <a:pt x="45732" y="34945"/>
                </a:lnTo>
                <a:close/>
                <a:moveTo>
                  <a:pt x="51578" y="34945"/>
                </a:moveTo>
                <a:lnTo>
                  <a:pt x="51578" y="37695"/>
                </a:lnTo>
                <a:lnTo>
                  <a:pt x="48900" y="37695"/>
                </a:lnTo>
                <a:lnTo>
                  <a:pt x="48900" y="34945"/>
                </a:lnTo>
                <a:close/>
                <a:moveTo>
                  <a:pt x="54757" y="34945"/>
                </a:moveTo>
                <a:lnTo>
                  <a:pt x="54757" y="37695"/>
                </a:lnTo>
                <a:lnTo>
                  <a:pt x="51698" y="37695"/>
                </a:lnTo>
                <a:lnTo>
                  <a:pt x="51698" y="34945"/>
                </a:lnTo>
                <a:close/>
                <a:moveTo>
                  <a:pt x="57543" y="34945"/>
                </a:moveTo>
                <a:lnTo>
                  <a:pt x="57543" y="37695"/>
                </a:lnTo>
                <a:lnTo>
                  <a:pt x="54865" y="37695"/>
                </a:lnTo>
                <a:lnTo>
                  <a:pt x="54865" y="34945"/>
                </a:lnTo>
                <a:close/>
                <a:moveTo>
                  <a:pt x="60734" y="34945"/>
                </a:moveTo>
                <a:lnTo>
                  <a:pt x="60734" y="37695"/>
                </a:lnTo>
                <a:lnTo>
                  <a:pt x="57663" y="37695"/>
                </a:lnTo>
                <a:lnTo>
                  <a:pt x="57663" y="34945"/>
                </a:lnTo>
                <a:close/>
                <a:moveTo>
                  <a:pt x="63509" y="34945"/>
                </a:moveTo>
                <a:lnTo>
                  <a:pt x="63509" y="37695"/>
                </a:lnTo>
                <a:lnTo>
                  <a:pt x="60830" y="37695"/>
                </a:lnTo>
                <a:lnTo>
                  <a:pt x="60830" y="34945"/>
                </a:lnTo>
                <a:close/>
                <a:moveTo>
                  <a:pt x="66699" y="34945"/>
                </a:moveTo>
                <a:lnTo>
                  <a:pt x="66699" y="37695"/>
                </a:lnTo>
                <a:lnTo>
                  <a:pt x="63628" y="37695"/>
                </a:lnTo>
                <a:lnTo>
                  <a:pt x="63628" y="34945"/>
                </a:lnTo>
                <a:close/>
                <a:moveTo>
                  <a:pt x="69485" y="34945"/>
                </a:moveTo>
                <a:lnTo>
                  <a:pt x="69485" y="37695"/>
                </a:lnTo>
                <a:lnTo>
                  <a:pt x="66807" y="37695"/>
                </a:lnTo>
                <a:lnTo>
                  <a:pt x="66807" y="34945"/>
                </a:lnTo>
                <a:close/>
                <a:moveTo>
                  <a:pt x="72653" y="34945"/>
                </a:moveTo>
                <a:lnTo>
                  <a:pt x="72653" y="37695"/>
                </a:lnTo>
                <a:lnTo>
                  <a:pt x="69581" y="37695"/>
                </a:lnTo>
                <a:lnTo>
                  <a:pt x="69581" y="34945"/>
                </a:lnTo>
                <a:close/>
                <a:moveTo>
                  <a:pt x="75450" y="34957"/>
                </a:moveTo>
                <a:lnTo>
                  <a:pt x="75450" y="37719"/>
                </a:lnTo>
                <a:lnTo>
                  <a:pt x="72772" y="37719"/>
                </a:lnTo>
                <a:lnTo>
                  <a:pt x="72772" y="34957"/>
                </a:lnTo>
                <a:close/>
                <a:moveTo>
                  <a:pt x="78618" y="34957"/>
                </a:moveTo>
                <a:lnTo>
                  <a:pt x="78618" y="37719"/>
                </a:lnTo>
                <a:lnTo>
                  <a:pt x="75558" y="37719"/>
                </a:lnTo>
                <a:lnTo>
                  <a:pt x="75558" y="34957"/>
                </a:lnTo>
                <a:close/>
                <a:moveTo>
                  <a:pt x="81416" y="34957"/>
                </a:moveTo>
                <a:lnTo>
                  <a:pt x="81416" y="37719"/>
                </a:lnTo>
                <a:lnTo>
                  <a:pt x="78737" y="37719"/>
                </a:lnTo>
                <a:lnTo>
                  <a:pt x="78737" y="34957"/>
                </a:lnTo>
                <a:close/>
                <a:moveTo>
                  <a:pt x="84583" y="34957"/>
                </a:moveTo>
                <a:lnTo>
                  <a:pt x="84583" y="37719"/>
                </a:lnTo>
                <a:lnTo>
                  <a:pt x="81523" y="37719"/>
                </a:lnTo>
                <a:lnTo>
                  <a:pt x="81523" y="34957"/>
                </a:lnTo>
                <a:close/>
                <a:moveTo>
                  <a:pt x="87369" y="34957"/>
                </a:moveTo>
                <a:lnTo>
                  <a:pt x="87369" y="37719"/>
                </a:lnTo>
                <a:lnTo>
                  <a:pt x="84690" y="37719"/>
                </a:lnTo>
                <a:lnTo>
                  <a:pt x="84690" y="34957"/>
                </a:lnTo>
                <a:close/>
                <a:moveTo>
                  <a:pt x="90560" y="34957"/>
                </a:moveTo>
                <a:lnTo>
                  <a:pt x="90560" y="37719"/>
                </a:lnTo>
                <a:lnTo>
                  <a:pt x="87488" y="37719"/>
                </a:lnTo>
                <a:lnTo>
                  <a:pt x="87488" y="34957"/>
                </a:lnTo>
                <a:close/>
                <a:moveTo>
                  <a:pt x="93334" y="34957"/>
                </a:moveTo>
                <a:lnTo>
                  <a:pt x="93334" y="37719"/>
                </a:lnTo>
                <a:lnTo>
                  <a:pt x="90655" y="37719"/>
                </a:lnTo>
                <a:lnTo>
                  <a:pt x="90655" y="34957"/>
                </a:lnTo>
                <a:close/>
                <a:moveTo>
                  <a:pt x="96525" y="34957"/>
                </a:moveTo>
                <a:lnTo>
                  <a:pt x="96525" y="37719"/>
                </a:lnTo>
                <a:lnTo>
                  <a:pt x="93453" y="37719"/>
                </a:lnTo>
                <a:lnTo>
                  <a:pt x="93453" y="34957"/>
                </a:lnTo>
                <a:close/>
                <a:moveTo>
                  <a:pt x="99311" y="34957"/>
                </a:moveTo>
                <a:lnTo>
                  <a:pt x="99311" y="37719"/>
                </a:lnTo>
                <a:lnTo>
                  <a:pt x="96632" y="37719"/>
                </a:lnTo>
                <a:lnTo>
                  <a:pt x="96632" y="34957"/>
                </a:lnTo>
                <a:close/>
                <a:moveTo>
                  <a:pt x="102478" y="34957"/>
                </a:moveTo>
                <a:lnTo>
                  <a:pt x="102478" y="37719"/>
                </a:lnTo>
                <a:lnTo>
                  <a:pt x="99406" y="37719"/>
                </a:lnTo>
                <a:lnTo>
                  <a:pt x="99406" y="34957"/>
                </a:lnTo>
                <a:close/>
                <a:moveTo>
                  <a:pt x="105276" y="34957"/>
                </a:moveTo>
                <a:lnTo>
                  <a:pt x="105276" y="37719"/>
                </a:lnTo>
                <a:lnTo>
                  <a:pt x="102597" y="37719"/>
                </a:lnTo>
                <a:lnTo>
                  <a:pt x="102597" y="34957"/>
                </a:lnTo>
                <a:close/>
                <a:moveTo>
                  <a:pt x="108443" y="34957"/>
                </a:moveTo>
                <a:lnTo>
                  <a:pt x="108443" y="37719"/>
                </a:lnTo>
                <a:lnTo>
                  <a:pt x="105383" y="37719"/>
                </a:lnTo>
                <a:lnTo>
                  <a:pt x="105383" y="34957"/>
                </a:lnTo>
                <a:close/>
                <a:moveTo>
                  <a:pt x="7037" y="37814"/>
                </a:moveTo>
                <a:lnTo>
                  <a:pt x="7037" y="40970"/>
                </a:lnTo>
                <a:lnTo>
                  <a:pt x="3965" y="40970"/>
                </a:lnTo>
                <a:lnTo>
                  <a:pt x="3965" y="37814"/>
                </a:lnTo>
                <a:close/>
                <a:moveTo>
                  <a:pt x="9811" y="37814"/>
                </a:moveTo>
                <a:lnTo>
                  <a:pt x="9811" y="40970"/>
                </a:lnTo>
                <a:lnTo>
                  <a:pt x="7132" y="40970"/>
                </a:lnTo>
                <a:lnTo>
                  <a:pt x="7132" y="37814"/>
                </a:lnTo>
                <a:close/>
                <a:moveTo>
                  <a:pt x="13002" y="37814"/>
                </a:moveTo>
                <a:lnTo>
                  <a:pt x="13002" y="40970"/>
                </a:lnTo>
                <a:lnTo>
                  <a:pt x="9930" y="40970"/>
                </a:lnTo>
                <a:lnTo>
                  <a:pt x="9930" y="37814"/>
                </a:lnTo>
                <a:close/>
                <a:moveTo>
                  <a:pt x="15788" y="37814"/>
                </a:moveTo>
                <a:lnTo>
                  <a:pt x="15788" y="40970"/>
                </a:lnTo>
                <a:lnTo>
                  <a:pt x="13109" y="40970"/>
                </a:lnTo>
                <a:lnTo>
                  <a:pt x="13109" y="37814"/>
                </a:lnTo>
                <a:close/>
                <a:moveTo>
                  <a:pt x="18967" y="37814"/>
                </a:moveTo>
                <a:lnTo>
                  <a:pt x="18967" y="40970"/>
                </a:lnTo>
                <a:lnTo>
                  <a:pt x="15907" y="40970"/>
                </a:lnTo>
                <a:lnTo>
                  <a:pt x="15907" y="37814"/>
                </a:lnTo>
                <a:close/>
                <a:moveTo>
                  <a:pt x="21753" y="37814"/>
                </a:moveTo>
                <a:lnTo>
                  <a:pt x="21753" y="40970"/>
                </a:lnTo>
                <a:lnTo>
                  <a:pt x="19074" y="40970"/>
                </a:lnTo>
                <a:lnTo>
                  <a:pt x="19074" y="37814"/>
                </a:lnTo>
                <a:close/>
                <a:moveTo>
                  <a:pt x="24920" y="37814"/>
                </a:moveTo>
                <a:lnTo>
                  <a:pt x="24920" y="40970"/>
                </a:lnTo>
                <a:lnTo>
                  <a:pt x="21860" y="40970"/>
                </a:lnTo>
                <a:lnTo>
                  <a:pt x="21860" y="37814"/>
                </a:lnTo>
                <a:close/>
                <a:moveTo>
                  <a:pt x="27718" y="37814"/>
                </a:moveTo>
                <a:lnTo>
                  <a:pt x="27718" y="40970"/>
                </a:lnTo>
                <a:lnTo>
                  <a:pt x="25039" y="40970"/>
                </a:lnTo>
                <a:lnTo>
                  <a:pt x="25039" y="37814"/>
                </a:lnTo>
                <a:close/>
                <a:moveTo>
                  <a:pt x="30885" y="37814"/>
                </a:moveTo>
                <a:lnTo>
                  <a:pt x="30885" y="40970"/>
                </a:lnTo>
                <a:lnTo>
                  <a:pt x="27825" y="40970"/>
                </a:lnTo>
                <a:lnTo>
                  <a:pt x="27825" y="37814"/>
                </a:lnTo>
                <a:close/>
                <a:moveTo>
                  <a:pt x="33683" y="37814"/>
                </a:moveTo>
                <a:lnTo>
                  <a:pt x="33683" y="40970"/>
                </a:lnTo>
                <a:lnTo>
                  <a:pt x="31004" y="40970"/>
                </a:lnTo>
                <a:lnTo>
                  <a:pt x="31004" y="37814"/>
                </a:lnTo>
                <a:close/>
                <a:moveTo>
                  <a:pt x="36850" y="37814"/>
                </a:moveTo>
                <a:lnTo>
                  <a:pt x="36850" y="40970"/>
                </a:lnTo>
                <a:lnTo>
                  <a:pt x="33791" y="40970"/>
                </a:lnTo>
                <a:lnTo>
                  <a:pt x="33791" y="37814"/>
                </a:lnTo>
                <a:close/>
                <a:moveTo>
                  <a:pt x="39636" y="37814"/>
                </a:moveTo>
                <a:lnTo>
                  <a:pt x="39636" y="40970"/>
                </a:lnTo>
                <a:lnTo>
                  <a:pt x="36958" y="40970"/>
                </a:lnTo>
                <a:lnTo>
                  <a:pt x="36958" y="37814"/>
                </a:lnTo>
                <a:close/>
                <a:moveTo>
                  <a:pt x="42827" y="37814"/>
                </a:moveTo>
                <a:lnTo>
                  <a:pt x="42827" y="40970"/>
                </a:lnTo>
                <a:lnTo>
                  <a:pt x="39756" y="40970"/>
                </a:lnTo>
                <a:lnTo>
                  <a:pt x="39756" y="37814"/>
                </a:lnTo>
                <a:close/>
                <a:moveTo>
                  <a:pt x="45613" y="37814"/>
                </a:moveTo>
                <a:lnTo>
                  <a:pt x="45613" y="40970"/>
                </a:lnTo>
                <a:lnTo>
                  <a:pt x="42935" y="40970"/>
                </a:lnTo>
                <a:lnTo>
                  <a:pt x="42935" y="37814"/>
                </a:lnTo>
                <a:close/>
                <a:moveTo>
                  <a:pt x="48792" y="37814"/>
                </a:moveTo>
                <a:lnTo>
                  <a:pt x="48792" y="40970"/>
                </a:lnTo>
                <a:lnTo>
                  <a:pt x="45732" y="40970"/>
                </a:lnTo>
                <a:lnTo>
                  <a:pt x="45732" y="37814"/>
                </a:lnTo>
                <a:close/>
                <a:moveTo>
                  <a:pt x="51578" y="37814"/>
                </a:moveTo>
                <a:lnTo>
                  <a:pt x="51578" y="40970"/>
                </a:lnTo>
                <a:lnTo>
                  <a:pt x="48900" y="40970"/>
                </a:lnTo>
                <a:lnTo>
                  <a:pt x="48900" y="37814"/>
                </a:lnTo>
                <a:close/>
                <a:moveTo>
                  <a:pt x="54757" y="37814"/>
                </a:moveTo>
                <a:lnTo>
                  <a:pt x="54757" y="40970"/>
                </a:lnTo>
                <a:lnTo>
                  <a:pt x="51698" y="40970"/>
                </a:lnTo>
                <a:lnTo>
                  <a:pt x="51698" y="37814"/>
                </a:lnTo>
                <a:close/>
                <a:moveTo>
                  <a:pt x="57543" y="37814"/>
                </a:moveTo>
                <a:lnTo>
                  <a:pt x="57543" y="40970"/>
                </a:lnTo>
                <a:lnTo>
                  <a:pt x="54865" y="40970"/>
                </a:lnTo>
                <a:lnTo>
                  <a:pt x="54865" y="37814"/>
                </a:lnTo>
                <a:close/>
                <a:moveTo>
                  <a:pt x="60734" y="37814"/>
                </a:moveTo>
                <a:lnTo>
                  <a:pt x="60734" y="40970"/>
                </a:lnTo>
                <a:lnTo>
                  <a:pt x="57663" y="40970"/>
                </a:lnTo>
                <a:lnTo>
                  <a:pt x="57663" y="37814"/>
                </a:lnTo>
                <a:close/>
                <a:moveTo>
                  <a:pt x="63509" y="37814"/>
                </a:moveTo>
                <a:lnTo>
                  <a:pt x="63509" y="40970"/>
                </a:lnTo>
                <a:lnTo>
                  <a:pt x="60830" y="40970"/>
                </a:lnTo>
                <a:lnTo>
                  <a:pt x="60830" y="37814"/>
                </a:lnTo>
                <a:close/>
                <a:moveTo>
                  <a:pt x="66699" y="37814"/>
                </a:moveTo>
                <a:lnTo>
                  <a:pt x="66699" y="40970"/>
                </a:lnTo>
                <a:lnTo>
                  <a:pt x="63628" y="40970"/>
                </a:lnTo>
                <a:lnTo>
                  <a:pt x="63628" y="37814"/>
                </a:lnTo>
                <a:close/>
                <a:moveTo>
                  <a:pt x="69485" y="37814"/>
                </a:moveTo>
                <a:lnTo>
                  <a:pt x="69485" y="40970"/>
                </a:lnTo>
                <a:lnTo>
                  <a:pt x="66807" y="40970"/>
                </a:lnTo>
                <a:lnTo>
                  <a:pt x="66807" y="37814"/>
                </a:lnTo>
                <a:close/>
                <a:moveTo>
                  <a:pt x="72653" y="37814"/>
                </a:moveTo>
                <a:lnTo>
                  <a:pt x="72653" y="40970"/>
                </a:lnTo>
                <a:lnTo>
                  <a:pt x="69581" y="40970"/>
                </a:lnTo>
                <a:lnTo>
                  <a:pt x="69581" y="37814"/>
                </a:lnTo>
                <a:close/>
                <a:moveTo>
                  <a:pt x="75450" y="37814"/>
                </a:moveTo>
                <a:lnTo>
                  <a:pt x="75450" y="40970"/>
                </a:lnTo>
                <a:lnTo>
                  <a:pt x="72772" y="40970"/>
                </a:lnTo>
                <a:lnTo>
                  <a:pt x="72772" y="37814"/>
                </a:lnTo>
                <a:close/>
                <a:moveTo>
                  <a:pt x="78618" y="37814"/>
                </a:moveTo>
                <a:lnTo>
                  <a:pt x="78618" y="40970"/>
                </a:lnTo>
                <a:lnTo>
                  <a:pt x="75558" y="40970"/>
                </a:lnTo>
                <a:lnTo>
                  <a:pt x="75558" y="37814"/>
                </a:lnTo>
                <a:close/>
                <a:moveTo>
                  <a:pt x="81416" y="37814"/>
                </a:moveTo>
                <a:lnTo>
                  <a:pt x="81416" y="40970"/>
                </a:lnTo>
                <a:lnTo>
                  <a:pt x="78737" y="40970"/>
                </a:lnTo>
                <a:lnTo>
                  <a:pt x="78737" y="37814"/>
                </a:lnTo>
                <a:close/>
                <a:moveTo>
                  <a:pt x="84583" y="37814"/>
                </a:moveTo>
                <a:lnTo>
                  <a:pt x="84583" y="40970"/>
                </a:lnTo>
                <a:lnTo>
                  <a:pt x="81523" y="40970"/>
                </a:lnTo>
                <a:lnTo>
                  <a:pt x="81523" y="37814"/>
                </a:lnTo>
                <a:close/>
                <a:moveTo>
                  <a:pt x="87369" y="37814"/>
                </a:moveTo>
                <a:lnTo>
                  <a:pt x="87369" y="40970"/>
                </a:lnTo>
                <a:lnTo>
                  <a:pt x="84690" y="40970"/>
                </a:lnTo>
                <a:lnTo>
                  <a:pt x="84690" y="37814"/>
                </a:lnTo>
                <a:close/>
                <a:moveTo>
                  <a:pt x="90560" y="37814"/>
                </a:moveTo>
                <a:lnTo>
                  <a:pt x="90560" y="40970"/>
                </a:lnTo>
                <a:lnTo>
                  <a:pt x="87488" y="40970"/>
                </a:lnTo>
                <a:lnTo>
                  <a:pt x="87488" y="37814"/>
                </a:lnTo>
                <a:close/>
                <a:moveTo>
                  <a:pt x="93334" y="37814"/>
                </a:moveTo>
                <a:lnTo>
                  <a:pt x="93334" y="40970"/>
                </a:lnTo>
                <a:lnTo>
                  <a:pt x="90655" y="40970"/>
                </a:lnTo>
                <a:lnTo>
                  <a:pt x="90655" y="37814"/>
                </a:lnTo>
                <a:close/>
                <a:moveTo>
                  <a:pt x="96525" y="37814"/>
                </a:moveTo>
                <a:lnTo>
                  <a:pt x="96525" y="40970"/>
                </a:lnTo>
                <a:lnTo>
                  <a:pt x="93453" y="40970"/>
                </a:lnTo>
                <a:lnTo>
                  <a:pt x="93453" y="37814"/>
                </a:lnTo>
                <a:close/>
                <a:moveTo>
                  <a:pt x="99311" y="37814"/>
                </a:moveTo>
                <a:lnTo>
                  <a:pt x="99311" y="40970"/>
                </a:lnTo>
                <a:lnTo>
                  <a:pt x="96632" y="40970"/>
                </a:lnTo>
                <a:lnTo>
                  <a:pt x="96632" y="37814"/>
                </a:lnTo>
                <a:close/>
                <a:moveTo>
                  <a:pt x="102478" y="37814"/>
                </a:moveTo>
                <a:lnTo>
                  <a:pt x="102478" y="40970"/>
                </a:lnTo>
                <a:lnTo>
                  <a:pt x="99406" y="40970"/>
                </a:lnTo>
                <a:lnTo>
                  <a:pt x="99406" y="37814"/>
                </a:lnTo>
                <a:close/>
                <a:moveTo>
                  <a:pt x="105276" y="37814"/>
                </a:moveTo>
                <a:lnTo>
                  <a:pt x="105276" y="40970"/>
                </a:lnTo>
                <a:lnTo>
                  <a:pt x="102597" y="40970"/>
                </a:lnTo>
                <a:lnTo>
                  <a:pt x="102597" y="37814"/>
                </a:lnTo>
                <a:close/>
                <a:moveTo>
                  <a:pt x="108443" y="37814"/>
                </a:moveTo>
                <a:lnTo>
                  <a:pt x="108443" y="40970"/>
                </a:lnTo>
                <a:lnTo>
                  <a:pt x="105383" y="40970"/>
                </a:lnTo>
                <a:lnTo>
                  <a:pt x="105383" y="37814"/>
                </a:lnTo>
                <a:close/>
                <a:moveTo>
                  <a:pt x="7037" y="41077"/>
                </a:moveTo>
                <a:lnTo>
                  <a:pt x="7037" y="43827"/>
                </a:lnTo>
                <a:lnTo>
                  <a:pt x="3965" y="43827"/>
                </a:lnTo>
                <a:lnTo>
                  <a:pt x="3965" y="41077"/>
                </a:lnTo>
                <a:close/>
                <a:moveTo>
                  <a:pt x="9811" y="41077"/>
                </a:moveTo>
                <a:lnTo>
                  <a:pt x="9811" y="43827"/>
                </a:lnTo>
                <a:lnTo>
                  <a:pt x="7132" y="43827"/>
                </a:lnTo>
                <a:lnTo>
                  <a:pt x="7132" y="41077"/>
                </a:lnTo>
                <a:close/>
                <a:moveTo>
                  <a:pt x="13002" y="41077"/>
                </a:moveTo>
                <a:lnTo>
                  <a:pt x="13002" y="43827"/>
                </a:lnTo>
                <a:lnTo>
                  <a:pt x="9930" y="43827"/>
                </a:lnTo>
                <a:lnTo>
                  <a:pt x="9930" y="41077"/>
                </a:lnTo>
                <a:close/>
                <a:moveTo>
                  <a:pt x="15788" y="41077"/>
                </a:moveTo>
                <a:lnTo>
                  <a:pt x="15788" y="43827"/>
                </a:lnTo>
                <a:lnTo>
                  <a:pt x="13109" y="43827"/>
                </a:lnTo>
                <a:lnTo>
                  <a:pt x="13109" y="41077"/>
                </a:lnTo>
                <a:close/>
                <a:moveTo>
                  <a:pt x="18967" y="41077"/>
                </a:moveTo>
                <a:lnTo>
                  <a:pt x="18967" y="43827"/>
                </a:lnTo>
                <a:lnTo>
                  <a:pt x="15907" y="43827"/>
                </a:lnTo>
                <a:lnTo>
                  <a:pt x="15907" y="41077"/>
                </a:lnTo>
                <a:close/>
                <a:moveTo>
                  <a:pt x="21753" y="41077"/>
                </a:moveTo>
                <a:lnTo>
                  <a:pt x="21753" y="43827"/>
                </a:lnTo>
                <a:lnTo>
                  <a:pt x="19074" y="43827"/>
                </a:lnTo>
                <a:lnTo>
                  <a:pt x="19074" y="41077"/>
                </a:lnTo>
                <a:close/>
                <a:moveTo>
                  <a:pt x="24920" y="41077"/>
                </a:moveTo>
                <a:lnTo>
                  <a:pt x="24920" y="43827"/>
                </a:lnTo>
                <a:lnTo>
                  <a:pt x="21860" y="43827"/>
                </a:lnTo>
                <a:lnTo>
                  <a:pt x="21860" y="41077"/>
                </a:lnTo>
                <a:close/>
                <a:moveTo>
                  <a:pt x="27718" y="41077"/>
                </a:moveTo>
                <a:lnTo>
                  <a:pt x="27718" y="43827"/>
                </a:lnTo>
                <a:lnTo>
                  <a:pt x="25039" y="43827"/>
                </a:lnTo>
                <a:lnTo>
                  <a:pt x="25039" y="41077"/>
                </a:lnTo>
                <a:close/>
                <a:moveTo>
                  <a:pt x="30885" y="41077"/>
                </a:moveTo>
                <a:lnTo>
                  <a:pt x="30885" y="43827"/>
                </a:lnTo>
                <a:lnTo>
                  <a:pt x="27825" y="43827"/>
                </a:lnTo>
                <a:lnTo>
                  <a:pt x="27825" y="41077"/>
                </a:lnTo>
                <a:close/>
                <a:moveTo>
                  <a:pt x="33683" y="41077"/>
                </a:moveTo>
                <a:lnTo>
                  <a:pt x="33683" y="43827"/>
                </a:lnTo>
                <a:lnTo>
                  <a:pt x="31004" y="43827"/>
                </a:lnTo>
                <a:lnTo>
                  <a:pt x="31004" y="41077"/>
                </a:lnTo>
                <a:close/>
                <a:moveTo>
                  <a:pt x="36850" y="41077"/>
                </a:moveTo>
                <a:lnTo>
                  <a:pt x="36850" y="43827"/>
                </a:lnTo>
                <a:lnTo>
                  <a:pt x="33791" y="43827"/>
                </a:lnTo>
                <a:lnTo>
                  <a:pt x="33791" y="41077"/>
                </a:lnTo>
                <a:close/>
                <a:moveTo>
                  <a:pt x="39636" y="41077"/>
                </a:moveTo>
                <a:lnTo>
                  <a:pt x="39636" y="43827"/>
                </a:lnTo>
                <a:lnTo>
                  <a:pt x="36958" y="43827"/>
                </a:lnTo>
                <a:lnTo>
                  <a:pt x="36958" y="41077"/>
                </a:lnTo>
                <a:close/>
                <a:moveTo>
                  <a:pt x="42827" y="41077"/>
                </a:moveTo>
                <a:lnTo>
                  <a:pt x="42827" y="43827"/>
                </a:lnTo>
                <a:lnTo>
                  <a:pt x="39756" y="43827"/>
                </a:lnTo>
                <a:lnTo>
                  <a:pt x="39756" y="41077"/>
                </a:lnTo>
                <a:close/>
                <a:moveTo>
                  <a:pt x="45613" y="41077"/>
                </a:moveTo>
                <a:lnTo>
                  <a:pt x="45613" y="43827"/>
                </a:lnTo>
                <a:lnTo>
                  <a:pt x="42935" y="43827"/>
                </a:lnTo>
                <a:lnTo>
                  <a:pt x="42935" y="41077"/>
                </a:lnTo>
                <a:close/>
                <a:moveTo>
                  <a:pt x="48792" y="41077"/>
                </a:moveTo>
                <a:lnTo>
                  <a:pt x="48792" y="43827"/>
                </a:lnTo>
                <a:lnTo>
                  <a:pt x="45732" y="43827"/>
                </a:lnTo>
                <a:lnTo>
                  <a:pt x="45732" y="41077"/>
                </a:lnTo>
                <a:close/>
                <a:moveTo>
                  <a:pt x="51578" y="41077"/>
                </a:moveTo>
                <a:lnTo>
                  <a:pt x="51578" y="43827"/>
                </a:lnTo>
                <a:lnTo>
                  <a:pt x="48900" y="43827"/>
                </a:lnTo>
                <a:lnTo>
                  <a:pt x="48900" y="41077"/>
                </a:lnTo>
                <a:close/>
                <a:moveTo>
                  <a:pt x="54757" y="41077"/>
                </a:moveTo>
                <a:lnTo>
                  <a:pt x="54757" y="43827"/>
                </a:lnTo>
                <a:lnTo>
                  <a:pt x="51698" y="43827"/>
                </a:lnTo>
                <a:lnTo>
                  <a:pt x="51698" y="41077"/>
                </a:lnTo>
                <a:close/>
                <a:moveTo>
                  <a:pt x="57543" y="41077"/>
                </a:moveTo>
                <a:lnTo>
                  <a:pt x="57543" y="43827"/>
                </a:lnTo>
                <a:lnTo>
                  <a:pt x="54865" y="43827"/>
                </a:lnTo>
                <a:lnTo>
                  <a:pt x="54865" y="41077"/>
                </a:lnTo>
                <a:close/>
                <a:moveTo>
                  <a:pt x="60734" y="41077"/>
                </a:moveTo>
                <a:lnTo>
                  <a:pt x="60734" y="43827"/>
                </a:lnTo>
                <a:lnTo>
                  <a:pt x="57663" y="43827"/>
                </a:lnTo>
                <a:lnTo>
                  <a:pt x="57663" y="41077"/>
                </a:lnTo>
                <a:close/>
                <a:moveTo>
                  <a:pt x="63509" y="41077"/>
                </a:moveTo>
                <a:lnTo>
                  <a:pt x="63509" y="43827"/>
                </a:lnTo>
                <a:lnTo>
                  <a:pt x="60830" y="43827"/>
                </a:lnTo>
                <a:lnTo>
                  <a:pt x="60830" y="41077"/>
                </a:lnTo>
                <a:close/>
                <a:moveTo>
                  <a:pt x="66699" y="41077"/>
                </a:moveTo>
                <a:lnTo>
                  <a:pt x="66699" y="43827"/>
                </a:lnTo>
                <a:lnTo>
                  <a:pt x="63628" y="43827"/>
                </a:lnTo>
                <a:lnTo>
                  <a:pt x="63628" y="41077"/>
                </a:lnTo>
                <a:close/>
                <a:moveTo>
                  <a:pt x="69485" y="41077"/>
                </a:moveTo>
                <a:lnTo>
                  <a:pt x="69485" y="43827"/>
                </a:lnTo>
                <a:lnTo>
                  <a:pt x="66807" y="43827"/>
                </a:lnTo>
                <a:lnTo>
                  <a:pt x="66807" y="41077"/>
                </a:lnTo>
                <a:close/>
                <a:moveTo>
                  <a:pt x="72653" y="41077"/>
                </a:moveTo>
                <a:lnTo>
                  <a:pt x="72653" y="43827"/>
                </a:lnTo>
                <a:lnTo>
                  <a:pt x="69581" y="43827"/>
                </a:lnTo>
                <a:lnTo>
                  <a:pt x="69581" y="41077"/>
                </a:lnTo>
                <a:close/>
                <a:moveTo>
                  <a:pt x="75450" y="41077"/>
                </a:moveTo>
                <a:lnTo>
                  <a:pt x="75450" y="43827"/>
                </a:lnTo>
                <a:lnTo>
                  <a:pt x="72772" y="43827"/>
                </a:lnTo>
                <a:lnTo>
                  <a:pt x="72772" y="41077"/>
                </a:lnTo>
                <a:close/>
                <a:moveTo>
                  <a:pt x="78618" y="41077"/>
                </a:moveTo>
                <a:lnTo>
                  <a:pt x="78618" y="43827"/>
                </a:lnTo>
                <a:lnTo>
                  <a:pt x="75546" y="43827"/>
                </a:lnTo>
                <a:lnTo>
                  <a:pt x="75546" y="41077"/>
                </a:lnTo>
                <a:close/>
                <a:moveTo>
                  <a:pt x="81416" y="41089"/>
                </a:moveTo>
                <a:lnTo>
                  <a:pt x="81416" y="43839"/>
                </a:lnTo>
                <a:lnTo>
                  <a:pt x="78737" y="43839"/>
                </a:lnTo>
                <a:lnTo>
                  <a:pt x="78737" y="41089"/>
                </a:lnTo>
                <a:close/>
                <a:moveTo>
                  <a:pt x="84583" y="41089"/>
                </a:moveTo>
                <a:lnTo>
                  <a:pt x="84583" y="43839"/>
                </a:lnTo>
                <a:lnTo>
                  <a:pt x="81523" y="43839"/>
                </a:lnTo>
                <a:lnTo>
                  <a:pt x="81523" y="41089"/>
                </a:lnTo>
                <a:close/>
                <a:moveTo>
                  <a:pt x="87369" y="41089"/>
                </a:moveTo>
                <a:lnTo>
                  <a:pt x="87369" y="43839"/>
                </a:lnTo>
                <a:lnTo>
                  <a:pt x="84690" y="43839"/>
                </a:lnTo>
                <a:lnTo>
                  <a:pt x="84690" y="41089"/>
                </a:lnTo>
                <a:close/>
                <a:moveTo>
                  <a:pt x="90560" y="41089"/>
                </a:moveTo>
                <a:lnTo>
                  <a:pt x="90560" y="43839"/>
                </a:lnTo>
                <a:lnTo>
                  <a:pt x="87488" y="43839"/>
                </a:lnTo>
                <a:lnTo>
                  <a:pt x="87488" y="41089"/>
                </a:lnTo>
                <a:close/>
                <a:moveTo>
                  <a:pt x="93334" y="41089"/>
                </a:moveTo>
                <a:lnTo>
                  <a:pt x="93334" y="43839"/>
                </a:lnTo>
                <a:lnTo>
                  <a:pt x="90655" y="43839"/>
                </a:lnTo>
                <a:lnTo>
                  <a:pt x="90655" y="41089"/>
                </a:lnTo>
                <a:close/>
                <a:moveTo>
                  <a:pt x="96525" y="41089"/>
                </a:moveTo>
                <a:lnTo>
                  <a:pt x="96525" y="43839"/>
                </a:lnTo>
                <a:lnTo>
                  <a:pt x="93453" y="43839"/>
                </a:lnTo>
                <a:lnTo>
                  <a:pt x="93453" y="41089"/>
                </a:lnTo>
                <a:close/>
                <a:moveTo>
                  <a:pt x="99311" y="41089"/>
                </a:moveTo>
                <a:lnTo>
                  <a:pt x="99311" y="43839"/>
                </a:lnTo>
                <a:lnTo>
                  <a:pt x="96632" y="43839"/>
                </a:lnTo>
                <a:lnTo>
                  <a:pt x="96632" y="41089"/>
                </a:lnTo>
                <a:close/>
                <a:moveTo>
                  <a:pt x="102478" y="41089"/>
                </a:moveTo>
                <a:lnTo>
                  <a:pt x="102478" y="43839"/>
                </a:lnTo>
                <a:lnTo>
                  <a:pt x="99406" y="43839"/>
                </a:lnTo>
                <a:lnTo>
                  <a:pt x="99406" y="41089"/>
                </a:lnTo>
                <a:close/>
                <a:moveTo>
                  <a:pt x="105276" y="41089"/>
                </a:moveTo>
                <a:lnTo>
                  <a:pt x="105276" y="43839"/>
                </a:lnTo>
                <a:lnTo>
                  <a:pt x="102597" y="43839"/>
                </a:lnTo>
                <a:lnTo>
                  <a:pt x="102597" y="41089"/>
                </a:lnTo>
                <a:close/>
                <a:moveTo>
                  <a:pt x="108443" y="41089"/>
                </a:moveTo>
                <a:lnTo>
                  <a:pt x="108443" y="43839"/>
                </a:lnTo>
                <a:lnTo>
                  <a:pt x="105383" y="43839"/>
                </a:lnTo>
                <a:lnTo>
                  <a:pt x="105383" y="41089"/>
                </a:lnTo>
                <a:close/>
                <a:moveTo>
                  <a:pt x="7037" y="43946"/>
                </a:moveTo>
                <a:lnTo>
                  <a:pt x="7037" y="47101"/>
                </a:lnTo>
                <a:lnTo>
                  <a:pt x="3965" y="47101"/>
                </a:lnTo>
                <a:lnTo>
                  <a:pt x="3965" y="43946"/>
                </a:lnTo>
                <a:close/>
                <a:moveTo>
                  <a:pt x="9811" y="43946"/>
                </a:moveTo>
                <a:lnTo>
                  <a:pt x="9811" y="47101"/>
                </a:lnTo>
                <a:lnTo>
                  <a:pt x="7132" y="47101"/>
                </a:lnTo>
                <a:lnTo>
                  <a:pt x="7132" y="43946"/>
                </a:lnTo>
                <a:close/>
                <a:moveTo>
                  <a:pt x="13002" y="43946"/>
                </a:moveTo>
                <a:lnTo>
                  <a:pt x="13002" y="47101"/>
                </a:lnTo>
                <a:lnTo>
                  <a:pt x="9930" y="47101"/>
                </a:lnTo>
                <a:lnTo>
                  <a:pt x="9930" y="43946"/>
                </a:lnTo>
                <a:close/>
                <a:moveTo>
                  <a:pt x="15788" y="43946"/>
                </a:moveTo>
                <a:lnTo>
                  <a:pt x="15788" y="47101"/>
                </a:lnTo>
                <a:lnTo>
                  <a:pt x="13109" y="47101"/>
                </a:lnTo>
                <a:lnTo>
                  <a:pt x="13109" y="43946"/>
                </a:lnTo>
                <a:close/>
                <a:moveTo>
                  <a:pt x="18967" y="43946"/>
                </a:moveTo>
                <a:lnTo>
                  <a:pt x="18967" y="47101"/>
                </a:lnTo>
                <a:lnTo>
                  <a:pt x="15907" y="47101"/>
                </a:lnTo>
                <a:lnTo>
                  <a:pt x="15907" y="43946"/>
                </a:lnTo>
                <a:close/>
                <a:moveTo>
                  <a:pt x="21753" y="43946"/>
                </a:moveTo>
                <a:lnTo>
                  <a:pt x="21753" y="47101"/>
                </a:lnTo>
                <a:lnTo>
                  <a:pt x="19074" y="47101"/>
                </a:lnTo>
                <a:lnTo>
                  <a:pt x="19074" y="43946"/>
                </a:lnTo>
                <a:close/>
                <a:moveTo>
                  <a:pt x="24920" y="43946"/>
                </a:moveTo>
                <a:lnTo>
                  <a:pt x="24920" y="47101"/>
                </a:lnTo>
                <a:lnTo>
                  <a:pt x="21860" y="47101"/>
                </a:lnTo>
                <a:lnTo>
                  <a:pt x="21860" y="43946"/>
                </a:lnTo>
                <a:close/>
                <a:moveTo>
                  <a:pt x="27718" y="43946"/>
                </a:moveTo>
                <a:lnTo>
                  <a:pt x="27718" y="47101"/>
                </a:lnTo>
                <a:lnTo>
                  <a:pt x="25039" y="47101"/>
                </a:lnTo>
                <a:lnTo>
                  <a:pt x="25039" y="43946"/>
                </a:lnTo>
                <a:close/>
                <a:moveTo>
                  <a:pt x="30885" y="43946"/>
                </a:moveTo>
                <a:lnTo>
                  <a:pt x="30885" y="47101"/>
                </a:lnTo>
                <a:lnTo>
                  <a:pt x="27825" y="47101"/>
                </a:lnTo>
                <a:lnTo>
                  <a:pt x="27825" y="43946"/>
                </a:lnTo>
                <a:close/>
                <a:moveTo>
                  <a:pt x="33683" y="43946"/>
                </a:moveTo>
                <a:lnTo>
                  <a:pt x="33683" y="47101"/>
                </a:lnTo>
                <a:lnTo>
                  <a:pt x="31004" y="47101"/>
                </a:lnTo>
                <a:lnTo>
                  <a:pt x="31004" y="43946"/>
                </a:lnTo>
                <a:close/>
                <a:moveTo>
                  <a:pt x="36850" y="43946"/>
                </a:moveTo>
                <a:lnTo>
                  <a:pt x="36850" y="47101"/>
                </a:lnTo>
                <a:lnTo>
                  <a:pt x="33791" y="47101"/>
                </a:lnTo>
                <a:lnTo>
                  <a:pt x="33791" y="43946"/>
                </a:lnTo>
                <a:close/>
                <a:moveTo>
                  <a:pt x="39636" y="43946"/>
                </a:moveTo>
                <a:lnTo>
                  <a:pt x="39636" y="47101"/>
                </a:lnTo>
                <a:lnTo>
                  <a:pt x="36958" y="47101"/>
                </a:lnTo>
                <a:lnTo>
                  <a:pt x="36958" y="43946"/>
                </a:lnTo>
                <a:close/>
                <a:moveTo>
                  <a:pt x="42827" y="43946"/>
                </a:moveTo>
                <a:lnTo>
                  <a:pt x="42827" y="47101"/>
                </a:lnTo>
                <a:lnTo>
                  <a:pt x="39756" y="47101"/>
                </a:lnTo>
                <a:lnTo>
                  <a:pt x="39756" y="43946"/>
                </a:lnTo>
                <a:close/>
                <a:moveTo>
                  <a:pt x="45613" y="43946"/>
                </a:moveTo>
                <a:lnTo>
                  <a:pt x="45613" y="47101"/>
                </a:lnTo>
                <a:lnTo>
                  <a:pt x="42935" y="47101"/>
                </a:lnTo>
                <a:lnTo>
                  <a:pt x="42935" y="43946"/>
                </a:lnTo>
                <a:close/>
                <a:moveTo>
                  <a:pt x="48792" y="43946"/>
                </a:moveTo>
                <a:lnTo>
                  <a:pt x="48792" y="47101"/>
                </a:lnTo>
                <a:lnTo>
                  <a:pt x="45732" y="47101"/>
                </a:lnTo>
                <a:lnTo>
                  <a:pt x="45732" y="43946"/>
                </a:lnTo>
                <a:close/>
                <a:moveTo>
                  <a:pt x="51578" y="43946"/>
                </a:moveTo>
                <a:lnTo>
                  <a:pt x="51578" y="47101"/>
                </a:lnTo>
                <a:lnTo>
                  <a:pt x="48900" y="47101"/>
                </a:lnTo>
                <a:lnTo>
                  <a:pt x="48900" y="43946"/>
                </a:lnTo>
                <a:close/>
                <a:moveTo>
                  <a:pt x="54757" y="43946"/>
                </a:moveTo>
                <a:lnTo>
                  <a:pt x="54757" y="47101"/>
                </a:lnTo>
                <a:lnTo>
                  <a:pt x="51698" y="47101"/>
                </a:lnTo>
                <a:lnTo>
                  <a:pt x="51698" y="43946"/>
                </a:lnTo>
                <a:close/>
                <a:moveTo>
                  <a:pt x="57543" y="43946"/>
                </a:moveTo>
                <a:lnTo>
                  <a:pt x="57543" y="47101"/>
                </a:lnTo>
                <a:lnTo>
                  <a:pt x="54865" y="47101"/>
                </a:lnTo>
                <a:lnTo>
                  <a:pt x="54865" y="43946"/>
                </a:lnTo>
                <a:close/>
                <a:moveTo>
                  <a:pt x="60734" y="43946"/>
                </a:moveTo>
                <a:lnTo>
                  <a:pt x="60734" y="47101"/>
                </a:lnTo>
                <a:lnTo>
                  <a:pt x="57663" y="47101"/>
                </a:lnTo>
                <a:lnTo>
                  <a:pt x="57663" y="43946"/>
                </a:lnTo>
                <a:close/>
                <a:moveTo>
                  <a:pt x="63509" y="43946"/>
                </a:moveTo>
                <a:lnTo>
                  <a:pt x="63509" y="47101"/>
                </a:lnTo>
                <a:lnTo>
                  <a:pt x="60830" y="47101"/>
                </a:lnTo>
                <a:lnTo>
                  <a:pt x="60830" y="43946"/>
                </a:lnTo>
                <a:close/>
                <a:moveTo>
                  <a:pt x="66699" y="43946"/>
                </a:moveTo>
                <a:lnTo>
                  <a:pt x="66699" y="47101"/>
                </a:lnTo>
                <a:lnTo>
                  <a:pt x="63628" y="47101"/>
                </a:lnTo>
                <a:lnTo>
                  <a:pt x="63628" y="43946"/>
                </a:lnTo>
                <a:close/>
                <a:moveTo>
                  <a:pt x="69485" y="43946"/>
                </a:moveTo>
                <a:lnTo>
                  <a:pt x="69485" y="47101"/>
                </a:lnTo>
                <a:lnTo>
                  <a:pt x="66807" y="47101"/>
                </a:lnTo>
                <a:lnTo>
                  <a:pt x="66807" y="43946"/>
                </a:lnTo>
                <a:close/>
                <a:moveTo>
                  <a:pt x="72653" y="43946"/>
                </a:moveTo>
                <a:lnTo>
                  <a:pt x="72653" y="47101"/>
                </a:lnTo>
                <a:lnTo>
                  <a:pt x="69581" y="47101"/>
                </a:lnTo>
                <a:lnTo>
                  <a:pt x="69581" y="43946"/>
                </a:lnTo>
                <a:close/>
                <a:moveTo>
                  <a:pt x="75450" y="43946"/>
                </a:moveTo>
                <a:lnTo>
                  <a:pt x="75450" y="47101"/>
                </a:lnTo>
                <a:lnTo>
                  <a:pt x="72772" y="47101"/>
                </a:lnTo>
                <a:lnTo>
                  <a:pt x="72772" y="43946"/>
                </a:lnTo>
                <a:close/>
                <a:moveTo>
                  <a:pt x="78618" y="43946"/>
                </a:moveTo>
                <a:lnTo>
                  <a:pt x="78618" y="47101"/>
                </a:lnTo>
                <a:lnTo>
                  <a:pt x="75546" y="47101"/>
                </a:lnTo>
                <a:lnTo>
                  <a:pt x="75546" y="43946"/>
                </a:lnTo>
                <a:close/>
                <a:moveTo>
                  <a:pt x="81416" y="43946"/>
                </a:moveTo>
                <a:lnTo>
                  <a:pt x="81416" y="47101"/>
                </a:lnTo>
                <a:lnTo>
                  <a:pt x="78737" y="47101"/>
                </a:lnTo>
                <a:lnTo>
                  <a:pt x="78737" y="43946"/>
                </a:lnTo>
                <a:close/>
                <a:moveTo>
                  <a:pt x="84583" y="43946"/>
                </a:moveTo>
                <a:lnTo>
                  <a:pt x="84583" y="47101"/>
                </a:lnTo>
                <a:lnTo>
                  <a:pt x="81523" y="47101"/>
                </a:lnTo>
                <a:lnTo>
                  <a:pt x="81523" y="43946"/>
                </a:lnTo>
                <a:close/>
                <a:moveTo>
                  <a:pt x="87369" y="43946"/>
                </a:moveTo>
                <a:lnTo>
                  <a:pt x="87369" y="47101"/>
                </a:lnTo>
                <a:lnTo>
                  <a:pt x="84690" y="47101"/>
                </a:lnTo>
                <a:lnTo>
                  <a:pt x="84690" y="43946"/>
                </a:lnTo>
                <a:close/>
                <a:moveTo>
                  <a:pt x="90560" y="43946"/>
                </a:moveTo>
                <a:lnTo>
                  <a:pt x="90560" y="47101"/>
                </a:lnTo>
                <a:lnTo>
                  <a:pt x="87488" y="47101"/>
                </a:lnTo>
                <a:lnTo>
                  <a:pt x="87488" y="43946"/>
                </a:lnTo>
                <a:close/>
                <a:moveTo>
                  <a:pt x="93334" y="43946"/>
                </a:moveTo>
                <a:lnTo>
                  <a:pt x="93334" y="47101"/>
                </a:lnTo>
                <a:lnTo>
                  <a:pt x="90655" y="47101"/>
                </a:lnTo>
                <a:lnTo>
                  <a:pt x="90655" y="43946"/>
                </a:lnTo>
                <a:close/>
                <a:moveTo>
                  <a:pt x="96525" y="43946"/>
                </a:moveTo>
                <a:lnTo>
                  <a:pt x="96525" y="47101"/>
                </a:lnTo>
                <a:lnTo>
                  <a:pt x="93453" y="47101"/>
                </a:lnTo>
                <a:lnTo>
                  <a:pt x="93453" y="43946"/>
                </a:lnTo>
                <a:close/>
                <a:moveTo>
                  <a:pt x="99311" y="43946"/>
                </a:moveTo>
                <a:lnTo>
                  <a:pt x="99311" y="47101"/>
                </a:lnTo>
                <a:lnTo>
                  <a:pt x="96632" y="47101"/>
                </a:lnTo>
                <a:lnTo>
                  <a:pt x="96632" y="43946"/>
                </a:lnTo>
                <a:close/>
                <a:moveTo>
                  <a:pt x="102478" y="43946"/>
                </a:moveTo>
                <a:lnTo>
                  <a:pt x="102478" y="47101"/>
                </a:lnTo>
                <a:lnTo>
                  <a:pt x="99406" y="47101"/>
                </a:lnTo>
                <a:lnTo>
                  <a:pt x="99406" y="43946"/>
                </a:lnTo>
                <a:close/>
                <a:moveTo>
                  <a:pt x="105276" y="43946"/>
                </a:moveTo>
                <a:lnTo>
                  <a:pt x="105276" y="47101"/>
                </a:lnTo>
                <a:lnTo>
                  <a:pt x="102597" y="47101"/>
                </a:lnTo>
                <a:lnTo>
                  <a:pt x="102597" y="43946"/>
                </a:lnTo>
                <a:close/>
                <a:moveTo>
                  <a:pt x="108443" y="43946"/>
                </a:moveTo>
                <a:lnTo>
                  <a:pt x="108443" y="47101"/>
                </a:lnTo>
                <a:lnTo>
                  <a:pt x="105383" y="47101"/>
                </a:lnTo>
                <a:lnTo>
                  <a:pt x="105383" y="43946"/>
                </a:lnTo>
                <a:close/>
                <a:moveTo>
                  <a:pt x="7037" y="47208"/>
                </a:moveTo>
                <a:lnTo>
                  <a:pt x="7037" y="49959"/>
                </a:lnTo>
                <a:lnTo>
                  <a:pt x="3965" y="49959"/>
                </a:lnTo>
                <a:lnTo>
                  <a:pt x="3965" y="47208"/>
                </a:lnTo>
                <a:close/>
                <a:moveTo>
                  <a:pt x="9811" y="47208"/>
                </a:moveTo>
                <a:lnTo>
                  <a:pt x="9811" y="49959"/>
                </a:lnTo>
                <a:lnTo>
                  <a:pt x="7132" y="49959"/>
                </a:lnTo>
                <a:lnTo>
                  <a:pt x="7132" y="47208"/>
                </a:lnTo>
                <a:close/>
                <a:moveTo>
                  <a:pt x="13002" y="47208"/>
                </a:moveTo>
                <a:lnTo>
                  <a:pt x="13002" y="49959"/>
                </a:lnTo>
                <a:lnTo>
                  <a:pt x="9930" y="49959"/>
                </a:lnTo>
                <a:lnTo>
                  <a:pt x="9930" y="47208"/>
                </a:lnTo>
                <a:close/>
                <a:moveTo>
                  <a:pt x="15788" y="47208"/>
                </a:moveTo>
                <a:lnTo>
                  <a:pt x="15788" y="49959"/>
                </a:lnTo>
                <a:lnTo>
                  <a:pt x="13109" y="49959"/>
                </a:lnTo>
                <a:lnTo>
                  <a:pt x="13109" y="47208"/>
                </a:lnTo>
                <a:close/>
                <a:moveTo>
                  <a:pt x="18967" y="47208"/>
                </a:moveTo>
                <a:lnTo>
                  <a:pt x="18967" y="49959"/>
                </a:lnTo>
                <a:lnTo>
                  <a:pt x="15907" y="49959"/>
                </a:lnTo>
                <a:lnTo>
                  <a:pt x="15907" y="47208"/>
                </a:lnTo>
                <a:close/>
                <a:moveTo>
                  <a:pt x="21753" y="47208"/>
                </a:moveTo>
                <a:lnTo>
                  <a:pt x="21753" y="49959"/>
                </a:lnTo>
                <a:lnTo>
                  <a:pt x="19074" y="49959"/>
                </a:lnTo>
                <a:lnTo>
                  <a:pt x="19074" y="47208"/>
                </a:lnTo>
                <a:close/>
                <a:moveTo>
                  <a:pt x="24920" y="47208"/>
                </a:moveTo>
                <a:lnTo>
                  <a:pt x="24920" y="49959"/>
                </a:lnTo>
                <a:lnTo>
                  <a:pt x="21860" y="49959"/>
                </a:lnTo>
                <a:lnTo>
                  <a:pt x="21860" y="47208"/>
                </a:lnTo>
                <a:close/>
                <a:moveTo>
                  <a:pt x="27718" y="47208"/>
                </a:moveTo>
                <a:lnTo>
                  <a:pt x="27718" y="49959"/>
                </a:lnTo>
                <a:lnTo>
                  <a:pt x="25039" y="49959"/>
                </a:lnTo>
                <a:lnTo>
                  <a:pt x="25039" y="47208"/>
                </a:lnTo>
                <a:close/>
                <a:moveTo>
                  <a:pt x="30885" y="47208"/>
                </a:moveTo>
                <a:lnTo>
                  <a:pt x="30885" y="49959"/>
                </a:lnTo>
                <a:lnTo>
                  <a:pt x="27825" y="49959"/>
                </a:lnTo>
                <a:lnTo>
                  <a:pt x="27825" y="47208"/>
                </a:lnTo>
                <a:close/>
                <a:moveTo>
                  <a:pt x="33683" y="47208"/>
                </a:moveTo>
                <a:lnTo>
                  <a:pt x="33683" y="49959"/>
                </a:lnTo>
                <a:lnTo>
                  <a:pt x="31004" y="49959"/>
                </a:lnTo>
                <a:lnTo>
                  <a:pt x="31004" y="47208"/>
                </a:lnTo>
                <a:close/>
                <a:moveTo>
                  <a:pt x="36850" y="47208"/>
                </a:moveTo>
                <a:lnTo>
                  <a:pt x="36850" y="49959"/>
                </a:lnTo>
                <a:lnTo>
                  <a:pt x="33791" y="49959"/>
                </a:lnTo>
                <a:lnTo>
                  <a:pt x="33791" y="47208"/>
                </a:lnTo>
                <a:close/>
                <a:moveTo>
                  <a:pt x="39636" y="47208"/>
                </a:moveTo>
                <a:lnTo>
                  <a:pt x="39636" y="49959"/>
                </a:lnTo>
                <a:lnTo>
                  <a:pt x="36958" y="49959"/>
                </a:lnTo>
                <a:lnTo>
                  <a:pt x="36958" y="47208"/>
                </a:lnTo>
                <a:close/>
                <a:moveTo>
                  <a:pt x="42827" y="47208"/>
                </a:moveTo>
                <a:lnTo>
                  <a:pt x="42827" y="49959"/>
                </a:lnTo>
                <a:lnTo>
                  <a:pt x="39756" y="49959"/>
                </a:lnTo>
                <a:lnTo>
                  <a:pt x="39756" y="47208"/>
                </a:lnTo>
                <a:close/>
                <a:moveTo>
                  <a:pt x="45613" y="47208"/>
                </a:moveTo>
                <a:lnTo>
                  <a:pt x="45613" y="49959"/>
                </a:lnTo>
                <a:lnTo>
                  <a:pt x="42935" y="49959"/>
                </a:lnTo>
                <a:lnTo>
                  <a:pt x="42935" y="47208"/>
                </a:lnTo>
                <a:close/>
                <a:moveTo>
                  <a:pt x="48792" y="47208"/>
                </a:moveTo>
                <a:lnTo>
                  <a:pt x="48792" y="49959"/>
                </a:lnTo>
                <a:lnTo>
                  <a:pt x="45732" y="49959"/>
                </a:lnTo>
                <a:lnTo>
                  <a:pt x="45732" y="47208"/>
                </a:lnTo>
                <a:close/>
                <a:moveTo>
                  <a:pt x="51578" y="47208"/>
                </a:moveTo>
                <a:lnTo>
                  <a:pt x="51578" y="49959"/>
                </a:lnTo>
                <a:lnTo>
                  <a:pt x="48900" y="49959"/>
                </a:lnTo>
                <a:lnTo>
                  <a:pt x="48900" y="47208"/>
                </a:lnTo>
                <a:close/>
                <a:moveTo>
                  <a:pt x="54757" y="47208"/>
                </a:moveTo>
                <a:lnTo>
                  <a:pt x="54757" y="49959"/>
                </a:lnTo>
                <a:lnTo>
                  <a:pt x="51698" y="49959"/>
                </a:lnTo>
                <a:lnTo>
                  <a:pt x="51698" y="47208"/>
                </a:lnTo>
                <a:close/>
                <a:moveTo>
                  <a:pt x="57543" y="47208"/>
                </a:moveTo>
                <a:lnTo>
                  <a:pt x="57543" y="49959"/>
                </a:lnTo>
                <a:lnTo>
                  <a:pt x="54865" y="49959"/>
                </a:lnTo>
                <a:lnTo>
                  <a:pt x="54865" y="47208"/>
                </a:lnTo>
                <a:close/>
                <a:moveTo>
                  <a:pt x="60734" y="47208"/>
                </a:moveTo>
                <a:lnTo>
                  <a:pt x="60734" y="49959"/>
                </a:lnTo>
                <a:lnTo>
                  <a:pt x="57663" y="49959"/>
                </a:lnTo>
                <a:lnTo>
                  <a:pt x="57663" y="47208"/>
                </a:lnTo>
                <a:close/>
                <a:moveTo>
                  <a:pt x="63509" y="47208"/>
                </a:moveTo>
                <a:lnTo>
                  <a:pt x="63509" y="49959"/>
                </a:lnTo>
                <a:lnTo>
                  <a:pt x="60830" y="49959"/>
                </a:lnTo>
                <a:lnTo>
                  <a:pt x="60830" y="47208"/>
                </a:lnTo>
                <a:close/>
                <a:moveTo>
                  <a:pt x="66699" y="47208"/>
                </a:moveTo>
                <a:lnTo>
                  <a:pt x="66699" y="49959"/>
                </a:lnTo>
                <a:lnTo>
                  <a:pt x="63628" y="49959"/>
                </a:lnTo>
                <a:lnTo>
                  <a:pt x="63628" y="47208"/>
                </a:lnTo>
                <a:close/>
                <a:moveTo>
                  <a:pt x="69485" y="47208"/>
                </a:moveTo>
                <a:lnTo>
                  <a:pt x="69485" y="49959"/>
                </a:lnTo>
                <a:lnTo>
                  <a:pt x="66807" y="49959"/>
                </a:lnTo>
                <a:lnTo>
                  <a:pt x="66807" y="47208"/>
                </a:lnTo>
                <a:close/>
                <a:moveTo>
                  <a:pt x="72653" y="47208"/>
                </a:moveTo>
                <a:lnTo>
                  <a:pt x="72653" y="49959"/>
                </a:lnTo>
                <a:lnTo>
                  <a:pt x="69581" y="49959"/>
                </a:lnTo>
                <a:lnTo>
                  <a:pt x="69581" y="47208"/>
                </a:lnTo>
                <a:close/>
                <a:moveTo>
                  <a:pt x="75450" y="47208"/>
                </a:moveTo>
                <a:lnTo>
                  <a:pt x="75450" y="49959"/>
                </a:lnTo>
                <a:lnTo>
                  <a:pt x="72772" y="49959"/>
                </a:lnTo>
                <a:lnTo>
                  <a:pt x="72772" y="47208"/>
                </a:lnTo>
                <a:close/>
                <a:moveTo>
                  <a:pt x="78618" y="47208"/>
                </a:moveTo>
                <a:lnTo>
                  <a:pt x="78618" y="49959"/>
                </a:lnTo>
                <a:lnTo>
                  <a:pt x="75546" y="49959"/>
                </a:lnTo>
                <a:lnTo>
                  <a:pt x="75546" y="47208"/>
                </a:lnTo>
                <a:close/>
                <a:moveTo>
                  <a:pt x="81416" y="47208"/>
                </a:moveTo>
                <a:lnTo>
                  <a:pt x="81416" y="49959"/>
                </a:lnTo>
                <a:lnTo>
                  <a:pt x="78737" y="49959"/>
                </a:lnTo>
                <a:lnTo>
                  <a:pt x="78737" y="47208"/>
                </a:lnTo>
                <a:close/>
                <a:moveTo>
                  <a:pt x="84583" y="47208"/>
                </a:moveTo>
                <a:lnTo>
                  <a:pt x="84583" y="49959"/>
                </a:lnTo>
                <a:lnTo>
                  <a:pt x="81523" y="49959"/>
                </a:lnTo>
                <a:lnTo>
                  <a:pt x="81523" y="47208"/>
                </a:lnTo>
                <a:close/>
                <a:moveTo>
                  <a:pt x="87369" y="47208"/>
                </a:moveTo>
                <a:lnTo>
                  <a:pt x="87369" y="49983"/>
                </a:lnTo>
                <a:lnTo>
                  <a:pt x="84690" y="49983"/>
                </a:lnTo>
                <a:lnTo>
                  <a:pt x="84690" y="47208"/>
                </a:lnTo>
                <a:close/>
                <a:moveTo>
                  <a:pt x="90560" y="47208"/>
                </a:moveTo>
                <a:lnTo>
                  <a:pt x="90560" y="49983"/>
                </a:lnTo>
                <a:lnTo>
                  <a:pt x="87488" y="49983"/>
                </a:lnTo>
                <a:lnTo>
                  <a:pt x="87488" y="47208"/>
                </a:lnTo>
                <a:close/>
                <a:moveTo>
                  <a:pt x="93334" y="47208"/>
                </a:moveTo>
                <a:lnTo>
                  <a:pt x="93334" y="49983"/>
                </a:lnTo>
                <a:lnTo>
                  <a:pt x="90655" y="49983"/>
                </a:lnTo>
                <a:lnTo>
                  <a:pt x="90655" y="47208"/>
                </a:lnTo>
                <a:close/>
                <a:moveTo>
                  <a:pt x="96525" y="47208"/>
                </a:moveTo>
                <a:lnTo>
                  <a:pt x="96525" y="49983"/>
                </a:lnTo>
                <a:lnTo>
                  <a:pt x="93453" y="49983"/>
                </a:lnTo>
                <a:lnTo>
                  <a:pt x="93453" y="47208"/>
                </a:lnTo>
                <a:close/>
                <a:moveTo>
                  <a:pt x="99311" y="47208"/>
                </a:moveTo>
                <a:lnTo>
                  <a:pt x="99311" y="49983"/>
                </a:lnTo>
                <a:lnTo>
                  <a:pt x="96632" y="49983"/>
                </a:lnTo>
                <a:lnTo>
                  <a:pt x="96632" y="47208"/>
                </a:lnTo>
                <a:close/>
                <a:moveTo>
                  <a:pt x="102478" y="47208"/>
                </a:moveTo>
                <a:lnTo>
                  <a:pt x="102478" y="49983"/>
                </a:lnTo>
                <a:lnTo>
                  <a:pt x="99406" y="49983"/>
                </a:lnTo>
                <a:lnTo>
                  <a:pt x="99406" y="47208"/>
                </a:lnTo>
                <a:close/>
                <a:moveTo>
                  <a:pt x="105276" y="47208"/>
                </a:moveTo>
                <a:lnTo>
                  <a:pt x="105276" y="49983"/>
                </a:lnTo>
                <a:lnTo>
                  <a:pt x="102597" y="49983"/>
                </a:lnTo>
                <a:lnTo>
                  <a:pt x="102597" y="47208"/>
                </a:lnTo>
                <a:close/>
                <a:moveTo>
                  <a:pt x="108443" y="47208"/>
                </a:moveTo>
                <a:lnTo>
                  <a:pt x="108443" y="49983"/>
                </a:lnTo>
                <a:lnTo>
                  <a:pt x="105383" y="49983"/>
                </a:lnTo>
                <a:lnTo>
                  <a:pt x="105383" y="47208"/>
                </a:lnTo>
                <a:close/>
                <a:moveTo>
                  <a:pt x="7037" y="50078"/>
                </a:moveTo>
                <a:lnTo>
                  <a:pt x="7037" y="53233"/>
                </a:lnTo>
                <a:lnTo>
                  <a:pt x="3965" y="53233"/>
                </a:lnTo>
                <a:lnTo>
                  <a:pt x="3965" y="50078"/>
                </a:lnTo>
                <a:close/>
                <a:moveTo>
                  <a:pt x="9811" y="50078"/>
                </a:moveTo>
                <a:lnTo>
                  <a:pt x="9811" y="53233"/>
                </a:lnTo>
                <a:lnTo>
                  <a:pt x="7132" y="53233"/>
                </a:lnTo>
                <a:lnTo>
                  <a:pt x="7132" y="50078"/>
                </a:lnTo>
                <a:close/>
                <a:moveTo>
                  <a:pt x="13002" y="50078"/>
                </a:moveTo>
                <a:lnTo>
                  <a:pt x="13002" y="53233"/>
                </a:lnTo>
                <a:lnTo>
                  <a:pt x="9930" y="53233"/>
                </a:lnTo>
                <a:lnTo>
                  <a:pt x="9930" y="50078"/>
                </a:lnTo>
                <a:close/>
                <a:moveTo>
                  <a:pt x="15788" y="50078"/>
                </a:moveTo>
                <a:lnTo>
                  <a:pt x="15788" y="53233"/>
                </a:lnTo>
                <a:lnTo>
                  <a:pt x="13109" y="53233"/>
                </a:lnTo>
                <a:lnTo>
                  <a:pt x="13109" y="50078"/>
                </a:lnTo>
                <a:close/>
                <a:moveTo>
                  <a:pt x="18967" y="50078"/>
                </a:moveTo>
                <a:lnTo>
                  <a:pt x="18967" y="53233"/>
                </a:lnTo>
                <a:lnTo>
                  <a:pt x="15907" y="53233"/>
                </a:lnTo>
                <a:lnTo>
                  <a:pt x="15907" y="50078"/>
                </a:lnTo>
                <a:close/>
                <a:moveTo>
                  <a:pt x="21753" y="50078"/>
                </a:moveTo>
                <a:lnTo>
                  <a:pt x="21753" y="53233"/>
                </a:lnTo>
                <a:lnTo>
                  <a:pt x="19074" y="53233"/>
                </a:lnTo>
                <a:lnTo>
                  <a:pt x="19074" y="50078"/>
                </a:lnTo>
                <a:close/>
                <a:moveTo>
                  <a:pt x="24920" y="50078"/>
                </a:moveTo>
                <a:lnTo>
                  <a:pt x="24920" y="53233"/>
                </a:lnTo>
                <a:lnTo>
                  <a:pt x="21860" y="53233"/>
                </a:lnTo>
                <a:lnTo>
                  <a:pt x="21860" y="50078"/>
                </a:lnTo>
                <a:close/>
                <a:moveTo>
                  <a:pt x="27718" y="50078"/>
                </a:moveTo>
                <a:lnTo>
                  <a:pt x="27718" y="53233"/>
                </a:lnTo>
                <a:lnTo>
                  <a:pt x="25039" y="53233"/>
                </a:lnTo>
                <a:lnTo>
                  <a:pt x="25039" y="50078"/>
                </a:lnTo>
                <a:close/>
                <a:moveTo>
                  <a:pt x="30885" y="50078"/>
                </a:moveTo>
                <a:lnTo>
                  <a:pt x="30885" y="53233"/>
                </a:lnTo>
                <a:lnTo>
                  <a:pt x="27825" y="53233"/>
                </a:lnTo>
                <a:lnTo>
                  <a:pt x="27825" y="50078"/>
                </a:lnTo>
                <a:close/>
                <a:moveTo>
                  <a:pt x="33683" y="50078"/>
                </a:moveTo>
                <a:lnTo>
                  <a:pt x="33683" y="53233"/>
                </a:lnTo>
                <a:lnTo>
                  <a:pt x="31004" y="53233"/>
                </a:lnTo>
                <a:lnTo>
                  <a:pt x="31004" y="50078"/>
                </a:lnTo>
                <a:close/>
                <a:moveTo>
                  <a:pt x="36850" y="50078"/>
                </a:moveTo>
                <a:lnTo>
                  <a:pt x="36850" y="53233"/>
                </a:lnTo>
                <a:lnTo>
                  <a:pt x="33791" y="53233"/>
                </a:lnTo>
                <a:lnTo>
                  <a:pt x="33791" y="50078"/>
                </a:lnTo>
                <a:close/>
                <a:moveTo>
                  <a:pt x="39636" y="50078"/>
                </a:moveTo>
                <a:lnTo>
                  <a:pt x="39636" y="53233"/>
                </a:lnTo>
                <a:lnTo>
                  <a:pt x="36958" y="53233"/>
                </a:lnTo>
                <a:lnTo>
                  <a:pt x="36958" y="50078"/>
                </a:lnTo>
                <a:close/>
                <a:moveTo>
                  <a:pt x="42827" y="50078"/>
                </a:moveTo>
                <a:lnTo>
                  <a:pt x="42827" y="53233"/>
                </a:lnTo>
                <a:lnTo>
                  <a:pt x="39756" y="53233"/>
                </a:lnTo>
                <a:lnTo>
                  <a:pt x="39756" y="50078"/>
                </a:lnTo>
                <a:close/>
                <a:moveTo>
                  <a:pt x="45613" y="50078"/>
                </a:moveTo>
                <a:lnTo>
                  <a:pt x="45613" y="53233"/>
                </a:lnTo>
                <a:lnTo>
                  <a:pt x="42935" y="53233"/>
                </a:lnTo>
                <a:lnTo>
                  <a:pt x="42935" y="50078"/>
                </a:lnTo>
                <a:close/>
                <a:moveTo>
                  <a:pt x="48792" y="50078"/>
                </a:moveTo>
                <a:lnTo>
                  <a:pt x="48792" y="53233"/>
                </a:lnTo>
                <a:lnTo>
                  <a:pt x="45732" y="53233"/>
                </a:lnTo>
                <a:lnTo>
                  <a:pt x="45732" y="50078"/>
                </a:lnTo>
                <a:close/>
                <a:moveTo>
                  <a:pt x="51578" y="50078"/>
                </a:moveTo>
                <a:lnTo>
                  <a:pt x="51578" y="53233"/>
                </a:lnTo>
                <a:lnTo>
                  <a:pt x="48900" y="53233"/>
                </a:lnTo>
                <a:lnTo>
                  <a:pt x="48900" y="50078"/>
                </a:lnTo>
                <a:close/>
                <a:moveTo>
                  <a:pt x="54757" y="50078"/>
                </a:moveTo>
                <a:lnTo>
                  <a:pt x="54757" y="53233"/>
                </a:lnTo>
                <a:lnTo>
                  <a:pt x="51698" y="53233"/>
                </a:lnTo>
                <a:lnTo>
                  <a:pt x="51698" y="50078"/>
                </a:lnTo>
                <a:close/>
                <a:moveTo>
                  <a:pt x="57543" y="50078"/>
                </a:moveTo>
                <a:lnTo>
                  <a:pt x="57543" y="53233"/>
                </a:lnTo>
                <a:lnTo>
                  <a:pt x="54865" y="53233"/>
                </a:lnTo>
                <a:lnTo>
                  <a:pt x="54865" y="50078"/>
                </a:lnTo>
                <a:close/>
                <a:moveTo>
                  <a:pt x="60734" y="50078"/>
                </a:moveTo>
                <a:lnTo>
                  <a:pt x="60734" y="53233"/>
                </a:lnTo>
                <a:lnTo>
                  <a:pt x="57663" y="53233"/>
                </a:lnTo>
                <a:lnTo>
                  <a:pt x="57663" y="50078"/>
                </a:lnTo>
                <a:close/>
                <a:moveTo>
                  <a:pt x="63509" y="50078"/>
                </a:moveTo>
                <a:lnTo>
                  <a:pt x="63509" y="53233"/>
                </a:lnTo>
                <a:lnTo>
                  <a:pt x="60830" y="53233"/>
                </a:lnTo>
                <a:lnTo>
                  <a:pt x="60830" y="50078"/>
                </a:lnTo>
                <a:close/>
                <a:moveTo>
                  <a:pt x="66699" y="50078"/>
                </a:moveTo>
                <a:lnTo>
                  <a:pt x="66699" y="53233"/>
                </a:lnTo>
                <a:lnTo>
                  <a:pt x="63628" y="53233"/>
                </a:lnTo>
                <a:lnTo>
                  <a:pt x="63628" y="50078"/>
                </a:lnTo>
                <a:close/>
                <a:moveTo>
                  <a:pt x="69485" y="50078"/>
                </a:moveTo>
                <a:lnTo>
                  <a:pt x="69485" y="53233"/>
                </a:lnTo>
                <a:lnTo>
                  <a:pt x="66807" y="53233"/>
                </a:lnTo>
                <a:lnTo>
                  <a:pt x="66807" y="50078"/>
                </a:lnTo>
                <a:close/>
                <a:moveTo>
                  <a:pt x="72653" y="50078"/>
                </a:moveTo>
                <a:lnTo>
                  <a:pt x="72653" y="53233"/>
                </a:lnTo>
                <a:lnTo>
                  <a:pt x="69581" y="53233"/>
                </a:lnTo>
                <a:lnTo>
                  <a:pt x="69581" y="50078"/>
                </a:lnTo>
                <a:close/>
                <a:moveTo>
                  <a:pt x="75450" y="50078"/>
                </a:moveTo>
                <a:lnTo>
                  <a:pt x="75450" y="53233"/>
                </a:lnTo>
                <a:lnTo>
                  <a:pt x="72772" y="53233"/>
                </a:lnTo>
                <a:lnTo>
                  <a:pt x="72772" y="50078"/>
                </a:lnTo>
                <a:close/>
                <a:moveTo>
                  <a:pt x="78618" y="50078"/>
                </a:moveTo>
                <a:lnTo>
                  <a:pt x="78618" y="53233"/>
                </a:lnTo>
                <a:lnTo>
                  <a:pt x="75546" y="53233"/>
                </a:lnTo>
                <a:lnTo>
                  <a:pt x="75546" y="50078"/>
                </a:lnTo>
                <a:close/>
                <a:moveTo>
                  <a:pt x="81416" y="50078"/>
                </a:moveTo>
                <a:lnTo>
                  <a:pt x="81416" y="53233"/>
                </a:lnTo>
                <a:lnTo>
                  <a:pt x="78737" y="53233"/>
                </a:lnTo>
                <a:lnTo>
                  <a:pt x="78737" y="50078"/>
                </a:lnTo>
                <a:close/>
                <a:moveTo>
                  <a:pt x="84583" y="50078"/>
                </a:moveTo>
                <a:lnTo>
                  <a:pt x="84583" y="53233"/>
                </a:lnTo>
                <a:lnTo>
                  <a:pt x="81523" y="53233"/>
                </a:lnTo>
                <a:lnTo>
                  <a:pt x="81523" y="50078"/>
                </a:lnTo>
                <a:close/>
                <a:moveTo>
                  <a:pt x="87369" y="50078"/>
                </a:moveTo>
                <a:lnTo>
                  <a:pt x="87369" y="53233"/>
                </a:lnTo>
                <a:lnTo>
                  <a:pt x="84690" y="53233"/>
                </a:lnTo>
                <a:lnTo>
                  <a:pt x="84690" y="50078"/>
                </a:lnTo>
                <a:close/>
                <a:moveTo>
                  <a:pt x="90560" y="50078"/>
                </a:moveTo>
                <a:lnTo>
                  <a:pt x="90560" y="53233"/>
                </a:lnTo>
                <a:lnTo>
                  <a:pt x="87488" y="53233"/>
                </a:lnTo>
                <a:lnTo>
                  <a:pt x="87488" y="50078"/>
                </a:lnTo>
                <a:close/>
                <a:moveTo>
                  <a:pt x="93334" y="50078"/>
                </a:moveTo>
                <a:lnTo>
                  <a:pt x="93334" y="53233"/>
                </a:lnTo>
                <a:lnTo>
                  <a:pt x="90655" y="53233"/>
                </a:lnTo>
                <a:lnTo>
                  <a:pt x="90655" y="50078"/>
                </a:lnTo>
                <a:close/>
                <a:moveTo>
                  <a:pt x="96525" y="50078"/>
                </a:moveTo>
                <a:lnTo>
                  <a:pt x="96525" y="53233"/>
                </a:lnTo>
                <a:lnTo>
                  <a:pt x="93453" y="53233"/>
                </a:lnTo>
                <a:lnTo>
                  <a:pt x="93453" y="50078"/>
                </a:lnTo>
                <a:close/>
                <a:moveTo>
                  <a:pt x="99311" y="50078"/>
                </a:moveTo>
                <a:lnTo>
                  <a:pt x="99311" y="53233"/>
                </a:lnTo>
                <a:lnTo>
                  <a:pt x="96632" y="53233"/>
                </a:lnTo>
                <a:lnTo>
                  <a:pt x="96632" y="50078"/>
                </a:lnTo>
                <a:close/>
                <a:moveTo>
                  <a:pt x="102478" y="50078"/>
                </a:moveTo>
                <a:lnTo>
                  <a:pt x="102478" y="53233"/>
                </a:lnTo>
                <a:lnTo>
                  <a:pt x="99406" y="53233"/>
                </a:lnTo>
                <a:lnTo>
                  <a:pt x="99406" y="50078"/>
                </a:lnTo>
                <a:close/>
                <a:moveTo>
                  <a:pt x="105276" y="50078"/>
                </a:moveTo>
                <a:lnTo>
                  <a:pt x="105276" y="53233"/>
                </a:lnTo>
                <a:lnTo>
                  <a:pt x="102597" y="53233"/>
                </a:lnTo>
                <a:lnTo>
                  <a:pt x="102597" y="50078"/>
                </a:lnTo>
                <a:close/>
                <a:moveTo>
                  <a:pt x="108443" y="50078"/>
                </a:moveTo>
                <a:lnTo>
                  <a:pt x="108443" y="53233"/>
                </a:lnTo>
                <a:lnTo>
                  <a:pt x="105383" y="53233"/>
                </a:lnTo>
                <a:lnTo>
                  <a:pt x="105383" y="50078"/>
                </a:lnTo>
                <a:close/>
                <a:moveTo>
                  <a:pt x="7037" y="53352"/>
                </a:moveTo>
                <a:lnTo>
                  <a:pt x="7037" y="56114"/>
                </a:lnTo>
                <a:lnTo>
                  <a:pt x="3965" y="56114"/>
                </a:lnTo>
                <a:lnTo>
                  <a:pt x="3965" y="53352"/>
                </a:lnTo>
                <a:close/>
                <a:moveTo>
                  <a:pt x="9811" y="53352"/>
                </a:moveTo>
                <a:lnTo>
                  <a:pt x="9811" y="56114"/>
                </a:lnTo>
                <a:lnTo>
                  <a:pt x="7132" y="56114"/>
                </a:lnTo>
                <a:lnTo>
                  <a:pt x="7132" y="53352"/>
                </a:lnTo>
                <a:close/>
                <a:moveTo>
                  <a:pt x="13002" y="53352"/>
                </a:moveTo>
                <a:lnTo>
                  <a:pt x="13002" y="56114"/>
                </a:lnTo>
                <a:lnTo>
                  <a:pt x="9930" y="56114"/>
                </a:lnTo>
                <a:lnTo>
                  <a:pt x="9930" y="53352"/>
                </a:lnTo>
                <a:close/>
                <a:moveTo>
                  <a:pt x="15788" y="53352"/>
                </a:moveTo>
                <a:lnTo>
                  <a:pt x="15788" y="56114"/>
                </a:lnTo>
                <a:lnTo>
                  <a:pt x="13109" y="56114"/>
                </a:lnTo>
                <a:lnTo>
                  <a:pt x="13109" y="53352"/>
                </a:lnTo>
                <a:close/>
                <a:moveTo>
                  <a:pt x="18967" y="53352"/>
                </a:moveTo>
                <a:lnTo>
                  <a:pt x="18967" y="56114"/>
                </a:lnTo>
                <a:lnTo>
                  <a:pt x="15907" y="56114"/>
                </a:lnTo>
                <a:lnTo>
                  <a:pt x="15907" y="53352"/>
                </a:lnTo>
                <a:close/>
                <a:moveTo>
                  <a:pt x="21753" y="53352"/>
                </a:moveTo>
                <a:lnTo>
                  <a:pt x="21753" y="56114"/>
                </a:lnTo>
                <a:lnTo>
                  <a:pt x="19074" y="56114"/>
                </a:lnTo>
                <a:lnTo>
                  <a:pt x="19074" y="53352"/>
                </a:lnTo>
                <a:close/>
                <a:moveTo>
                  <a:pt x="24920" y="53352"/>
                </a:moveTo>
                <a:lnTo>
                  <a:pt x="24920" y="56114"/>
                </a:lnTo>
                <a:lnTo>
                  <a:pt x="21860" y="56114"/>
                </a:lnTo>
                <a:lnTo>
                  <a:pt x="21860" y="53352"/>
                </a:lnTo>
                <a:close/>
                <a:moveTo>
                  <a:pt x="27718" y="53352"/>
                </a:moveTo>
                <a:lnTo>
                  <a:pt x="27718" y="56114"/>
                </a:lnTo>
                <a:lnTo>
                  <a:pt x="25039" y="56114"/>
                </a:lnTo>
                <a:lnTo>
                  <a:pt x="25039" y="53352"/>
                </a:lnTo>
                <a:close/>
                <a:moveTo>
                  <a:pt x="30885" y="53352"/>
                </a:moveTo>
                <a:lnTo>
                  <a:pt x="30885" y="56114"/>
                </a:lnTo>
                <a:lnTo>
                  <a:pt x="27825" y="56114"/>
                </a:lnTo>
                <a:lnTo>
                  <a:pt x="27825" y="53352"/>
                </a:lnTo>
                <a:close/>
                <a:moveTo>
                  <a:pt x="33683" y="53352"/>
                </a:moveTo>
                <a:lnTo>
                  <a:pt x="33683" y="56114"/>
                </a:lnTo>
                <a:lnTo>
                  <a:pt x="31004" y="56114"/>
                </a:lnTo>
                <a:lnTo>
                  <a:pt x="31004" y="53352"/>
                </a:lnTo>
                <a:close/>
                <a:moveTo>
                  <a:pt x="36850" y="53352"/>
                </a:moveTo>
                <a:lnTo>
                  <a:pt x="36850" y="56114"/>
                </a:lnTo>
                <a:lnTo>
                  <a:pt x="33791" y="56114"/>
                </a:lnTo>
                <a:lnTo>
                  <a:pt x="33791" y="53352"/>
                </a:lnTo>
                <a:close/>
                <a:moveTo>
                  <a:pt x="39636" y="53352"/>
                </a:moveTo>
                <a:lnTo>
                  <a:pt x="39636" y="56114"/>
                </a:lnTo>
                <a:lnTo>
                  <a:pt x="36958" y="56114"/>
                </a:lnTo>
                <a:lnTo>
                  <a:pt x="36958" y="53352"/>
                </a:lnTo>
                <a:close/>
                <a:moveTo>
                  <a:pt x="42827" y="53352"/>
                </a:moveTo>
                <a:lnTo>
                  <a:pt x="42827" y="56114"/>
                </a:lnTo>
                <a:lnTo>
                  <a:pt x="39756" y="56114"/>
                </a:lnTo>
                <a:lnTo>
                  <a:pt x="39756" y="53352"/>
                </a:lnTo>
                <a:close/>
                <a:moveTo>
                  <a:pt x="45613" y="53352"/>
                </a:moveTo>
                <a:lnTo>
                  <a:pt x="45613" y="56114"/>
                </a:lnTo>
                <a:lnTo>
                  <a:pt x="42935" y="56114"/>
                </a:lnTo>
                <a:lnTo>
                  <a:pt x="42935" y="53352"/>
                </a:lnTo>
                <a:close/>
                <a:moveTo>
                  <a:pt x="48792" y="53352"/>
                </a:moveTo>
                <a:lnTo>
                  <a:pt x="48792" y="56114"/>
                </a:lnTo>
                <a:lnTo>
                  <a:pt x="45732" y="56114"/>
                </a:lnTo>
                <a:lnTo>
                  <a:pt x="45732" y="53352"/>
                </a:lnTo>
                <a:close/>
                <a:moveTo>
                  <a:pt x="51578" y="53352"/>
                </a:moveTo>
                <a:lnTo>
                  <a:pt x="51578" y="56114"/>
                </a:lnTo>
                <a:lnTo>
                  <a:pt x="48900" y="56114"/>
                </a:lnTo>
                <a:lnTo>
                  <a:pt x="48900" y="53352"/>
                </a:lnTo>
                <a:close/>
                <a:moveTo>
                  <a:pt x="54757" y="53352"/>
                </a:moveTo>
                <a:lnTo>
                  <a:pt x="54757" y="56114"/>
                </a:lnTo>
                <a:lnTo>
                  <a:pt x="51698" y="56114"/>
                </a:lnTo>
                <a:lnTo>
                  <a:pt x="51698" y="53352"/>
                </a:lnTo>
                <a:close/>
                <a:moveTo>
                  <a:pt x="57543" y="53352"/>
                </a:moveTo>
                <a:lnTo>
                  <a:pt x="57543" y="56114"/>
                </a:lnTo>
                <a:lnTo>
                  <a:pt x="54865" y="56114"/>
                </a:lnTo>
                <a:lnTo>
                  <a:pt x="54865" y="53352"/>
                </a:lnTo>
                <a:close/>
                <a:moveTo>
                  <a:pt x="60734" y="53352"/>
                </a:moveTo>
                <a:lnTo>
                  <a:pt x="60734" y="56114"/>
                </a:lnTo>
                <a:lnTo>
                  <a:pt x="57663" y="56114"/>
                </a:lnTo>
                <a:lnTo>
                  <a:pt x="57663" y="53352"/>
                </a:lnTo>
                <a:close/>
                <a:moveTo>
                  <a:pt x="63509" y="53352"/>
                </a:moveTo>
                <a:lnTo>
                  <a:pt x="63509" y="56114"/>
                </a:lnTo>
                <a:lnTo>
                  <a:pt x="60830" y="56114"/>
                </a:lnTo>
                <a:lnTo>
                  <a:pt x="60830" y="53352"/>
                </a:lnTo>
                <a:close/>
                <a:moveTo>
                  <a:pt x="66699" y="53352"/>
                </a:moveTo>
                <a:lnTo>
                  <a:pt x="66699" y="56114"/>
                </a:lnTo>
                <a:lnTo>
                  <a:pt x="63628" y="56114"/>
                </a:lnTo>
                <a:lnTo>
                  <a:pt x="63628" y="53352"/>
                </a:lnTo>
                <a:close/>
                <a:moveTo>
                  <a:pt x="69485" y="53352"/>
                </a:moveTo>
                <a:lnTo>
                  <a:pt x="69485" y="56114"/>
                </a:lnTo>
                <a:lnTo>
                  <a:pt x="66807" y="56114"/>
                </a:lnTo>
                <a:lnTo>
                  <a:pt x="66807" y="53352"/>
                </a:lnTo>
                <a:close/>
                <a:moveTo>
                  <a:pt x="72653" y="53352"/>
                </a:moveTo>
                <a:lnTo>
                  <a:pt x="72653" y="56114"/>
                </a:lnTo>
                <a:lnTo>
                  <a:pt x="69581" y="56114"/>
                </a:lnTo>
                <a:lnTo>
                  <a:pt x="69581" y="53352"/>
                </a:lnTo>
                <a:close/>
                <a:moveTo>
                  <a:pt x="75450" y="53352"/>
                </a:moveTo>
                <a:lnTo>
                  <a:pt x="75450" y="56114"/>
                </a:lnTo>
                <a:lnTo>
                  <a:pt x="72772" y="56114"/>
                </a:lnTo>
                <a:lnTo>
                  <a:pt x="72772" y="53352"/>
                </a:lnTo>
                <a:close/>
                <a:moveTo>
                  <a:pt x="78618" y="53352"/>
                </a:moveTo>
                <a:lnTo>
                  <a:pt x="78618" y="56114"/>
                </a:lnTo>
                <a:lnTo>
                  <a:pt x="75546" y="56114"/>
                </a:lnTo>
                <a:lnTo>
                  <a:pt x="75546" y="53352"/>
                </a:lnTo>
                <a:close/>
                <a:moveTo>
                  <a:pt x="81416" y="53352"/>
                </a:moveTo>
                <a:lnTo>
                  <a:pt x="81416" y="56114"/>
                </a:lnTo>
                <a:lnTo>
                  <a:pt x="78737" y="56114"/>
                </a:lnTo>
                <a:lnTo>
                  <a:pt x="78737" y="53352"/>
                </a:lnTo>
                <a:close/>
                <a:moveTo>
                  <a:pt x="84583" y="53352"/>
                </a:moveTo>
                <a:lnTo>
                  <a:pt x="84583" y="56114"/>
                </a:lnTo>
                <a:lnTo>
                  <a:pt x="81523" y="56114"/>
                </a:lnTo>
                <a:lnTo>
                  <a:pt x="81523" y="53352"/>
                </a:lnTo>
                <a:close/>
                <a:moveTo>
                  <a:pt x="87369" y="53352"/>
                </a:moveTo>
                <a:lnTo>
                  <a:pt x="87369" y="56114"/>
                </a:lnTo>
                <a:lnTo>
                  <a:pt x="84690" y="56114"/>
                </a:lnTo>
                <a:lnTo>
                  <a:pt x="84690" y="53352"/>
                </a:lnTo>
                <a:close/>
                <a:moveTo>
                  <a:pt x="90560" y="53352"/>
                </a:moveTo>
                <a:lnTo>
                  <a:pt x="90560" y="56114"/>
                </a:lnTo>
                <a:lnTo>
                  <a:pt x="87488" y="56114"/>
                </a:lnTo>
                <a:lnTo>
                  <a:pt x="87488" y="53352"/>
                </a:lnTo>
                <a:close/>
                <a:moveTo>
                  <a:pt x="93334" y="53352"/>
                </a:moveTo>
                <a:lnTo>
                  <a:pt x="93334" y="56114"/>
                </a:lnTo>
                <a:lnTo>
                  <a:pt x="90655" y="56114"/>
                </a:lnTo>
                <a:lnTo>
                  <a:pt x="90655" y="53352"/>
                </a:lnTo>
                <a:close/>
                <a:moveTo>
                  <a:pt x="96525" y="53352"/>
                </a:moveTo>
                <a:lnTo>
                  <a:pt x="96525" y="56114"/>
                </a:lnTo>
                <a:lnTo>
                  <a:pt x="93453" y="56114"/>
                </a:lnTo>
                <a:lnTo>
                  <a:pt x="93453" y="53352"/>
                </a:lnTo>
                <a:close/>
                <a:moveTo>
                  <a:pt x="99311" y="53352"/>
                </a:moveTo>
                <a:lnTo>
                  <a:pt x="99311" y="56114"/>
                </a:lnTo>
                <a:lnTo>
                  <a:pt x="96632" y="56114"/>
                </a:lnTo>
                <a:lnTo>
                  <a:pt x="96632" y="53352"/>
                </a:lnTo>
                <a:close/>
                <a:moveTo>
                  <a:pt x="102478" y="53352"/>
                </a:moveTo>
                <a:lnTo>
                  <a:pt x="102478" y="56114"/>
                </a:lnTo>
                <a:lnTo>
                  <a:pt x="99406" y="56114"/>
                </a:lnTo>
                <a:lnTo>
                  <a:pt x="99406" y="53352"/>
                </a:lnTo>
                <a:close/>
                <a:moveTo>
                  <a:pt x="105276" y="53352"/>
                </a:moveTo>
                <a:lnTo>
                  <a:pt x="105276" y="56114"/>
                </a:lnTo>
                <a:lnTo>
                  <a:pt x="102597" y="56114"/>
                </a:lnTo>
                <a:lnTo>
                  <a:pt x="102597" y="53352"/>
                </a:lnTo>
                <a:close/>
                <a:moveTo>
                  <a:pt x="108443" y="53352"/>
                </a:moveTo>
                <a:lnTo>
                  <a:pt x="108443" y="56114"/>
                </a:lnTo>
                <a:lnTo>
                  <a:pt x="105383" y="56114"/>
                </a:lnTo>
                <a:lnTo>
                  <a:pt x="105383" y="53352"/>
                </a:lnTo>
                <a:close/>
                <a:moveTo>
                  <a:pt x="7037" y="56210"/>
                </a:moveTo>
                <a:lnTo>
                  <a:pt x="7037" y="59365"/>
                </a:lnTo>
                <a:lnTo>
                  <a:pt x="3965" y="59365"/>
                </a:lnTo>
                <a:lnTo>
                  <a:pt x="3965" y="56210"/>
                </a:lnTo>
                <a:close/>
                <a:moveTo>
                  <a:pt x="9811" y="56210"/>
                </a:moveTo>
                <a:lnTo>
                  <a:pt x="9811" y="59365"/>
                </a:lnTo>
                <a:lnTo>
                  <a:pt x="7132" y="59365"/>
                </a:lnTo>
                <a:lnTo>
                  <a:pt x="7132" y="56210"/>
                </a:lnTo>
                <a:close/>
                <a:moveTo>
                  <a:pt x="13002" y="56210"/>
                </a:moveTo>
                <a:lnTo>
                  <a:pt x="13002" y="59365"/>
                </a:lnTo>
                <a:lnTo>
                  <a:pt x="9930" y="59365"/>
                </a:lnTo>
                <a:lnTo>
                  <a:pt x="9930" y="56210"/>
                </a:lnTo>
                <a:close/>
                <a:moveTo>
                  <a:pt x="15788" y="56210"/>
                </a:moveTo>
                <a:lnTo>
                  <a:pt x="15788" y="59365"/>
                </a:lnTo>
                <a:lnTo>
                  <a:pt x="13109" y="59365"/>
                </a:lnTo>
                <a:lnTo>
                  <a:pt x="13109" y="56210"/>
                </a:lnTo>
                <a:close/>
                <a:moveTo>
                  <a:pt x="18967" y="56210"/>
                </a:moveTo>
                <a:lnTo>
                  <a:pt x="18967" y="59365"/>
                </a:lnTo>
                <a:lnTo>
                  <a:pt x="15907" y="59365"/>
                </a:lnTo>
                <a:lnTo>
                  <a:pt x="15907" y="56210"/>
                </a:lnTo>
                <a:close/>
                <a:moveTo>
                  <a:pt x="21753" y="56210"/>
                </a:moveTo>
                <a:lnTo>
                  <a:pt x="21753" y="59365"/>
                </a:lnTo>
                <a:lnTo>
                  <a:pt x="19074" y="59365"/>
                </a:lnTo>
                <a:lnTo>
                  <a:pt x="19074" y="56210"/>
                </a:lnTo>
                <a:close/>
                <a:moveTo>
                  <a:pt x="24920" y="56210"/>
                </a:moveTo>
                <a:lnTo>
                  <a:pt x="24920" y="59365"/>
                </a:lnTo>
                <a:lnTo>
                  <a:pt x="21860" y="59365"/>
                </a:lnTo>
                <a:lnTo>
                  <a:pt x="21860" y="56210"/>
                </a:lnTo>
                <a:close/>
                <a:moveTo>
                  <a:pt x="27718" y="56210"/>
                </a:moveTo>
                <a:lnTo>
                  <a:pt x="27718" y="59365"/>
                </a:lnTo>
                <a:lnTo>
                  <a:pt x="25039" y="59365"/>
                </a:lnTo>
                <a:lnTo>
                  <a:pt x="25039" y="56210"/>
                </a:lnTo>
                <a:close/>
                <a:moveTo>
                  <a:pt x="30885" y="56210"/>
                </a:moveTo>
                <a:lnTo>
                  <a:pt x="30885" y="59365"/>
                </a:lnTo>
                <a:lnTo>
                  <a:pt x="27825" y="59365"/>
                </a:lnTo>
                <a:lnTo>
                  <a:pt x="27825" y="56210"/>
                </a:lnTo>
                <a:close/>
                <a:moveTo>
                  <a:pt x="33683" y="56210"/>
                </a:moveTo>
                <a:lnTo>
                  <a:pt x="33683" y="59365"/>
                </a:lnTo>
                <a:lnTo>
                  <a:pt x="31004" y="59365"/>
                </a:lnTo>
                <a:lnTo>
                  <a:pt x="31004" y="56210"/>
                </a:lnTo>
                <a:close/>
                <a:moveTo>
                  <a:pt x="36850" y="56210"/>
                </a:moveTo>
                <a:lnTo>
                  <a:pt x="36850" y="59365"/>
                </a:lnTo>
                <a:lnTo>
                  <a:pt x="33791" y="59365"/>
                </a:lnTo>
                <a:lnTo>
                  <a:pt x="33791" y="56210"/>
                </a:lnTo>
                <a:close/>
                <a:moveTo>
                  <a:pt x="39636" y="56210"/>
                </a:moveTo>
                <a:lnTo>
                  <a:pt x="39636" y="59365"/>
                </a:lnTo>
                <a:lnTo>
                  <a:pt x="36958" y="59365"/>
                </a:lnTo>
                <a:lnTo>
                  <a:pt x="36958" y="56210"/>
                </a:lnTo>
                <a:close/>
                <a:moveTo>
                  <a:pt x="42827" y="56210"/>
                </a:moveTo>
                <a:lnTo>
                  <a:pt x="42827" y="59365"/>
                </a:lnTo>
                <a:lnTo>
                  <a:pt x="39756" y="59365"/>
                </a:lnTo>
                <a:lnTo>
                  <a:pt x="39756" y="56210"/>
                </a:lnTo>
                <a:close/>
                <a:moveTo>
                  <a:pt x="45613" y="56210"/>
                </a:moveTo>
                <a:lnTo>
                  <a:pt x="45613" y="59365"/>
                </a:lnTo>
                <a:lnTo>
                  <a:pt x="42935" y="59365"/>
                </a:lnTo>
                <a:lnTo>
                  <a:pt x="42935" y="56210"/>
                </a:lnTo>
                <a:close/>
                <a:moveTo>
                  <a:pt x="48792" y="56210"/>
                </a:moveTo>
                <a:lnTo>
                  <a:pt x="48792" y="59365"/>
                </a:lnTo>
                <a:lnTo>
                  <a:pt x="45732" y="59365"/>
                </a:lnTo>
                <a:lnTo>
                  <a:pt x="45732" y="56210"/>
                </a:lnTo>
                <a:close/>
                <a:moveTo>
                  <a:pt x="51578" y="56210"/>
                </a:moveTo>
                <a:lnTo>
                  <a:pt x="51578" y="59365"/>
                </a:lnTo>
                <a:lnTo>
                  <a:pt x="48900" y="59365"/>
                </a:lnTo>
                <a:lnTo>
                  <a:pt x="48900" y="56210"/>
                </a:lnTo>
                <a:close/>
                <a:moveTo>
                  <a:pt x="54757" y="56210"/>
                </a:moveTo>
                <a:lnTo>
                  <a:pt x="54757" y="59365"/>
                </a:lnTo>
                <a:lnTo>
                  <a:pt x="51698" y="59365"/>
                </a:lnTo>
                <a:lnTo>
                  <a:pt x="51698" y="56210"/>
                </a:lnTo>
                <a:close/>
                <a:moveTo>
                  <a:pt x="57543" y="56210"/>
                </a:moveTo>
                <a:lnTo>
                  <a:pt x="57543" y="59365"/>
                </a:lnTo>
                <a:lnTo>
                  <a:pt x="54865" y="59365"/>
                </a:lnTo>
                <a:lnTo>
                  <a:pt x="54865" y="56210"/>
                </a:lnTo>
                <a:close/>
                <a:moveTo>
                  <a:pt x="60734" y="56210"/>
                </a:moveTo>
                <a:lnTo>
                  <a:pt x="60734" y="59365"/>
                </a:lnTo>
                <a:lnTo>
                  <a:pt x="57663" y="59365"/>
                </a:lnTo>
                <a:lnTo>
                  <a:pt x="57663" y="56210"/>
                </a:lnTo>
                <a:close/>
                <a:moveTo>
                  <a:pt x="63509" y="56210"/>
                </a:moveTo>
                <a:lnTo>
                  <a:pt x="63509" y="59365"/>
                </a:lnTo>
                <a:lnTo>
                  <a:pt x="60830" y="59365"/>
                </a:lnTo>
                <a:lnTo>
                  <a:pt x="60830" y="56210"/>
                </a:lnTo>
                <a:close/>
                <a:moveTo>
                  <a:pt x="66699" y="56210"/>
                </a:moveTo>
                <a:lnTo>
                  <a:pt x="66699" y="59365"/>
                </a:lnTo>
                <a:lnTo>
                  <a:pt x="63628" y="59365"/>
                </a:lnTo>
                <a:lnTo>
                  <a:pt x="63628" y="56210"/>
                </a:lnTo>
                <a:close/>
                <a:moveTo>
                  <a:pt x="69485" y="56210"/>
                </a:moveTo>
                <a:lnTo>
                  <a:pt x="69485" y="59365"/>
                </a:lnTo>
                <a:lnTo>
                  <a:pt x="66807" y="59365"/>
                </a:lnTo>
                <a:lnTo>
                  <a:pt x="66807" y="56210"/>
                </a:lnTo>
                <a:close/>
                <a:moveTo>
                  <a:pt x="72653" y="56210"/>
                </a:moveTo>
                <a:lnTo>
                  <a:pt x="72653" y="59365"/>
                </a:lnTo>
                <a:lnTo>
                  <a:pt x="69581" y="59365"/>
                </a:lnTo>
                <a:lnTo>
                  <a:pt x="69581" y="56210"/>
                </a:lnTo>
                <a:close/>
                <a:moveTo>
                  <a:pt x="75450" y="56210"/>
                </a:moveTo>
                <a:lnTo>
                  <a:pt x="75450" y="59365"/>
                </a:lnTo>
                <a:lnTo>
                  <a:pt x="72772" y="59365"/>
                </a:lnTo>
                <a:lnTo>
                  <a:pt x="72772" y="56210"/>
                </a:lnTo>
                <a:close/>
                <a:moveTo>
                  <a:pt x="78618" y="56210"/>
                </a:moveTo>
                <a:lnTo>
                  <a:pt x="78618" y="59365"/>
                </a:lnTo>
                <a:lnTo>
                  <a:pt x="75546" y="59365"/>
                </a:lnTo>
                <a:lnTo>
                  <a:pt x="75546" y="56210"/>
                </a:lnTo>
                <a:close/>
                <a:moveTo>
                  <a:pt x="81416" y="56210"/>
                </a:moveTo>
                <a:lnTo>
                  <a:pt x="81416" y="59365"/>
                </a:lnTo>
                <a:lnTo>
                  <a:pt x="78737" y="59365"/>
                </a:lnTo>
                <a:lnTo>
                  <a:pt x="78737" y="56210"/>
                </a:lnTo>
                <a:close/>
                <a:moveTo>
                  <a:pt x="84583" y="56210"/>
                </a:moveTo>
                <a:lnTo>
                  <a:pt x="84583" y="59365"/>
                </a:lnTo>
                <a:lnTo>
                  <a:pt x="81523" y="59365"/>
                </a:lnTo>
                <a:lnTo>
                  <a:pt x="81523" y="56210"/>
                </a:lnTo>
                <a:close/>
                <a:moveTo>
                  <a:pt x="87369" y="56210"/>
                </a:moveTo>
                <a:lnTo>
                  <a:pt x="87369" y="59365"/>
                </a:lnTo>
                <a:lnTo>
                  <a:pt x="84690" y="59365"/>
                </a:lnTo>
                <a:lnTo>
                  <a:pt x="84690" y="56210"/>
                </a:lnTo>
                <a:close/>
                <a:moveTo>
                  <a:pt x="90560" y="56210"/>
                </a:moveTo>
                <a:lnTo>
                  <a:pt x="90560" y="59365"/>
                </a:lnTo>
                <a:lnTo>
                  <a:pt x="87488" y="59365"/>
                </a:lnTo>
                <a:lnTo>
                  <a:pt x="87488" y="56210"/>
                </a:lnTo>
                <a:close/>
                <a:moveTo>
                  <a:pt x="93334" y="56210"/>
                </a:moveTo>
                <a:lnTo>
                  <a:pt x="93334" y="59365"/>
                </a:lnTo>
                <a:lnTo>
                  <a:pt x="90655" y="59365"/>
                </a:lnTo>
                <a:lnTo>
                  <a:pt x="90655" y="56210"/>
                </a:lnTo>
                <a:close/>
                <a:moveTo>
                  <a:pt x="96525" y="56210"/>
                </a:moveTo>
                <a:lnTo>
                  <a:pt x="96525" y="59365"/>
                </a:lnTo>
                <a:lnTo>
                  <a:pt x="93453" y="59365"/>
                </a:lnTo>
                <a:lnTo>
                  <a:pt x="93453" y="56210"/>
                </a:lnTo>
                <a:close/>
                <a:moveTo>
                  <a:pt x="99311" y="56210"/>
                </a:moveTo>
                <a:lnTo>
                  <a:pt x="99311" y="59365"/>
                </a:lnTo>
                <a:lnTo>
                  <a:pt x="96632" y="59365"/>
                </a:lnTo>
                <a:lnTo>
                  <a:pt x="96632" y="56210"/>
                </a:lnTo>
                <a:close/>
                <a:moveTo>
                  <a:pt x="102478" y="56210"/>
                </a:moveTo>
                <a:lnTo>
                  <a:pt x="102478" y="59365"/>
                </a:lnTo>
                <a:lnTo>
                  <a:pt x="99406" y="59365"/>
                </a:lnTo>
                <a:lnTo>
                  <a:pt x="99406" y="56210"/>
                </a:lnTo>
                <a:close/>
                <a:moveTo>
                  <a:pt x="105276" y="56210"/>
                </a:moveTo>
                <a:lnTo>
                  <a:pt x="105276" y="59365"/>
                </a:lnTo>
                <a:lnTo>
                  <a:pt x="102597" y="59365"/>
                </a:lnTo>
                <a:lnTo>
                  <a:pt x="102597" y="56210"/>
                </a:lnTo>
                <a:close/>
                <a:moveTo>
                  <a:pt x="108443" y="56210"/>
                </a:moveTo>
                <a:lnTo>
                  <a:pt x="108443" y="59365"/>
                </a:lnTo>
                <a:lnTo>
                  <a:pt x="105383" y="59365"/>
                </a:lnTo>
                <a:lnTo>
                  <a:pt x="105383" y="56210"/>
                </a:lnTo>
                <a:close/>
                <a:moveTo>
                  <a:pt x="7037" y="59484"/>
                </a:moveTo>
                <a:lnTo>
                  <a:pt x="7037" y="62246"/>
                </a:lnTo>
                <a:lnTo>
                  <a:pt x="3965" y="62246"/>
                </a:lnTo>
                <a:lnTo>
                  <a:pt x="3965" y="59484"/>
                </a:lnTo>
                <a:close/>
                <a:moveTo>
                  <a:pt x="9811" y="59484"/>
                </a:moveTo>
                <a:lnTo>
                  <a:pt x="9811" y="62246"/>
                </a:lnTo>
                <a:lnTo>
                  <a:pt x="7132" y="62246"/>
                </a:lnTo>
                <a:lnTo>
                  <a:pt x="7132" y="59484"/>
                </a:lnTo>
                <a:close/>
                <a:moveTo>
                  <a:pt x="13002" y="59484"/>
                </a:moveTo>
                <a:lnTo>
                  <a:pt x="13002" y="62246"/>
                </a:lnTo>
                <a:lnTo>
                  <a:pt x="9930" y="62246"/>
                </a:lnTo>
                <a:lnTo>
                  <a:pt x="9930" y="59484"/>
                </a:lnTo>
                <a:close/>
                <a:moveTo>
                  <a:pt x="15788" y="59484"/>
                </a:moveTo>
                <a:lnTo>
                  <a:pt x="15788" y="62246"/>
                </a:lnTo>
                <a:lnTo>
                  <a:pt x="13109" y="62246"/>
                </a:lnTo>
                <a:lnTo>
                  <a:pt x="13109" y="59484"/>
                </a:lnTo>
                <a:close/>
                <a:moveTo>
                  <a:pt x="18967" y="59484"/>
                </a:moveTo>
                <a:lnTo>
                  <a:pt x="18967" y="62246"/>
                </a:lnTo>
                <a:lnTo>
                  <a:pt x="15907" y="62246"/>
                </a:lnTo>
                <a:lnTo>
                  <a:pt x="15907" y="59484"/>
                </a:lnTo>
                <a:close/>
                <a:moveTo>
                  <a:pt x="21753" y="59484"/>
                </a:moveTo>
                <a:lnTo>
                  <a:pt x="21753" y="62246"/>
                </a:lnTo>
                <a:lnTo>
                  <a:pt x="19074" y="62246"/>
                </a:lnTo>
                <a:lnTo>
                  <a:pt x="19074" y="59484"/>
                </a:lnTo>
                <a:close/>
                <a:moveTo>
                  <a:pt x="24920" y="59484"/>
                </a:moveTo>
                <a:lnTo>
                  <a:pt x="24920" y="62246"/>
                </a:lnTo>
                <a:lnTo>
                  <a:pt x="21860" y="62246"/>
                </a:lnTo>
                <a:lnTo>
                  <a:pt x="21860" y="59484"/>
                </a:lnTo>
                <a:close/>
                <a:moveTo>
                  <a:pt x="27718" y="59484"/>
                </a:moveTo>
                <a:lnTo>
                  <a:pt x="27718" y="62246"/>
                </a:lnTo>
                <a:lnTo>
                  <a:pt x="25039" y="62246"/>
                </a:lnTo>
                <a:lnTo>
                  <a:pt x="25039" y="59484"/>
                </a:lnTo>
                <a:close/>
                <a:moveTo>
                  <a:pt x="30885" y="59484"/>
                </a:moveTo>
                <a:lnTo>
                  <a:pt x="30885" y="62246"/>
                </a:lnTo>
                <a:lnTo>
                  <a:pt x="27825" y="62246"/>
                </a:lnTo>
                <a:lnTo>
                  <a:pt x="27825" y="59484"/>
                </a:lnTo>
                <a:close/>
                <a:moveTo>
                  <a:pt x="33683" y="59484"/>
                </a:moveTo>
                <a:lnTo>
                  <a:pt x="33683" y="62246"/>
                </a:lnTo>
                <a:lnTo>
                  <a:pt x="31004" y="62246"/>
                </a:lnTo>
                <a:lnTo>
                  <a:pt x="31004" y="59484"/>
                </a:lnTo>
                <a:close/>
                <a:moveTo>
                  <a:pt x="36850" y="59484"/>
                </a:moveTo>
                <a:lnTo>
                  <a:pt x="36850" y="62246"/>
                </a:lnTo>
                <a:lnTo>
                  <a:pt x="33791" y="62246"/>
                </a:lnTo>
                <a:lnTo>
                  <a:pt x="33791" y="59484"/>
                </a:lnTo>
                <a:close/>
                <a:moveTo>
                  <a:pt x="39636" y="59484"/>
                </a:moveTo>
                <a:lnTo>
                  <a:pt x="39636" y="62246"/>
                </a:lnTo>
                <a:lnTo>
                  <a:pt x="36958" y="62246"/>
                </a:lnTo>
                <a:lnTo>
                  <a:pt x="36958" y="59484"/>
                </a:lnTo>
                <a:close/>
                <a:moveTo>
                  <a:pt x="42827" y="59484"/>
                </a:moveTo>
                <a:lnTo>
                  <a:pt x="42827" y="62246"/>
                </a:lnTo>
                <a:lnTo>
                  <a:pt x="39756" y="62246"/>
                </a:lnTo>
                <a:lnTo>
                  <a:pt x="39756" y="59484"/>
                </a:lnTo>
                <a:close/>
                <a:moveTo>
                  <a:pt x="45613" y="59484"/>
                </a:moveTo>
                <a:lnTo>
                  <a:pt x="45613" y="62246"/>
                </a:lnTo>
                <a:lnTo>
                  <a:pt x="42935" y="62246"/>
                </a:lnTo>
                <a:lnTo>
                  <a:pt x="42935" y="59484"/>
                </a:lnTo>
                <a:close/>
                <a:moveTo>
                  <a:pt x="48792" y="59484"/>
                </a:moveTo>
                <a:lnTo>
                  <a:pt x="48792" y="62246"/>
                </a:lnTo>
                <a:lnTo>
                  <a:pt x="45732" y="62246"/>
                </a:lnTo>
                <a:lnTo>
                  <a:pt x="45732" y="59484"/>
                </a:lnTo>
                <a:close/>
                <a:moveTo>
                  <a:pt x="51578" y="59484"/>
                </a:moveTo>
                <a:lnTo>
                  <a:pt x="51578" y="62246"/>
                </a:lnTo>
                <a:lnTo>
                  <a:pt x="48900" y="62246"/>
                </a:lnTo>
                <a:lnTo>
                  <a:pt x="48900" y="59484"/>
                </a:lnTo>
                <a:close/>
                <a:moveTo>
                  <a:pt x="54757" y="59484"/>
                </a:moveTo>
                <a:lnTo>
                  <a:pt x="54757" y="62246"/>
                </a:lnTo>
                <a:lnTo>
                  <a:pt x="51698" y="62246"/>
                </a:lnTo>
                <a:lnTo>
                  <a:pt x="51698" y="59484"/>
                </a:lnTo>
                <a:close/>
                <a:moveTo>
                  <a:pt x="57543" y="59484"/>
                </a:moveTo>
                <a:lnTo>
                  <a:pt x="57543" y="62246"/>
                </a:lnTo>
                <a:lnTo>
                  <a:pt x="54865" y="62246"/>
                </a:lnTo>
                <a:lnTo>
                  <a:pt x="54865" y="59484"/>
                </a:lnTo>
                <a:close/>
                <a:moveTo>
                  <a:pt x="60734" y="59484"/>
                </a:moveTo>
                <a:lnTo>
                  <a:pt x="60734" y="62246"/>
                </a:lnTo>
                <a:lnTo>
                  <a:pt x="57663" y="62246"/>
                </a:lnTo>
                <a:lnTo>
                  <a:pt x="57663" y="59484"/>
                </a:lnTo>
                <a:close/>
                <a:moveTo>
                  <a:pt x="63509" y="59484"/>
                </a:moveTo>
                <a:lnTo>
                  <a:pt x="63509" y="62246"/>
                </a:lnTo>
                <a:lnTo>
                  <a:pt x="60830" y="62246"/>
                </a:lnTo>
                <a:lnTo>
                  <a:pt x="60830" y="59484"/>
                </a:lnTo>
                <a:close/>
                <a:moveTo>
                  <a:pt x="66699" y="59484"/>
                </a:moveTo>
                <a:lnTo>
                  <a:pt x="66699" y="62246"/>
                </a:lnTo>
                <a:lnTo>
                  <a:pt x="63628" y="62246"/>
                </a:lnTo>
                <a:lnTo>
                  <a:pt x="63628" y="59484"/>
                </a:lnTo>
                <a:close/>
                <a:moveTo>
                  <a:pt x="69485" y="59484"/>
                </a:moveTo>
                <a:lnTo>
                  <a:pt x="69485" y="62246"/>
                </a:lnTo>
                <a:lnTo>
                  <a:pt x="66807" y="62246"/>
                </a:lnTo>
                <a:lnTo>
                  <a:pt x="66807" y="59484"/>
                </a:lnTo>
                <a:close/>
                <a:moveTo>
                  <a:pt x="72653" y="59484"/>
                </a:moveTo>
                <a:lnTo>
                  <a:pt x="72653" y="62246"/>
                </a:lnTo>
                <a:lnTo>
                  <a:pt x="69581" y="62246"/>
                </a:lnTo>
                <a:lnTo>
                  <a:pt x="69581" y="59484"/>
                </a:lnTo>
                <a:close/>
                <a:moveTo>
                  <a:pt x="75450" y="59484"/>
                </a:moveTo>
                <a:lnTo>
                  <a:pt x="75450" y="62246"/>
                </a:lnTo>
                <a:lnTo>
                  <a:pt x="72772" y="62246"/>
                </a:lnTo>
                <a:lnTo>
                  <a:pt x="72772" y="59484"/>
                </a:lnTo>
                <a:close/>
                <a:moveTo>
                  <a:pt x="78618" y="59484"/>
                </a:moveTo>
                <a:lnTo>
                  <a:pt x="78618" y="62246"/>
                </a:lnTo>
                <a:lnTo>
                  <a:pt x="75546" y="62246"/>
                </a:lnTo>
                <a:lnTo>
                  <a:pt x="75546" y="59484"/>
                </a:lnTo>
                <a:close/>
                <a:moveTo>
                  <a:pt x="81416" y="59484"/>
                </a:moveTo>
                <a:lnTo>
                  <a:pt x="81416" y="62246"/>
                </a:lnTo>
                <a:lnTo>
                  <a:pt x="78737" y="62246"/>
                </a:lnTo>
                <a:lnTo>
                  <a:pt x="78737" y="59484"/>
                </a:lnTo>
                <a:close/>
                <a:moveTo>
                  <a:pt x="84583" y="59484"/>
                </a:moveTo>
                <a:lnTo>
                  <a:pt x="84583" y="62246"/>
                </a:lnTo>
                <a:lnTo>
                  <a:pt x="81523" y="62246"/>
                </a:lnTo>
                <a:lnTo>
                  <a:pt x="81523" y="59484"/>
                </a:lnTo>
                <a:close/>
                <a:moveTo>
                  <a:pt x="87369" y="59484"/>
                </a:moveTo>
                <a:lnTo>
                  <a:pt x="87369" y="62246"/>
                </a:lnTo>
                <a:lnTo>
                  <a:pt x="84690" y="62246"/>
                </a:lnTo>
                <a:lnTo>
                  <a:pt x="84690" y="59484"/>
                </a:lnTo>
                <a:close/>
                <a:moveTo>
                  <a:pt x="90560" y="59484"/>
                </a:moveTo>
                <a:lnTo>
                  <a:pt x="90560" y="62246"/>
                </a:lnTo>
                <a:lnTo>
                  <a:pt x="87488" y="62246"/>
                </a:lnTo>
                <a:lnTo>
                  <a:pt x="87488" y="59484"/>
                </a:lnTo>
                <a:close/>
                <a:moveTo>
                  <a:pt x="93334" y="59484"/>
                </a:moveTo>
                <a:lnTo>
                  <a:pt x="93334" y="62246"/>
                </a:lnTo>
                <a:lnTo>
                  <a:pt x="90655" y="62246"/>
                </a:lnTo>
                <a:lnTo>
                  <a:pt x="90655" y="59484"/>
                </a:lnTo>
                <a:close/>
                <a:moveTo>
                  <a:pt x="96525" y="59484"/>
                </a:moveTo>
                <a:lnTo>
                  <a:pt x="96525" y="62246"/>
                </a:lnTo>
                <a:lnTo>
                  <a:pt x="93453" y="62246"/>
                </a:lnTo>
                <a:lnTo>
                  <a:pt x="93453" y="59484"/>
                </a:lnTo>
                <a:close/>
                <a:moveTo>
                  <a:pt x="99311" y="59484"/>
                </a:moveTo>
                <a:lnTo>
                  <a:pt x="99311" y="62246"/>
                </a:lnTo>
                <a:lnTo>
                  <a:pt x="96632" y="62246"/>
                </a:lnTo>
                <a:lnTo>
                  <a:pt x="96632" y="59484"/>
                </a:lnTo>
                <a:close/>
                <a:moveTo>
                  <a:pt x="102478" y="59484"/>
                </a:moveTo>
                <a:lnTo>
                  <a:pt x="102478" y="62246"/>
                </a:lnTo>
                <a:lnTo>
                  <a:pt x="99406" y="62246"/>
                </a:lnTo>
                <a:lnTo>
                  <a:pt x="99406" y="59484"/>
                </a:lnTo>
                <a:close/>
                <a:moveTo>
                  <a:pt x="105276" y="59484"/>
                </a:moveTo>
                <a:lnTo>
                  <a:pt x="105276" y="62246"/>
                </a:lnTo>
                <a:lnTo>
                  <a:pt x="102597" y="62246"/>
                </a:lnTo>
                <a:lnTo>
                  <a:pt x="102597" y="59484"/>
                </a:lnTo>
                <a:close/>
                <a:moveTo>
                  <a:pt x="108443" y="59484"/>
                </a:moveTo>
                <a:lnTo>
                  <a:pt x="108443" y="62246"/>
                </a:lnTo>
                <a:lnTo>
                  <a:pt x="105383" y="62246"/>
                </a:lnTo>
                <a:lnTo>
                  <a:pt x="105383" y="59484"/>
                </a:lnTo>
                <a:close/>
                <a:moveTo>
                  <a:pt x="102478" y="62341"/>
                </a:moveTo>
                <a:lnTo>
                  <a:pt x="102478" y="65496"/>
                </a:lnTo>
                <a:lnTo>
                  <a:pt x="99406" y="65496"/>
                </a:lnTo>
                <a:lnTo>
                  <a:pt x="99406" y="62341"/>
                </a:lnTo>
                <a:close/>
                <a:moveTo>
                  <a:pt x="105276" y="62341"/>
                </a:moveTo>
                <a:lnTo>
                  <a:pt x="105276" y="65496"/>
                </a:lnTo>
                <a:lnTo>
                  <a:pt x="102597" y="65496"/>
                </a:lnTo>
                <a:lnTo>
                  <a:pt x="102597" y="62341"/>
                </a:lnTo>
                <a:close/>
                <a:moveTo>
                  <a:pt x="108443" y="62341"/>
                </a:moveTo>
                <a:lnTo>
                  <a:pt x="108443" y="65496"/>
                </a:lnTo>
                <a:lnTo>
                  <a:pt x="105383" y="65496"/>
                </a:lnTo>
                <a:lnTo>
                  <a:pt x="105383" y="62341"/>
                </a:lnTo>
                <a:close/>
                <a:moveTo>
                  <a:pt x="7037" y="62365"/>
                </a:moveTo>
                <a:lnTo>
                  <a:pt x="7037" y="65520"/>
                </a:lnTo>
                <a:lnTo>
                  <a:pt x="3965" y="65520"/>
                </a:lnTo>
                <a:lnTo>
                  <a:pt x="3965" y="62365"/>
                </a:lnTo>
                <a:close/>
                <a:moveTo>
                  <a:pt x="9811" y="62365"/>
                </a:moveTo>
                <a:lnTo>
                  <a:pt x="9811" y="65520"/>
                </a:lnTo>
                <a:lnTo>
                  <a:pt x="7132" y="65520"/>
                </a:lnTo>
                <a:lnTo>
                  <a:pt x="7132" y="62365"/>
                </a:lnTo>
                <a:close/>
                <a:moveTo>
                  <a:pt x="13002" y="62365"/>
                </a:moveTo>
                <a:lnTo>
                  <a:pt x="13002" y="65520"/>
                </a:lnTo>
                <a:lnTo>
                  <a:pt x="9930" y="65520"/>
                </a:lnTo>
                <a:lnTo>
                  <a:pt x="9930" y="62365"/>
                </a:lnTo>
                <a:close/>
                <a:moveTo>
                  <a:pt x="15788" y="62365"/>
                </a:moveTo>
                <a:lnTo>
                  <a:pt x="15788" y="65520"/>
                </a:lnTo>
                <a:lnTo>
                  <a:pt x="13109" y="65520"/>
                </a:lnTo>
                <a:lnTo>
                  <a:pt x="13109" y="62365"/>
                </a:lnTo>
                <a:close/>
                <a:moveTo>
                  <a:pt x="18967" y="62365"/>
                </a:moveTo>
                <a:lnTo>
                  <a:pt x="18967" y="65520"/>
                </a:lnTo>
                <a:lnTo>
                  <a:pt x="15907" y="65520"/>
                </a:lnTo>
                <a:lnTo>
                  <a:pt x="15907" y="62365"/>
                </a:lnTo>
                <a:close/>
                <a:moveTo>
                  <a:pt x="21753" y="62365"/>
                </a:moveTo>
                <a:lnTo>
                  <a:pt x="21753" y="65520"/>
                </a:lnTo>
                <a:lnTo>
                  <a:pt x="19074" y="65520"/>
                </a:lnTo>
                <a:lnTo>
                  <a:pt x="19074" y="62365"/>
                </a:lnTo>
                <a:close/>
                <a:moveTo>
                  <a:pt x="24920" y="62365"/>
                </a:moveTo>
                <a:lnTo>
                  <a:pt x="24920" y="65520"/>
                </a:lnTo>
                <a:lnTo>
                  <a:pt x="21860" y="65520"/>
                </a:lnTo>
                <a:lnTo>
                  <a:pt x="21860" y="62365"/>
                </a:lnTo>
                <a:close/>
                <a:moveTo>
                  <a:pt x="27718" y="62365"/>
                </a:moveTo>
                <a:lnTo>
                  <a:pt x="27718" y="65520"/>
                </a:lnTo>
                <a:lnTo>
                  <a:pt x="25039" y="65520"/>
                </a:lnTo>
                <a:lnTo>
                  <a:pt x="25039" y="62365"/>
                </a:lnTo>
                <a:close/>
                <a:moveTo>
                  <a:pt x="30885" y="62365"/>
                </a:moveTo>
                <a:lnTo>
                  <a:pt x="30885" y="65520"/>
                </a:lnTo>
                <a:lnTo>
                  <a:pt x="27825" y="65520"/>
                </a:lnTo>
                <a:lnTo>
                  <a:pt x="27825" y="62365"/>
                </a:lnTo>
                <a:close/>
                <a:moveTo>
                  <a:pt x="33683" y="62365"/>
                </a:moveTo>
                <a:lnTo>
                  <a:pt x="33683" y="65520"/>
                </a:lnTo>
                <a:lnTo>
                  <a:pt x="31004" y="65520"/>
                </a:lnTo>
                <a:lnTo>
                  <a:pt x="31004" y="62365"/>
                </a:lnTo>
                <a:close/>
                <a:moveTo>
                  <a:pt x="36850" y="62365"/>
                </a:moveTo>
                <a:lnTo>
                  <a:pt x="36850" y="65520"/>
                </a:lnTo>
                <a:lnTo>
                  <a:pt x="33791" y="65520"/>
                </a:lnTo>
                <a:lnTo>
                  <a:pt x="33791" y="62365"/>
                </a:lnTo>
                <a:close/>
                <a:moveTo>
                  <a:pt x="39636" y="62365"/>
                </a:moveTo>
                <a:lnTo>
                  <a:pt x="39636" y="65520"/>
                </a:lnTo>
                <a:lnTo>
                  <a:pt x="36958" y="65520"/>
                </a:lnTo>
                <a:lnTo>
                  <a:pt x="36958" y="62365"/>
                </a:lnTo>
                <a:close/>
                <a:moveTo>
                  <a:pt x="42827" y="62365"/>
                </a:moveTo>
                <a:lnTo>
                  <a:pt x="42827" y="65520"/>
                </a:lnTo>
                <a:lnTo>
                  <a:pt x="39756" y="65520"/>
                </a:lnTo>
                <a:lnTo>
                  <a:pt x="39756" y="62365"/>
                </a:lnTo>
                <a:close/>
                <a:moveTo>
                  <a:pt x="45613" y="62365"/>
                </a:moveTo>
                <a:lnTo>
                  <a:pt x="45613" y="65520"/>
                </a:lnTo>
                <a:lnTo>
                  <a:pt x="42935" y="65520"/>
                </a:lnTo>
                <a:lnTo>
                  <a:pt x="42935" y="62365"/>
                </a:lnTo>
                <a:close/>
                <a:moveTo>
                  <a:pt x="48792" y="62365"/>
                </a:moveTo>
                <a:lnTo>
                  <a:pt x="48792" y="65520"/>
                </a:lnTo>
                <a:lnTo>
                  <a:pt x="45732" y="65520"/>
                </a:lnTo>
                <a:lnTo>
                  <a:pt x="45732" y="62365"/>
                </a:lnTo>
                <a:close/>
                <a:moveTo>
                  <a:pt x="51578" y="62365"/>
                </a:moveTo>
                <a:lnTo>
                  <a:pt x="51578" y="65520"/>
                </a:lnTo>
                <a:lnTo>
                  <a:pt x="48900" y="65520"/>
                </a:lnTo>
                <a:lnTo>
                  <a:pt x="48900" y="62365"/>
                </a:lnTo>
                <a:close/>
                <a:moveTo>
                  <a:pt x="54757" y="62365"/>
                </a:moveTo>
                <a:lnTo>
                  <a:pt x="54757" y="65520"/>
                </a:lnTo>
                <a:lnTo>
                  <a:pt x="51698" y="65520"/>
                </a:lnTo>
                <a:lnTo>
                  <a:pt x="51698" y="62365"/>
                </a:lnTo>
                <a:close/>
                <a:moveTo>
                  <a:pt x="57543" y="62365"/>
                </a:moveTo>
                <a:lnTo>
                  <a:pt x="57543" y="65520"/>
                </a:lnTo>
                <a:lnTo>
                  <a:pt x="54865" y="65520"/>
                </a:lnTo>
                <a:lnTo>
                  <a:pt x="54865" y="62365"/>
                </a:lnTo>
                <a:close/>
                <a:moveTo>
                  <a:pt x="60734" y="62365"/>
                </a:moveTo>
                <a:lnTo>
                  <a:pt x="60734" y="65520"/>
                </a:lnTo>
                <a:lnTo>
                  <a:pt x="57663" y="65520"/>
                </a:lnTo>
                <a:lnTo>
                  <a:pt x="57663" y="62365"/>
                </a:lnTo>
                <a:close/>
                <a:moveTo>
                  <a:pt x="63509" y="62365"/>
                </a:moveTo>
                <a:lnTo>
                  <a:pt x="63509" y="65520"/>
                </a:lnTo>
                <a:lnTo>
                  <a:pt x="60830" y="65520"/>
                </a:lnTo>
                <a:lnTo>
                  <a:pt x="60830" y="62365"/>
                </a:lnTo>
                <a:close/>
                <a:moveTo>
                  <a:pt x="66699" y="62365"/>
                </a:moveTo>
                <a:lnTo>
                  <a:pt x="66699" y="65520"/>
                </a:lnTo>
                <a:lnTo>
                  <a:pt x="63628" y="65520"/>
                </a:lnTo>
                <a:lnTo>
                  <a:pt x="63628" y="62365"/>
                </a:lnTo>
                <a:close/>
                <a:moveTo>
                  <a:pt x="69485" y="62365"/>
                </a:moveTo>
                <a:lnTo>
                  <a:pt x="69485" y="65520"/>
                </a:lnTo>
                <a:lnTo>
                  <a:pt x="66807" y="65520"/>
                </a:lnTo>
                <a:lnTo>
                  <a:pt x="66807" y="62365"/>
                </a:lnTo>
                <a:close/>
                <a:moveTo>
                  <a:pt x="72653" y="62365"/>
                </a:moveTo>
                <a:lnTo>
                  <a:pt x="72653" y="65520"/>
                </a:lnTo>
                <a:lnTo>
                  <a:pt x="69581" y="65520"/>
                </a:lnTo>
                <a:lnTo>
                  <a:pt x="69581" y="62365"/>
                </a:lnTo>
                <a:close/>
                <a:moveTo>
                  <a:pt x="75450" y="62365"/>
                </a:moveTo>
                <a:lnTo>
                  <a:pt x="75450" y="65520"/>
                </a:lnTo>
                <a:lnTo>
                  <a:pt x="72772" y="65520"/>
                </a:lnTo>
                <a:lnTo>
                  <a:pt x="72772" y="62365"/>
                </a:lnTo>
                <a:close/>
                <a:moveTo>
                  <a:pt x="78618" y="62365"/>
                </a:moveTo>
                <a:lnTo>
                  <a:pt x="78618" y="65520"/>
                </a:lnTo>
                <a:lnTo>
                  <a:pt x="75546" y="65520"/>
                </a:lnTo>
                <a:lnTo>
                  <a:pt x="75546" y="62365"/>
                </a:lnTo>
                <a:close/>
                <a:moveTo>
                  <a:pt x="81416" y="62365"/>
                </a:moveTo>
                <a:lnTo>
                  <a:pt x="81416" y="65520"/>
                </a:lnTo>
                <a:lnTo>
                  <a:pt x="78737" y="65520"/>
                </a:lnTo>
                <a:lnTo>
                  <a:pt x="78737" y="62365"/>
                </a:lnTo>
                <a:close/>
                <a:moveTo>
                  <a:pt x="84583" y="62365"/>
                </a:moveTo>
                <a:lnTo>
                  <a:pt x="84583" y="65520"/>
                </a:lnTo>
                <a:lnTo>
                  <a:pt x="81523" y="65520"/>
                </a:lnTo>
                <a:lnTo>
                  <a:pt x="81523" y="62365"/>
                </a:lnTo>
                <a:close/>
                <a:moveTo>
                  <a:pt x="87369" y="62365"/>
                </a:moveTo>
                <a:lnTo>
                  <a:pt x="87369" y="65520"/>
                </a:lnTo>
                <a:lnTo>
                  <a:pt x="84690" y="65520"/>
                </a:lnTo>
                <a:lnTo>
                  <a:pt x="84690" y="62365"/>
                </a:lnTo>
                <a:close/>
                <a:moveTo>
                  <a:pt x="90560" y="62365"/>
                </a:moveTo>
                <a:lnTo>
                  <a:pt x="90560" y="65520"/>
                </a:lnTo>
                <a:lnTo>
                  <a:pt x="87488" y="65520"/>
                </a:lnTo>
                <a:lnTo>
                  <a:pt x="87488" y="62365"/>
                </a:lnTo>
                <a:close/>
                <a:moveTo>
                  <a:pt x="93334" y="62365"/>
                </a:moveTo>
                <a:lnTo>
                  <a:pt x="93334" y="65520"/>
                </a:lnTo>
                <a:lnTo>
                  <a:pt x="90655" y="65520"/>
                </a:lnTo>
                <a:lnTo>
                  <a:pt x="90655" y="62365"/>
                </a:lnTo>
                <a:close/>
                <a:moveTo>
                  <a:pt x="96525" y="62365"/>
                </a:moveTo>
                <a:lnTo>
                  <a:pt x="96525" y="65520"/>
                </a:lnTo>
                <a:lnTo>
                  <a:pt x="93453" y="65520"/>
                </a:lnTo>
                <a:lnTo>
                  <a:pt x="93453" y="62365"/>
                </a:lnTo>
                <a:close/>
                <a:moveTo>
                  <a:pt x="99311" y="62365"/>
                </a:moveTo>
                <a:lnTo>
                  <a:pt x="99311" y="65520"/>
                </a:lnTo>
                <a:lnTo>
                  <a:pt x="96632" y="65520"/>
                </a:lnTo>
                <a:lnTo>
                  <a:pt x="96632" y="62365"/>
                </a:lnTo>
                <a:close/>
                <a:moveTo>
                  <a:pt x="7037" y="65616"/>
                </a:moveTo>
                <a:lnTo>
                  <a:pt x="7037" y="68378"/>
                </a:lnTo>
                <a:lnTo>
                  <a:pt x="3965" y="68378"/>
                </a:lnTo>
                <a:lnTo>
                  <a:pt x="3965" y="65616"/>
                </a:lnTo>
                <a:close/>
                <a:moveTo>
                  <a:pt x="9811" y="65616"/>
                </a:moveTo>
                <a:lnTo>
                  <a:pt x="9811" y="68378"/>
                </a:lnTo>
                <a:lnTo>
                  <a:pt x="7132" y="68378"/>
                </a:lnTo>
                <a:lnTo>
                  <a:pt x="7132" y="65616"/>
                </a:lnTo>
                <a:close/>
                <a:moveTo>
                  <a:pt x="13002" y="65616"/>
                </a:moveTo>
                <a:lnTo>
                  <a:pt x="13002" y="68378"/>
                </a:lnTo>
                <a:lnTo>
                  <a:pt x="9930" y="68378"/>
                </a:lnTo>
                <a:lnTo>
                  <a:pt x="9930" y="65616"/>
                </a:lnTo>
                <a:close/>
                <a:moveTo>
                  <a:pt x="15788" y="65616"/>
                </a:moveTo>
                <a:lnTo>
                  <a:pt x="15788" y="68378"/>
                </a:lnTo>
                <a:lnTo>
                  <a:pt x="13109" y="68378"/>
                </a:lnTo>
                <a:lnTo>
                  <a:pt x="13109" y="65616"/>
                </a:lnTo>
                <a:close/>
                <a:moveTo>
                  <a:pt x="18967" y="65616"/>
                </a:moveTo>
                <a:lnTo>
                  <a:pt x="18967" y="68378"/>
                </a:lnTo>
                <a:lnTo>
                  <a:pt x="15907" y="68378"/>
                </a:lnTo>
                <a:lnTo>
                  <a:pt x="15907" y="65616"/>
                </a:lnTo>
                <a:close/>
                <a:moveTo>
                  <a:pt x="21753" y="65616"/>
                </a:moveTo>
                <a:lnTo>
                  <a:pt x="21753" y="68378"/>
                </a:lnTo>
                <a:lnTo>
                  <a:pt x="19074" y="68378"/>
                </a:lnTo>
                <a:lnTo>
                  <a:pt x="19074" y="65616"/>
                </a:lnTo>
                <a:close/>
                <a:moveTo>
                  <a:pt x="24920" y="65616"/>
                </a:moveTo>
                <a:lnTo>
                  <a:pt x="24920" y="68378"/>
                </a:lnTo>
                <a:lnTo>
                  <a:pt x="21860" y="68378"/>
                </a:lnTo>
                <a:lnTo>
                  <a:pt x="21860" y="65616"/>
                </a:lnTo>
                <a:close/>
                <a:moveTo>
                  <a:pt x="27718" y="65616"/>
                </a:moveTo>
                <a:lnTo>
                  <a:pt x="27718" y="68378"/>
                </a:lnTo>
                <a:lnTo>
                  <a:pt x="25039" y="68378"/>
                </a:lnTo>
                <a:lnTo>
                  <a:pt x="25039" y="65616"/>
                </a:lnTo>
                <a:close/>
                <a:moveTo>
                  <a:pt x="30885" y="65616"/>
                </a:moveTo>
                <a:lnTo>
                  <a:pt x="30885" y="68378"/>
                </a:lnTo>
                <a:lnTo>
                  <a:pt x="27825" y="68378"/>
                </a:lnTo>
                <a:lnTo>
                  <a:pt x="27825" y="65616"/>
                </a:lnTo>
                <a:close/>
                <a:moveTo>
                  <a:pt x="33683" y="65616"/>
                </a:moveTo>
                <a:lnTo>
                  <a:pt x="33683" y="68378"/>
                </a:lnTo>
                <a:lnTo>
                  <a:pt x="31004" y="68378"/>
                </a:lnTo>
                <a:lnTo>
                  <a:pt x="31004" y="65616"/>
                </a:lnTo>
                <a:close/>
                <a:moveTo>
                  <a:pt x="36850" y="65616"/>
                </a:moveTo>
                <a:lnTo>
                  <a:pt x="36850" y="68378"/>
                </a:lnTo>
                <a:lnTo>
                  <a:pt x="33791" y="68378"/>
                </a:lnTo>
                <a:lnTo>
                  <a:pt x="33791" y="65616"/>
                </a:lnTo>
                <a:close/>
                <a:moveTo>
                  <a:pt x="39636" y="65616"/>
                </a:moveTo>
                <a:lnTo>
                  <a:pt x="39636" y="68378"/>
                </a:lnTo>
                <a:lnTo>
                  <a:pt x="36958" y="68378"/>
                </a:lnTo>
                <a:lnTo>
                  <a:pt x="36958" y="65616"/>
                </a:lnTo>
                <a:close/>
                <a:moveTo>
                  <a:pt x="42827" y="65616"/>
                </a:moveTo>
                <a:lnTo>
                  <a:pt x="42827" y="68378"/>
                </a:lnTo>
                <a:lnTo>
                  <a:pt x="39756" y="68378"/>
                </a:lnTo>
                <a:lnTo>
                  <a:pt x="39756" y="65616"/>
                </a:lnTo>
                <a:close/>
                <a:moveTo>
                  <a:pt x="45613" y="65616"/>
                </a:moveTo>
                <a:lnTo>
                  <a:pt x="45613" y="68378"/>
                </a:lnTo>
                <a:lnTo>
                  <a:pt x="42935" y="68378"/>
                </a:lnTo>
                <a:lnTo>
                  <a:pt x="42935" y="65616"/>
                </a:lnTo>
                <a:close/>
                <a:moveTo>
                  <a:pt x="48792" y="65616"/>
                </a:moveTo>
                <a:lnTo>
                  <a:pt x="48792" y="68378"/>
                </a:lnTo>
                <a:lnTo>
                  <a:pt x="45732" y="68378"/>
                </a:lnTo>
                <a:lnTo>
                  <a:pt x="45732" y="65616"/>
                </a:lnTo>
                <a:close/>
                <a:moveTo>
                  <a:pt x="51578" y="65616"/>
                </a:moveTo>
                <a:lnTo>
                  <a:pt x="51578" y="68378"/>
                </a:lnTo>
                <a:lnTo>
                  <a:pt x="48900" y="68378"/>
                </a:lnTo>
                <a:lnTo>
                  <a:pt x="48900" y="65616"/>
                </a:lnTo>
                <a:close/>
                <a:moveTo>
                  <a:pt x="54757" y="65616"/>
                </a:moveTo>
                <a:lnTo>
                  <a:pt x="54757" y="68378"/>
                </a:lnTo>
                <a:lnTo>
                  <a:pt x="51698" y="68378"/>
                </a:lnTo>
                <a:lnTo>
                  <a:pt x="51698" y="65616"/>
                </a:lnTo>
                <a:close/>
                <a:moveTo>
                  <a:pt x="57543" y="65616"/>
                </a:moveTo>
                <a:lnTo>
                  <a:pt x="57543" y="68378"/>
                </a:lnTo>
                <a:lnTo>
                  <a:pt x="54865" y="68378"/>
                </a:lnTo>
                <a:lnTo>
                  <a:pt x="54865" y="65616"/>
                </a:lnTo>
                <a:close/>
                <a:moveTo>
                  <a:pt x="60734" y="65616"/>
                </a:moveTo>
                <a:lnTo>
                  <a:pt x="60734" y="68378"/>
                </a:lnTo>
                <a:lnTo>
                  <a:pt x="57663" y="68378"/>
                </a:lnTo>
                <a:lnTo>
                  <a:pt x="57663" y="65616"/>
                </a:lnTo>
                <a:close/>
                <a:moveTo>
                  <a:pt x="63509" y="65616"/>
                </a:moveTo>
                <a:lnTo>
                  <a:pt x="63509" y="68378"/>
                </a:lnTo>
                <a:lnTo>
                  <a:pt x="60830" y="68378"/>
                </a:lnTo>
                <a:lnTo>
                  <a:pt x="60830" y="65616"/>
                </a:lnTo>
                <a:close/>
                <a:moveTo>
                  <a:pt x="66699" y="65616"/>
                </a:moveTo>
                <a:lnTo>
                  <a:pt x="66699" y="68378"/>
                </a:lnTo>
                <a:lnTo>
                  <a:pt x="63628" y="68378"/>
                </a:lnTo>
                <a:lnTo>
                  <a:pt x="63628" y="65616"/>
                </a:lnTo>
                <a:close/>
                <a:moveTo>
                  <a:pt x="69485" y="65616"/>
                </a:moveTo>
                <a:lnTo>
                  <a:pt x="69485" y="68378"/>
                </a:lnTo>
                <a:lnTo>
                  <a:pt x="66807" y="68378"/>
                </a:lnTo>
                <a:lnTo>
                  <a:pt x="66807" y="65616"/>
                </a:lnTo>
                <a:close/>
                <a:moveTo>
                  <a:pt x="72653" y="65616"/>
                </a:moveTo>
                <a:lnTo>
                  <a:pt x="72653" y="68378"/>
                </a:lnTo>
                <a:lnTo>
                  <a:pt x="69581" y="68378"/>
                </a:lnTo>
                <a:lnTo>
                  <a:pt x="69581" y="65616"/>
                </a:lnTo>
                <a:close/>
                <a:moveTo>
                  <a:pt x="75450" y="65616"/>
                </a:moveTo>
                <a:lnTo>
                  <a:pt x="75450" y="68378"/>
                </a:lnTo>
                <a:lnTo>
                  <a:pt x="72772" y="68378"/>
                </a:lnTo>
                <a:lnTo>
                  <a:pt x="72772" y="65616"/>
                </a:lnTo>
                <a:close/>
                <a:moveTo>
                  <a:pt x="78618" y="65616"/>
                </a:moveTo>
                <a:lnTo>
                  <a:pt x="78618" y="68378"/>
                </a:lnTo>
                <a:lnTo>
                  <a:pt x="75546" y="68378"/>
                </a:lnTo>
                <a:lnTo>
                  <a:pt x="75546" y="65616"/>
                </a:lnTo>
                <a:close/>
                <a:moveTo>
                  <a:pt x="81416" y="65616"/>
                </a:moveTo>
                <a:lnTo>
                  <a:pt x="81416" y="68378"/>
                </a:lnTo>
                <a:lnTo>
                  <a:pt x="78737" y="68378"/>
                </a:lnTo>
                <a:lnTo>
                  <a:pt x="78737" y="65616"/>
                </a:lnTo>
                <a:close/>
                <a:moveTo>
                  <a:pt x="84583" y="65616"/>
                </a:moveTo>
                <a:lnTo>
                  <a:pt x="84583" y="68378"/>
                </a:lnTo>
                <a:lnTo>
                  <a:pt x="81523" y="68378"/>
                </a:lnTo>
                <a:lnTo>
                  <a:pt x="81523" y="65616"/>
                </a:lnTo>
                <a:close/>
                <a:moveTo>
                  <a:pt x="87369" y="65616"/>
                </a:moveTo>
                <a:lnTo>
                  <a:pt x="87369" y="68378"/>
                </a:lnTo>
                <a:lnTo>
                  <a:pt x="84690" y="68378"/>
                </a:lnTo>
                <a:lnTo>
                  <a:pt x="84690" y="65616"/>
                </a:lnTo>
                <a:close/>
                <a:moveTo>
                  <a:pt x="90560" y="65616"/>
                </a:moveTo>
                <a:lnTo>
                  <a:pt x="90560" y="68378"/>
                </a:lnTo>
                <a:lnTo>
                  <a:pt x="87488" y="68378"/>
                </a:lnTo>
                <a:lnTo>
                  <a:pt x="87488" y="65616"/>
                </a:lnTo>
                <a:close/>
                <a:moveTo>
                  <a:pt x="93334" y="65616"/>
                </a:moveTo>
                <a:lnTo>
                  <a:pt x="93334" y="68378"/>
                </a:lnTo>
                <a:lnTo>
                  <a:pt x="90655" y="68378"/>
                </a:lnTo>
                <a:lnTo>
                  <a:pt x="90655" y="65616"/>
                </a:lnTo>
                <a:close/>
                <a:moveTo>
                  <a:pt x="96525" y="65616"/>
                </a:moveTo>
                <a:lnTo>
                  <a:pt x="96525" y="68378"/>
                </a:lnTo>
                <a:lnTo>
                  <a:pt x="93453" y="68378"/>
                </a:lnTo>
                <a:lnTo>
                  <a:pt x="93453" y="65616"/>
                </a:lnTo>
                <a:close/>
                <a:moveTo>
                  <a:pt x="99311" y="65616"/>
                </a:moveTo>
                <a:lnTo>
                  <a:pt x="99311" y="68378"/>
                </a:lnTo>
                <a:lnTo>
                  <a:pt x="96632" y="68378"/>
                </a:lnTo>
                <a:lnTo>
                  <a:pt x="96632" y="65616"/>
                </a:lnTo>
                <a:close/>
                <a:moveTo>
                  <a:pt x="102490" y="65616"/>
                </a:moveTo>
                <a:lnTo>
                  <a:pt x="102490" y="68378"/>
                </a:lnTo>
                <a:lnTo>
                  <a:pt x="99430" y="68378"/>
                </a:lnTo>
                <a:lnTo>
                  <a:pt x="99430" y="65616"/>
                </a:lnTo>
                <a:close/>
                <a:moveTo>
                  <a:pt x="105276" y="65616"/>
                </a:moveTo>
                <a:lnTo>
                  <a:pt x="105276" y="68378"/>
                </a:lnTo>
                <a:lnTo>
                  <a:pt x="102597" y="68378"/>
                </a:lnTo>
                <a:lnTo>
                  <a:pt x="102597" y="65616"/>
                </a:lnTo>
                <a:close/>
                <a:moveTo>
                  <a:pt x="108443" y="65616"/>
                </a:moveTo>
                <a:lnTo>
                  <a:pt x="108443" y="68378"/>
                </a:lnTo>
                <a:lnTo>
                  <a:pt x="105383" y="68378"/>
                </a:lnTo>
                <a:lnTo>
                  <a:pt x="105383" y="65616"/>
                </a:lnTo>
                <a:close/>
                <a:moveTo>
                  <a:pt x="108443" y="68497"/>
                </a:moveTo>
                <a:lnTo>
                  <a:pt x="108443" y="71628"/>
                </a:lnTo>
                <a:lnTo>
                  <a:pt x="105383" y="71628"/>
                </a:lnTo>
                <a:lnTo>
                  <a:pt x="105383" y="68497"/>
                </a:lnTo>
                <a:close/>
                <a:moveTo>
                  <a:pt x="7037" y="68497"/>
                </a:moveTo>
                <a:lnTo>
                  <a:pt x="7037" y="71652"/>
                </a:lnTo>
                <a:lnTo>
                  <a:pt x="3965" y="71652"/>
                </a:lnTo>
                <a:lnTo>
                  <a:pt x="3965" y="71628"/>
                </a:lnTo>
                <a:lnTo>
                  <a:pt x="3965" y="68497"/>
                </a:lnTo>
                <a:close/>
                <a:moveTo>
                  <a:pt x="9811" y="68497"/>
                </a:moveTo>
                <a:lnTo>
                  <a:pt x="9811" y="71652"/>
                </a:lnTo>
                <a:lnTo>
                  <a:pt x="7132" y="71652"/>
                </a:lnTo>
                <a:lnTo>
                  <a:pt x="7132" y="71628"/>
                </a:lnTo>
                <a:lnTo>
                  <a:pt x="7132" y="68497"/>
                </a:lnTo>
                <a:close/>
                <a:moveTo>
                  <a:pt x="13002" y="68497"/>
                </a:moveTo>
                <a:lnTo>
                  <a:pt x="13002" y="71652"/>
                </a:lnTo>
                <a:lnTo>
                  <a:pt x="9930" y="71652"/>
                </a:lnTo>
                <a:lnTo>
                  <a:pt x="9930" y="71628"/>
                </a:lnTo>
                <a:lnTo>
                  <a:pt x="9930" y="68497"/>
                </a:lnTo>
                <a:close/>
                <a:moveTo>
                  <a:pt x="15788" y="68497"/>
                </a:moveTo>
                <a:lnTo>
                  <a:pt x="15788" y="71652"/>
                </a:lnTo>
                <a:lnTo>
                  <a:pt x="13109" y="71652"/>
                </a:lnTo>
                <a:lnTo>
                  <a:pt x="13109" y="71628"/>
                </a:lnTo>
                <a:lnTo>
                  <a:pt x="13109" y="68497"/>
                </a:lnTo>
                <a:close/>
                <a:moveTo>
                  <a:pt x="18967" y="68497"/>
                </a:moveTo>
                <a:lnTo>
                  <a:pt x="18967" y="71652"/>
                </a:lnTo>
                <a:lnTo>
                  <a:pt x="15907" y="71652"/>
                </a:lnTo>
                <a:lnTo>
                  <a:pt x="15907" y="71628"/>
                </a:lnTo>
                <a:lnTo>
                  <a:pt x="15907" y="68497"/>
                </a:lnTo>
                <a:close/>
                <a:moveTo>
                  <a:pt x="21753" y="68497"/>
                </a:moveTo>
                <a:lnTo>
                  <a:pt x="21753" y="71652"/>
                </a:lnTo>
                <a:lnTo>
                  <a:pt x="19074" y="71652"/>
                </a:lnTo>
                <a:lnTo>
                  <a:pt x="19074" y="71628"/>
                </a:lnTo>
                <a:lnTo>
                  <a:pt x="19074" y="68497"/>
                </a:lnTo>
                <a:close/>
                <a:moveTo>
                  <a:pt x="24920" y="68497"/>
                </a:moveTo>
                <a:lnTo>
                  <a:pt x="24920" y="71652"/>
                </a:lnTo>
                <a:lnTo>
                  <a:pt x="21860" y="71652"/>
                </a:lnTo>
                <a:lnTo>
                  <a:pt x="21860" y="71628"/>
                </a:lnTo>
                <a:lnTo>
                  <a:pt x="21860" y="68497"/>
                </a:lnTo>
                <a:close/>
                <a:moveTo>
                  <a:pt x="27718" y="68497"/>
                </a:moveTo>
                <a:lnTo>
                  <a:pt x="27718" y="71652"/>
                </a:lnTo>
                <a:lnTo>
                  <a:pt x="25039" y="71652"/>
                </a:lnTo>
                <a:lnTo>
                  <a:pt x="25039" y="71628"/>
                </a:lnTo>
                <a:lnTo>
                  <a:pt x="25039" y="68497"/>
                </a:lnTo>
                <a:close/>
                <a:moveTo>
                  <a:pt x="30885" y="68497"/>
                </a:moveTo>
                <a:lnTo>
                  <a:pt x="30885" y="71652"/>
                </a:lnTo>
                <a:lnTo>
                  <a:pt x="27825" y="71652"/>
                </a:lnTo>
                <a:lnTo>
                  <a:pt x="27825" y="71628"/>
                </a:lnTo>
                <a:lnTo>
                  <a:pt x="27825" y="68497"/>
                </a:lnTo>
                <a:close/>
                <a:moveTo>
                  <a:pt x="33683" y="68497"/>
                </a:moveTo>
                <a:lnTo>
                  <a:pt x="33683" y="71652"/>
                </a:lnTo>
                <a:lnTo>
                  <a:pt x="31004" y="71652"/>
                </a:lnTo>
                <a:lnTo>
                  <a:pt x="31004" y="71628"/>
                </a:lnTo>
                <a:lnTo>
                  <a:pt x="31004" y="68497"/>
                </a:lnTo>
                <a:close/>
                <a:moveTo>
                  <a:pt x="36850" y="68497"/>
                </a:moveTo>
                <a:lnTo>
                  <a:pt x="36850" y="71652"/>
                </a:lnTo>
                <a:lnTo>
                  <a:pt x="33791" y="71652"/>
                </a:lnTo>
                <a:lnTo>
                  <a:pt x="33791" y="71628"/>
                </a:lnTo>
                <a:lnTo>
                  <a:pt x="33791" y="68497"/>
                </a:lnTo>
                <a:close/>
                <a:moveTo>
                  <a:pt x="39636" y="68497"/>
                </a:moveTo>
                <a:lnTo>
                  <a:pt x="39636" y="71652"/>
                </a:lnTo>
                <a:lnTo>
                  <a:pt x="36958" y="71652"/>
                </a:lnTo>
                <a:lnTo>
                  <a:pt x="36958" y="71628"/>
                </a:lnTo>
                <a:lnTo>
                  <a:pt x="36958" y="68497"/>
                </a:lnTo>
                <a:close/>
                <a:moveTo>
                  <a:pt x="42827" y="68497"/>
                </a:moveTo>
                <a:lnTo>
                  <a:pt x="42827" y="71652"/>
                </a:lnTo>
                <a:lnTo>
                  <a:pt x="39756" y="71652"/>
                </a:lnTo>
                <a:lnTo>
                  <a:pt x="39756" y="71628"/>
                </a:lnTo>
                <a:lnTo>
                  <a:pt x="39756" y="68497"/>
                </a:lnTo>
                <a:close/>
                <a:moveTo>
                  <a:pt x="45613" y="68497"/>
                </a:moveTo>
                <a:lnTo>
                  <a:pt x="45613" y="71652"/>
                </a:lnTo>
                <a:lnTo>
                  <a:pt x="42935" y="71652"/>
                </a:lnTo>
                <a:lnTo>
                  <a:pt x="42935" y="71628"/>
                </a:lnTo>
                <a:lnTo>
                  <a:pt x="42935" y="68497"/>
                </a:lnTo>
                <a:close/>
                <a:moveTo>
                  <a:pt x="48792" y="68497"/>
                </a:moveTo>
                <a:lnTo>
                  <a:pt x="48792" y="71652"/>
                </a:lnTo>
                <a:lnTo>
                  <a:pt x="45732" y="71652"/>
                </a:lnTo>
                <a:lnTo>
                  <a:pt x="45732" y="71628"/>
                </a:lnTo>
                <a:lnTo>
                  <a:pt x="45732" y="68497"/>
                </a:lnTo>
                <a:close/>
                <a:moveTo>
                  <a:pt x="51578" y="68497"/>
                </a:moveTo>
                <a:lnTo>
                  <a:pt x="51578" y="71652"/>
                </a:lnTo>
                <a:lnTo>
                  <a:pt x="48900" y="71652"/>
                </a:lnTo>
                <a:lnTo>
                  <a:pt x="48900" y="71628"/>
                </a:lnTo>
                <a:lnTo>
                  <a:pt x="48900" y="68497"/>
                </a:lnTo>
                <a:close/>
                <a:moveTo>
                  <a:pt x="54757" y="68497"/>
                </a:moveTo>
                <a:lnTo>
                  <a:pt x="54757" y="71652"/>
                </a:lnTo>
                <a:lnTo>
                  <a:pt x="51698" y="71652"/>
                </a:lnTo>
                <a:lnTo>
                  <a:pt x="51698" y="71628"/>
                </a:lnTo>
                <a:lnTo>
                  <a:pt x="51698" y="68497"/>
                </a:lnTo>
                <a:close/>
                <a:moveTo>
                  <a:pt x="57543" y="68497"/>
                </a:moveTo>
                <a:lnTo>
                  <a:pt x="57543" y="71652"/>
                </a:lnTo>
                <a:lnTo>
                  <a:pt x="54865" y="71652"/>
                </a:lnTo>
                <a:lnTo>
                  <a:pt x="54865" y="71628"/>
                </a:lnTo>
                <a:lnTo>
                  <a:pt x="54865" y="68497"/>
                </a:lnTo>
                <a:close/>
                <a:moveTo>
                  <a:pt x="60734" y="68497"/>
                </a:moveTo>
                <a:lnTo>
                  <a:pt x="60734" y="71652"/>
                </a:lnTo>
                <a:lnTo>
                  <a:pt x="57663" y="71652"/>
                </a:lnTo>
                <a:lnTo>
                  <a:pt x="57663" y="71628"/>
                </a:lnTo>
                <a:lnTo>
                  <a:pt x="57663" y="68497"/>
                </a:lnTo>
                <a:close/>
                <a:moveTo>
                  <a:pt x="63509" y="68497"/>
                </a:moveTo>
                <a:lnTo>
                  <a:pt x="63509" y="71652"/>
                </a:lnTo>
                <a:lnTo>
                  <a:pt x="60830" y="71652"/>
                </a:lnTo>
                <a:lnTo>
                  <a:pt x="60830" y="71628"/>
                </a:lnTo>
                <a:lnTo>
                  <a:pt x="60830" y="68497"/>
                </a:lnTo>
                <a:close/>
                <a:moveTo>
                  <a:pt x="66699" y="68497"/>
                </a:moveTo>
                <a:lnTo>
                  <a:pt x="66699" y="71652"/>
                </a:lnTo>
                <a:lnTo>
                  <a:pt x="63628" y="71652"/>
                </a:lnTo>
                <a:lnTo>
                  <a:pt x="63628" y="71628"/>
                </a:lnTo>
                <a:lnTo>
                  <a:pt x="63628" y="68497"/>
                </a:lnTo>
                <a:close/>
                <a:moveTo>
                  <a:pt x="69485" y="68497"/>
                </a:moveTo>
                <a:lnTo>
                  <a:pt x="69485" y="71652"/>
                </a:lnTo>
                <a:lnTo>
                  <a:pt x="66807" y="71652"/>
                </a:lnTo>
                <a:lnTo>
                  <a:pt x="66807" y="71628"/>
                </a:lnTo>
                <a:lnTo>
                  <a:pt x="66807" y="68497"/>
                </a:lnTo>
                <a:close/>
                <a:moveTo>
                  <a:pt x="72653" y="68497"/>
                </a:moveTo>
                <a:lnTo>
                  <a:pt x="72653" y="71652"/>
                </a:lnTo>
                <a:lnTo>
                  <a:pt x="69581" y="71652"/>
                </a:lnTo>
                <a:lnTo>
                  <a:pt x="69581" y="71628"/>
                </a:lnTo>
                <a:lnTo>
                  <a:pt x="69581" y="68497"/>
                </a:lnTo>
                <a:close/>
                <a:moveTo>
                  <a:pt x="75450" y="68497"/>
                </a:moveTo>
                <a:lnTo>
                  <a:pt x="75450" y="71652"/>
                </a:lnTo>
                <a:lnTo>
                  <a:pt x="72772" y="71652"/>
                </a:lnTo>
                <a:lnTo>
                  <a:pt x="72772" y="71628"/>
                </a:lnTo>
                <a:lnTo>
                  <a:pt x="72772" y="68497"/>
                </a:lnTo>
                <a:close/>
                <a:moveTo>
                  <a:pt x="78618" y="68497"/>
                </a:moveTo>
                <a:lnTo>
                  <a:pt x="78618" y="71652"/>
                </a:lnTo>
                <a:lnTo>
                  <a:pt x="75546" y="71652"/>
                </a:lnTo>
                <a:lnTo>
                  <a:pt x="75546" y="71628"/>
                </a:lnTo>
                <a:lnTo>
                  <a:pt x="75546" y="68497"/>
                </a:lnTo>
                <a:close/>
                <a:moveTo>
                  <a:pt x="81416" y="68497"/>
                </a:moveTo>
                <a:lnTo>
                  <a:pt x="81416" y="71652"/>
                </a:lnTo>
                <a:lnTo>
                  <a:pt x="78737" y="71652"/>
                </a:lnTo>
                <a:lnTo>
                  <a:pt x="78737" y="71628"/>
                </a:lnTo>
                <a:lnTo>
                  <a:pt x="78737" y="68497"/>
                </a:lnTo>
                <a:close/>
                <a:moveTo>
                  <a:pt x="84583" y="68497"/>
                </a:moveTo>
                <a:lnTo>
                  <a:pt x="84583" y="71652"/>
                </a:lnTo>
                <a:lnTo>
                  <a:pt x="81523" y="71652"/>
                </a:lnTo>
                <a:lnTo>
                  <a:pt x="81523" y="71628"/>
                </a:lnTo>
                <a:lnTo>
                  <a:pt x="81523" y="68497"/>
                </a:lnTo>
                <a:close/>
                <a:moveTo>
                  <a:pt x="87369" y="68497"/>
                </a:moveTo>
                <a:lnTo>
                  <a:pt x="87369" y="71652"/>
                </a:lnTo>
                <a:lnTo>
                  <a:pt x="84690" y="71652"/>
                </a:lnTo>
                <a:lnTo>
                  <a:pt x="84690" y="71628"/>
                </a:lnTo>
                <a:lnTo>
                  <a:pt x="84690" y="68497"/>
                </a:lnTo>
                <a:close/>
                <a:moveTo>
                  <a:pt x="90560" y="68497"/>
                </a:moveTo>
                <a:lnTo>
                  <a:pt x="90560" y="71652"/>
                </a:lnTo>
                <a:lnTo>
                  <a:pt x="87488" y="71652"/>
                </a:lnTo>
                <a:lnTo>
                  <a:pt x="87488" y="71628"/>
                </a:lnTo>
                <a:lnTo>
                  <a:pt x="87488" y="68497"/>
                </a:lnTo>
                <a:close/>
                <a:moveTo>
                  <a:pt x="93334" y="68497"/>
                </a:moveTo>
                <a:lnTo>
                  <a:pt x="93334" y="71652"/>
                </a:lnTo>
                <a:lnTo>
                  <a:pt x="90655" y="71652"/>
                </a:lnTo>
                <a:lnTo>
                  <a:pt x="90655" y="71628"/>
                </a:lnTo>
                <a:lnTo>
                  <a:pt x="90655" y="68497"/>
                </a:lnTo>
                <a:close/>
                <a:moveTo>
                  <a:pt x="96525" y="68497"/>
                </a:moveTo>
                <a:lnTo>
                  <a:pt x="96525" y="71652"/>
                </a:lnTo>
                <a:lnTo>
                  <a:pt x="93453" y="71652"/>
                </a:lnTo>
                <a:lnTo>
                  <a:pt x="93453" y="71628"/>
                </a:lnTo>
                <a:lnTo>
                  <a:pt x="93453" y="68497"/>
                </a:lnTo>
                <a:close/>
                <a:moveTo>
                  <a:pt x="99311" y="68497"/>
                </a:moveTo>
                <a:lnTo>
                  <a:pt x="99311" y="71652"/>
                </a:lnTo>
                <a:lnTo>
                  <a:pt x="96632" y="71652"/>
                </a:lnTo>
                <a:lnTo>
                  <a:pt x="96632" y="71628"/>
                </a:lnTo>
                <a:lnTo>
                  <a:pt x="96632" y="68497"/>
                </a:lnTo>
                <a:close/>
                <a:moveTo>
                  <a:pt x="102490" y="68497"/>
                </a:moveTo>
                <a:lnTo>
                  <a:pt x="102490" y="71652"/>
                </a:lnTo>
                <a:lnTo>
                  <a:pt x="99430" y="71652"/>
                </a:lnTo>
                <a:lnTo>
                  <a:pt x="99430" y="71628"/>
                </a:lnTo>
                <a:lnTo>
                  <a:pt x="99430" y="68497"/>
                </a:lnTo>
                <a:close/>
                <a:moveTo>
                  <a:pt x="105276" y="68497"/>
                </a:moveTo>
                <a:lnTo>
                  <a:pt x="105276" y="71652"/>
                </a:lnTo>
                <a:lnTo>
                  <a:pt x="102597" y="71652"/>
                </a:lnTo>
                <a:lnTo>
                  <a:pt x="102597" y="71628"/>
                </a:lnTo>
                <a:lnTo>
                  <a:pt x="102597" y="68497"/>
                </a:lnTo>
                <a:close/>
                <a:moveTo>
                  <a:pt x="3692" y="0"/>
                </a:moveTo>
                <a:lnTo>
                  <a:pt x="3692" y="905"/>
                </a:lnTo>
                <a:lnTo>
                  <a:pt x="1" y="905"/>
                </a:lnTo>
                <a:lnTo>
                  <a:pt x="1" y="1024"/>
                </a:lnTo>
                <a:lnTo>
                  <a:pt x="3692" y="1024"/>
                </a:lnTo>
                <a:lnTo>
                  <a:pt x="3692" y="4179"/>
                </a:lnTo>
                <a:lnTo>
                  <a:pt x="1" y="4179"/>
                </a:lnTo>
                <a:lnTo>
                  <a:pt x="1" y="4298"/>
                </a:lnTo>
                <a:lnTo>
                  <a:pt x="3692" y="4298"/>
                </a:lnTo>
                <a:lnTo>
                  <a:pt x="3692" y="7049"/>
                </a:lnTo>
                <a:lnTo>
                  <a:pt x="1" y="7049"/>
                </a:lnTo>
                <a:lnTo>
                  <a:pt x="1" y="7168"/>
                </a:lnTo>
                <a:lnTo>
                  <a:pt x="3692" y="7168"/>
                </a:lnTo>
                <a:lnTo>
                  <a:pt x="3692" y="10299"/>
                </a:lnTo>
                <a:lnTo>
                  <a:pt x="1" y="10299"/>
                </a:lnTo>
                <a:lnTo>
                  <a:pt x="1" y="10418"/>
                </a:lnTo>
                <a:lnTo>
                  <a:pt x="3692" y="10418"/>
                </a:lnTo>
                <a:lnTo>
                  <a:pt x="3692" y="13169"/>
                </a:lnTo>
                <a:lnTo>
                  <a:pt x="1" y="13169"/>
                </a:lnTo>
                <a:lnTo>
                  <a:pt x="1" y="13288"/>
                </a:lnTo>
                <a:lnTo>
                  <a:pt x="3692" y="13288"/>
                </a:lnTo>
                <a:lnTo>
                  <a:pt x="3692" y="16443"/>
                </a:lnTo>
                <a:lnTo>
                  <a:pt x="1" y="16443"/>
                </a:lnTo>
                <a:lnTo>
                  <a:pt x="1" y="16562"/>
                </a:lnTo>
                <a:lnTo>
                  <a:pt x="3692" y="16562"/>
                </a:lnTo>
                <a:lnTo>
                  <a:pt x="3692" y="19324"/>
                </a:lnTo>
                <a:lnTo>
                  <a:pt x="1" y="19324"/>
                </a:lnTo>
                <a:lnTo>
                  <a:pt x="1" y="19443"/>
                </a:lnTo>
                <a:lnTo>
                  <a:pt x="3692" y="19443"/>
                </a:lnTo>
                <a:lnTo>
                  <a:pt x="3692" y="22598"/>
                </a:lnTo>
                <a:lnTo>
                  <a:pt x="1" y="22598"/>
                </a:lnTo>
                <a:lnTo>
                  <a:pt x="1" y="22717"/>
                </a:lnTo>
                <a:lnTo>
                  <a:pt x="3692" y="22717"/>
                </a:lnTo>
                <a:lnTo>
                  <a:pt x="3692" y="25468"/>
                </a:lnTo>
                <a:lnTo>
                  <a:pt x="1" y="25468"/>
                </a:lnTo>
                <a:lnTo>
                  <a:pt x="1" y="25587"/>
                </a:lnTo>
                <a:lnTo>
                  <a:pt x="3692" y="25587"/>
                </a:lnTo>
                <a:lnTo>
                  <a:pt x="3692" y="28742"/>
                </a:lnTo>
                <a:lnTo>
                  <a:pt x="1" y="28742"/>
                </a:lnTo>
                <a:lnTo>
                  <a:pt x="1" y="28861"/>
                </a:lnTo>
                <a:lnTo>
                  <a:pt x="3692" y="28861"/>
                </a:lnTo>
                <a:lnTo>
                  <a:pt x="3692" y="31611"/>
                </a:lnTo>
                <a:lnTo>
                  <a:pt x="1" y="31611"/>
                </a:lnTo>
                <a:lnTo>
                  <a:pt x="1" y="31730"/>
                </a:lnTo>
                <a:lnTo>
                  <a:pt x="3692" y="31730"/>
                </a:lnTo>
                <a:lnTo>
                  <a:pt x="3692" y="34886"/>
                </a:lnTo>
                <a:lnTo>
                  <a:pt x="1" y="34886"/>
                </a:lnTo>
                <a:lnTo>
                  <a:pt x="1" y="35005"/>
                </a:lnTo>
                <a:lnTo>
                  <a:pt x="3692" y="35005"/>
                </a:lnTo>
                <a:lnTo>
                  <a:pt x="3692" y="37755"/>
                </a:lnTo>
                <a:lnTo>
                  <a:pt x="1" y="37755"/>
                </a:lnTo>
                <a:lnTo>
                  <a:pt x="1" y="37874"/>
                </a:lnTo>
                <a:lnTo>
                  <a:pt x="3692" y="37874"/>
                </a:lnTo>
                <a:lnTo>
                  <a:pt x="3692" y="41029"/>
                </a:lnTo>
                <a:lnTo>
                  <a:pt x="1" y="41029"/>
                </a:lnTo>
                <a:lnTo>
                  <a:pt x="1" y="41148"/>
                </a:lnTo>
                <a:lnTo>
                  <a:pt x="3692" y="41148"/>
                </a:lnTo>
                <a:lnTo>
                  <a:pt x="3692" y="43910"/>
                </a:lnTo>
                <a:lnTo>
                  <a:pt x="1" y="43910"/>
                </a:lnTo>
                <a:lnTo>
                  <a:pt x="1" y="44030"/>
                </a:lnTo>
                <a:lnTo>
                  <a:pt x="3692" y="44030"/>
                </a:lnTo>
                <a:lnTo>
                  <a:pt x="3692" y="47185"/>
                </a:lnTo>
                <a:lnTo>
                  <a:pt x="1" y="47185"/>
                </a:lnTo>
                <a:lnTo>
                  <a:pt x="1" y="47304"/>
                </a:lnTo>
                <a:lnTo>
                  <a:pt x="3692" y="47304"/>
                </a:lnTo>
                <a:lnTo>
                  <a:pt x="3692" y="50054"/>
                </a:lnTo>
                <a:lnTo>
                  <a:pt x="1" y="50054"/>
                </a:lnTo>
                <a:lnTo>
                  <a:pt x="1" y="50173"/>
                </a:lnTo>
                <a:lnTo>
                  <a:pt x="3692" y="50173"/>
                </a:lnTo>
                <a:lnTo>
                  <a:pt x="3692" y="53328"/>
                </a:lnTo>
                <a:lnTo>
                  <a:pt x="1" y="53328"/>
                </a:lnTo>
                <a:lnTo>
                  <a:pt x="1" y="53447"/>
                </a:lnTo>
                <a:lnTo>
                  <a:pt x="3692" y="53447"/>
                </a:lnTo>
                <a:lnTo>
                  <a:pt x="3692" y="56198"/>
                </a:lnTo>
                <a:lnTo>
                  <a:pt x="1" y="56198"/>
                </a:lnTo>
                <a:lnTo>
                  <a:pt x="1" y="56317"/>
                </a:lnTo>
                <a:lnTo>
                  <a:pt x="3692" y="56317"/>
                </a:lnTo>
                <a:lnTo>
                  <a:pt x="3692" y="59472"/>
                </a:lnTo>
                <a:lnTo>
                  <a:pt x="1" y="59472"/>
                </a:lnTo>
                <a:lnTo>
                  <a:pt x="1" y="59591"/>
                </a:lnTo>
                <a:lnTo>
                  <a:pt x="3692" y="59591"/>
                </a:lnTo>
                <a:lnTo>
                  <a:pt x="3692" y="62246"/>
                </a:lnTo>
                <a:lnTo>
                  <a:pt x="1" y="62246"/>
                </a:lnTo>
                <a:lnTo>
                  <a:pt x="1" y="62365"/>
                </a:lnTo>
                <a:lnTo>
                  <a:pt x="3692" y="62365"/>
                </a:lnTo>
                <a:lnTo>
                  <a:pt x="3692" y="65520"/>
                </a:lnTo>
                <a:lnTo>
                  <a:pt x="1" y="65520"/>
                </a:lnTo>
                <a:lnTo>
                  <a:pt x="1" y="65639"/>
                </a:lnTo>
                <a:lnTo>
                  <a:pt x="3692" y="65639"/>
                </a:lnTo>
                <a:lnTo>
                  <a:pt x="3692" y="68390"/>
                </a:lnTo>
                <a:lnTo>
                  <a:pt x="1" y="68390"/>
                </a:lnTo>
                <a:lnTo>
                  <a:pt x="1" y="68509"/>
                </a:lnTo>
                <a:lnTo>
                  <a:pt x="3692" y="68509"/>
                </a:lnTo>
                <a:lnTo>
                  <a:pt x="3692" y="71664"/>
                </a:lnTo>
                <a:lnTo>
                  <a:pt x="1" y="71664"/>
                </a:lnTo>
                <a:lnTo>
                  <a:pt x="1" y="71783"/>
                </a:lnTo>
                <a:lnTo>
                  <a:pt x="3692" y="71783"/>
                </a:lnTo>
                <a:lnTo>
                  <a:pt x="3692" y="74450"/>
                </a:lnTo>
                <a:lnTo>
                  <a:pt x="3811" y="74450"/>
                </a:lnTo>
                <a:lnTo>
                  <a:pt x="3811" y="71783"/>
                </a:lnTo>
                <a:lnTo>
                  <a:pt x="6882" y="71783"/>
                </a:lnTo>
                <a:lnTo>
                  <a:pt x="6882" y="74450"/>
                </a:lnTo>
                <a:lnTo>
                  <a:pt x="7001" y="74450"/>
                </a:lnTo>
                <a:lnTo>
                  <a:pt x="7001" y="71783"/>
                </a:lnTo>
                <a:lnTo>
                  <a:pt x="9680" y="71783"/>
                </a:lnTo>
                <a:lnTo>
                  <a:pt x="9680" y="74450"/>
                </a:lnTo>
                <a:lnTo>
                  <a:pt x="9799" y="74450"/>
                </a:lnTo>
                <a:lnTo>
                  <a:pt x="9799" y="71783"/>
                </a:lnTo>
                <a:lnTo>
                  <a:pt x="12859" y="71783"/>
                </a:lnTo>
                <a:lnTo>
                  <a:pt x="12859" y="74450"/>
                </a:lnTo>
                <a:lnTo>
                  <a:pt x="12978" y="74450"/>
                </a:lnTo>
                <a:lnTo>
                  <a:pt x="12978" y="71783"/>
                </a:lnTo>
                <a:lnTo>
                  <a:pt x="15657" y="71783"/>
                </a:lnTo>
                <a:lnTo>
                  <a:pt x="15657" y="74450"/>
                </a:lnTo>
                <a:lnTo>
                  <a:pt x="15776" y="74450"/>
                </a:lnTo>
                <a:lnTo>
                  <a:pt x="15776" y="71783"/>
                </a:lnTo>
                <a:lnTo>
                  <a:pt x="18848" y="71783"/>
                </a:lnTo>
                <a:lnTo>
                  <a:pt x="18848" y="74450"/>
                </a:lnTo>
                <a:lnTo>
                  <a:pt x="18967" y="74450"/>
                </a:lnTo>
                <a:lnTo>
                  <a:pt x="18967" y="71783"/>
                </a:lnTo>
                <a:lnTo>
                  <a:pt x="21646" y="71783"/>
                </a:lnTo>
                <a:lnTo>
                  <a:pt x="21646" y="74450"/>
                </a:lnTo>
                <a:lnTo>
                  <a:pt x="21765" y="74450"/>
                </a:lnTo>
                <a:lnTo>
                  <a:pt x="21765" y="71783"/>
                </a:lnTo>
                <a:lnTo>
                  <a:pt x="24825" y="71783"/>
                </a:lnTo>
                <a:lnTo>
                  <a:pt x="24825" y="74450"/>
                </a:lnTo>
                <a:lnTo>
                  <a:pt x="24944" y="74450"/>
                </a:lnTo>
                <a:lnTo>
                  <a:pt x="24944" y="71783"/>
                </a:lnTo>
                <a:lnTo>
                  <a:pt x="27623" y="71783"/>
                </a:lnTo>
                <a:lnTo>
                  <a:pt x="27623" y="74450"/>
                </a:lnTo>
                <a:lnTo>
                  <a:pt x="27742" y="74450"/>
                </a:lnTo>
                <a:lnTo>
                  <a:pt x="27742" y="71783"/>
                </a:lnTo>
                <a:lnTo>
                  <a:pt x="30814" y="71783"/>
                </a:lnTo>
                <a:lnTo>
                  <a:pt x="30814" y="74450"/>
                </a:lnTo>
                <a:lnTo>
                  <a:pt x="30933" y="74450"/>
                </a:lnTo>
                <a:lnTo>
                  <a:pt x="30933" y="71783"/>
                </a:lnTo>
                <a:lnTo>
                  <a:pt x="33612" y="71783"/>
                </a:lnTo>
                <a:lnTo>
                  <a:pt x="33612" y="74450"/>
                </a:lnTo>
                <a:lnTo>
                  <a:pt x="33731" y="74450"/>
                </a:lnTo>
                <a:lnTo>
                  <a:pt x="33731" y="71783"/>
                </a:lnTo>
                <a:lnTo>
                  <a:pt x="36791" y="71783"/>
                </a:lnTo>
                <a:lnTo>
                  <a:pt x="36791" y="74450"/>
                </a:lnTo>
                <a:lnTo>
                  <a:pt x="36910" y="74450"/>
                </a:lnTo>
                <a:lnTo>
                  <a:pt x="36910" y="71783"/>
                </a:lnTo>
                <a:lnTo>
                  <a:pt x="39589" y="71783"/>
                </a:lnTo>
                <a:lnTo>
                  <a:pt x="39589" y="74450"/>
                </a:lnTo>
                <a:lnTo>
                  <a:pt x="39708" y="74450"/>
                </a:lnTo>
                <a:lnTo>
                  <a:pt x="39708" y="71783"/>
                </a:lnTo>
                <a:lnTo>
                  <a:pt x="42780" y="71783"/>
                </a:lnTo>
                <a:lnTo>
                  <a:pt x="42780" y="74450"/>
                </a:lnTo>
                <a:lnTo>
                  <a:pt x="42899" y="74450"/>
                </a:lnTo>
                <a:lnTo>
                  <a:pt x="42899" y="71783"/>
                </a:lnTo>
                <a:lnTo>
                  <a:pt x="45578" y="71783"/>
                </a:lnTo>
                <a:lnTo>
                  <a:pt x="45578" y="74450"/>
                </a:lnTo>
                <a:lnTo>
                  <a:pt x="45697" y="74450"/>
                </a:lnTo>
                <a:lnTo>
                  <a:pt x="45697" y="71783"/>
                </a:lnTo>
                <a:lnTo>
                  <a:pt x="48757" y="71783"/>
                </a:lnTo>
                <a:lnTo>
                  <a:pt x="48757" y="74450"/>
                </a:lnTo>
                <a:lnTo>
                  <a:pt x="48876" y="74450"/>
                </a:lnTo>
                <a:lnTo>
                  <a:pt x="48876" y="71783"/>
                </a:lnTo>
                <a:lnTo>
                  <a:pt x="51555" y="71783"/>
                </a:lnTo>
                <a:lnTo>
                  <a:pt x="51555" y="74450"/>
                </a:lnTo>
                <a:lnTo>
                  <a:pt x="51674" y="74450"/>
                </a:lnTo>
                <a:lnTo>
                  <a:pt x="51674" y="71783"/>
                </a:lnTo>
                <a:lnTo>
                  <a:pt x="54746" y="71783"/>
                </a:lnTo>
                <a:lnTo>
                  <a:pt x="54746" y="74450"/>
                </a:lnTo>
                <a:lnTo>
                  <a:pt x="54865" y="74450"/>
                </a:lnTo>
                <a:lnTo>
                  <a:pt x="54865" y="71783"/>
                </a:lnTo>
                <a:lnTo>
                  <a:pt x="57543" y="71783"/>
                </a:lnTo>
                <a:lnTo>
                  <a:pt x="57543" y="74450"/>
                </a:lnTo>
                <a:lnTo>
                  <a:pt x="57663" y="74450"/>
                </a:lnTo>
                <a:lnTo>
                  <a:pt x="57663" y="71783"/>
                </a:lnTo>
                <a:lnTo>
                  <a:pt x="60734" y="71783"/>
                </a:lnTo>
                <a:lnTo>
                  <a:pt x="60734" y="74450"/>
                </a:lnTo>
                <a:lnTo>
                  <a:pt x="60853" y="74450"/>
                </a:lnTo>
                <a:lnTo>
                  <a:pt x="60853" y="71783"/>
                </a:lnTo>
                <a:lnTo>
                  <a:pt x="63532" y="71783"/>
                </a:lnTo>
                <a:lnTo>
                  <a:pt x="63532" y="74450"/>
                </a:lnTo>
                <a:lnTo>
                  <a:pt x="63651" y="74450"/>
                </a:lnTo>
                <a:lnTo>
                  <a:pt x="63651" y="71783"/>
                </a:lnTo>
                <a:lnTo>
                  <a:pt x="66711" y="71783"/>
                </a:lnTo>
                <a:lnTo>
                  <a:pt x="66711" y="74450"/>
                </a:lnTo>
                <a:lnTo>
                  <a:pt x="66830" y="74450"/>
                </a:lnTo>
                <a:lnTo>
                  <a:pt x="66830" y="71783"/>
                </a:lnTo>
                <a:lnTo>
                  <a:pt x="69509" y="71783"/>
                </a:lnTo>
                <a:lnTo>
                  <a:pt x="69509" y="74450"/>
                </a:lnTo>
                <a:lnTo>
                  <a:pt x="69628" y="74450"/>
                </a:lnTo>
                <a:lnTo>
                  <a:pt x="69628" y="71783"/>
                </a:lnTo>
                <a:lnTo>
                  <a:pt x="72700" y="71783"/>
                </a:lnTo>
                <a:lnTo>
                  <a:pt x="72700" y="74450"/>
                </a:lnTo>
                <a:lnTo>
                  <a:pt x="72819" y="74450"/>
                </a:lnTo>
                <a:lnTo>
                  <a:pt x="72819" y="71783"/>
                </a:lnTo>
                <a:lnTo>
                  <a:pt x="75498" y="71783"/>
                </a:lnTo>
                <a:lnTo>
                  <a:pt x="75498" y="74450"/>
                </a:lnTo>
                <a:lnTo>
                  <a:pt x="75617" y="74450"/>
                </a:lnTo>
                <a:lnTo>
                  <a:pt x="75617" y="71783"/>
                </a:lnTo>
                <a:lnTo>
                  <a:pt x="78677" y="71783"/>
                </a:lnTo>
                <a:lnTo>
                  <a:pt x="78677" y="74450"/>
                </a:lnTo>
                <a:lnTo>
                  <a:pt x="78796" y="74450"/>
                </a:lnTo>
                <a:lnTo>
                  <a:pt x="78796" y="71783"/>
                </a:lnTo>
                <a:lnTo>
                  <a:pt x="81475" y="71783"/>
                </a:lnTo>
                <a:lnTo>
                  <a:pt x="81475" y="74450"/>
                </a:lnTo>
                <a:lnTo>
                  <a:pt x="81594" y="74450"/>
                </a:lnTo>
                <a:lnTo>
                  <a:pt x="81594" y="71783"/>
                </a:lnTo>
                <a:lnTo>
                  <a:pt x="84666" y="71783"/>
                </a:lnTo>
                <a:lnTo>
                  <a:pt x="84666" y="74450"/>
                </a:lnTo>
                <a:lnTo>
                  <a:pt x="84785" y="74450"/>
                </a:lnTo>
                <a:lnTo>
                  <a:pt x="84785" y="71783"/>
                </a:lnTo>
                <a:lnTo>
                  <a:pt x="87464" y="71783"/>
                </a:lnTo>
                <a:lnTo>
                  <a:pt x="87464" y="74450"/>
                </a:lnTo>
                <a:lnTo>
                  <a:pt x="87583" y="74450"/>
                </a:lnTo>
                <a:lnTo>
                  <a:pt x="87583" y="71783"/>
                </a:lnTo>
                <a:lnTo>
                  <a:pt x="90643" y="71783"/>
                </a:lnTo>
                <a:lnTo>
                  <a:pt x="90643" y="74450"/>
                </a:lnTo>
                <a:lnTo>
                  <a:pt x="90762" y="74450"/>
                </a:lnTo>
                <a:lnTo>
                  <a:pt x="90762" y="71783"/>
                </a:lnTo>
                <a:lnTo>
                  <a:pt x="93441" y="71783"/>
                </a:lnTo>
                <a:lnTo>
                  <a:pt x="93441" y="74450"/>
                </a:lnTo>
                <a:lnTo>
                  <a:pt x="93560" y="74450"/>
                </a:lnTo>
                <a:lnTo>
                  <a:pt x="93560" y="71783"/>
                </a:lnTo>
                <a:lnTo>
                  <a:pt x="96632" y="71783"/>
                </a:lnTo>
                <a:lnTo>
                  <a:pt x="96632" y="74450"/>
                </a:lnTo>
                <a:lnTo>
                  <a:pt x="96751" y="74450"/>
                </a:lnTo>
                <a:lnTo>
                  <a:pt x="96751" y="71783"/>
                </a:lnTo>
                <a:lnTo>
                  <a:pt x="99430" y="71783"/>
                </a:lnTo>
                <a:lnTo>
                  <a:pt x="99430" y="74450"/>
                </a:lnTo>
                <a:lnTo>
                  <a:pt x="99549" y="74450"/>
                </a:lnTo>
                <a:lnTo>
                  <a:pt x="99549" y="71783"/>
                </a:lnTo>
                <a:lnTo>
                  <a:pt x="102609" y="71783"/>
                </a:lnTo>
                <a:lnTo>
                  <a:pt x="102609" y="74450"/>
                </a:lnTo>
                <a:lnTo>
                  <a:pt x="102728" y="74450"/>
                </a:lnTo>
                <a:lnTo>
                  <a:pt x="102728" y="71783"/>
                </a:lnTo>
                <a:lnTo>
                  <a:pt x="105407" y="71783"/>
                </a:lnTo>
                <a:lnTo>
                  <a:pt x="105407" y="74450"/>
                </a:lnTo>
                <a:lnTo>
                  <a:pt x="105526" y="74450"/>
                </a:lnTo>
                <a:lnTo>
                  <a:pt x="105526" y="71783"/>
                </a:lnTo>
                <a:lnTo>
                  <a:pt x="108597" y="71783"/>
                </a:lnTo>
                <a:lnTo>
                  <a:pt x="108597" y="74450"/>
                </a:lnTo>
                <a:lnTo>
                  <a:pt x="108717" y="74450"/>
                </a:lnTo>
                <a:lnTo>
                  <a:pt x="108717" y="71783"/>
                </a:lnTo>
                <a:lnTo>
                  <a:pt x="111943" y="71783"/>
                </a:lnTo>
                <a:lnTo>
                  <a:pt x="111943" y="71664"/>
                </a:lnTo>
                <a:lnTo>
                  <a:pt x="108562" y="71664"/>
                </a:lnTo>
                <a:lnTo>
                  <a:pt x="108562" y="68497"/>
                </a:lnTo>
                <a:lnTo>
                  <a:pt x="111788" y="68497"/>
                </a:lnTo>
                <a:lnTo>
                  <a:pt x="111788" y="68378"/>
                </a:lnTo>
                <a:lnTo>
                  <a:pt x="108562" y="68378"/>
                </a:lnTo>
                <a:lnTo>
                  <a:pt x="108562" y="65616"/>
                </a:lnTo>
                <a:lnTo>
                  <a:pt x="111788" y="65616"/>
                </a:lnTo>
                <a:lnTo>
                  <a:pt x="111788" y="65496"/>
                </a:lnTo>
                <a:lnTo>
                  <a:pt x="108562" y="65496"/>
                </a:lnTo>
                <a:lnTo>
                  <a:pt x="108562" y="62341"/>
                </a:lnTo>
                <a:lnTo>
                  <a:pt x="111788" y="62341"/>
                </a:lnTo>
                <a:lnTo>
                  <a:pt x="111788" y="62246"/>
                </a:lnTo>
                <a:lnTo>
                  <a:pt x="108562" y="62246"/>
                </a:lnTo>
                <a:lnTo>
                  <a:pt x="108562" y="59484"/>
                </a:lnTo>
                <a:lnTo>
                  <a:pt x="111788" y="59484"/>
                </a:lnTo>
                <a:lnTo>
                  <a:pt x="111788" y="59365"/>
                </a:lnTo>
                <a:lnTo>
                  <a:pt x="108562" y="59365"/>
                </a:lnTo>
                <a:lnTo>
                  <a:pt x="108562" y="56210"/>
                </a:lnTo>
                <a:lnTo>
                  <a:pt x="111788" y="56210"/>
                </a:lnTo>
                <a:lnTo>
                  <a:pt x="111788" y="56091"/>
                </a:lnTo>
                <a:lnTo>
                  <a:pt x="108562" y="56091"/>
                </a:lnTo>
                <a:lnTo>
                  <a:pt x="108562" y="53340"/>
                </a:lnTo>
                <a:lnTo>
                  <a:pt x="111788" y="53340"/>
                </a:lnTo>
                <a:lnTo>
                  <a:pt x="111788" y="53221"/>
                </a:lnTo>
                <a:lnTo>
                  <a:pt x="108562" y="53221"/>
                </a:lnTo>
                <a:lnTo>
                  <a:pt x="108562" y="50066"/>
                </a:lnTo>
                <a:lnTo>
                  <a:pt x="111788" y="50066"/>
                </a:lnTo>
                <a:lnTo>
                  <a:pt x="111788" y="49947"/>
                </a:lnTo>
                <a:lnTo>
                  <a:pt x="108562" y="49947"/>
                </a:lnTo>
                <a:lnTo>
                  <a:pt x="108562" y="47208"/>
                </a:lnTo>
                <a:lnTo>
                  <a:pt x="111788" y="47208"/>
                </a:lnTo>
                <a:lnTo>
                  <a:pt x="111788" y="47089"/>
                </a:lnTo>
                <a:lnTo>
                  <a:pt x="108562" y="47089"/>
                </a:lnTo>
                <a:lnTo>
                  <a:pt x="108562" y="43934"/>
                </a:lnTo>
                <a:lnTo>
                  <a:pt x="111788" y="43934"/>
                </a:lnTo>
                <a:lnTo>
                  <a:pt x="111788" y="43815"/>
                </a:lnTo>
                <a:lnTo>
                  <a:pt x="108562" y="43815"/>
                </a:lnTo>
                <a:lnTo>
                  <a:pt x="108562" y="41065"/>
                </a:lnTo>
                <a:lnTo>
                  <a:pt x="111788" y="41065"/>
                </a:lnTo>
                <a:lnTo>
                  <a:pt x="111788" y="40946"/>
                </a:lnTo>
                <a:lnTo>
                  <a:pt x="108562" y="40946"/>
                </a:lnTo>
                <a:lnTo>
                  <a:pt x="108562" y="37791"/>
                </a:lnTo>
                <a:lnTo>
                  <a:pt x="111788" y="37791"/>
                </a:lnTo>
                <a:lnTo>
                  <a:pt x="111788" y="37672"/>
                </a:lnTo>
                <a:lnTo>
                  <a:pt x="108562" y="37672"/>
                </a:lnTo>
                <a:lnTo>
                  <a:pt x="108562" y="34909"/>
                </a:lnTo>
                <a:lnTo>
                  <a:pt x="111788" y="34909"/>
                </a:lnTo>
                <a:lnTo>
                  <a:pt x="111788" y="34790"/>
                </a:lnTo>
                <a:lnTo>
                  <a:pt x="108562" y="34790"/>
                </a:lnTo>
                <a:lnTo>
                  <a:pt x="108562" y="31635"/>
                </a:lnTo>
                <a:lnTo>
                  <a:pt x="111788" y="31635"/>
                </a:lnTo>
                <a:lnTo>
                  <a:pt x="111788" y="31516"/>
                </a:lnTo>
                <a:lnTo>
                  <a:pt x="108562" y="31516"/>
                </a:lnTo>
                <a:lnTo>
                  <a:pt x="108562" y="28766"/>
                </a:lnTo>
                <a:lnTo>
                  <a:pt x="111788" y="28766"/>
                </a:lnTo>
                <a:lnTo>
                  <a:pt x="111788" y="28647"/>
                </a:lnTo>
                <a:lnTo>
                  <a:pt x="108562" y="28647"/>
                </a:lnTo>
                <a:lnTo>
                  <a:pt x="108562" y="25492"/>
                </a:lnTo>
                <a:lnTo>
                  <a:pt x="111788" y="25492"/>
                </a:lnTo>
                <a:lnTo>
                  <a:pt x="111788" y="25372"/>
                </a:lnTo>
                <a:lnTo>
                  <a:pt x="108562" y="25372"/>
                </a:lnTo>
                <a:lnTo>
                  <a:pt x="108562" y="22622"/>
                </a:lnTo>
                <a:lnTo>
                  <a:pt x="111788" y="22622"/>
                </a:lnTo>
                <a:lnTo>
                  <a:pt x="111788" y="22503"/>
                </a:lnTo>
                <a:lnTo>
                  <a:pt x="108562" y="22503"/>
                </a:lnTo>
                <a:lnTo>
                  <a:pt x="108562" y="19348"/>
                </a:lnTo>
                <a:lnTo>
                  <a:pt x="111788" y="19348"/>
                </a:lnTo>
                <a:lnTo>
                  <a:pt x="111788" y="19229"/>
                </a:lnTo>
                <a:lnTo>
                  <a:pt x="108562" y="19229"/>
                </a:lnTo>
                <a:lnTo>
                  <a:pt x="108562" y="16550"/>
                </a:lnTo>
                <a:lnTo>
                  <a:pt x="111788" y="16550"/>
                </a:lnTo>
                <a:lnTo>
                  <a:pt x="111788" y="16431"/>
                </a:lnTo>
                <a:lnTo>
                  <a:pt x="108562" y="16431"/>
                </a:lnTo>
                <a:lnTo>
                  <a:pt x="108562" y="13276"/>
                </a:lnTo>
                <a:lnTo>
                  <a:pt x="111788" y="13276"/>
                </a:lnTo>
                <a:lnTo>
                  <a:pt x="111788" y="13157"/>
                </a:lnTo>
                <a:lnTo>
                  <a:pt x="108562" y="13157"/>
                </a:lnTo>
                <a:lnTo>
                  <a:pt x="108562" y="10418"/>
                </a:lnTo>
                <a:lnTo>
                  <a:pt x="111788" y="10418"/>
                </a:lnTo>
                <a:lnTo>
                  <a:pt x="111788" y="10299"/>
                </a:lnTo>
                <a:lnTo>
                  <a:pt x="108562" y="10299"/>
                </a:lnTo>
                <a:lnTo>
                  <a:pt x="108562" y="7156"/>
                </a:lnTo>
                <a:lnTo>
                  <a:pt x="111788" y="7156"/>
                </a:lnTo>
                <a:lnTo>
                  <a:pt x="111788" y="7037"/>
                </a:lnTo>
                <a:lnTo>
                  <a:pt x="108562" y="7037"/>
                </a:lnTo>
                <a:lnTo>
                  <a:pt x="108562" y="4287"/>
                </a:lnTo>
                <a:lnTo>
                  <a:pt x="111788" y="4287"/>
                </a:lnTo>
                <a:lnTo>
                  <a:pt x="111788" y="4167"/>
                </a:lnTo>
                <a:lnTo>
                  <a:pt x="108562" y="4167"/>
                </a:lnTo>
                <a:lnTo>
                  <a:pt x="108562" y="1024"/>
                </a:lnTo>
                <a:lnTo>
                  <a:pt x="111788" y="1024"/>
                </a:lnTo>
                <a:lnTo>
                  <a:pt x="111788" y="905"/>
                </a:lnTo>
                <a:lnTo>
                  <a:pt x="108562" y="905"/>
                </a:lnTo>
                <a:lnTo>
                  <a:pt x="108562" y="0"/>
                </a:lnTo>
                <a:lnTo>
                  <a:pt x="108443" y="0"/>
                </a:lnTo>
                <a:lnTo>
                  <a:pt x="108443" y="905"/>
                </a:lnTo>
                <a:lnTo>
                  <a:pt x="105383" y="905"/>
                </a:lnTo>
                <a:lnTo>
                  <a:pt x="105383" y="0"/>
                </a:lnTo>
                <a:lnTo>
                  <a:pt x="105264" y="0"/>
                </a:lnTo>
                <a:lnTo>
                  <a:pt x="105264" y="905"/>
                </a:lnTo>
                <a:lnTo>
                  <a:pt x="102585" y="905"/>
                </a:lnTo>
                <a:lnTo>
                  <a:pt x="102585" y="0"/>
                </a:lnTo>
                <a:lnTo>
                  <a:pt x="102454" y="0"/>
                </a:lnTo>
                <a:lnTo>
                  <a:pt x="102454" y="905"/>
                </a:lnTo>
                <a:lnTo>
                  <a:pt x="99394" y="905"/>
                </a:lnTo>
                <a:lnTo>
                  <a:pt x="99394" y="0"/>
                </a:lnTo>
                <a:lnTo>
                  <a:pt x="99275" y="0"/>
                </a:lnTo>
                <a:lnTo>
                  <a:pt x="99275" y="905"/>
                </a:lnTo>
                <a:lnTo>
                  <a:pt x="96596" y="905"/>
                </a:lnTo>
                <a:lnTo>
                  <a:pt x="96596" y="0"/>
                </a:lnTo>
                <a:lnTo>
                  <a:pt x="96477" y="0"/>
                </a:lnTo>
                <a:lnTo>
                  <a:pt x="96477" y="905"/>
                </a:lnTo>
                <a:lnTo>
                  <a:pt x="93405" y="905"/>
                </a:lnTo>
                <a:lnTo>
                  <a:pt x="93405" y="0"/>
                </a:lnTo>
                <a:lnTo>
                  <a:pt x="93286" y="0"/>
                </a:lnTo>
                <a:lnTo>
                  <a:pt x="93286" y="905"/>
                </a:lnTo>
                <a:lnTo>
                  <a:pt x="90607" y="905"/>
                </a:lnTo>
                <a:lnTo>
                  <a:pt x="90607" y="0"/>
                </a:lnTo>
                <a:lnTo>
                  <a:pt x="90488" y="0"/>
                </a:lnTo>
                <a:lnTo>
                  <a:pt x="90488" y="905"/>
                </a:lnTo>
                <a:lnTo>
                  <a:pt x="87428" y="905"/>
                </a:lnTo>
                <a:lnTo>
                  <a:pt x="87428" y="0"/>
                </a:lnTo>
                <a:lnTo>
                  <a:pt x="87309" y="0"/>
                </a:lnTo>
                <a:lnTo>
                  <a:pt x="87309" y="905"/>
                </a:lnTo>
                <a:lnTo>
                  <a:pt x="84630" y="905"/>
                </a:lnTo>
                <a:lnTo>
                  <a:pt x="84630" y="0"/>
                </a:lnTo>
                <a:lnTo>
                  <a:pt x="84511" y="0"/>
                </a:lnTo>
                <a:lnTo>
                  <a:pt x="84511" y="905"/>
                </a:lnTo>
                <a:lnTo>
                  <a:pt x="81439" y="905"/>
                </a:lnTo>
                <a:lnTo>
                  <a:pt x="81439" y="0"/>
                </a:lnTo>
                <a:lnTo>
                  <a:pt x="81320" y="0"/>
                </a:lnTo>
                <a:lnTo>
                  <a:pt x="81320" y="905"/>
                </a:lnTo>
                <a:lnTo>
                  <a:pt x="78641" y="905"/>
                </a:lnTo>
                <a:lnTo>
                  <a:pt x="78641" y="0"/>
                </a:lnTo>
                <a:lnTo>
                  <a:pt x="78522" y="0"/>
                </a:lnTo>
                <a:lnTo>
                  <a:pt x="78522" y="905"/>
                </a:lnTo>
                <a:lnTo>
                  <a:pt x="75462" y="905"/>
                </a:lnTo>
                <a:lnTo>
                  <a:pt x="75462" y="0"/>
                </a:lnTo>
                <a:lnTo>
                  <a:pt x="75343" y="0"/>
                </a:lnTo>
                <a:lnTo>
                  <a:pt x="75343" y="905"/>
                </a:lnTo>
                <a:lnTo>
                  <a:pt x="72664" y="905"/>
                </a:lnTo>
                <a:lnTo>
                  <a:pt x="72664" y="0"/>
                </a:lnTo>
                <a:lnTo>
                  <a:pt x="72545" y="0"/>
                </a:lnTo>
                <a:lnTo>
                  <a:pt x="72545" y="905"/>
                </a:lnTo>
                <a:lnTo>
                  <a:pt x="69474" y="905"/>
                </a:lnTo>
                <a:lnTo>
                  <a:pt x="69474" y="0"/>
                </a:lnTo>
                <a:lnTo>
                  <a:pt x="69354" y="0"/>
                </a:lnTo>
                <a:lnTo>
                  <a:pt x="69354" y="905"/>
                </a:lnTo>
                <a:lnTo>
                  <a:pt x="66676" y="905"/>
                </a:lnTo>
                <a:lnTo>
                  <a:pt x="66676" y="0"/>
                </a:lnTo>
                <a:lnTo>
                  <a:pt x="66557" y="0"/>
                </a:lnTo>
                <a:lnTo>
                  <a:pt x="66557" y="905"/>
                </a:lnTo>
                <a:lnTo>
                  <a:pt x="63497" y="905"/>
                </a:lnTo>
                <a:lnTo>
                  <a:pt x="63497" y="0"/>
                </a:lnTo>
                <a:lnTo>
                  <a:pt x="63378" y="0"/>
                </a:lnTo>
                <a:lnTo>
                  <a:pt x="63378" y="905"/>
                </a:lnTo>
                <a:lnTo>
                  <a:pt x="60699" y="905"/>
                </a:lnTo>
                <a:lnTo>
                  <a:pt x="60699" y="0"/>
                </a:lnTo>
                <a:lnTo>
                  <a:pt x="60580" y="0"/>
                </a:lnTo>
                <a:lnTo>
                  <a:pt x="60580" y="905"/>
                </a:lnTo>
                <a:lnTo>
                  <a:pt x="57663" y="905"/>
                </a:lnTo>
                <a:lnTo>
                  <a:pt x="57663" y="0"/>
                </a:lnTo>
                <a:lnTo>
                  <a:pt x="57543" y="0"/>
                </a:lnTo>
                <a:lnTo>
                  <a:pt x="57543" y="905"/>
                </a:lnTo>
                <a:lnTo>
                  <a:pt x="54865" y="905"/>
                </a:lnTo>
                <a:lnTo>
                  <a:pt x="54865" y="0"/>
                </a:lnTo>
                <a:lnTo>
                  <a:pt x="54746" y="0"/>
                </a:lnTo>
                <a:lnTo>
                  <a:pt x="54746" y="905"/>
                </a:lnTo>
                <a:lnTo>
                  <a:pt x="51674" y="905"/>
                </a:lnTo>
                <a:lnTo>
                  <a:pt x="51674" y="0"/>
                </a:lnTo>
                <a:lnTo>
                  <a:pt x="51555" y="0"/>
                </a:lnTo>
                <a:lnTo>
                  <a:pt x="51555" y="905"/>
                </a:lnTo>
                <a:lnTo>
                  <a:pt x="48876" y="905"/>
                </a:lnTo>
                <a:lnTo>
                  <a:pt x="48876" y="0"/>
                </a:lnTo>
                <a:lnTo>
                  <a:pt x="48757" y="0"/>
                </a:lnTo>
                <a:lnTo>
                  <a:pt x="48757" y="905"/>
                </a:lnTo>
                <a:lnTo>
                  <a:pt x="45697" y="905"/>
                </a:lnTo>
                <a:lnTo>
                  <a:pt x="45697" y="0"/>
                </a:lnTo>
                <a:lnTo>
                  <a:pt x="45578" y="0"/>
                </a:lnTo>
                <a:lnTo>
                  <a:pt x="45578" y="905"/>
                </a:lnTo>
                <a:lnTo>
                  <a:pt x="42899" y="905"/>
                </a:lnTo>
                <a:lnTo>
                  <a:pt x="42899" y="0"/>
                </a:lnTo>
                <a:lnTo>
                  <a:pt x="42780" y="0"/>
                </a:lnTo>
                <a:lnTo>
                  <a:pt x="42780" y="905"/>
                </a:lnTo>
                <a:lnTo>
                  <a:pt x="39708" y="905"/>
                </a:lnTo>
                <a:lnTo>
                  <a:pt x="39708" y="0"/>
                </a:lnTo>
                <a:lnTo>
                  <a:pt x="39589" y="0"/>
                </a:lnTo>
                <a:lnTo>
                  <a:pt x="39589" y="905"/>
                </a:lnTo>
                <a:lnTo>
                  <a:pt x="36910" y="905"/>
                </a:lnTo>
                <a:lnTo>
                  <a:pt x="36910" y="0"/>
                </a:lnTo>
                <a:lnTo>
                  <a:pt x="36791" y="0"/>
                </a:lnTo>
                <a:lnTo>
                  <a:pt x="36791" y="905"/>
                </a:lnTo>
                <a:lnTo>
                  <a:pt x="33731" y="905"/>
                </a:lnTo>
                <a:lnTo>
                  <a:pt x="33731" y="0"/>
                </a:lnTo>
                <a:lnTo>
                  <a:pt x="33612" y="0"/>
                </a:lnTo>
                <a:lnTo>
                  <a:pt x="33612" y="905"/>
                </a:lnTo>
                <a:lnTo>
                  <a:pt x="30933" y="905"/>
                </a:lnTo>
                <a:lnTo>
                  <a:pt x="30933" y="0"/>
                </a:lnTo>
                <a:lnTo>
                  <a:pt x="30814" y="0"/>
                </a:lnTo>
                <a:lnTo>
                  <a:pt x="30814" y="905"/>
                </a:lnTo>
                <a:lnTo>
                  <a:pt x="27742" y="905"/>
                </a:lnTo>
                <a:lnTo>
                  <a:pt x="27742" y="0"/>
                </a:lnTo>
                <a:lnTo>
                  <a:pt x="27623" y="0"/>
                </a:lnTo>
                <a:lnTo>
                  <a:pt x="27623" y="905"/>
                </a:lnTo>
                <a:lnTo>
                  <a:pt x="24944" y="905"/>
                </a:lnTo>
                <a:lnTo>
                  <a:pt x="24944" y="0"/>
                </a:lnTo>
                <a:lnTo>
                  <a:pt x="24825" y="0"/>
                </a:lnTo>
                <a:lnTo>
                  <a:pt x="24825" y="905"/>
                </a:lnTo>
                <a:lnTo>
                  <a:pt x="21765" y="905"/>
                </a:lnTo>
                <a:lnTo>
                  <a:pt x="21765" y="0"/>
                </a:lnTo>
                <a:lnTo>
                  <a:pt x="21646" y="0"/>
                </a:lnTo>
                <a:lnTo>
                  <a:pt x="21646" y="905"/>
                </a:lnTo>
                <a:lnTo>
                  <a:pt x="18967" y="905"/>
                </a:lnTo>
                <a:lnTo>
                  <a:pt x="18967" y="0"/>
                </a:lnTo>
                <a:lnTo>
                  <a:pt x="18848" y="0"/>
                </a:lnTo>
                <a:lnTo>
                  <a:pt x="18848" y="905"/>
                </a:lnTo>
                <a:lnTo>
                  <a:pt x="15776" y="905"/>
                </a:lnTo>
                <a:lnTo>
                  <a:pt x="15776" y="0"/>
                </a:lnTo>
                <a:lnTo>
                  <a:pt x="15657" y="0"/>
                </a:lnTo>
                <a:lnTo>
                  <a:pt x="15657" y="905"/>
                </a:lnTo>
                <a:lnTo>
                  <a:pt x="12978" y="905"/>
                </a:lnTo>
                <a:lnTo>
                  <a:pt x="12978" y="0"/>
                </a:lnTo>
                <a:lnTo>
                  <a:pt x="12859" y="0"/>
                </a:lnTo>
                <a:lnTo>
                  <a:pt x="12859" y="905"/>
                </a:lnTo>
                <a:lnTo>
                  <a:pt x="9799" y="905"/>
                </a:lnTo>
                <a:lnTo>
                  <a:pt x="9799" y="0"/>
                </a:lnTo>
                <a:lnTo>
                  <a:pt x="9680" y="0"/>
                </a:lnTo>
                <a:lnTo>
                  <a:pt x="9680" y="905"/>
                </a:lnTo>
                <a:lnTo>
                  <a:pt x="7001" y="905"/>
                </a:lnTo>
                <a:lnTo>
                  <a:pt x="7001" y="0"/>
                </a:lnTo>
                <a:lnTo>
                  <a:pt x="6882" y="0"/>
                </a:lnTo>
                <a:lnTo>
                  <a:pt x="6882" y="905"/>
                </a:lnTo>
                <a:lnTo>
                  <a:pt x="3811" y="905"/>
                </a:lnTo>
                <a:lnTo>
                  <a:pt x="3811" y="0"/>
                </a:lnTo>
                <a:close/>
              </a:path>
            </a:pathLst>
          </a:custGeom>
          <a:solidFill>
            <a:srgbClr val="FFCC00">
              <a:alpha val="37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4"/>
          <p:cNvSpPr/>
          <p:nvPr/>
        </p:nvSpPr>
        <p:spPr>
          <a:xfrm>
            <a:off x="4546550" y="-9450"/>
            <a:ext cx="4597500" cy="5162400"/>
          </a:xfrm>
          <a:prstGeom prst="rect">
            <a:avLst/>
          </a:prstGeom>
          <a:solidFill>
            <a:srgbClr val="FFCC00">
              <a:alpha val="21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2" name="Google Shape;282;p24"/>
          <p:cNvGrpSpPr/>
          <p:nvPr/>
        </p:nvGrpSpPr>
        <p:grpSpPr>
          <a:xfrm rot="210527" flipH="1">
            <a:off x="604318" y="350596"/>
            <a:ext cx="7935148" cy="4442127"/>
            <a:chOff x="653425" y="350625"/>
            <a:chExt cx="7935350" cy="4442240"/>
          </a:xfrm>
        </p:grpSpPr>
        <p:sp>
          <p:nvSpPr>
            <p:cNvPr id="283" name="Google Shape;283;p24"/>
            <p:cNvSpPr/>
            <p:nvPr/>
          </p:nvSpPr>
          <p:spPr>
            <a:xfrm rot="-9570">
              <a:off x="675832" y="359794"/>
              <a:ext cx="6666338" cy="4423906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4"/>
            <p:cNvSpPr/>
            <p:nvPr/>
          </p:nvSpPr>
          <p:spPr>
            <a:xfrm rot="5400000">
              <a:off x="5470275" y="1660725"/>
              <a:ext cx="4428600" cy="1808400"/>
            </a:xfrm>
            <a:prstGeom prst="round2SameRect">
              <a:avLst>
                <a:gd name="adj1" fmla="val 6221"/>
                <a:gd name="adj2" fmla="val 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5" name="Google Shape;285;p24"/>
          <p:cNvGrpSpPr/>
          <p:nvPr/>
        </p:nvGrpSpPr>
        <p:grpSpPr>
          <a:xfrm rot="210527" flipH="1">
            <a:off x="631593" y="375713"/>
            <a:ext cx="7935148" cy="4442127"/>
            <a:chOff x="653425" y="350625"/>
            <a:chExt cx="7935350" cy="4442240"/>
          </a:xfrm>
        </p:grpSpPr>
        <p:sp>
          <p:nvSpPr>
            <p:cNvPr id="286" name="Google Shape;286;p24"/>
            <p:cNvSpPr/>
            <p:nvPr/>
          </p:nvSpPr>
          <p:spPr>
            <a:xfrm rot="-9570">
              <a:off x="675832" y="359794"/>
              <a:ext cx="6666338" cy="4423906"/>
            </a:xfrm>
            <a:custGeom>
              <a:avLst/>
              <a:gdLst/>
              <a:ahLst/>
              <a:cxnLst/>
              <a:rect l="l" t="t" r="r" b="b"/>
              <a:pathLst>
                <a:path w="84357" h="58044" extrusionOk="0">
                  <a:moveTo>
                    <a:pt x="0" y="1"/>
                  </a:moveTo>
                  <a:lnTo>
                    <a:pt x="0" y="3418"/>
                  </a:lnTo>
                  <a:lnTo>
                    <a:pt x="2989" y="3418"/>
                  </a:lnTo>
                  <a:cubicBezTo>
                    <a:pt x="3191" y="2941"/>
                    <a:pt x="3656" y="2596"/>
                    <a:pt x="4203" y="2584"/>
                  </a:cubicBezTo>
                  <a:cubicBezTo>
                    <a:pt x="4210" y="2584"/>
                    <a:pt x="4218" y="2584"/>
                    <a:pt x="4225" y="2584"/>
                  </a:cubicBezTo>
                  <a:cubicBezTo>
                    <a:pt x="4942" y="2584"/>
                    <a:pt x="5573" y="3175"/>
                    <a:pt x="5584" y="3894"/>
                  </a:cubicBezTo>
                  <a:cubicBezTo>
                    <a:pt x="5596" y="4656"/>
                    <a:pt x="4989" y="5275"/>
                    <a:pt x="4227" y="5275"/>
                  </a:cubicBezTo>
                  <a:cubicBezTo>
                    <a:pt x="3691" y="5275"/>
                    <a:pt x="3251" y="4965"/>
                    <a:pt x="3025" y="4537"/>
                  </a:cubicBezTo>
                  <a:lnTo>
                    <a:pt x="0" y="4537"/>
                  </a:lnTo>
                  <a:lnTo>
                    <a:pt x="0" y="9002"/>
                  </a:lnTo>
                  <a:lnTo>
                    <a:pt x="2989" y="9002"/>
                  </a:lnTo>
                  <a:cubicBezTo>
                    <a:pt x="3191" y="8525"/>
                    <a:pt x="3656" y="8180"/>
                    <a:pt x="4203" y="8168"/>
                  </a:cubicBezTo>
                  <a:cubicBezTo>
                    <a:pt x="4217" y="8168"/>
                    <a:pt x="4231" y="8168"/>
                    <a:pt x="4245" y="8168"/>
                  </a:cubicBezTo>
                  <a:cubicBezTo>
                    <a:pt x="4954" y="8168"/>
                    <a:pt x="5573" y="8754"/>
                    <a:pt x="5584" y="9478"/>
                  </a:cubicBezTo>
                  <a:cubicBezTo>
                    <a:pt x="5596" y="10228"/>
                    <a:pt x="4989" y="10859"/>
                    <a:pt x="4227" y="10859"/>
                  </a:cubicBezTo>
                  <a:cubicBezTo>
                    <a:pt x="3691" y="10859"/>
                    <a:pt x="3251" y="10549"/>
                    <a:pt x="3025" y="10109"/>
                  </a:cubicBezTo>
                  <a:lnTo>
                    <a:pt x="0" y="10109"/>
                  </a:lnTo>
                  <a:lnTo>
                    <a:pt x="0" y="14574"/>
                  </a:lnTo>
                  <a:lnTo>
                    <a:pt x="2989" y="14574"/>
                  </a:lnTo>
                  <a:cubicBezTo>
                    <a:pt x="3191" y="14098"/>
                    <a:pt x="3656" y="13764"/>
                    <a:pt x="4203" y="13740"/>
                  </a:cubicBezTo>
                  <a:cubicBezTo>
                    <a:pt x="4210" y="13740"/>
                    <a:pt x="4218" y="13740"/>
                    <a:pt x="4225" y="13740"/>
                  </a:cubicBezTo>
                  <a:cubicBezTo>
                    <a:pt x="4942" y="13740"/>
                    <a:pt x="5573" y="14331"/>
                    <a:pt x="5584" y="15050"/>
                  </a:cubicBezTo>
                  <a:cubicBezTo>
                    <a:pt x="5596" y="15812"/>
                    <a:pt x="4989" y="16443"/>
                    <a:pt x="4227" y="16443"/>
                  </a:cubicBezTo>
                  <a:cubicBezTo>
                    <a:pt x="3691" y="16443"/>
                    <a:pt x="3251" y="16122"/>
                    <a:pt x="3025" y="15693"/>
                  </a:cubicBezTo>
                  <a:lnTo>
                    <a:pt x="0" y="15693"/>
                  </a:lnTo>
                  <a:lnTo>
                    <a:pt x="0" y="20158"/>
                  </a:lnTo>
                  <a:lnTo>
                    <a:pt x="2989" y="20158"/>
                  </a:lnTo>
                  <a:cubicBezTo>
                    <a:pt x="3191" y="19682"/>
                    <a:pt x="3656" y="19336"/>
                    <a:pt x="4203" y="19324"/>
                  </a:cubicBezTo>
                  <a:cubicBezTo>
                    <a:pt x="4210" y="19324"/>
                    <a:pt x="4218" y="19324"/>
                    <a:pt x="4225" y="19324"/>
                  </a:cubicBezTo>
                  <a:cubicBezTo>
                    <a:pt x="4942" y="19324"/>
                    <a:pt x="5573" y="19915"/>
                    <a:pt x="5584" y="20634"/>
                  </a:cubicBezTo>
                  <a:cubicBezTo>
                    <a:pt x="5596" y="21396"/>
                    <a:pt x="4989" y="22015"/>
                    <a:pt x="4227" y="22015"/>
                  </a:cubicBezTo>
                  <a:cubicBezTo>
                    <a:pt x="3691" y="22015"/>
                    <a:pt x="3251" y="21706"/>
                    <a:pt x="3025" y="21277"/>
                  </a:cubicBezTo>
                  <a:lnTo>
                    <a:pt x="0" y="21277"/>
                  </a:lnTo>
                  <a:lnTo>
                    <a:pt x="0" y="25742"/>
                  </a:lnTo>
                  <a:lnTo>
                    <a:pt x="2989" y="25742"/>
                  </a:lnTo>
                  <a:cubicBezTo>
                    <a:pt x="3191" y="25266"/>
                    <a:pt x="3656" y="24920"/>
                    <a:pt x="4203" y="24908"/>
                  </a:cubicBezTo>
                  <a:cubicBezTo>
                    <a:pt x="4210" y="24908"/>
                    <a:pt x="4218" y="24908"/>
                    <a:pt x="4225" y="24908"/>
                  </a:cubicBezTo>
                  <a:cubicBezTo>
                    <a:pt x="4942" y="24908"/>
                    <a:pt x="5573" y="25499"/>
                    <a:pt x="5584" y="26218"/>
                  </a:cubicBezTo>
                  <a:cubicBezTo>
                    <a:pt x="5596" y="26980"/>
                    <a:pt x="4989" y="27599"/>
                    <a:pt x="4227" y="27599"/>
                  </a:cubicBezTo>
                  <a:cubicBezTo>
                    <a:pt x="3691" y="27599"/>
                    <a:pt x="3251" y="27290"/>
                    <a:pt x="3025" y="26861"/>
                  </a:cubicBezTo>
                  <a:lnTo>
                    <a:pt x="0" y="26861"/>
                  </a:lnTo>
                  <a:lnTo>
                    <a:pt x="0" y="31326"/>
                  </a:lnTo>
                  <a:lnTo>
                    <a:pt x="2989" y="31326"/>
                  </a:lnTo>
                  <a:cubicBezTo>
                    <a:pt x="3191" y="30850"/>
                    <a:pt x="3656" y="30504"/>
                    <a:pt x="4203" y="30492"/>
                  </a:cubicBezTo>
                  <a:cubicBezTo>
                    <a:pt x="4217" y="30492"/>
                    <a:pt x="4231" y="30492"/>
                    <a:pt x="4245" y="30492"/>
                  </a:cubicBezTo>
                  <a:cubicBezTo>
                    <a:pt x="4954" y="30492"/>
                    <a:pt x="5573" y="31078"/>
                    <a:pt x="5584" y="31802"/>
                  </a:cubicBezTo>
                  <a:cubicBezTo>
                    <a:pt x="5596" y="32552"/>
                    <a:pt x="4989" y="33183"/>
                    <a:pt x="4227" y="33183"/>
                  </a:cubicBezTo>
                  <a:cubicBezTo>
                    <a:pt x="3691" y="33183"/>
                    <a:pt x="3251" y="32874"/>
                    <a:pt x="3025" y="32433"/>
                  </a:cubicBezTo>
                  <a:lnTo>
                    <a:pt x="0" y="32433"/>
                  </a:lnTo>
                  <a:lnTo>
                    <a:pt x="0" y="36898"/>
                  </a:lnTo>
                  <a:lnTo>
                    <a:pt x="2989" y="36898"/>
                  </a:lnTo>
                  <a:cubicBezTo>
                    <a:pt x="3191" y="36422"/>
                    <a:pt x="3656" y="36088"/>
                    <a:pt x="4203" y="36065"/>
                  </a:cubicBezTo>
                  <a:cubicBezTo>
                    <a:pt x="4210" y="36064"/>
                    <a:pt x="4218" y="36064"/>
                    <a:pt x="4225" y="36064"/>
                  </a:cubicBezTo>
                  <a:cubicBezTo>
                    <a:pt x="4942" y="36064"/>
                    <a:pt x="5573" y="36655"/>
                    <a:pt x="5584" y="37374"/>
                  </a:cubicBezTo>
                  <a:cubicBezTo>
                    <a:pt x="5596" y="38136"/>
                    <a:pt x="4989" y="38767"/>
                    <a:pt x="4227" y="38767"/>
                  </a:cubicBezTo>
                  <a:cubicBezTo>
                    <a:pt x="3691" y="38767"/>
                    <a:pt x="3251" y="38446"/>
                    <a:pt x="3025" y="38017"/>
                  </a:cubicBezTo>
                  <a:lnTo>
                    <a:pt x="0" y="38017"/>
                  </a:lnTo>
                  <a:lnTo>
                    <a:pt x="0" y="42482"/>
                  </a:lnTo>
                  <a:lnTo>
                    <a:pt x="2989" y="42482"/>
                  </a:lnTo>
                  <a:cubicBezTo>
                    <a:pt x="3191" y="42006"/>
                    <a:pt x="3656" y="41660"/>
                    <a:pt x="4203" y="41649"/>
                  </a:cubicBezTo>
                  <a:cubicBezTo>
                    <a:pt x="4210" y="41648"/>
                    <a:pt x="4218" y="41648"/>
                    <a:pt x="4225" y="41648"/>
                  </a:cubicBezTo>
                  <a:cubicBezTo>
                    <a:pt x="4942" y="41648"/>
                    <a:pt x="5573" y="42239"/>
                    <a:pt x="5584" y="42958"/>
                  </a:cubicBezTo>
                  <a:cubicBezTo>
                    <a:pt x="5596" y="43720"/>
                    <a:pt x="4989" y="44339"/>
                    <a:pt x="4227" y="44339"/>
                  </a:cubicBezTo>
                  <a:cubicBezTo>
                    <a:pt x="3691" y="44339"/>
                    <a:pt x="3251" y="44030"/>
                    <a:pt x="3025" y="43601"/>
                  </a:cubicBezTo>
                  <a:lnTo>
                    <a:pt x="0" y="43601"/>
                  </a:lnTo>
                  <a:lnTo>
                    <a:pt x="0" y="48066"/>
                  </a:lnTo>
                  <a:lnTo>
                    <a:pt x="2989" y="48066"/>
                  </a:lnTo>
                  <a:cubicBezTo>
                    <a:pt x="3191" y="47590"/>
                    <a:pt x="3656" y="47244"/>
                    <a:pt x="4203" y="47233"/>
                  </a:cubicBezTo>
                  <a:cubicBezTo>
                    <a:pt x="4210" y="47232"/>
                    <a:pt x="4218" y="47232"/>
                    <a:pt x="4225" y="47232"/>
                  </a:cubicBezTo>
                  <a:cubicBezTo>
                    <a:pt x="4942" y="47232"/>
                    <a:pt x="5573" y="47823"/>
                    <a:pt x="5584" y="48542"/>
                  </a:cubicBezTo>
                  <a:cubicBezTo>
                    <a:pt x="5596" y="49304"/>
                    <a:pt x="4989" y="49923"/>
                    <a:pt x="4227" y="49923"/>
                  </a:cubicBezTo>
                  <a:cubicBezTo>
                    <a:pt x="3691" y="49923"/>
                    <a:pt x="3251" y="49614"/>
                    <a:pt x="3025" y="49185"/>
                  </a:cubicBezTo>
                  <a:lnTo>
                    <a:pt x="0" y="49185"/>
                  </a:lnTo>
                  <a:lnTo>
                    <a:pt x="0" y="53650"/>
                  </a:lnTo>
                  <a:lnTo>
                    <a:pt x="2989" y="53650"/>
                  </a:lnTo>
                  <a:cubicBezTo>
                    <a:pt x="3191" y="53174"/>
                    <a:pt x="3656" y="52828"/>
                    <a:pt x="4203" y="52817"/>
                  </a:cubicBezTo>
                  <a:cubicBezTo>
                    <a:pt x="4217" y="52816"/>
                    <a:pt x="4231" y="52816"/>
                    <a:pt x="4245" y="52816"/>
                  </a:cubicBezTo>
                  <a:cubicBezTo>
                    <a:pt x="4954" y="52816"/>
                    <a:pt x="5573" y="53402"/>
                    <a:pt x="5584" y="54126"/>
                  </a:cubicBezTo>
                  <a:cubicBezTo>
                    <a:pt x="5596" y="54876"/>
                    <a:pt x="4989" y="55507"/>
                    <a:pt x="4227" y="55507"/>
                  </a:cubicBezTo>
                  <a:cubicBezTo>
                    <a:pt x="3691" y="55507"/>
                    <a:pt x="3251" y="55198"/>
                    <a:pt x="3025" y="54757"/>
                  </a:cubicBezTo>
                  <a:lnTo>
                    <a:pt x="0" y="54757"/>
                  </a:lnTo>
                  <a:lnTo>
                    <a:pt x="0" y="58043"/>
                  </a:lnTo>
                  <a:lnTo>
                    <a:pt x="82177" y="58043"/>
                  </a:lnTo>
                  <a:cubicBezTo>
                    <a:pt x="83380" y="58043"/>
                    <a:pt x="84356" y="57055"/>
                    <a:pt x="84356" y="55853"/>
                  </a:cubicBezTo>
                  <a:lnTo>
                    <a:pt x="84356" y="1679"/>
                  </a:lnTo>
                  <a:cubicBezTo>
                    <a:pt x="84356" y="751"/>
                    <a:pt x="83606" y="1"/>
                    <a:pt x="82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4"/>
            <p:cNvSpPr/>
            <p:nvPr/>
          </p:nvSpPr>
          <p:spPr>
            <a:xfrm rot="5400000">
              <a:off x="5470275" y="1660725"/>
              <a:ext cx="4428600" cy="1808400"/>
            </a:xfrm>
            <a:prstGeom prst="round2SameRect">
              <a:avLst>
                <a:gd name="adj1" fmla="val 6221"/>
                <a:gd name="adj2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" name="Google Shape;288;p24"/>
          <p:cNvSpPr/>
          <p:nvPr/>
        </p:nvSpPr>
        <p:spPr>
          <a:xfrm rot="476397">
            <a:off x="7559648" y="178551"/>
            <a:ext cx="246500" cy="700564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4"/>
          <p:cNvSpPr/>
          <p:nvPr/>
        </p:nvSpPr>
        <p:spPr>
          <a:xfrm rot="476397">
            <a:off x="7911196" y="227576"/>
            <a:ext cx="246500" cy="700564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 SC"/>
              <a:buNone/>
              <a:defRPr sz="2800" b="1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  <a:defRPr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■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●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■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7" r:id="rId7"/>
    <p:sldLayoutId id="2147483659" r:id="rId8"/>
    <p:sldLayoutId id="2147483660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/>
          <p:nvPr/>
        </p:nvSpPr>
        <p:spPr>
          <a:xfrm>
            <a:off x="1562100" y="3934126"/>
            <a:ext cx="220418" cy="218104"/>
          </a:xfrm>
          <a:custGeom>
            <a:avLst/>
            <a:gdLst/>
            <a:ahLst/>
            <a:cxnLst/>
            <a:rect l="l" t="t" r="r" b="b"/>
            <a:pathLst>
              <a:path w="1996" h="1975" extrusionOk="0">
                <a:moveTo>
                  <a:pt x="1516" y="1"/>
                </a:moveTo>
                <a:cubicBezTo>
                  <a:pt x="1480" y="1"/>
                  <a:pt x="1444" y="9"/>
                  <a:pt x="1409" y="28"/>
                </a:cubicBezTo>
                <a:cubicBezTo>
                  <a:pt x="1158" y="196"/>
                  <a:pt x="949" y="426"/>
                  <a:pt x="782" y="677"/>
                </a:cubicBezTo>
                <a:cubicBezTo>
                  <a:pt x="635" y="510"/>
                  <a:pt x="489" y="321"/>
                  <a:pt x="384" y="112"/>
                </a:cubicBezTo>
                <a:cubicBezTo>
                  <a:pt x="341" y="55"/>
                  <a:pt x="280" y="29"/>
                  <a:pt x="221" y="29"/>
                </a:cubicBezTo>
                <a:cubicBezTo>
                  <a:pt x="109" y="29"/>
                  <a:pt x="1" y="121"/>
                  <a:pt x="28" y="259"/>
                </a:cubicBezTo>
                <a:cubicBezTo>
                  <a:pt x="133" y="573"/>
                  <a:pt x="300" y="845"/>
                  <a:pt x="510" y="1075"/>
                </a:cubicBezTo>
                <a:cubicBezTo>
                  <a:pt x="384" y="1263"/>
                  <a:pt x="279" y="1472"/>
                  <a:pt x="175" y="1681"/>
                </a:cubicBezTo>
                <a:cubicBezTo>
                  <a:pt x="104" y="1838"/>
                  <a:pt x="226" y="1975"/>
                  <a:pt x="357" y="1975"/>
                </a:cubicBezTo>
                <a:cubicBezTo>
                  <a:pt x="419" y="1975"/>
                  <a:pt x="483" y="1944"/>
                  <a:pt x="531" y="1870"/>
                </a:cubicBezTo>
                <a:cubicBezTo>
                  <a:pt x="614" y="1723"/>
                  <a:pt x="719" y="1556"/>
                  <a:pt x="824" y="1409"/>
                </a:cubicBezTo>
                <a:cubicBezTo>
                  <a:pt x="1050" y="1636"/>
                  <a:pt x="1414" y="1965"/>
                  <a:pt x="1728" y="1965"/>
                </a:cubicBezTo>
                <a:cubicBezTo>
                  <a:pt x="1762" y="1965"/>
                  <a:pt x="1795" y="1962"/>
                  <a:pt x="1828" y="1953"/>
                </a:cubicBezTo>
                <a:cubicBezTo>
                  <a:pt x="1932" y="1933"/>
                  <a:pt x="1995" y="1828"/>
                  <a:pt x="1953" y="1723"/>
                </a:cubicBezTo>
                <a:cubicBezTo>
                  <a:pt x="1870" y="1409"/>
                  <a:pt x="1388" y="1221"/>
                  <a:pt x="1137" y="1012"/>
                </a:cubicBezTo>
                <a:lnTo>
                  <a:pt x="1137" y="991"/>
                </a:lnTo>
                <a:cubicBezTo>
                  <a:pt x="1347" y="803"/>
                  <a:pt x="1535" y="573"/>
                  <a:pt x="1702" y="321"/>
                </a:cubicBezTo>
                <a:cubicBezTo>
                  <a:pt x="1805" y="168"/>
                  <a:pt x="1671" y="1"/>
                  <a:pt x="15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7"/>
          <p:cNvSpPr/>
          <p:nvPr/>
        </p:nvSpPr>
        <p:spPr>
          <a:xfrm>
            <a:off x="1994548" y="3912481"/>
            <a:ext cx="213130" cy="190275"/>
          </a:xfrm>
          <a:custGeom>
            <a:avLst/>
            <a:gdLst/>
            <a:ahLst/>
            <a:cxnLst/>
            <a:rect l="l" t="t" r="r" b="b"/>
            <a:pathLst>
              <a:path w="1930" h="1723" extrusionOk="0">
                <a:moveTo>
                  <a:pt x="1675" y="0"/>
                </a:moveTo>
                <a:cubicBezTo>
                  <a:pt x="1649" y="0"/>
                  <a:pt x="1621" y="5"/>
                  <a:pt x="1594" y="15"/>
                </a:cubicBezTo>
                <a:cubicBezTo>
                  <a:pt x="1406" y="36"/>
                  <a:pt x="1281" y="245"/>
                  <a:pt x="1155" y="371"/>
                </a:cubicBezTo>
                <a:cubicBezTo>
                  <a:pt x="1071" y="455"/>
                  <a:pt x="1009" y="517"/>
                  <a:pt x="925" y="601"/>
                </a:cubicBezTo>
                <a:cubicBezTo>
                  <a:pt x="862" y="517"/>
                  <a:pt x="799" y="434"/>
                  <a:pt x="757" y="350"/>
                </a:cubicBezTo>
                <a:cubicBezTo>
                  <a:pt x="721" y="296"/>
                  <a:pt x="639" y="149"/>
                  <a:pt x="590" y="149"/>
                </a:cubicBezTo>
                <a:cubicBezTo>
                  <a:pt x="582" y="149"/>
                  <a:pt x="575" y="153"/>
                  <a:pt x="569" y="162"/>
                </a:cubicBezTo>
                <a:cubicBezTo>
                  <a:pt x="600" y="100"/>
                  <a:pt x="551" y="26"/>
                  <a:pt x="489" y="26"/>
                </a:cubicBezTo>
                <a:cubicBezTo>
                  <a:pt x="468" y="26"/>
                  <a:pt x="444" y="35"/>
                  <a:pt x="423" y="57"/>
                </a:cubicBezTo>
                <a:cubicBezTo>
                  <a:pt x="213" y="266"/>
                  <a:pt x="339" y="517"/>
                  <a:pt x="465" y="748"/>
                </a:cubicBezTo>
                <a:cubicBezTo>
                  <a:pt x="485" y="789"/>
                  <a:pt x="527" y="852"/>
                  <a:pt x="569" y="936"/>
                </a:cubicBezTo>
                <a:cubicBezTo>
                  <a:pt x="465" y="1020"/>
                  <a:pt x="360" y="1124"/>
                  <a:pt x="255" y="1208"/>
                </a:cubicBezTo>
                <a:cubicBezTo>
                  <a:pt x="213" y="1292"/>
                  <a:pt x="151" y="1354"/>
                  <a:pt x="109" y="1438"/>
                </a:cubicBezTo>
                <a:cubicBezTo>
                  <a:pt x="0" y="1565"/>
                  <a:pt x="111" y="1722"/>
                  <a:pt x="237" y="1722"/>
                </a:cubicBezTo>
                <a:cubicBezTo>
                  <a:pt x="257" y="1722"/>
                  <a:pt x="277" y="1719"/>
                  <a:pt x="297" y="1710"/>
                </a:cubicBezTo>
                <a:lnTo>
                  <a:pt x="339" y="1689"/>
                </a:lnTo>
                <a:lnTo>
                  <a:pt x="339" y="1689"/>
                </a:lnTo>
                <a:cubicBezTo>
                  <a:pt x="336" y="1692"/>
                  <a:pt x="337" y="1693"/>
                  <a:pt x="340" y="1693"/>
                </a:cubicBezTo>
                <a:cubicBezTo>
                  <a:pt x="362" y="1693"/>
                  <a:pt x="491" y="1644"/>
                  <a:pt x="527" y="1626"/>
                </a:cubicBezTo>
                <a:cubicBezTo>
                  <a:pt x="653" y="1564"/>
                  <a:pt x="778" y="1459"/>
                  <a:pt x="904" y="1375"/>
                </a:cubicBezTo>
                <a:cubicBezTo>
                  <a:pt x="1009" y="1501"/>
                  <a:pt x="1155" y="1605"/>
                  <a:pt x="1343" y="1668"/>
                </a:cubicBezTo>
                <a:cubicBezTo>
                  <a:pt x="1362" y="1672"/>
                  <a:pt x="1379" y="1674"/>
                  <a:pt x="1397" y="1674"/>
                </a:cubicBezTo>
                <a:cubicBezTo>
                  <a:pt x="1580" y="1674"/>
                  <a:pt x="1711" y="1483"/>
                  <a:pt x="1615" y="1292"/>
                </a:cubicBezTo>
                <a:cubicBezTo>
                  <a:pt x="1553" y="1187"/>
                  <a:pt x="1448" y="1082"/>
                  <a:pt x="1364" y="999"/>
                </a:cubicBezTo>
                <a:cubicBezTo>
                  <a:pt x="1427" y="936"/>
                  <a:pt x="1511" y="873"/>
                  <a:pt x="1594" y="810"/>
                </a:cubicBezTo>
                <a:cubicBezTo>
                  <a:pt x="1720" y="685"/>
                  <a:pt x="1929" y="497"/>
                  <a:pt x="1929" y="266"/>
                </a:cubicBezTo>
                <a:cubicBezTo>
                  <a:pt x="1929" y="126"/>
                  <a:pt x="1812" y="0"/>
                  <a:pt x="167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7"/>
          <p:cNvSpPr/>
          <p:nvPr/>
        </p:nvSpPr>
        <p:spPr>
          <a:xfrm>
            <a:off x="2392211" y="3878137"/>
            <a:ext cx="212909" cy="248031"/>
          </a:xfrm>
          <a:custGeom>
            <a:avLst/>
            <a:gdLst/>
            <a:ahLst/>
            <a:cxnLst/>
            <a:rect l="l" t="t" r="r" b="b"/>
            <a:pathLst>
              <a:path w="1928" h="2246" extrusionOk="0">
                <a:moveTo>
                  <a:pt x="1590" y="0"/>
                </a:moveTo>
                <a:cubicBezTo>
                  <a:pt x="1556" y="0"/>
                  <a:pt x="1521" y="11"/>
                  <a:pt x="1488" y="33"/>
                </a:cubicBezTo>
                <a:cubicBezTo>
                  <a:pt x="1174" y="159"/>
                  <a:pt x="1027" y="577"/>
                  <a:pt x="839" y="870"/>
                </a:cubicBezTo>
                <a:lnTo>
                  <a:pt x="818" y="933"/>
                </a:lnTo>
                <a:cubicBezTo>
                  <a:pt x="672" y="808"/>
                  <a:pt x="546" y="703"/>
                  <a:pt x="421" y="577"/>
                </a:cubicBezTo>
                <a:cubicBezTo>
                  <a:pt x="376" y="533"/>
                  <a:pt x="326" y="514"/>
                  <a:pt x="279" y="514"/>
                </a:cubicBezTo>
                <a:cubicBezTo>
                  <a:pt x="128" y="514"/>
                  <a:pt x="0" y="706"/>
                  <a:pt x="128" y="849"/>
                </a:cubicBezTo>
                <a:cubicBezTo>
                  <a:pt x="274" y="1017"/>
                  <a:pt x="421" y="1163"/>
                  <a:pt x="567" y="1331"/>
                </a:cubicBezTo>
                <a:cubicBezTo>
                  <a:pt x="441" y="1519"/>
                  <a:pt x="337" y="1728"/>
                  <a:pt x="232" y="1916"/>
                </a:cubicBezTo>
                <a:cubicBezTo>
                  <a:pt x="171" y="2055"/>
                  <a:pt x="291" y="2217"/>
                  <a:pt x="417" y="2217"/>
                </a:cubicBezTo>
                <a:cubicBezTo>
                  <a:pt x="462" y="2217"/>
                  <a:pt x="508" y="2196"/>
                  <a:pt x="546" y="2147"/>
                </a:cubicBezTo>
                <a:cubicBezTo>
                  <a:pt x="672" y="1979"/>
                  <a:pt x="776" y="1833"/>
                  <a:pt x="902" y="1665"/>
                </a:cubicBezTo>
                <a:cubicBezTo>
                  <a:pt x="1071" y="1854"/>
                  <a:pt x="1376" y="2246"/>
                  <a:pt x="1665" y="2246"/>
                </a:cubicBezTo>
                <a:cubicBezTo>
                  <a:pt x="1697" y="2246"/>
                  <a:pt x="1728" y="2241"/>
                  <a:pt x="1760" y="2230"/>
                </a:cubicBezTo>
                <a:cubicBezTo>
                  <a:pt x="1864" y="2188"/>
                  <a:pt x="1927" y="2105"/>
                  <a:pt x="1927" y="2021"/>
                </a:cubicBezTo>
                <a:cubicBezTo>
                  <a:pt x="1927" y="1728"/>
                  <a:pt x="1467" y="1498"/>
                  <a:pt x="1278" y="1331"/>
                </a:cubicBezTo>
                <a:lnTo>
                  <a:pt x="1195" y="1268"/>
                </a:lnTo>
                <a:lnTo>
                  <a:pt x="1216" y="1247"/>
                </a:lnTo>
                <a:cubicBezTo>
                  <a:pt x="1425" y="933"/>
                  <a:pt x="1801" y="577"/>
                  <a:pt x="1781" y="201"/>
                </a:cubicBezTo>
                <a:cubicBezTo>
                  <a:pt x="1765" y="78"/>
                  <a:pt x="1683" y="0"/>
                  <a:pt x="15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7"/>
          <p:cNvSpPr/>
          <p:nvPr/>
        </p:nvSpPr>
        <p:spPr>
          <a:xfrm>
            <a:off x="2831395" y="3900886"/>
            <a:ext cx="222627" cy="227381"/>
          </a:xfrm>
          <a:custGeom>
            <a:avLst/>
            <a:gdLst/>
            <a:ahLst/>
            <a:cxnLst/>
            <a:rect l="l" t="t" r="r" b="b"/>
            <a:pathLst>
              <a:path w="2016" h="2059" extrusionOk="0">
                <a:moveTo>
                  <a:pt x="212" y="0"/>
                </a:moveTo>
                <a:cubicBezTo>
                  <a:pt x="161" y="0"/>
                  <a:pt x="118" y="28"/>
                  <a:pt x="105" y="78"/>
                </a:cubicBezTo>
                <a:cubicBezTo>
                  <a:pt x="1" y="434"/>
                  <a:pt x="293" y="769"/>
                  <a:pt x="503" y="1041"/>
                </a:cubicBezTo>
                <a:cubicBezTo>
                  <a:pt x="524" y="1062"/>
                  <a:pt x="565" y="1104"/>
                  <a:pt x="586" y="1125"/>
                </a:cubicBezTo>
                <a:cubicBezTo>
                  <a:pt x="461" y="1271"/>
                  <a:pt x="314" y="1397"/>
                  <a:pt x="210" y="1543"/>
                </a:cubicBezTo>
                <a:cubicBezTo>
                  <a:pt x="64" y="1689"/>
                  <a:pt x="194" y="1897"/>
                  <a:pt x="357" y="1897"/>
                </a:cubicBezTo>
                <a:cubicBezTo>
                  <a:pt x="404" y="1897"/>
                  <a:pt x="455" y="1879"/>
                  <a:pt x="503" y="1836"/>
                </a:cubicBezTo>
                <a:lnTo>
                  <a:pt x="900" y="1459"/>
                </a:lnTo>
                <a:lnTo>
                  <a:pt x="1005" y="1585"/>
                </a:lnTo>
                <a:cubicBezTo>
                  <a:pt x="1172" y="1794"/>
                  <a:pt x="1361" y="1941"/>
                  <a:pt x="1591" y="2045"/>
                </a:cubicBezTo>
                <a:cubicBezTo>
                  <a:pt x="1618" y="2054"/>
                  <a:pt x="1645" y="2059"/>
                  <a:pt x="1671" y="2059"/>
                </a:cubicBezTo>
                <a:cubicBezTo>
                  <a:pt x="1823" y="2059"/>
                  <a:pt x="1940" y="1913"/>
                  <a:pt x="1905" y="1752"/>
                </a:cubicBezTo>
                <a:cubicBezTo>
                  <a:pt x="1758" y="1480"/>
                  <a:pt x="1570" y="1250"/>
                  <a:pt x="1319" y="1083"/>
                </a:cubicBezTo>
                <a:cubicBezTo>
                  <a:pt x="1528" y="915"/>
                  <a:pt x="1716" y="727"/>
                  <a:pt x="1884" y="518"/>
                </a:cubicBezTo>
                <a:cubicBezTo>
                  <a:pt x="2015" y="321"/>
                  <a:pt x="1863" y="110"/>
                  <a:pt x="1680" y="110"/>
                </a:cubicBezTo>
                <a:cubicBezTo>
                  <a:pt x="1630" y="110"/>
                  <a:pt x="1577" y="126"/>
                  <a:pt x="1528" y="162"/>
                </a:cubicBezTo>
                <a:cubicBezTo>
                  <a:pt x="1319" y="329"/>
                  <a:pt x="1110" y="518"/>
                  <a:pt x="942" y="727"/>
                </a:cubicBezTo>
                <a:cubicBezTo>
                  <a:pt x="754" y="476"/>
                  <a:pt x="524" y="246"/>
                  <a:pt x="314" y="37"/>
                </a:cubicBezTo>
                <a:cubicBezTo>
                  <a:pt x="281" y="12"/>
                  <a:pt x="245" y="0"/>
                  <a:pt x="2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7"/>
          <p:cNvSpPr/>
          <p:nvPr/>
        </p:nvSpPr>
        <p:spPr>
          <a:xfrm>
            <a:off x="3243634" y="3916899"/>
            <a:ext cx="229032" cy="246154"/>
          </a:xfrm>
          <a:custGeom>
            <a:avLst/>
            <a:gdLst/>
            <a:ahLst/>
            <a:cxnLst/>
            <a:rect l="l" t="t" r="r" b="b"/>
            <a:pathLst>
              <a:path w="2074" h="2229" extrusionOk="0">
                <a:moveTo>
                  <a:pt x="1577" y="0"/>
                </a:moveTo>
                <a:cubicBezTo>
                  <a:pt x="1527" y="0"/>
                  <a:pt x="1476" y="18"/>
                  <a:pt x="1436" y="59"/>
                </a:cubicBezTo>
                <a:cubicBezTo>
                  <a:pt x="1226" y="289"/>
                  <a:pt x="1080" y="540"/>
                  <a:pt x="954" y="812"/>
                </a:cubicBezTo>
                <a:cubicBezTo>
                  <a:pt x="787" y="666"/>
                  <a:pt x="599" y="519"/>
                  <a:pt x="410" y="394"/>
                </a:cubicBezTo>
                <a:cubicBezTo>
                  <a:pt x="383" y="385"/>
                  <a:pt x="355" y="382"/>
                  <a:pt x="328" y="382"/>
                </a:cubicBezTo>
                <a:cubicBezTo>
                  <a:pt x="151" y="382"/>
                  <a:pt x="0" y="550"/>
                  <a:pt x="55" y="749"/>
                </a:cubicBezTo>
                <a:cubicBezTo>
                  <a:pt x="222" y="980"/>
                  <a:pt x="410" y="1189"/>
                  <a:pt x="641" y="1356"/>
                </a:cubicBezTo>
                <a:cubicBezTo>
                  <a:pt x="494" y="1565"/>
                  <a:pt x="410" y="1796"/>
                  <a:pt x="369" y="2047"/>
                </a:cubicBezTo>
                <a:cubicBezTo>
                  <a:pt x="355" y="2168"/>
                  <a:pt x="437" y="2228"/>
                  <a:pt x="525" y="2228"/>
                </a:cubicBezTo>
                <a:cubicBezTo>
                  <a:pt x="573" y="2228"/>
                  <a:pt x="624" y="2210"/>
                  <a:pt x="662" y="2172"/>
                </a:cubicBezTo>
                <a:cubicBezTo>
                  <a:pt x="808" y="2047"/>
                  <a:pt x="934" y="1879"/>
                  <a:pt x="1038" y="1691"/>
                </a:cubicBezTo>
                <a:cubicBezTo>
                  <a:pt x="1206" y="1858"/>
                  <a:pt x="1415" y="1984"/>
                  <a:pt x="1645" y="2068"/>
                </a:cubicBezTo>
                <a:cubicBezTo>
                  <a:pt x="1669" y="2074"/>
                  <a:pt x="1693" y="2077"/>
                  <a:pt x="1717" y="2077"/>
                </a:cubicBezTo>
                <a:cubicBezTo>
                  <a:pt x="1916" y="2077"/>
                  <a:pt x="2073" y="1855"/>
                  <a:pt x="1980" y="1649"/>
                </a:cubicBezTo>
                <a:cubicBezTo>
                  <a:pt x="1812" y="1440"/>
                  <a:pt x="1603" y="1273"/>
                  <a:pt x="1394" y="1126"/>
                </a:cubicBezTo>
                <a:cubicBezTo>
                  <a:pt x="1582" y="875"/>
                  <a:pt x="1729" y="582"/>
                  <a:pt x="1791" y="289"/>
                </a:cubicBezTo>
                <a:cubicBezTo>
                  <a:pt x="1837" y="123"/>
                  <a:pt x="1707" y="0"/>
                  <a:pt x="157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7"/>
          <p:cNvSpPr/>
          <p:nvPr/>
        </p:nvSpPr>
        <p:spPr>
          <a:xfrm>
            <a:off x="3634450" y="3880567"/>
            <a:ext cx="209154" cy="214349"/>
          </a:xfrm>
          <a:custGeom>
            <a:avLst/>
            <a:gdLst/>
            <a:ahLst/>
            <a:cxnLst/>
            <a:rect l="l" t="t" r="r" b="b"/>
            <a:pathLst>
              <a:path w="1894" h="1941" extrusionOk="0">
                <a:moveTo>
                  <a:pt x="1708" y="0"/>
                </a:moveTo>
                <a:cubicBezTo>
                  <a:pt x="1686" y="0"/>
                  <a:pt x="1664" y="4"/>
                  <a:pt x="1642" y="11"/>
                </a:cubicBezTo>
                <a:cubicBezTo>
                  <a:pt x="1328" y="74"/>
                  <a:pt x="1140" y="472"/>
                  <a:pt x="952" y="702"/>
                </a:cubicBezTo>
                <a:lnTo>
                  <a:pt x="931" y="723"/>
                </a:lnTo>
                <a:cubicBezTo>
                  <a:pt x="742" y="534"/>
                  <a:pt x="575" y="367"/>
                  <a:pt x="387" y="200"/>
                </a:cubicBezTo>
                <a:cubicBezTo>
                  <a:pt x="349" y="167"/>
                  <a:pt x="309" y="153"/>
                  <a:pt x="271" y="153"/>
                </a:cubicBezTo>
                <a:cubicBezTo>
                  <a:pt x="142" y="153"/>
                  <a:pt x="38" y="316"/>
                  <a:pt x="136" y="430"/>
                </a:cubicBezTo>
                <a:cubicBezTo>
                  <a:pt x="303" y="639"/>
                  <a:pt x="470" y="848"/>
                  <a:pt x="638" y="1058"/>
                </a:cubicBezTo>
                <a:cubicBezTo>
                  <a:pt x="470" y="1246"/>
                  <a:pt x="282" y="1434"/>
                  <a:pt x="115" y="1622"/>
                </a:cubicBezTo>
                <a:cubicBezTo>
                  <a:pt x="1" y="1769"/>
                  <a:pt x="127" y="1941"/>
                  <a:pt x="278" y="1941"/>
                </a:cubicBezTo>
                <a:cubicBezTo>
                  <a:pt x="321" y="1941"/>
                  <a:pt x="366" y="1927"/>
                  <a:pt x="408" y="1894"/>
                </a:cubicBezTo>
                <a:cubicBezTo>
                  <a:pt x="575" y="1727"/>
                  <a:pt x="721" y="1581"/>
                  <a:pt x="889" y="1413"/>
                </a:cubicBezTo>
                <a:cubicBezTo>
                  <a:pt x="993" y="1622"/>
                  <a:pt x="1182" y="1769"/>
                  <a:pt x="1370" y="1853"/>
                </a:cubicBezTo>
                <a:cubicBezTo>
                  <a:pt x="1390" y="1857"/>
                  <a:pt x="1409" y="1859"/>
                  <a:pt x="1428" y="1859"/>
                </a:cubicBezTo>
                <a:cubicBezTo>
                  <a:pt x="1587" y="1859"/>
                  <a:pt x="1700" y="1709"/>
                  <a:pt x="1663" y="1560"/>
                </a:cubicBezTo>
                <a:cubicBezTo>
                  <a:pt x="1579" y="1350"/>
                  <a:pt x="1454" y="1183"/>
                  <a:pt x="1286" y="1058"/>
                </a:cubicBezTo>
                <a:cubicBezTo>
                  <a:pt x="1516" y="827"/>
                  <a:pt x="1893" y="534"/>
                  <a:pt x="1893" y="179"/>
                </a:cubicBezTo>
                <a:cubicBezTo>
                  <a:pt x="1893" y="75"/>
                  <a:pt x="1808" y="0"/>
                  <a:pt x="17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7"/>
          <p:cNvSpPr/>
          <p:nvPr/>
        </p:nvSpPr>
        <p:spPr>
          <a:xfrm>
            <a:off x="6472650" y="254796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rgbClr val="FFBAD4">
              <a:alpha val="47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7"/>
          <p:cNvSpPr/>
          <p:nvPr/>
        </p:nvSpPr>
        <p:spPr>
          <a:xfrm>
            <a:off x="6472650" y="2547960"/>
            <a:ext cx="45719" cy="45719"/>
          </a:xfrm>
          <a:custGeom>
            <a:avLst/>
            <a:gdLst/>
            <a:ahLst/>
            <a:cxnLst/>
            <a:rect l="l" t="t" r="r" b="b"/>
            <a:pathLst>
              <a:path w="22" h="1" extrusionOk="0">
                <a:moveTo>
                  <a:pt x="0" y="1"/>
                </a:moveTo>
                <a:lnTo>
                  <a:pt x="21" y="1"/>
                </a:lnTo>
                <a:lnTo>
                  <a:pt x="21" y="1"/>
                </a:lnTo>
                <a:lnTo>
                  <a:pt x="21" y="1"/>
                </a:lnTo>
                <a:close/>
              </a:path>
            </a:pathLst>
          </a:custGeom>
          <a:solidFill>
            <a:srgbClr val="FFBAD4">
              <a:alpha val="47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7"/>
          <p:cNvSpPr/>
          <p:nvPr/>
        </p:nvSpPr>
        <p:spPr>
          <a:xfrm>
            <a:off x="6514758" y="2425688"/>
            <a:ext cx="142422" cy="183011"/>
          </a:xfrm>
          <a:custGeom>
            <a:avLst/>
            <a:gdLst/>
            <a:ahLst/>
            <a:cxnLst/>
            <a:rect l="l" t="t" r="r" b="b"/>
            <a:pathLst>
              <a:path w="1718" h="2008" extrusionOk="0">
                <a:moveTo>
                  <a:pt x="1433" y="0"/>
                </a:moveTo>
                <a:cubicBezTo>
                  <a:pt x="1410" y="0"/>
                  <a:pt x="1385" y="3"/>
                  <a:pt x="1360" y="10"/>
                </a:cubicBezTo>
                <a:cubicBezTo>
                  <a:pt x="1172" y="72"/>
                  <a:pt x="1088" y="240"/>
                  <a:pt x="963" y="407"/>
                </a:cubicBezTo>
                <a:lnTo>
                  <a:pt x="816" y="596"/>
                </a:lnTo>
                <a:lnTo>
                  <a:pt x="670" y="449"/>
                </a:lnTo>
                <a:cubicBezTo>
                  <a:pt x="574" y="353"/>
                  <a:pt x="372" y="151"/>
                  <a:pt x="193" y="151"/>
                </a:cubicBezTo>
                <a:cubicBezTo>
                  <a:pt x="178" y="151"/>
                  <a:pt x="162" y="153"/>
                  <a:pt x="147" y="156"/>
                </a:cubicBezTo>
                <a:cubicBezTo>
                  <a:pt x="126" y="156"/>
                  <a:pt x="105" y="177"/>
                  <a:pt x="84" y="198"/>
                </a:cubicBezTo>
                <a:cubicBezTo>
                  <a:pt x="63" y="198"/>
                  <a:pt x="21" y="219"/>
                  <a:pt x="21" y="240"/>
                </a:cubicBezTo>
                <a:cubicBezTo>
                  <a:pt x="0" y="303"/>
                  <a:pt x="0" y="344"/>
                  <a:pt x="21" y="407"/>
                </a:cubicBezTo>
                <a:cubicBezTo>
                  <a:pt x="21" y="407"/>
                  <a:pt x="21" y="428"/>
                  <a:pt x="42" y="449"/>
                </a:cubicBezTo>
                <a:cubicBezTo>
                  <a:pt x="84" y="512"/>
                  <a:pt x="126" y="575"/>
                  <a:pt x="188" y="637"/>
                </a:cubicBezTo>
                <a:lnTo>
                  <a:pt x="481" y="1014"/>
                </a:lnTo>
                <a:cubicBezTo>
                  <a:pt x="356" y="1160"/>
                  <a:pt x="230" y="1349"/>
                  <a:pt x="147" y="1537"/>
                </a:cubicBezTo>
                <a:cubicBezTo>
                  <a:pt x="84" y="1621"/>
                  <a:pt x="63" y="1704"/>
                  <a:pt x="63" y="1809"/>
                </a:cubicBezTo>
                <a:cubicBezTo>
                  <a:pt x="51" y="1938"/>
                  <a:pt x="151" y="2008"/>
                  <a:pt x="252" y="2008"/>
                </a:cubicBezTo>
                <a:cubicBezTo>
                  <a:pt x="331" y="2008"/>
                  <a:pt x="412" y="1964"/>
                  <a:pt x="439" y="1872"/>
                </a:cubicBezTo>
                <a:cubicBezTo>
                  <a:pt x="481" y="1830"/>
                  <a:pt x="523" y="1788"/>
                  <a:pt x="565" y="1746"/>
                </a:cubicBezTo>
                <a:cubicBezTo>
                  <a:pt x="649" y="1642"/>
                  <a:pt x="732" y="1558"/>
                  <a:pt x="816" y="1453"/>
                </a:cubicBezTo>
                <a:cubicBezTo>
                  <a:pt x="942" y="1642"/>
                  <a:pt x="1088" y="1788"/>
                  <a:pt x="1276" y="1893"/>
                </a:cubicBezTo>
                <a:cubicBezTo>
                  <a:pt x="1319" y="1916"/>
                  <a:pt x="1362" y="1926"/>
                  <a:pt x="1403" y="1926"/>
                </a:cubicBezTo>
                <a:cubicBezTo>
                  <a:pt x="1581" y="1926"/>
                  <a:pt x="1717" y="1728"/>
                  <a:pt x="1632" y="1558"/>
                </a:cubicBezTo>
                <a:cubicBezTo>
                  <a:pt x="1527" y="1370"/>
                  <a:pt x="1402" y="1202"/>
                  <a:pt x="1255" y="1056"/>
                </a:cubicBezTo>
                <a:lnTo>
                  <a:pt x="1193" y="993"/>
                </a:lnTo>
                <a:lnTo>
                  <a:pt x="1402" y="742"/>
                </a:lnTo>
                <a:cubicBezTo>
                  <a:pt x="1548" y="596"/>
                  <a:pt x="1632" y="428"/>
                  <a:pt x="1674" y="240"/>
                </a:cubicBezTo>
                <a:cubicBezTo>
                  <a:pt x="1674" y="97"/>
                  <a:pt x="1568" y="0"/>
                  <a:pt x="1433" y="0"/>
                </a:cubicBezTo>
                <a:close/>
              </a:path>
            </a:pathLst>
          </a:custGeom>
          <a:solidFill>
            <a:srgbClr val="FFBAD4">
              <a:alpha val="47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7"/>
          <p:cNvSpPr txBox="1">
            <a:spLocks noGrp="1"/>
          </p:cNvSpPr>
          <p:nvPr>
            <p:ph type="subTitle" idx="1"/>
          </p:nvPr>
        </p:nvSpPr>
        <p:spPr>
          <a:xfrm rot="1352">
            <a:off x="254837" y="2933995"/>
            <a:ext cx="5339400" cy="4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latin typeface="FF Yaseer" panose="00000500000000000000" pitchFamily="50" charset="-78"/>
                <a:cs typeface="FF Yaseer" panose="00000500000000000000" pitchFamily="50" charset="-78"/>
              </a:rPr>
              <a:t>إعداد الأستاذة : </a:t>
            </a:r>
            <a:r>
              <a:rPr lang="ar-OM" dirty="0" err="1">
                <a:latin typeface="FF Yaseer" panose="00000500000000000000" pitchFamily="50" charset="-78"/>
                <a:cs typeface="FF Yaseer" panose="00000500000000000000" pitchFamily="50" charset="-78"/>
              </a:rPr>
              <a:t>أ.فائزة</a:t>
            </a:r>
            <a:r>
              <a:rPr lang="ar-OM" dirty="0">
                <a:latin typeface="FF Yaseer" panose="00000500000000000000" pitchFamily="50" charset="-78"/>
                <a:cs typeface="FF Yaseer" panose="00000500000000000000" pitchFamily="50" charset="-78"/>
              </a:rPr>
              <a:t> آل سنان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latin typeface="FF Yaseer" panose="00000500000000000000" pitchFamily="50" charset="-78"/>
                <a:cs typeface="FF Yaseer" panose="00000500000000000000" pitchFamily="50" charset="-78"/>
              </a:rPr>
              <a:t>مدرسة عائشة بنت عبدالله </a:t>
            </a:r>
            <a:r>
              <a:rPr lang="ar-OM" dirty="0" err="1">
                <a:latin typeface="FF Yaseer" panose="00000500000000000000" pitchFamily="50" charset="-78"/>
                <a:cs typeface="FF Yaseer" panose="00000500000000000000" pitchFamily="50" charset="-78"/>
              </a:rPr>
              <a:t>الراسبية</a:t>
            </a:r>
            <a:r>
              <a:rPr lang="ar-OM" dirty="0">
                <a:latin typeface="FF Yaseer" panose="00000500000000000000" pitchFamily="50" charset="-78"/>
                <a:cs typeface="FF Yaseer" panose="00000500000000000000" pitchFamily="50" charset="-78"/>
              </a:rPr>
              <a:t> (5-7)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latin typeface="FF Yaseer" panose="00000500000000000000" pitchFamily="50" charset="-78"/>
                <a:cs typeface="FF Yaseer" panose="00000500000000000000" pitchFamily="50" charset="-78"/>
              </a:rPr>
              <a:t> محافظة مسقط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F Yaseer" panose="00000500000000000000" pitchFamily="50" charset="-78"/>
              <a:cs typeface="FF Yaseer" panose="00000500000000000000" pitchFamily="50" charset="-78"/>
            </a:endParaRPr>
          </a:p>
        </p:txBody>
      </p:sp>
      <p:grpSp>
        <p:nvGrpSpPr>
          <p:cNvPr id="309" name="Google Shape;309;p27"/>
          <p:cNvGrpSpPr/>
          <p:nvPr/>
        </p:nvGrpSpPr>
        <p:grpSpPr>
          <a:xfrm>
            <a:off x="4695569" y="2880244"/>
            <a:ext cx="1467857" cy="2120930"/>
            <a:chOff x="4156108" y="3306194"/>
            <a:chExt cx="1955314" cy="2569853"/>
          </a:xfrm>
        </p:grpSpPr>
        <p:sp>
          <p:nvSpPr>
            <p:cNvPr id="310" name="Google Shape;310;p27"/>
            <p:cNvSpPr/>
            <p:nvPr/>
          </p:nvSpPr>
          <p:spPr>
            <a:xfrm>
              <a:off x="5589934" y="3306194"/>
              <a:ext cx="215559" cy="203858"/>
            </a:xfrm>
            <a:custGeom>
              <a:avLst/>
              <a:gdLst/>
              <a:ahLst/>
              <a:cxnLst/>
              <a:rect l="l" t="t" r="r" b="b"/>
              <a:pathLst>
                <a:path w="1952" h="1846" extrusionOk="0">
                  <a:moveTo>
                    <a:pt x="352" y="0"/>
                  </a:moveTo>
                  <a:cubicBezTo>
                    <a:pt x="303" y="0"/>
                    <a:pt x="255" y="32"/>
                    <a:pt x="232" y="90"/>
                  </a:cubicBezTo>
                  <a:cubicBezTo>
                    <a:pt x="127" y="383"/>
                    <a:pt x="399" y="718"/>
                    <a:pt x="566" y="948"/>
                  </a:cubicBezTo>
                  <a:lnTo>
                    <a:pt x="671" y="1094"/>
                  </a:lnTo>
                  <a:cubicBezTo>
                    <a:pt x="483" y="1262"/>
                    <a:pt x="294" y="1408"/>
                    <a:pt x="106" y="1575"/>
                  </a:cubicBezTo>
                  <a:cubicBezTo>
                    <a:pt x="1" y="1681"/>
                    <a:pt x="102" y="1846"/>
                    <a:pt x="224" y="1846"/>
                  </a:cubicBezTo>
                  <a:cubicBezTo>
                    <a:pt x="247" y="1846"/>
                    <a:pt x="271" y="1840"/>
                    <a:pt x="294" y="1827"/>
                  </a:cubicBezTo>
                  <a:cubicBezTo>
                    <a:pt x="504" y="1680"/>
                    <a:pt x="713" y="1555"/>
                    <a:pt x="901" y="1408"/>
                  </a:cubicBezTo>
                  <a:cubicBezTo>
                    <a:pt x="1085" y="1610"/>
                    <a:pt x="1285" y="1796"/>
                    <a:pt x="1472" y="1796"/>
                  </a:cubicBezTo>
                  <a:cubicBezTo>
                    <a:pt x="1498" y="1796"/>
                    <a:pt x="1524" y="1792"/>
                    <a:pt x="1550" y="1785"/>
                  </a:cubicBezTo>
                  <a:cubicBezTo>
                    <a:pt x="1717" y="1743"/>
                    <a:pt x="1801" y="1596"/>
                    <a:pt x="1738" y="1429"/>
                  </a:cubicBezTo>
                  <a:cubicBezTo>
                    <a:pt x="1696" y="1283"/>
                    <a:pt x="1508" y="1157"/>
                    <a:pt x="1362" y="1052"/>
                  </a:cubicBezTo>
                  <a:cubicBezTo>
                    <a:pt x="1571" y="885"/>
                    <a:pt x="1738" y="697"/>
                    <a:pt x="1843" y="487"/>
                  </a:cubicBezTo>
                  <a:cubicBezTo>
                    <a:pt x="1951" y="317"/>
                    <a:pt x="1818" y="146"/>
                    <a:pt x="1666" y="146"/>
                  </a:cubicBezTo>
                  <a:cubicBezTo>
                    <a:pt x="1612" y="146"/>
                    <a:pt x="1557" y="167"/>
                    <a:pt x="1508" y="215"/>
                  </a:cubicBezTo>
                  <a:cubicBezTo>
                    <a:pt x="1341" y="383"/>
                    <a:pt x="1173" y="550"/>
                    <a:pt x="1027" y="739"/>
                  </a:cubicBezTo>
                  <a:cubicBezTo>
                    <a:pt x="922" y="634"/>
                    <a:pt x="838" y="529"/>
                    <a:pt x="734" y="425"/>
                  </a:cubicBezTo>
                  <a:cubicBezTo>
                    <a:pt x="629" y="320"/>
                    <a:pt x="546" y="194"/>
                    <a:pt x="462" y="69"/>
                  </a:cubicBezTo>
                  <a:cubicBezTo>
                    <a:pt x="434" y="22"/>
                    <a:pt x="393" y="0"/>
                    <a:pt x="352" y="0"/>
                  </a:cubicBezTo>
                  <a:close/>
                </a:path>
              </a:pathLst>
            </a:custGeom>
            <a:solidFill>
              <a:srgbClr val="FFBAD4">
                <a:alpha val="4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7"/>
            <p:cNvSpPr/>
            <p:nvPr/>
          </p:nvSpPr>
          <p:spPr>
            <a:xfrm rot="-836598">
              <a:off x="4383339" y="3449374"/>
              <a:ext cx="1728083" cy="2426673"/>
            </a:xfrm>
            <a:custGeom>
              <a:avLst/>
              <a:gdLst/>
              <a:ahLst/>
              <a:cxnLst/>
              <a:rect l="l" t="t" r="r" b="b"/>
              <a:pathLst>
                <a:path w="52662" h="73951" extrusionOk="0">
                  <a:moveTo>
                    <a:pt x="727" y="1"/>
                  </a:moveTo>
                  <a:cubicBezTo>
                    <a:pt x="334" y="1"/>
                    <a:pt x="0" y="322"/>
                    <a:pt x="0" y="727"/>
                  </a:cubicBezTo>
                  <a:lnTo>
                    <a:pt x="0" y="73224"/>
                  </a:lnTo>
                  <a:cubicBezTo>
                    <a:pt x="0" y="73617"/>
                    <a:pt x="334" y="73950"/>
                    <a:pt x="727" y="73950"/>
                  </a:cubicBezTo>
                  <a:lnTo>
                    <a:pt x="51923" y="73950"/>
                  </a:lnTo>
                  <a:cubicBezTo>
                    <a:pt x="52328" y="73950"/>
                    <a:pt x="52662" y="73617"/>
                    <a:pt x="52662" y="73236"/>
                  </a:cubicBezTo>
                  <a:lnTo>
                    <a:pt x="52662" y="727"/>
                  </a:lnTo>
                  <a:cubicBezTo>
                    <a:pt x="52662" y="322"/>
                    <a:pt x="52328" y="1"/>
                    <a:pt x="51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7"/>
            <p:cNvSpPr/>
            <p:nvPr/>
          </p:nvSpPr>
          <p:spPr>
            <a:xfrm rot="20763402">
              <a:off x="4156108" y="3482656"/>
              <a:ext cx="1678425" cy="531400"/>
            </a:xfrm>
            <a:custGeom>
              <a:avLst/>
              <a:gdLst/>
              <a:ahLst/>
              <a:cxnLst/>
              <a:rect l="l" t="t" r="r" b="b"/>
              <a:pathLst>
                <a:path w="52626" h="16194" extrusionOk="0">
                  <a:moveTo>
                    <a:pt x="655" y="1"/>
                  </a:moveTo>
                  <a:cubicBezTo>
                    <a:pt x="298" y="1"/>
                    <a:pt x="0" y="298"/>
                    <a:pt x="0" y="655"/>
                  </a:cubicBezTo>
                  <a:lnTo>
                    <a:pt x="0" y="16193"/>
                  </a:lnTo>
                  <a:lnTo>
                    <a:pt x="52626" y="16193"/>
                  </a:lnTo>
                  <a:lnTo>
                    <a:pt x="52626" y="655"/>
                  </a:lnTo>
                  <a:cubicBezTo>
                    <a:pt x="52626" y="298"/>
                    <a:pt x="52328" y="1"/>
                    <a:pt x="519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3" name="Google Shape;313;p27"/>
            <p:cNvSpPr/>
            <p:nvPr/>
          </p:nvSpPr>
          <p:spPr>
            <a:xfrm rot="-836598">
              <a:off x="4283493" y="3719445"/>
              <a:ext cx="37146" cy="3717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7"/>
            <p:cNvSpPr/>
            <p:nvPr/>
          </p:nvSpPr>
          <p:spPr>
            <a:xfrm rot="-836598">
              <a:off x="4430374" y="4050083"/>
              <a:ext cx="37540" cy="37146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7"/>
            <p:cNvSpPr/>
            <p:nvPr/>
          </p:nvSpPr>
          <p:spPr>
            <a:xfrm rot="-836598">
              <a:off x="5340421" y="3837052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7"/>
            <p:cNvSpPr/>
            <p:nvPr/>
          </p:nvSpPr>
          <p:spPr>
            <a:xfrm rot="-836598">
              <a:off x="4720087" y="3991079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7"/>
            <p:cNvSpPr/>
            <p:nvPr/>
          </p:nvSpPr>
          <p:spPr>
            <a:xfrm rot="-825616">
              <a:off x="4633186" y="4121370"/>
              <a:ext cx="1390181" cy="1558047"/>
            </a:xfrm>
            <a:prstGeom prst="roundRect">
              <a:avLst>
                <a:gd name="adj" fmla="val 6659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7"/>
            <p:cNvSpPr/>
            <p:nvPr/>
          </p:nvSpPr>
          <p:spPr>
            <a:xfrm rot="-836598">
              <a:off x="4632866" y="3604125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7"/>
            <p:cNvSpPr/>
            <p:nvPr/>
          </p:nvSpPr>
          <p:spPr>
            <a:xfrm rot="-836598">
              <a:off x="5583497" y="3763815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7"/>
            <p:cNvSpPr/>
            <p:nvPr/>
          </p:nvSpPr>
          <p:spPr>
            <a:xfrm rot="-836598">
              <a:off x="4254564" y="3969393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7"/>
            <p:cNvSpPr/>
            <p:nvPr/>
          </p:nvSpPr>
          <p:spPr>
            <a:xfrm rot="-836598">
              <a:off x="4402083" y="3858278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7"/>
            <p:cNvSpPr/>
            <p:nvPr/>
          </p:nvSpPr>
          <p:spPr>
            <a:xfrm rot="-836598">
              <a:off x="5520947" y="3596189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rgbClr val="B37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7"/>
            <p:cNvSpPr/>
            <p:nvPr/>
          </p:nvSpPr>
          <p:spPr>
            <a:xfrm rot="-836598">
              <a:off x="5019579" y="3890546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7"/>
            <p:cNvSpPr/>
            <p:nvPr/>
          </p:nvSpPr>
          <p:spPr>
            <a:xfrm rot="-836598">
              <a:off x="4951826" y="3543051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7"/>
            <p:cNvSpPr/>
            <p:nvPr/>
          </p:nvSpPr>
          <p:spPr>
            <a:xfrm rot="-836598">
              <a:off x="5767462" y="3685914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7"/>
            <p:cNvSpPr/>
            <p:nvPr/>
          </p:nvSpPr>
          <p:spPr>
            <a:xfrm rot="-825339">
              <a:off x="4775355" y="4255026"/>
              <a:ext cx="1129187" cy="1265616"/>
            </a:xfrm>
            <a:prstGeom prst="roundRect">
              <a:avLst>
                <a:gd name="adj" fmla="val 6659"/>
              </a:avLst>
            </a:prstGeom>
            <a:solidFill>
              <a:srgbClr val="FFEEBA">
                <a:alpha val="406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7"/>
            <p:cNvSpPr/>
            <p:nvPr/>
          </p:nvSpPr>
          <p:spPr>
            <a:xfrm rot="-1289995">
              <a:off x="5022432" y="4547935"/>
              <a:ext cx="635198" cy="646287"/>
            </a:xfrm>
            <a:prstGeom prst="ellipse">
              <a:avLst/>
            </a:prstGeom>
            <a:solidFill>
              <a:srgbClr val="FFCC0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28" name="Google Shape;328;p27"/>
            <p:cNvSpPr/>
            <p:nvPr/>
          </p:nvSpPr>
          <p:spPr>
            <a:xfrm rot="-845175">
              <a:off x="4352069" y="3608284"/>
              <a:ext cx="1333704" cy="26041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7"/>
            <p:cNvSpPr/>
            <p:nvPr/>
          </p:nvSpPr>
          <p:spPr>
            <a:xfrm rot="-836598">
              <a:off x="5233660" y="3460596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62"/>
                    <a:pt x="882" y="12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7"/>
            <p:cNvSpPr/>
            <p:nvPr/>
          </p:nvSpPr>
          <p:spPr>
            <a:xfrm rot="-836598">
              <a:off x="5538789" y="3413404"/>
              <a:ext cx="37146" cy="3714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4"/>
                    <a:pt x="869" y="13"/>
                    <a:pt x="5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7"/>
            <p:cNvSpPr/>
            <p:nvPr/>
          </p:nvSpPr>
          <p:spPr>
            <a:xfrm rot="-836598">
              <a:off x="5716917" y="3467754"/>
              <a:ext cx="37540" cy="37146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7"/>
            <p:cNvSpPr/>
            <p:nvPr/>
          </p:nvSpPr>
          <p:spPr>
            <a:xfrm rot="-889929">
              <a:off x="5202910" y="4711583"/>
              <a:ext cx="293129" cy="280897"/>
            </a:xfrm>
            <a:custGeom>
              <a:avLst/>
              <a:gdLst/>
              <a:ahLst/>
              <a:cxnLst/>
              <a:rect l="l" t="t" r="r" b="b"/>
              <a:pathLst>
                <a:path w="4002" h="3835" extrusionOk="0">
                  <a:moveTo>
                    <a:pt x="1989" y="0"/>
                  </a:moveTo>
                  <a:lnTo>
                    <a:pt x="1382" y="1274"/>
                  </a:lnTo>
                  <a:lnTo>
                    <a:pt x="1" y="1465"/>
                  </a:lnTo>
                  <a:lnTo>
                    <a:pt x="989" y="2441"/>
                  </a:lnTo>
                  <a:lnTo>
                    <a:pt x="751" y="3834"/>
                  </a:lnTo>
                  <a:lnTo>
                    <a:pt x="751" y="3834"/>
                  </a:lnTo>
                  <a:lnTo>
                    <a:pt x="1989" y="3179"/>
                  </a:lnTo>
                  <a:lnTo>
                    <a:pt x="3239" y="3834"/>
                  </a:lnTo>
                  <a:lnTo>
                    <a:pt x="3001" y="2441"/>
                  </a:lnTo>
                  <a:lnTo>
                    <a:pt x="4001" y="1465"/>
                  </a:lnTo>
                  <a:lnTo>
                    <a:pt x="2620" y="1274"/>
                  </a:lnTo>
                  <a:lnTo>
                    <a:pt x="1989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27"/>
          <p:cNvGrpSpPr/>
          <p:nvPr/>
        </p:nvGrpSpPr>
        <p:grpSpPr>
          <a:xfrm rot="-508596">
            <a:off x="7685271" y="2847185"/>
            <a:ext cx="1354386" cy="2091582"/>
            <a:chOff x="-2019712" y="2917625"/>
            <a:chExt cx="1316550" cy="1849350"/>
          </a:xfrm>
        </p:grpSpPr>
        <p:sp>
          <p:nvSpPr>
            <p:cNvPr id="334" name="Google Shape;334;p27"/>
            <p:cNvSpPr/>
            <p:nvPr/>
          </p:nvSpPr>
          <p:spPr>
            <a:xfrm>
              <a:off x="-2019712" y="2917625"/>
              <a:ext cx="1316550" cy="1849350"/>
            </a:xfrm>
            <a:custGeom>
              <a:avLst/>
              <a:gdLst/>
              <a:ahLst/>
              <a:cxnLst/>
              <a:rect l="l" t="t" r="r" b="b"/>
              <a:pathLst>
                <a:path w="52662" h="73974" extrusionOk="0">
                  <a:moveTo>
                    <a:pt x="727" y="1"/>
                  </a:moveTo>
                  <a:cubicBezTo>
                    <a:pt x="322" y="1"/>
                    <a:pt x="1" y="322"/>
                    <a:pt x="1" y="727"/>
                  </a:cubicBezTo>
                  <a:lnTo>
                    <a:pt x="1" y="73248"/>
                  </a:lnTo>
                  <a:cubicBezTo>
                    <a:pt x="1" y="73653"/>
                    <a:pt x="322" y="73974"/>
                    <a:pt x="727" y="73974"/>
                  </a:cubicBezTo>
                  <a:lnTo>
                    <a:pt x="51936" y="73974"/>
                  </a:lnTo>
                  <a:cubicBezTo>
                    <a:pt x="52329" y="73974"/>
                    <a:pt x="52650" y="73653"/>
                    <a:pt x="52662" y="73260"/>
                  </a:cubicBezTo>
                  <a:lnTo>
                    <a:pt x="52662" y="727"/>
                  </a:lnTo>
                  <a:cubicBezTo>
                    <a:pt x="52662" y="322"/>
                    <a:pt x="52340" y="1"/>
                    <a:pt x="519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7"/>
            <p:cNvSpPr/>
            <p:nvPr/>
          </p:nvSpPr>
          <p:spPr>
            <a:xfrm>
              <a:off x="-1976837" y="29881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6" y="953"/>
                    <a:pt x="1226" y="608"/>
                  </a:cubicBezTo>
                  <a:cubicBezTo>
                    <a:pt x="1226" y="274"/>
                    <a:pt x="964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7"/>
            <p:cNvSpPr/>
            <p:nvPr/>
          </p:nvSpPr>
          <p:spPr>
            <a:xfrm>
              <a:off x="-1876237" y="29881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08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7"/>
            <p:cNvSpPr/>
            <p:nvPr/>
          </p:nvSpPr>
          <p:spPr>
            <a:xfrm>
              <a:off x="-1775937" y="2988175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20" y="0"/>
                  </a:moveTo>
                  <a:cubicBezTo>
                    <a:pt x="287" y="0"/>
                    <a:pt x="1" y="274"/>
                    <a:pt x="1" y="608"/>
                  </a:cubicBezTo>
                  <a:cubicBezTo>
                    <a:pt x="1" y="941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7"/>
            <p:cNvSpPr/>
            <p:nvPr/>
          </p:nvSpPr>
          <p:spPr>
            <a:xfrm>
              <a:off x="-1675612" y="298817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74" y="0"/>
                    <a:pt x="0" y="274"/>
                    <a:pt x="0" y="608"/>
                  </a:cubicBezTo>
                  <a:cubicBezTo>
                    <a:pt x="0" y="941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7"/>
            <p:cNvSpPr/>
            <p:nvPr/>
          </p:nvSpPr>
          <p:spPr>
            <a:xfrm>
              <a:off x="-1575312" y="29881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1" y="274"/>
                    <a:pt x="1" y="608"/>
                  </a:cubicBezTo>
                  <a:cubicBezTo>
                    <a:pt x="1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7"/>
            <p:cNvSpPr/>
            <p:nvPr/>
          </p:nvSpPr>
          <p:spPr>
            <a:xfrm>
              <a:off x="-1474712" y="298817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7"/>
            <p:cNvSpPr/>
            <p:nvPr/>
          </p:nvSpPr>
          <p:spPr>
            <a:xfrm>
              <a:off x="-1374687" y="29881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08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7"/>
            <p:cNvSpPr/>
            <p:nvPr/>
          </p:nvSpPr>
          <p:spPr>
            <a:xfrm>
              <a:off x="-1274387" y="2988175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20" y="0"/>
                  </a:moveTo>
                  <a:cubicBezTo>
                    <a:pt x="287" y="0"/>
                    <a:pt x="1" y="274"/>
                    <a:pt x="1" y="608"/>
                  </a:cubicBezTo>
                  <a:cubicBezTo>
                    <a:pt x="1" y="941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7"/>
            <p:cNvSpPr/>
            <p:nvPr/>
          </p:nvSpPr>
          <p:spPr>
            <a:xfrm>
              <a:off x="-1174062" y="298817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08"/>
                  </a:cubicBezTo>
                  <a:cubicBezTo>
                    <a:pt x="0" y="941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7"/>
            <p:cNvSpPr/>
            <p:nvPr/>
          </p:nvSpPr>
          <p:spPr>
            <a:xfrm>
              <a:off x="-1073762" y="29881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1" y="274"/>
                    <a:pt x="1" y="608"/>
                  </a:cubicBezTo>
                  <a:cubicBezTo>
                    <a:pt x="1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7"/>
            <p:cNvSpPr/>
            <p:nvPr/>
          </p:nvSpPr>
          <p:spPr>
            <a:xfrm>
              <a:off x="-973162" y="298817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74"/>
                    <a:pt x="942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7"/>
            <p:cNvSpPr/>
            <p:nvPr/>
          </p:nvSpPr>
          <p:spPr>
            <a:xfrm>
              <a:off x="-873137" y="29881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08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7"/>
            <p:cNvSpPr/>
            <p:nvPr/>
          </p:nvSpPr>
          <p:spPr>
            <a:xfrm>
              <a:off x="-772537" y="298817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7"/>
            <p:cNvSpPr/>
            <p:nvPr/>
          </p:nvSpPr>
          <p:spPr>
            <a:xfrm>
              <a:off x="-1925662" y="306140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19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7"/>
            <p:cNvSpPr/>
            <p:nvPr/>
          </p:nvSpPr>
          <p:spPr>
            <a:xfrm>
              <a:off x="-1825337" y="306140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7"/>
            <p:cNvSpPr/>
            <p:nvPr/>
          </p:nvSpPr>
          <p:spPr>
            <a:xfrm>
              <a:off x="-1725037" y="306140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7"/>
            <p:cNvSpPr/>
            <p:nvPr/>
          </p:nvSpPr>
          <p:spPr>
            <a:xfrm>
              <a:off x="-1624712" y="306140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6" y="953"/>
                    <a:pt x="1226" y="619"/>
                  </a:cubicBezTo>
                  <a:cubicBezTo>
                    <a:pt x="1226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7"/>
            <p:cNvSpPr/>
            <p:nvPr/>
          </p:nvSpPr>
          <p:spPr>
            <a:xfrm>
              <a:off x="-1524112" y="306140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19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7"/>
            <p:cNvSpPr/>
            <p:nvPr/>
          </p:nvSpPr>
          <p:spPr>
            <a:xfrm>
              <a:off x="-1424112" y="306140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19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7"/>
            <p:cNvSpPr/>
            <p:nvPr/>
          </p:nvSpPr>
          <p:spPr>
            <a:xfrm>
              <a:off x="-1323787" y="306140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7"/>
            <p:cNvSpPr/>
            <p:nvPr/>
          </p:nvSpPr>
          <p:spPr>
            <a:xfrm>
              <a:off x="-1223187" y="306140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6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7"/>
            <p:cNvSpPr/>
            <p:nvPr/>
          </p:nvSpPr>
          <p:spPr>
            <a:xfrm>
              <a:off x="-1123162" y="306140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7"/>
            <p:cNvSpPr/>
            <p:nvPr/>
          </p:nvSpPr>
          <p:spPr>
            <a:xfrm>
              <a:off x="-1022562" y="306140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19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7"/>
            <p:cNvSpPr/>
            <p:nvPr/>
          </p:nvSpPr>
          <p:spPr>
            <a:xfrm>
              <a:off x="-922262" y="3061400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7"/>
            <p:cNvSpPr/>
            <p:nvPr/>
          </p:nvSpPr>
          <p:spPr>
            <a:xfrm>
              <a:off x="-822237" y="306140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7"/>
            <p:cNvSpPr/>
            <p:nvPr/>
          </p:nvSpPr>
          <p:spPr>
            <a:xfrm>
              <a:off x="-1976837" y="31349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19" y="0"/>
                  </a:moveTo>
                  <a:cubicBezTo>
                    <a:pt x="286" y="0"/>
                    <a:pt x="0" y="262"/>
                    <a:pt x="0" y="607"/>
                  </a:cubicBezTo>
                  <a:cubicBezTo>
                    <a:pt x="0" y="929"/>
                    <a:pt x="274" y="1215"/>
                    <a:pt x="619" y="1215"/>
                  </a:cubicBezTo>
                  <a:cubicBezTo>
                    <a:pt x="941" y="1215"/>
                    <a:pt x="1226" y="953"/>
                    <a:pt x="1226" y="607"/>
                  </a:cubicBezTo>
                  <a:cubicBezTo>
                    <a:pt x="1226" y="262"/>
                    <a:pt x="964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7"/>
            <p:cNvSpPr/>
            <p:nvPr/>
          </p:nvSpPr>
          <p:spPr>
            <a:xfrm>
              <a:off x="-1876237" y="31349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0"/>
                  </a:moveTo>
                  <a:cubicBezTo>
                    <a:pt x="286" y="0"/>
                    <a:pt x="0" y="262"/>
                    <a:pt x="0" y="607"/>
                  </a:cubicBezTo>
                  <a:cubicBezTo>
                    <a:pt x="0" y="929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7"/>
                  </a:cubicBezTo>
                  <a:cubicBezTo>
                    <a:pt x="1227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7"/>
            <p:cNvSpPr/>
            <p:nvPr/>
          </p:nvSpPr>
          <p:spPr>
            <a:xfrm>
              <a:off x="-1776237" y="3134925"/>
              <a:ext cx="30700" cy="30375"/>
            </a:xfrm>
            <a:custGeom>
              <a:avLst/>
              <a:gdLst/>
              <a:ahLst/>
              <a:cxnLst/>
              <a:rect l="l" t="t" r="r" b="b"/>
              <a:pathLst>
                <a:path w="1228" h="1215" extrusionOk="0">
                  <a:moveTo>
                    <a:pt x="608" y="0"/>
                  </a:moveTo>
                  <a:cubicBezTo>
                    <a:pt x="275" y="0"/>
                    <a:pt x="1" y="262"/>
                    <a:pt x="1" y="607"/>
                  </a:cubicBezTo>
                  <a:cubicBezTo>
                    <a:pt x="1" y="941"/>
                    <a:pt x="275" y="1215"/>
                    <a:pt x="608" y="1215"/>
                  </a:cubicBezTo>
                  <a:cubicBezTo>
                    <a:pt x="953" y="1215"/>
                    <a:pt x="1227" y="941"/>
                    <a:pt x="1227" y="607"/>
                  </a:cubicBezTo>
                  <a:cubicBezTo>
                    <a:pt x="1227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7"/>
            <p:cNvSpPr/>
            <p:nvPr/>
          </p:nvSpPr>
          <p:spPr>
            <a:xfrm>
              <a:off x="-1675612" y="313492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7" y="1215"/>
                  </a:cubicBezTo>
                  <a:cubicBezTo>
                    <a:pt x="941" y="1215"/>
                    <a:pt x="1215" y="941"/>
                    <a:pt x="1215" y="607"/>
                  </a:cubicBezTo>
                  <a:cubicBezTo>
                    <a:pt x="1215" y="262"/>
                    <a:pt x="941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7"/>
            <p:cNvSpPr/>
            <p:nvPr/>
          </p:nvSpPr>
          <p:spPr>
            <a:xfrm>
              <a:off x="-1575312" y="31349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0"/>
                  </a:moveTo>
                  <a:cubicBezTo>
                    <a:pt x="286" y="0"/>
                    <a:pt x="1" y="262"/>
                    <a:pt x="1" y="607"/>
                  </a:cubicBezTo>
                  <a:cubicBezTo>
                    <a:pt x="1" y="929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7"/>
                  </a:cubicBezTo>
                  <a:cubicBezTo>
                    <a:pt x="1227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7"/>
            <p:cNvSpPr/>
            <p:nvPr/>
          </p:nvSpPr>
          <p:spPr>
            <a:xfrm>
              <a:off x="-1474712" y="313492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0"/>
                  </a:moveTo>
                  <a:cubicBezTo>
                    <a:pt x="275" y="0"/>
                    <a:pt x="1" y="262"/>
                    <a:pt x="1" y="607"/>
                  </a:cubicBezTo>
                  <a:cubicBezTo>
                    <a:pt x="1" y="929"/>
                    <a:pt x="263" y="1215"/>
                    <a:pt x="608" y="1215"/>
                  </a:cubicBezTo>
                  <a:cubicBezTo>
                    <a:pt x="941" y="1215"/>
                    <a:pt x="1215" y="953"/>
                    <a:pt x="1215" y="607"/>
                  </a:cubicBezTo>
                  <a:cubicBezTo>
                    <a:pt x="1215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7"/>
            <p:cNvSpPr/>
            <p:nvPr/>
          </p:nvSpPr>
          <p:spPr>
            <a:xfrm>
              <a:off x="-1374687" y="31349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53" y="1215"/>
                    <a:pt x="1227" y="941"/>
                    <a:pt x="1227" y="607"/>
                  </a:cubicBezTo>
                  <a:cubicBezTo>
                    <a:pt x="1227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7"/>
            <p:cNvSpPr/>
            <p:nvPr/>
          </p:nvSpPr>
          <p:spPr>
            <a:xfrm>
              <a:off x="-1274387" y="3134925"/>
              <a:ext cx="30700" cy="30375"/>
            </a:xfrm>
            <a:custGeom>
              <a:avLst/>
              <a:gdLst/>
              <a:ahLst/>
              <a:cxnLst/>
              <a:rect l="l" t="t" r="r" b="b"/>
              <a:pathLst>
                <a:path w="1228" h="1215" extrusionOk="0">
                  <a:moveTo>
                    <a:pt x="620" y="0"/>
                  </a:moveTo>
                  <a:cubicBezTo>
                    <a:pt x="287" y="0"/>
                    <a:pt x="1" y="262"/>
                    <a:pt x="1" y="607"/>
                  </a:cubicBezTo>
                  <a:cubicBezTo>
                    <a:pt x="1" y="929"/>
                    <a:pt x="275" y="1215"/>
                    <a:pt x="620" y="1215"/>
                  </a:cubicBezTo>
                  <a:cubicBezTo>
                    <a:pt x="941" y="1215"/>
                    <a:pt x="1227" y="953"/>
                    <a:pt x="1227" y="607"/>
                  </a:cubicBezTo>
                  <a:cubicBezTo>
                    <a:pt x="1227" y="262"/>
                    <a:pt x="941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7"/>
            <p:cNvSpPr/>
            <p:nvPr/>
          </p:nvSpPr>
          <p:spPr>
            <a:xfrm>
              <a:off x="-1174062" y="313492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7" y="1215"/>
                  </a:cubicBezTo>
                  <a:cubicBezTo>
                    <a:pt x="941" y="1215"/>
                    <a:pt x="1215" y="941"/>
                    <a:pt x="1215" y="607"/>
                  </a:cubicBezTo>
                  <a:cubicBezTo>
                    <a:pt x="1215" y="262"/>
                    <a:pt x="941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7"/>
            <p:cNvSpPr/>
            <p:nvPr/>
          </p:nvSpPr>
          <p:spPr>
            <a:xfrm>
              <a:off x="-1073762" y="31349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20" y="0"/>
                  </a:moveTo>
                  <a:cubicBezTo>
                    <a:pt x="286" y="0"/>
                    <a:pt x="1" y="262"/>
                    <a:pt x="1" y="607"/>
                  </a:cubicBezTo>
                  <a:cubicBezTo>
                    <a:pt x="1" y="929"/>
                    <a:pt x="274" y="1215"/>
                    <a:pt x="620" y="1215"/>
                  </a:cubicBezTo>
                  <a:cubicBezTo>
                    <a:pt x="941" y="1215"/>
                    <a:pt x="1227" y="953"/>
                    <a:pt x="1227" y="607"/>
                  </a:cubicBezTo>
                  <a:cubicBezTo>
                    <a:pt x="1227" y="262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7"/>
            <p:cNvSpPr/>
            <p:nvPr/>
          </p:nvSpPr>
          <p:spPr>
            <a:xfrm>
              <a:off x="-973162" y="313492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0"/>
                  </a:moveTo>
                  <a:cubicBezTo>
                    <a:pt x="287" y="0"/>
                    <a:pt x="1" y="262"/>
                    <a:pt x="1" y="607"/>
                  </a:cubicBezTo>
                  <a:cubicBezTo>
                    <a:pt x="1" y="929"/>
                    <a:pt x="263" y="1215"/>
                    <a:pt x="608" y="1215"/>
                  </a:cubicBezTo>
                  <a:cubicBezTo>
                    <a:pt x="942" y="1215"/>
                    <a:pt x="1215" y="953"/>
                    <a:pt x="1215" y="607"/>
                  </a:cubicBezTo>
                  <a:cubicBezTo>
                    <a:pt x="1215" y="262"/>
                    <a:pt x="942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7"/>
            <p:cNvSpPr/>
            <p:nvPr/>
          </p:nvSpPr>
          <p:spPr>
            <a:xfrm>
              <a:off x="-873137" y="313492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74" y="0"/>
                    <a:pt x="0" y="262"/>
                    <a:pt x="0" y="607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53" y="1215"/>
                    <a:pt x="1215" y="941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7"/>
            <p:cNvSpPr/>
            <p:nvPr/>
          </p:nvSpPr>
          <p:spPr>
            <a:xfrm>
              <a:off x="-772537" y="313492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0"/>
                  </a:moveTo>
                  <a:cubicBezTo>
                    <a:pt x="275" y="0"/>
                    <a:pt x="1" y="262"/>
                    <a:pt x="1" y="607"/>
                  </a:cubicBezTo>
                  <a:cubicBezTo>
                    <a:pt x="1" y="929"/>
                    <a:pt x="263" y="1215"/>
                    <a:pt x="608" y="1215"/>
                  </a:cubicBezTo>
                  <a:cubicBezTo>
                    <a:pt x="929" y="1215"/>
                    <a:pt x="1215" y="953"/>
                    <a:pt x="1215" y="607"/>
                  </a:cubicBezTo>
                  <a:cubicBezTo>
                    <a:pt x="1215" y="262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7"/>
            <p:cNvSpPr/>
            <p:nvPr/>
          </p:nvSpPr>
          <p:spPr>
            <a:xfrm>
              <a:off x="-1925662" y="320842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87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82"/>
                    <a:pt x="964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7"/>
            <p:cNvSpPr/>
            <p:nvPr/>
          </p:nvSpPr>
          <p:spPr>
            <a:xfrm>
              <a:off x="-1825337" y="320842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39" y="1"/>
                  </a:moveTo>
                  <a:cubicBezTo>
                    <a:pt x="632" y="1"/>
                    <a:pt x="626" y="1"/>
                    <a:pt x="619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2"/>
                    <a:pt x="952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7"/>
            <p:cNvSpPr/>
            <p:nvPr/>
          </p:nvSpPr>
          <p:spPr>
            <a:xfrm>
              <a:off x="-1725037" y="320842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75" y="1"/>
                    <a:pt x="1" y="287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7"/>
            <p:cNvSpPr/>
            <p:nvPr/>
          </p:nvSpPr>
          <p:spPr>
            <a:xfrm>
              <a:off x="-1624712" y="320842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4" y="1"/>
                    <a:pt x="607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7"/>
                    <a:pt x="607" y="1227"/>
                  </a:cubicBezTo>
                  <a:cubicBezTo>
                    <a:pt x="941" y="1227"/>
                    <a:pt x="1226" y="953"/>
                    <a:pt x="1226" y="608"/>
                  </a:cubicBezTo>
                  <a:cubicBezTo>
                    <a:pt x="1226" y="282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7"/>
            <p:cNvSpPr/>
            <p:nvPr/>
          </p:nvSpPr>
          <p:spPr>
            <a:xfrm>
              <a:off x="-1524112" y="3208425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7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4" y="1"/>
                    <a:pt x="0" y="287"/>
                    <a:pt x="0" y="608"/>
                  </a:cubicBezTo>
                  <a:cubicBezTo>
                    <a:pt x="0" y="942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82"/>
                    <a:pt x="941" y="1"/>
                    <a:pt x="6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7"/>
            <p:cNvSpPr/>
            <p:nvPr/>
          </p:nvSpPr>
          <p:spPr>
            <a:xfrm>
              <a:off x="-1424112" y="320842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75" y="1"/>
                    <a:pt x="1" y="287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82"/>
                    <a:pt x="964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7"/>
            <p:cNvSpPr/>
            <p:nvPr/>
          </p:nvSpPr>
          <p:spPr>
            <a:xfrm>
              <a:off x="-1323787" y="320842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39" y="1"/>
                  </a:moveTo>
                  <a:cubicBezTo>
                    <a:pt x="632" y="1"/>
                    <a:pt x="626" y="1"/>
                    <a:pt x="619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2"/>
                    <a:pt x="952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7"/>
            <p:cNvSpPr/>
            <p:nvPr/>
          </p:nvSpPr>
          <p:spPr>
            <a:xfrm>
              <a:off x="-1223187" y="320842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86" y="1"/>
                    <a:pt x="1" y="287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7"/>
            <p:cNvSpPr/>
            <p:nvPr/>
          </p:nvSpPr>
          <p:spPr>
            <a:xfrm>
              <a:off x="-1123162" y="320842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4" y="1"/>
                    <a:pt x="607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7"/>
                    <a:pt x="607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2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-1022562" y="3208425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7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4" y="1"/>
                    <a:pt x="0" y="287"/>
                    <a:pt x="0" y="608"/>
                  </a:cubicBezTo>
                  <a:cubicBezTo>
                    <a:pt x="0" y="942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82"/>
                    <a:pt x="941" y="1"/>
                    <a:pt x="6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-922262" y="3208425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87"/>
                    <a:pt x="1" y="608"/>
                  </a:cubicBezTo>
                  <a:cubicBezTo>
                    <a:pt x="1" y="942"/>
                    <a:pt x="275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2"/>
                    <a:pt x="95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-822237" y="320842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2"/>
                    <a:pt x="964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-1976837" y="32816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19" y="1227"/>
                  </a:cubicBezTo>
                  <a:cubicBezTo>
                    <a:pt x="941" y="1227"/>
                    <a:pt x="1226" y="953"/>
                    <a:pt x="1226" y="620"/>
                  </a:cubicBezTo>
                  <a:cubicBezTo>
                    <a:pt x="1226" y="282"/>
                    <a:pt x="975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7"/>
            <p:cNvSpPr/>
            <p:nvPr/>
          </p:nvSpPr>
          <p:spPr>
            <a:xfrm>
              <a:off x="-1876237" y="32816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7"/>
            <p:cNvSpPr/>
            <p:nvPr/>
          </p:nvSpPr>
          <p:spPr>
            <a:xfrm>
              <a:off x="-1775937" y="328165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2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3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-1675612" y="328165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8" y="1"/>
                  </a:moveTo>
                  <a:cubicBezTo>
                    <a:pt x="621" y="1"/>
                    <a:pt x="614" y="1"/>
                    <a:pt x="607" y="1"/>
                  </a:cubicBezTo>
                  <a:cubicBezTo>
                    <a:pt x="274" y="1"/>
                    <a:pt x="0" y="275"/>
                    <a:pt x="0" y="620"/>
                  </a:cubicBezTo>
                  <a:cubicBezTo>
                    <a:pt x="0" y="942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2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-1575312" y="32816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86" y="1"/>
                    <a:pt x="1" y="275"/>
                    <a:pt x="1" y="620"/>
                  </a:cubicBezTo>
                  <a:cubicBezTo>
                    <a:pt x="1" y="942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-1474712" y="32816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75" y="1"/>
                    <a:pt x="1" y="275"/>
                    <a:pt x="1" y="620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-1374687" y="32816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-1274387" y="328165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2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3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7"/>
            <p:cNvSpPr/>
            <p:nvPr/>
          </p:nvSpPr>
          <p:spPr>
            <a:xfrm>
              <a:off x="-1174062" y="328165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8" y="1"/>
                  </a:moveTo>
                  <a:cubicBezTo>
                    <a:pt x="621" y="1"/>
                    <a:pt x="614" y="1"/>
                    <a:pt x="607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2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-1073762" y="32816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6" y="1"/>
                    <a:pt x="1" y="275"/>
                    <a:pt x="1" y="620"/>
                  </a:cubicBezTo>
                  <a:cubicBezTo>
                    <a:pt x="1" y="942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64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7"/>
            <p:cNvSpPr/>
            <p:nvPr/>
          </p:nvSpPr>
          <p:spPr>
            <a:xfrm>
              <a:off x="-973162" y="32816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20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7"/>
            <p:cNvSpPr/>
            <p:nvPr/>
          </p:nvSpPr>
          <p:spPr>
            <a:xfrm>
              <a:off x="-873137" y="32816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7"/>
            <p:cNvSpPr/>
            <p:nvPr/>
          </p:nvSpPr>
          <p:spPr>
            <a:xfrm>
              <a:off x="-772537" y="32816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7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5" y="1"/>
                    <a:pt x="1" y="275"/>
                    <a:pt x="1" y="620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20"/>
                  </a:cubicBezTo>
                  <a:cubicBezTo>
                    <a:pt x="1215" y="282"/>
                    <a:pt x="941" y="1"/>
                    <a:pt x="6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7"/>
            <p:cNvSpPr/>
            <p:nvPr/>
          </p:nvSpPr>
          <p:spPr>
            <a:xfrm>
              <a:off x="-1925662" y="335515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8" y="0"/>
                  </a:moveTo>
                  <a:cubicBezTo>
                    <a:pt x="635" y="0"/>
                    <a:pt x="622" y="1"/>
                    <a:pt x="608" y="2"/>
                  </a:cubicBezTo>
                  <a:cubicBezTo>
                    <a:pt x="287" y="2"/>
                    <a:pt x="1" y="264"/>
                    <a:pt x="1" y="609"/>
                  </a:cubicBezTo>
                  <a:cubicBezTo>
                    <a:pt x="1" y="930"/>
                    <a:pt x="263" y="1216"/>
                    <a:pt x="608" y="1216"/>
                  </a:cubicBezTo>
                  <a:cubicBezTo>
                    <a:pt x="942" y="1216"/>
                    <a:pt x="1215" y="954"/>
                    <a:pt x="1215" y="609"/>
                  </a:cubicBezTo>
                  <a:cubicBezTo>
                    <a:pt x="1215" y="277"/>
                    <a:pt x="973" y="0"/>
                    <a:pt x="6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7"/>
            <p:cNvSpPr/>
            <p:nvPr/>
          </p:nvSpPr>
          <p:spPr>
            <a:xfrm>
              <a:off x="-1825337" y="335515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57" y="0"/>
                  </a:moveTo>
                  <a:cubicBezTo>
                    <a:pt x="645" y="0"/>
                    <a:pt x="632" y="1"/>
                    <a:pt x="619" y="2"/>
                  </a:cubicBezTo>
                  <a:cubicBezTo>
                    <a:pt x="286" y="2"/>
                    <a:pt x="0" y="264"/>
                    <a:pt x="0" y="609"/>
                  </a:cubicBezTo>
                  <a:cubicBezTo>
                    <a:pt x="0" y="930"/>
                    <a:pt x="274" y="1216"/>
                    <a:pt x="619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7"/>
                    <a:pt x="963" y="0"/>
                    <a:pt x="6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7"/>
            <p:cNvSpPr/>
            <p:nvPr/>
          </p:nvSpPr>
          <p:spPr>
            <a:xfrm>
              <a:off x="-1725037" y="335515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7" y="0"/>
                  </a:moveTo>
                  <a:cubicBezTo>
                    <a:pt x="634" y="0"/>
                    <a:pt x="621" y="1"/>
                    <a:pt x="608" y="2"/>
                  </a:cubicBezTo>
                  <a:cubicBezTo>
                    <a:pt x="275" y="2"/>
                    <a:pt x="1" y="264"/>
                    <a:pt x="1" y="609"/>
                  </a:cubicBezTo>
                  <a:cubicBezTo>
                    <a:pt x="1" y="930"/>
                    <a:pt x="263" y="1216"/>
                    <a:pt x="608" y="1216"/>
                  </a:cubicBezTo>
                  <a:cubicBezTo>
                    <a:pt x="929" y="1216"/>
                    <a:pt x="1215" y="954"/>
                    <a:pt x="1215" y="609"/>
                  </a:cubicBezTo>
                  <a:cubicBezTo>
                    <a:pt x="1215" y="277"/>
                    <a:pt x="962" y="0"/>
                    <a:pt x="6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-1624712" y="335515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47" y="0"/>
                  </a:moveTo>
                  <a:cubicBezTo>
                    <a:pt x="634" y="0"/>
                    <a:pt x="621" y="1"/>
                    <a:pt x="607" y="2"/>
                  </a:cubicBezTo>
                  <a:cubicBezTo>
                    <a:pt x="286" y="2"/>
                    <a:pt x="0" y="264"/>
                    <a:pt x="0" y="609"/>
                  </a:cubicBezTo>
                  <a:cubicBezTo>
                    <a:pt x="0" y="930"/>
                    <a:pt x="274" y="1216"/>
                    <a:pt x="607" y="1216"/>
                  </a:cubicBezTo>
                  <a:cubicBezTo>
                    <a:pt x="941" y="1216"/>
                    <a:pt x="1226" y="954"/>
                    <a:pt x="1226" y="609"/>
                  </a:cubicBezTo>
                  <a:cubicBezTo>
                    <a:pt x="1226" y="277"/>
                    <a:pt x="974" y="0"/>
                    <a:pt x="6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-1524112" y="3355150"/>
              <a:ext cx="30375" cy="30425"/>
            </a:xfrm>
            <a:custGeom>
              <a:avLst/>
              <a:gdLst/>
              <a:ahLst/>
              <a:cxnLst/>
              <a:rect l="l" t="t" r="r" b="b"/>
              <a:pathLst>
                <a:path w="1215" h="1217" extrusionOk="0">
                  <a:moveTo>
                    <a:pt x="645" y="0"/>
                  </a:moveTo>
                  <a:cubicBezTo>
                    <a:pt x="633" y="0"/>
                    <a:pt x="620" y="1"/>
                    <a:pt x="608" y="2"/>
                  </a:cubicBezTo>
                  <a:cubicBezTo>
                    <a:pt x="274" y="2"/>
                    <a:pt x="0" y="264"/>
                    <a:pt x="0" y="609"/>
                  </a:cubicBezTo>
                  <a:cubicBezTo>
                    <a:pt x="0" y="930"/>
                    <a:pt x="262" y="1216"/>
                    <a:pt x="608" y="1216"/>
                  </a:cubicBezTo>
                  <a:cubicBezTo>
                    <a:pt x="929" y="1216"/>
                    <a:pt x="1215" y="954"/>
                    <a:pt x="1215" y="609"/>
                  </a:cubicBezTo>
                  <a:cubicBezTo>
                    <a:pt x="1215" y="277"/>
                    <a:pt x="951" y="0"/>
                    <a:pt x="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-1424112" y="335515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8" y="0"/>
                  </a:moveTo>
                  <a:cubicBezTo>
                    <a:pt x="635" y="0"/>
                    <a:pt x="622" y="1"/>
                    <a:pt x="608" y="2"/>
                  </a:cubicBezTo>
                  <a:cubicBezTo>
                    <a:pt x="275" y="2"/>
                    <a:pt x="1" y="264"/>
                    <a:pt x="1" y="609"/>
                  </a:cubicBezTo>
                  <a:cubicBezTo>
                    <a:pt x="1" y="930"/>
                    <a:pt x="263" y="1216"/>
                    <a:pt x="608" y="1216"/>
                  </a:cubicBezTo>
                  <a:cubicBezTo>
                    <a:pt x="942" y="1216"/>
                    <a:pt x="1215" y="954"/>
                    <a:pt x="1215" y="609"/>
                  </a:cubicBezTo>
                  <a:cubicBezTo>
                    <a:pt x="1215" y="277"/>
                    <a:pt x="974" y="0"/>
                    <a:pt x="6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-1323787" y="335515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57" y="0"/>
                  </a:moveTo>
                  <a:cubicBezTo>
                    <a:pt x="645" y="0"/>
                    <a:pt x="632" y="1"/>
                    <a:pt x="619" y="2"/>
                  </a:cubicBezTo>
                  <a:cubicBezTo>
                    <a:pt x="286" y="2"/>
                    <a:pt x="0" y="264"/>
                    <a:pt x="0" y="609"/>
                  </a:cubicBezTo>
                  <a:cubicBezTo>
                    <a:pt x="0" y="930"/>
                    <a:pt x="274" y="1216"/>
                    <a:pt x="619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7"/>
                    <a:pt x="963" y="0"/>
                    <a:pt x="6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-1223187" y="335515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7" y="0"/>
                  </a:moveTo>
                  <a:cubicBezTo>
                    <a:pt x="634" y="0"/>
                    <a:pt x="621" y="1"/>
                    <a:pt x="608" y="2"/>
                  </a:cubicBezTo>
                  <a:cubicBezTo>
                    <a:pt x="286" y="2"/>
                    <a:pt x="1" y="264"/>
                    <a:pt x="1" y="609"/>
                  </a:cubicBezTo>
                  <a:cubicBezTo>
                    <a:pt x="1" y="930"/>
                    <a:pt x="263" y="1216"/>
                    <a:pt x="608" y="1216"/>
                  </a:cubicBezTo>
                  <a:cubicBezTo>
                    <a:pt x="941" y="1216"/>
                    <a:pt x="1215" y="954"/>
                    <a:pt x="1215" y="609"/>
                  </a:cubicBezTo>
                  <a:cubicBezTo>
                    <a:pt x="1215" y="277"/>
                    <a:pt x="962" y="0"/>
                    <a:pt x="6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7"/>
            <p:cNvSpPr/>
            <p:nvPr/>
          </p:nvSpPr>
          <p:spPr>
            <a:xfrm>
              <a:off x="-1123162" y="335515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48" y="0"/>
                  </a:moveTo>
                  <a:cubicBezTo>
                    <a:pt x="634" y="0"/>
                    <a:pt x="621" y="1"/>
                    <a:pt x="607" y="2"/>
                  </a:cubicBezTo>
                  <a:cubicBezTo>
                    <a:pt x="286" y="2"/>
                    <a:pt x="0" y="264"/>
                    <a:pt x="0" y="609"/>
                  </a:cubicBezTo>
                  <a:cubicBezTo>
                    <a:pt x="0" y="930"/>
                    <a:pt x="274" y="1216"/>
                    <a:pt x="607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7"/>
                    <a:pt x="974" y="0"/>
                    <a:pt x="6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-1022562" y="3355150"/>
              <a:ext cx="30375" cy="30425"/>
            </a:xfrm>
            <a:custGeom>
              <a:avLst/>
              <a:gdLst/>
              <a:ahLst/>
              <a:cxnLst/>
              <a:rect l="l" t="t" r="r" b="b"/>
              <a:pathLst>
                <a:path w="1215" h="1217" extrusionOk="0">
                  <a:moveTo>
                    <a:pt x="645" y="0"/>
                  </a:moveTo>
                  <a:cubicBezTo>
                    <a:pt x="633" y="0"/>
                    <a:pt x="620" y="1"/>
                    <a:pt x="608" y="2"/>
                  </a:cubicBezTo>
                  <a:cubicBezTo>
                    <a:pt x="274" y="2"/>
                    <a:pt x="0" y="264"/>
                    <a:pt x="0" y="609"/>
                  </a:cubicBezTo>
                  <a:cubicBezTo>
                    <a:pt x="0" y="930"/>
                    <a:pt x="262" y="1216"/>
                    <a:pt x="608" y="1216"/>
                  </a:cubicBezTo>
                  <a:cubicBezTo>
                    <a:pt x="929" y="1216"/>
                    <a:pt x="1215" y="954"/>
                    <a:pt x="1215" y="609"/>
                  </a:cubicBezTo>
                  <a:cubicBezTo>
                    <a:pt x="1215" y="277"/>
                    <a:pt x="951" y="0"/>
                    <a:pt x="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7"/>
            <p:cNvSpPr/>
            <p:nvPr/>
          </p:nvSpPr>
          <p:spPr>
            <a:xfrm>
              <a:off x="-922262" y="3355150"/>
              <a:ext cx="30700" cy="30425"/>
            </a:xfrm>
            <a:custGeom>
              <a:avLst/>
              <a:gdLst/>
              <a:ahLst/>
              <a:cxnLst/>
              <a:rect l="l" t="t" r="r" b="b"/>
              <a:pathLst>
                <a:path w="1228" h="1217" extrusionOk="0">
                  <a:moveTo>
                    <a:pt x="647" y="0"/>
                  </a:moveTo>
                  <a:cubicBezTo>
                    <a:pt x="634" y="0"/>
                    <a:pt x="621" y="1"/>
                    <a:pt x="608" y="2"/>
                  </a:cubicBezTo>
                  <a:cubicBezTo>
                    <a:pt x="287" y="2"/>
                    <a:pt x="1" y="264"/>
                    <a:pt x="1" y="609"/>
                  </a:cubicBezTo>
                  <a:cubicBezTo>
                    <a:pt x="1" y="930"/>
                    <a:pt x="275" y="1216"/>
                    <a:pt x="608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7"/>
                    <a:pt x="963" y="0"/>
                    <a:pt x="6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7"/>
            <p:cNvSpPr/>
            <p:nvPr/>
          </p:nvSpPr>
          <p:spPr>
            <a:xfrm>
              <a:off x="-822237" y="335515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58" y="0"/>
                  </a:moveTo>
                  <a:cubicBezTo>
                    <a:pt x="645" y="0"/>
                    <a:pt x="633" y="1"/>
                    <a:pt x="620" y="2"/>
                  </a:cubicBezTo>
                  <a:cubicBezTo>
                    <a:pt x="286" y="2"/>
                    <a:pt x="0" y="264"/>
                    <a:pt x="0" y="609"/>
                  </a:cubicBezTo>
                  <a:cubicBezTo>
                    <a:pt x="0" y="930"/>
                    <a:pt x="274" y="1216"/>
                    <a:pt x="620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7"/>
                    <a:pt x="974" y="0"/>
                    <a:pt x="6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7"/>
            <p:cNvSpPr/>
            <p:nvPr/>
          </p:nvSpPr>
          <p:spPr>
            <a:xfrm>
              <a:off x="-1976837" y="342840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19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19" y="1215"/>
                  </a:cubicBezTo>
                  <a:cubicBezTo>
                    <a:pt x="941" y="1215"/>
                    <a:pt x="1226" y="953"/>
                    <a:pt x="1226" y="608"/>
                  </a:cubicBezTo>
                  <a:cubicBezTo>
                    <a:pt x="1226" y="263"/>
                    <a:pt x="964" y="1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7"/>
            <p:cNvSpPr/>
            <p:nvPr/>
          </p:nvSpPr>
          <p:spPr>
            <a:xfrm>
              <a:off x="-1876237" y="342840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08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-1775937" y="3428400"/>
              <a:ext cx="30700" cy="3040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20" y="1"/>
                  </a:moveTo>
                  <a:cubicBezTo>
                    <a:pt x="287" y="1"/>
                    <a:pt x="1" y="263"/>
                    <a:pt x="1" y="608"/>
                  </a:cubicBezTo>
                  <a:cubicBezTo>
                    <a:pt x="1" y="941"/>
                    <a:pt x="275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41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7"/>
            <p:cNvSpPr/>
            <p:nvPr/>
          </p:nvSpPr>
          <p:spPr>
            <a:xfrm>
              <a:off x="-1675612" y="3428400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7" y="1"/>
                  </a:moveTo>
                  <a:cubicBezTo>
                    <a:pt x="274" y="1"/>
                    <a:pt x="0" y="263"/>
                    <a:pt x="0" y="608"/>
                  </a:cubicBezTo>
                  <a:cubicBezTo>
                    <a:pt x="0" y="941"/>
                    <a:pt x="262" y="1215"/>
                    <a:pt x="607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63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7"/>
            <p:cNvSpPr/>
            <p:nvPr/>
          </p:nvSpPr>
          <p:spPr>
            <a:xfrm>
              <a:off x="-1575312" y="342840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08" y="1"/>
                  </a:moveTo>
                  <a:cubicBezTo>
                    <a:pt x="286" y="1"/>
                    <a:pt x="1" y="263"/>
                    <a:pt x="1" y="608"/>
                  </a:cubicBezTo>
                  <a:cubicBezTo>
                    <a:pt x="1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-1474712" y="3428400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7"/>
            <p:cNvSpPr/>
            <p:nvPr/>
          </p:nvSpPr>
          <p:spPr>
            <a:xfrm>
              <a:off x="-1374687" y="342840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08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7"/>
            <p:cNvSpPr/>
            <p:nvPr/>
          </p:nvSpPr>
          <p:spPr>
            <a:xfrm>
              <a:off x="-1274387" y="3428400"/>
              <a:ext cx="30700" cy="3040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20" y="1"/>
                  </a:moveTo>
                  <a:cubicBezTo>
                    <a:pt x="287" y="1"/>
                    <a:pt x="1" y="263"/>
                    <a:pt x="1" y="608"/>
                  </a:cubicBezTo>
                  <a:cubicBezTo>
                    <a:pt x="1" y="941"/>
                    <a:pt x="275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41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7"/>
            <p:cNvSpPr/>
            <p:nvPr/>
          </p:nvSpPr>
          <p:spPr>
            <a:xfrm>
              <a:off x="-1174062" y="3428400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7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62" y="1215"/>
                    <a:pt x="607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63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7"/>
            <p:cNvSpPr/>
            <p:nvPr/>
          </p:nvSpPr>
          <p:spPr>
            <a:xfrm>
              <a:off x="-1073762" y="342840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20" y="1"/>
                  </a:moveTo>
                  <a:cubicBezTo>
                    <a:pt x="286" y="1"/>
                    <a:pt x="1" y="263"/>
                    <a:pt x="1" y="608"/>
                  </a:cubicBezTo>
                  <a:cubicBezTo>
                    <a:pt x="1" y="941"/>
                    <a:pt x="274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53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7"/>
            <p:cNvSpPr/>
            <p:nvPr/>
          </p:nvSpPr>
          <p:spPr>
            <a:xfrm>
              <a:off x="-973162" y="3428400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87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2" y="1215"/>
                    <a:pt x="1215" y="953"/>
                    <a:pt x="1215" y="608"/>
                  </a:cubicBezTo>
                  <a:cubicBezTo>
                    <a:pt x="1215" y="263"/>
                    <a:pt x="942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7"/>
            <p:cNvSpPr/>
            <p:nvPr/>
          </p:nvSpPr>
          <p:spPr>
            <a:xfrm>
              <a:off x="-873137" y="342840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08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3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7"/>
            <p:cNvSpPr/>
            <p:nvPr/>
          </p:nvSpPr>
          <p:spPr>
            <a:xfrm>
              <a:off x="-772537" y="3428400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29" y="1215"/>
                    <a:pt x="1215" y="953"/>
                    <a:pt x="1215" y="608"/>
                  </a:cubicBezTo>
                  <a:cubicBezTo>
                    <a:pt x="1215" y="263"/>
                    <a:pt x="929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7"/>
            <p:cNvSpPr/>
            <p:nvPr/>
          </p:nvSpPr>
          <p:spPr>
            <a:xfrm>
              <a:off x="-1925662" y="35016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1"/>
                  </a:moveTo>
                  <a:cubicBezTo>
                    <a:pt x="287" y="1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74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7"/>
            <p:cNvSpPr/>
            <p:nvPr/>
          </p:nvSpPr>
          <p:spPr>
            <a:xfrm>
              <a:off x="-1825337" y="35016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1"/>
                  </a:moveTo>
                  <a:cubicBezTo>
                    <a:pt x="286" y="1"/>
                    <a:pt x="0" y="274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1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-1725037" y="35016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1"/>
                  </a:moveTo>
                  <a:cubicBezTo>
                    <a:pt x="275" y="1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74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-1624712" y="35016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1"/>
                  </a:moveTo>
                  <a:cubicBezTo>
                    <a:pt x="286" y="1"/>
                    <a:pt x="0" y="274"/>
                    <a:pt x="0" y="608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6" y="953"/>
                    <a:pt x="1226" y="608"/>
                  </a:cubicBezTo>
                  <a:cubicBezTo>
                    <a:pt x="1226" y="274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-1524112" y="350162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1"/>
                  </a:moveTo>
                  <a:cubicBezTo>
                    <a:pt x="274" y="1"/>
                    <a:pt x="0" y="274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74"/>
                    <a:pt x="929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-1424112" y="35016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1"/>
                  </a:moveTo>
                  <a:cubicBezTo>
                    <a:pt x="275" y="1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74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-1323787" y="35016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1"/>
                  </a:moveTo>
                  <a:cubicBezTo>
                    <a:pt x="286" y="1"/>
                    <a:pt x="0" y="274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1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-1223187" y="35016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1"/>
                  </a:moveTo>
                  <a:cubicBezTo>
                    <a:pt x="286" y="1"/>
                    <a:pt x="1" y="274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74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-1123162" y="35016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1"/>
                  </a:moveTo>
                  <a:cubicBezTo>
                    <a:pt x="286" y="1"/>
                    <a:pt x="0" y="274"/>
                    <a:pt x="0" y="608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-1022562" y="350162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1"/>
                  </a:moveTo>
                  <a:cubicBezTo>
                    <a:pt x="274" y="1"/>
                    <a:pt x="0" y="274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74"/>
                    <a:pt x="929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-922262" y="3501625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1"/>
                  </a:moveTo>
                  <a:cubicBezTo>
                    <a:pt x="287" y="1"/>
                    <a:pt x="1" y="274"/>
                    <a:pt x="1" y="608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-822237" y="35016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1"/>
                  </a:moveTo>
                  <a:cubicBezTo>
                    <a:pt x="286" y="1"/>
                    <a:pt x="0" y="274"/>
                    <a:pt x="0" y="608"/>
                  </a:cubicBezTo>
                  <a:cubicBezTo>
                    <a:pt x="0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53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-1976837" y="357540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59" y="1"/>
                  </a:moveTo>
                  <a:cubicBezTo>
                    <a:pt x="646" y="1"/>
                    <a:pt x="633" y="1"/>
                    <a:pt x="619" y="2"/>
                  </a:cubicBezTo>
                  <a:cubicBezTo>
                    <a:pt x="286" y="2"/>
                    <a:pt x="0" y="264"/>
                    <a:pt x="0" y="610"/>
                  </a:cubicBezTo>
                  <a:cubicBezTo>
                    <a:pt x="0" y="931"/>
                    <a:pt x="274" y="1217"/>
                    <a:pt x="619" y="1217"/>
                  </a:cubicBezTo>
                  <a:cubicBezTo>
                    <a:pt x="941" y="1217"/>
                    <a:pt x="1226" y="955"/>
                    <a:pt x="1226" y="610"/>
                  </a:cubicBezTo>
                  <a:cubicBezTo>
                    <a:pt x="1226" y="278"/>
                    <a:pt x="985" y="1"/>
                    <a:pt x="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-1876237" y="357540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46" y="1"/>
                  </a:moveTo>
                  <a:cubicBezTo>
                    <a:pt x="634" y="1"/>
                    <a:pt x="621" y="1"/>
                    <a:pt x="608" y="2"/>
                  </a:cubicBezTo>
                  <a:cubicBezTo>
                    <a:pt x="286" y="2"/>
                    <a:pt x="0" y="264"/>
                    <a:pt x="0" y="610"/>
                  </a:cubicBezTo>
                  <a:cubicBezTo>
                    <a:pt x="0" y="931"/>
                    <a:pt x="274" y="1217"/>
                    <a:pt x="608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63" y="1"/>
                    <a:pt x="6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-1775937" y="3575400"/>
              <a:ext cx="30700" cy="30425"/>
            </a:xfrm>
            <a:custGeom>
              <a:avLst/>
              <a:gdLst/>
              <a:ahLst/>
              <a:cxnLst/>
              <a:rect l="l" t="t" r="r" b="b"/>
              <a:pathLst>
                <a:path w="1228" h="1217" extrusionOk="0">
                  <a:moveTo>
                    <a:pt x="657" y="1"/>
                  </a:moveTo>
                  <a:cubicBezTo>
                    <a:pt x="645" y="1"/>
                    <a:pt x="632" y="1"/>
                    <a:pt x="620" y="2"/>
                  </a:cubicBezTo>
                  <a:cubicBezTo>
                    <a:pt x="287" y="2"/>
                    <a:pt x="1" y="264"/>
                    <a:pt x="1" y="610"/>
                  </a:cubicBezTo>
                  <a:cubicBezTo>
                    <a:pt x="1" y="931"/>
                    <a:pt x="275" y="1217"/>
                    <a:pt x="620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63" y="1"/>
                    <a:pt x="6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-1675612" y="3575400"/>
              <a:ext cx="30375" cy="30425"/>
            </a:xfrm>
            <a:custGeom>
              <a:avLst/>
              <a:gdLst/>
              <a:ahLst/>
              <a:cxnLst/>
              <a:rect l="l" t="t" r="r" b="b"/>
              <a:pathLst>
                <a:path w="1215" h="1217" extrusionOk="0">
                  <a:moveTo>
                    <a:pt x="647" y="1"/>
                  </a:moveTo>
                  <a:cubicBezTo>
                    <a:pt x="634" y="1"/>
                    <a:pt x="621" y="1"/>
                    <a:pt x="607" y="2"/>
                  </a:cubicBezTo>
                  <a:cubicBezTo>
                    <a:pt x="274" y="2"/>
                    <a:pt x="0" y="264"/>
                    <a:pt x="0" y="610"/>
                  </a:cubicBezTo>
                  <a:cubicBezTo>
                    <a:pt x="0" y="931"/>
                    <a:pt x="262" y="1217"/>
                    <a:pt x="607" y="1217"/>
                  </a:cubicBezTo>
                  <a:cubicBezTo>
                    <a:pt x="941" y="1217"/>
                    <a:pt x="1215" y="955"/>
                    <a:pt x="1215" y="610"/>
                  </a:cubicBezTo>
                  <a:cubicBezTo>
                    <a:pt x="1215" y="278"/>
                    <a:pt x="973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-1575312" y="357540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47" y="1"/>
                  </a:moveTo>
                  <a:cubicBezTo>
                    <a:pt x="634" y="1"/>
                    <a:pt x="621" y="1"/>
                    <a:pt x="608" y="2"/>
                  </a:cubicBezTo>
                  <a:cubicBezTo>
                    <a:pt x="286" y="2"/>
                    <a:pt x="1" y="264"/>
                    <a:pt x="1" y="610"/>
                  </a:cubicBezTo>
                  <a:cubicBezTo>
                    <a:pt x="1" y="931"/>
                    <a:pt x="274" y="1217"/>
                    <a:pt x="608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63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-1474712" y="357540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7" y="1"/>
                  </a:moveTo>
                  <a:cubicBezTo>
                    <a:pt x="634" y="1"/>
                    <a:pt x="621" y="1"/>
                    <a:pt x="608" y="2"/>
                  </a:cubicBezTo>
                  <a:cubicBezTo>
                    <a:pt x="275" y="2"/>
                    <a:pt x="1" y="264"/>
                    <a:pt x="1" y="610"/>
                  </a:cubicBezTo>
                  <a:cubicBezTo>
                    <a:pt x="1" y="931"/>
                    <a:pt x="263" y="1217"/>
                    <a:pt x="608" y="1217"/>
                  </a:cubicBezTo>
                  <a:cubicBezTo>
                    <a:pt x="941" y="1217"/>
                    <a:pt x="1215" y="955"/>
                    <a:pt x="1215" y="610"/>
                  </a:cubicBezTo>
                  <a:cubicBezTo>
                    <a:pt x="1215" y="278"/>
                    <a:pt x="962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7"/>
            <p:cNvSpPr/>
            <p:nvPr/>
          </p:nvSpPr>
          <p:spPr>
            <a:xfrm>
              <a:off x="-1374687" y="357540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48" y="1"/>
                  </a:moveTo>
                  <a:cubicBezTo>
                    <a:pt x="634" y="1"/>
                    <a:pt x="621" y="1"/>
                    <a:pt x="608" y="2"/>
                  </a:cubicBezTo>
                  <a:cubicBezTo>
                    <a:pt x="286" y="2"/>
                    <a:pt x="0" y="264"/>
                    <a:pt x="0" y="610"/>
                  </a:cubicBezTo>
                  <a:cubicBezTo>
                    <a:pt x="0" y="931"/>
                    <a:pt x="274" y="1217"/>
                    <a:pt x="608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74" y="1"/>
                    <a:pt x="6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>
              <a:off x="-1274387" y="3575400"/>
              <a:ext cx="30700" cy="30425"/>
            </a:xfrm>
            <a:custGeom>
              <a:avLst/>
              <a:gdLst/>
              <a:ahLst/>
              <a:cxnLst/>
              <a:rect l="l" t="t" r="r" b="b"/>
              <a:pathLst>
                <a:path w="1228" h="1217" extrusionOk="0">
                  <a:moveTo>
                    <a:pt x="657" y="1"/>
                  </a:moveTo>
                  <a:cubicBezTo>
                    <a:pt x="645" y="1"/>
                    <a:pt x="632" y="1"/>
                    <a:pt x="620" y="2"/>
                  </a:cubicBezTo>
                  <a:cubicBezTo>
                    <a:pt x="287" y="2"/>
                    <a:pt x="1" y="264"/>
                    <a:pt x="1" y="610"/>
                  </a:cubicBezTo>
                  <a:cubicBezTo>
                    <a:pt x="1" y="931"/>
                    <a:pt x="275" y="1217"/>
                    <a:pt x="620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63" y="1"/>
                    <a:pt x="6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>
              <a:off x="-1174062" y="3575400"/>
              <a:ext cx="30375" cy="30425"/>
            </a:xfrm>
            <a:custGeom>
              <a:avLst/>
              <a:gdLst/>
              <a:ahLst/>
              <a:cxnLst/>
              <a:rect l="l" t="t" r="r" b="b"/>
              <a:pathLst>
                <a:path w="1215" h="1217" extrusionOk="0">
                  <a:moveTo>
                    <a:pt x="647" y="1"/>
                  </a:moveTo>
                  <a:cubicBezTo>
                    <a:pt x="634" y="1"/>
                    <a:pt x="621" y="1"/>
                    <a:pt x="607" y="2"/>
                  </a:cubicBezTo>
                  <a:cubicBezTo>
                    <a:pt x="286" y="2"/>
                    <a:pt x="0" y="264"/>
                    <a:pt x="0" y="610"/>
                  </a:cubicBezTo>
                  <a:cubicBezTo>
                    <a:pt x="0" y="931"/>
                    <a:pt x="262" y="1217"/>
                    <a:pt x="607" y="1217"/>
                  </a:cubicBezTo>
                  <a:cubicBezTo>
                    <a:pt x="941" y="1217"/>
                    <a:pt x="1215" y="955"/>
                    <a:pt x="1215" y="610"/>
                  </a:cubicBezTo>
                  <a:cubicBezTo>
                    <a:pt x="1215" y="278"/>
                    <a:pt x="973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>
              <a:off x="-1073762" y="357540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59" y="1"/>
                  </a:moveTo>
                  <a:cubicBezTo>
                    <a:pt x="646" y="1"/>
                    <a:pt x="633" y="1"/>
                    <a:pt x="620" y="2"/>
                  </a:cubicBezTo>
                  <a:cubicBezTo>
                    <a:pt x="286" y="2"/>
                    <a:pt x="1" y="264"/>
                    <a:pt x="1" y="610"/>
                  </a:cubicBezTo>
                  <a:cubicBezTo>
                    <a:pt x="1" y="931"/>
                    <a:pt x="274" y="1217"/>
                    <a:pt x="620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74" y="1"/>
                    <a:pt x="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7"/>
            <p:cNvSpPr/>
            <p:nvPr/>
          </p:nvSpPr>
          <p:spPr>
            <a:xfrm>
              <a:off x="-973162" y="357540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7" y="1"/>
                  </a:moveTo>
                  <a:cubicBezTo>
                    <a:pt x="634" y="1"/>
                    <a:pt x="621" y="1"/>
                    <a:pt x="608" y="2"/>
                  </a:cubicBezTo>
                  <a:cubicBezTo>
                    <a:pt x="287" y="2"/>
                    <a:pt x="1" y="264"/>
                    <a:pt x="1" y="610"/>
                  </a:cubicBezTo>
                  <a:cubicBezTo>
                    <a:pt x="1" y="931"/>
                    <a:pt x="263" y="1217"/>
                    <a:pt x="608" y="1217"/>
                  </a:cubicBezTo>
                  <a:cubicBezTo>
                    <a:pt x="942" y="1217"/>
                    <a:pt x="1215" y="955"/>
                    <a:pt x="1215" y="610"/>
                  </a:cubicBezTo>
                  <a:cubicBezTo>
                    <a:pt x="1215" y="278"/>
                    <a:pt x="962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7"/>
            <p:cNvSpPr/>
            <p:nvPr/>
          </p:nvSpPr>
          <p:spPr>
            <a:xfrm>
              <a:off x="-873137" y="3575400"/>
              <a:ext cx="30675" cy="30425"/>
            </a:xfrm>
            <a:custGeom>
              <a:avLst/>
              <a:gdLst/>
              <a:ahLst/>
              <a:cxnLst/>
              <a:rect l="l" t="t" r="r" b="b"/>
              <a:pathLst>
                <a:path w="1227" h="1217" extrusionOk="0">
                  <a:moveTo>
                    <a:pt x="648" y="1"/>
                  </a:moveTo>
                  <a:cubicBezTo>
                    <a:pt x="635" y="1"/>
                    <a:pt x="621" y="1"/>
                    <a:pt x="608" y="2"/>
                  </a:cubicBezTo>
                  <a:cubicBezTo>
                    <a:pt x="286" y="2"/>
                    <a:pt x="0" y="264"/>
                    <a:pt x="0" y="610"/>
                  </a:cubicBezTo>
                  <a:cubicBezTo>
                    <a:pt x="0" y="931"/>
                    <a:pt x="274" y="1217"/>
                    <a:pt x="608" y="1217"/>
                  </a:cubicBezTo>
                  <a:cubicBezTo>
                    <a:pt x="941" y="1217"/>
                    <a:pt x="1227" y="955"/>
                    <a:pt x="1227" y="610"/>
                  </a:cubicBezTo>
                  <a:cubicBezTo>
                    <a:pt x="1227" y="278"/>
                    <a:pt x="974" y="1"/>
                    <a:pt x="6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-772537" y="3575400"/>
              <a:ext cx="30400" cy="30425"/>
            </a:xfrm>
            <a:custGeom>
              <a:avLst/>
              <a:gdLst/>
              <a:ahLst/>
              <a:cxnLst/>
              <a:rect l="l" t="t" r="r" b="b"/>
              <a:pathLst>
                <a:path w="1216" h="1217" extrusionOk="0">
                  <a:moveTo>
                    <a:pt x="645" y="1"/>
                  </a:moveTo>
                  <a:cubicBezTo>
                    <a:pt x="633" y="1"/>
                    <a:pt x="621" y="1"/>
                    <a:pt x="608" y="2"/>
                  </a:cubicBezTo>
                  <a:cubicBezTo>
                    <a:pt x="275" y="2"/>
                    <a:pt x="1" y="264"/>
                    <a:pt x="1" y="610"/>
                  </a:cubicBezTo>
                  <a:cubicBezTo>
                    <a:pt x="1" y="931"/>
                    <a:pt x="263" y="1217"/>
                    <a:pt x="608" y="1217"/>
                  </a:cubicBezTo>
                  <a:cubicBezTo>
                    <a:pt x="929" y="1217"/>
                    <a:pt x="1215" y="955"/>
                    <a:pt x="1215" y="610"/>
                  </a:cubicBezTo>
                  <a:cubicBezTo>
                    <a:pt x="1215" y="278"/>
                    <a:pt x="951" y="1"/>
                    <a:pt x="6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-1925662" y="364867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0"/>
                  </a:moveTo>
                  <a:cubicBezTo>
                    <a:pt x="275" y="0"/>
                    <a:pt x="1" y="274"/>
                    <a:pt x="1" y="608"/>
                  </a:cubicBezTo>
                  <a:cubicBezTo>
                    <a:pt x="1" y="941"/>
                    <a:pt x="275" y="1215"/>
                    <a:pt x="608" y="1215"/>
                  </a:cubicBezTo>
                  <a:cubicBezTo>
                    <a:pt x="942" y="1215"/>
                    <a:pt x="1215" y="941"/>
                    <a:pt x="1215" y="608"/>
                  </a:cubicBezTo>
                  <a:cubicBezTo>
                    <a:pt x="1215" y="274"/>
                    <a:pt x="942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-1825337" y="364865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63"/>
                    <a:pt x="0" y="609"/>
                  </a:cubicBezTo>
                  <a:cubicBezTo>
                    <a:pt x="0" y="942"/>
                    <a:pt x="274" y="1216"/>
                    <a:pt x="619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0"/>
                    <a:pt x="953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-1725037" y="3648650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75" y="1"/>
                    <a:pt x="1" y="263"/>
                    <a:pt x="1" y="609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29" y="1216"/>
                    <a:pt x="1215" y="954"/>
                    <a:pt x="1215" y="609"/>
                  </a:cubicBezTo>
                  <a:cubicBezTo>
                    <a:pt x="1215" y="270"/>
                    <a:pt x="953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-1624712" y="364867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0"/>
                  </a:moveTo>
                  <a:cubicBezTo>
                    <a:pt x="274" y="0"/>
                    <a:pt x="0" y="274"/>
                    <a:pt x="0" y="608"/>
                  </a:cubicBezTo>
                  <a:cubicBezTo>
                    <a:pt x="0" y="941"/>
                    <a:pt x="274" y="1215"/>
                    <a:pt x="607" y="1215"/>
                  </a:cubicBezTo>
                  <a:cubicBezTo>
                    <a:pt x="953" y="1215"/>
                    <a:pt x="1215" y="941"/>
                    <a:pt x="1215" y="608"/>
                  </a:cubicBezTo>
                  <a:cubicBezTo>
                    <a:pt x="1215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-1524112" y="3648650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28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4" y="1"/>
                    <a:pt x="0" y="263"/>
                    <a:pt x="0" y="609"/>
                  </a:cubicBezTo>
                  <a:cubicBezTo>
                    <a:pt x="0" y="942"/>
                    <a:pt x="262" y="1216"/>
                    <a:pt x="608" y="1216"/>
                  </a:cubicBezTo>
                  <a:cubicBezTo>
                    <a:pt x="929" y="1216"/>
                    <a:pt x="1215" y="954"/>
                    <a:pt x="1215" y="609"/>
                  </a:cubicBezTo>
                  <a:cubicBezTo>
                    <a:pt x="1215" y="270"/>
                    <a:pt x="941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-1424112" y="3648650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30" y="1"/>
                  </a:moveTo>
                  <a:cubicBezTo>
                    <a:pt x="623" y="1"/>
                    <a:pt x="615" y="1"/>
                    <a:pt x="608" y="1"/>
                  </a:cubicBezTo>
                  <a:cubicBezTo>
                    <a:pt x="275" y="1"/>
                    <a:pt x="1" y="263"/>
                    <a:pt x="1" y="609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42" y="1216"/>
                    <a:pt x="1215" y="954"/>
                    <a:pt x="1215" y="609"/>
                  </a:cubicBezTo>
                  <a:cubicBezTo>
                    <a:pt x="1215" y="270"/>
                    <a:pt x="964" y="1"/>
                    <a:pt x="6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-1323787" y="364865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63"/>
                    <a:pt x="0" y="609"/>
                  </a:cubicBezTo>
                  <a:cubicBezTo>
                    <a:pt x="0" y="942"/>
                    <a:pt x="274" y="1216"/>
                    <a:pt x="619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0"/>
                    <a:pt x="953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-1223187" y="3648650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6" y="1"/>
                    <a:pt x="1" y="263"/>
                    <a:pt x="1" y="609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41" y="1216"/>
                    <a:pt x="1215" y="954"/>
                    <a:pt x="1215" y="609"/>
                  </a:cubicBezTo>
                  <a:cubicBezTo>
                    <a:pt x="1215" y="270"/>
                    <a:pt x="953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7"/>
            <p:cNvSpPr/>
            <p:nvPr/>
          </p:nvSpPr>
          <p:spPr>
            <a:xfrm>
              <a:off x="-1123162" y="364867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0"/>
                  </a:moveTo>
                  <a:cubicBezTo>
                    <a:pt x="274" y="0"/>
                    <a:pt x="0" y="274"/>
                    <a:pt x="0" y="608"/>
                  </a:cubicBezTo>
                  <a:cubicBezTo>
                    <a:pt x="0" y="941"/>
                    <a:pt x="274" y="1215"/>
                    <a:pt x="607" y="1215"/>
                  </a:cubicBezTo>
                  <a:cubicBezTo>
                    <a:pt x="953" y="1215"/>
                    <a:pt x="1215" y="941"/>
                    <a:pt x="1215" y="608"/>
                  </a:cubicBezTo>
                  <a:cubicBezTo>
                    <a:pt x="1215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-1023162" y="364867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20" y="0"/>
                  </a:moveTo>
                  <a:cubicBezTo>
                    <a:pt x="275" y="0"/>
                    <a:pt x="1" y="274"/>
                    <a:pt x="1" y="608"/>
                  </a:cubicBezTo>
                  <a:cubicBezTo>
                    <a:pt x="1" y="941"/>
                    <a:pt x="275" y="1215"/>
                    <a:pt x="620" y="1215"/>
                  </a:cubicBezTo>
                  <a:cubicBezTo>
                    <a:pt x="953" y="1215"/>
                    <a:pt x="1227" y="941"/>
                    <a:pt x="1227" y="608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-922262" y="3648650"/>
              <a:ext cx="30700" cy="3040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63"/>
                    <a:pt x="1" y="609"/>
                  </a:cubicBezTo>
                  <a:cubicBezTo>
                    <a:pt x="1" y="942"/>
                    <a:pt x="275" y="1216"/>
                    <a:pt x="608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0"/>
                    <a:pt x="953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-822237" y="3648650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40" y="1"/>
                  </a:moveTo>
                  <a:cubicBezTo>
                    <a:pt x="633" y="1"/>
                    <a:pt x="627" y="1"/>
                    <a:pt x="620" y="1"/>
                  </a:cubicBezTo>
                  <a:cubicBezTo>
                    <a:pt x="286" y="1"/>
                    <a:pt x="0" y="263"/>
                    <a:pt x="0" y="609"/>
                  </a:cubicBezTo>
                  <a:cubicBezTo>
                    <a:pt x="0" y="942"/>
                    <a:pt x="274" y="1216"/>
                    <a:pt x="620" y="1216"/>
                  </a:cubicBezTo>
                  <a:cubicBezTo>
                    <a:pt x="941" y="1216"/>
                    <a:pt x="1227" y="954"/>
                    <a:pt x="1227" y="609"/>
                  </a:cubicBezTo>
                  <a:cubicBezTo>
                    <a:pt x="1227" y="270"/>
                    <a:pt x="964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-1976837" y="37218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8"/>
                    <a:pt x="619" y="1228"/>
                  </a:cubicBezTo>
                  <a:cubicBezTo>
                    <a:pt x="941" y="1228"/>
                    <a:pt x="1226" y="954"/>
                    <a:pt x="1226" y="608"/>
                  </a:cubicBezTo>
                  <a:cubicBezTo>
                    <a:pt x="1226" y="282"/>
                    <a:pt x="975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-1876237" y="37218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86" y="1"/>
                    <a:pt x="0" y="287"/>
                    <a:pt x="0" y="608"/>
                  </a:cubicBezTo>
                  <a:cubicBezTo>
                    <a:pt x="0" y="942"/>
                    <a:pt x="274" y="1228"/>
                    <a:pt x="608" y="1228"/>
                  </a:cubicBezTo>
                  <a:cubicBezTo>
                    <a:pt x="941" y="1228"/>
                    <a:pt x="1227" y="954"/>
                    <a:pt x="1227" y="608"/>
                  </a:cubicBezTo>
                  <a:cubicBezTo>
                    <a:pt x="1227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7"/>
            <p:cNvSpPr/>
            <p:nvPr/>
          </p:nvSpPr>
          <p:spPr>
            <a:xfrm>
              <a:off x="-1776237" y="3721900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07"/>
                  </a:cubicBezTo>
                  <a:cubicBezTo>
                    <a:pt x="1" y="953"/>
                    <a:pt x="275" y="1227"/>
                    <a:pt x="608" y="1227"/>
                  </a:cubicBezTo>
                  <a:cubicBezTo>
                    <a:pt x="953" y="1227"/>
                    <a:pt x="1227" y="953"/>
                    <a:pt x="1227" y="607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7"/>
            <p:cNvSpPr/>
            <p:nvPr/>
          </p:nvSpPr>
          <p:spPr>
            <a:xfrm>
              <a:off x="-1675612" y="372190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74" y="0"/>
                    <a:pt x="0" y="274"/>
                    <a:pt x="0" y="607"/>
                  </a:cubicBezTo>
                  <a:cubicBezTo>
                    <a:pt x="0" y="953"/>
                    <a:pt x="274" y="1227"/>
                    <a:pt x="607" y="1227"/>
                  </a:cubicBezTo>
                  <a:cubicBezTo>
                    <a:pt x="941" y="1227"/>
                    <a:pt x="1215" y="953"/>
                    <a:pt x="1215" y="607"/>
                  </a:cubicBezTo>
                  <a:cubicBezTo>
                    <a:pt x="1215" y="274"/>
                    <a:pt x="941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7"/>
            <p:cNvSpPr/>
            <p:nvPr/>
          </p:nvSpPr>
          <p:spPr>
            <a:xfrm>
              <a:off x="-1575312" y="37218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86" y="1"/>
                    <a:pt x="1" y="287"/>
                    <a:pt x="1" y="608"/>
                  </a:cubicBezTo>
                  <a:cubicBezTo>
                    <a:pt x="1" y="942"/>
                    <a:pt x="274" y="1228"/>
                    <a:pt x="608" y="1228"/>
                  </a:cubicBezTo>
                  <a:cubicBezTo>
                    <a:pt x="941" y="1228"/>
                    <a:pt x="1227" y="954"/>
                    <a:pt x="1227" y="608"/>
                  </a:cubicBezTo>
                  <a:cubicBezTo>
                    <a:pt x="1227" y="282"/>
                    <a:pt x="95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7"/>
            <p:cNvSpPr/>
            <p:nvPr/>
          </p:nvSpPr>
          <p:spPr>
            <a:xfrm>
              <a:off x="-1474712" y="372187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75" y="1"/>
                    <a:pt x="1" y="287"/>
                    <a:pt x="1" y="608"/>
                  </a:cubicBezTo>
                  <a:cubicBezTo>
                    <a:pt x="1" y="942"/>
                    <a:pt x="263" y="1228"/>
                    <a:pt x="608" y="1228"/>
                  </a:cubicBezTo>
                  <a:cubicBezTo>
                    <a:pt x="941" y="1228"/>
                    <a:pt x="1215" y="954"/>
                    <a:pt x="1215" y="608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-1374687" y="372190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07"/>
                  </a:cubicBezTo>
                  <a:cubicBezTo>
                    <a:pt x="0" y="953"/>
                    <a:pt x="274" y="1227"/>
                    <a:pt x="608" y="1227"/>
                  </a:cubicBezTo>
                  <a:cubicBezTo>
                    <a:pt x="953" y="1227"/>
                    <a:pt x="1227" y="953"/>
                    <a:pt x="1227" y="607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7"/>
            <p:cNvSpPr/>
            <p:nvPr/>
          </p:nvSpPr>
          <p:spPr>
            <a:xfrm>
              <a:off x="-1274387" y="3721875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7" y="1"/>
                    <a:pt x="1" y="287"/>
                    <a:pt x="1" y="608"/>
                  </a:cubicBezTo>
                  <a:cubicBezTo>
                    <a:pt x="1" y="942"/>
                    <a:pt x="275" y="1228"/>
                    <a:pt x="620" y="1228"/>
                  </a:cubicBezTo>
                  <a:cubicBezTo>
                    <a:pt x="941" y="1228"/>
                    <a:pt x="1227" y="954"/>
                    <a:pt x="1227" y="608"/>
                  </a:cubicBezTo>
                  <a:cubicBezTo>
                    <a:pt x="1227" y="282"/>
                    <a:pt x="953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7"/>
            <p:cNvSpPr/>
            <p:nvPr/>
          </p:nvSpPr>
          <p:spPr>
            <a:xfrm>
              <a:off x="-1174062" y="372190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74" y="0"/>
                    <a:pt x="0" y="274"/>
                    <a:pt x="0" y="607"/>
                  </a:cubicBezTo>
                  <a:cubicBezTo>
                    <a:pt x="0" y="953"/>
                    <a:pt x="274" y="1227"/>
                    <a:pt x="607" y="1227"/>
                  </a:cubicBezTo>
                  <a:cubicBezTo>
                    <a:pt x="941" y="1227"/>
                    <a:pt x="1215" y="953"/>
                    <a:pt x="1215" y="607"/>
                  </a:cubicBezTo>
                  <a:cubicBezTo>
                    <a:pt x="1215" y="274"/>
                    <a:pt x="941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7"/>
            <p:cNvSpPr/>
            <p:nvPr/>
          </p:nvSpPr>
          <p:spPr>
            <a:xfrm>
              <a:off x="-1073762" y="37218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6" y="1"/>
                    <a:pt x="1" y="287"/>
                    <a:pt x="1" y="608"/>
                  </a:cubicBezTo>
                  <a:cubicBezTo>
                    <a:pt x="1" y="942"/>
                    <a:pt x="274" y="1228"/>
                    <a:pt x="620" y="1228"/>
                  </a:cubicBezTo>
                  <a:cubicBezTo>
                    <a:pt x="941" y="1228"/>
                    <a:pt x="1227" y="954"/>
                    <a:pt x="1227" y="608"/>
                  </a:cubicBezTo>
                  <a:cubicBezTo>
                    <a:pt x="1227" y="282"/>
                    <a:pt x="964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7"/>
            <p:cNvSpPr/>
            <p:nvPr/>
          </p:nvSpPr>
          <p:spPr>
            <a:xfrm>
              <a:off x="-973162" y="372187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87"/>
                    <a:pt x="1" y="608"/>
                  </a:cubicBezTo>
                  <a:cubicBezTo>
                    <a:pt x="1" y="942"/>
                    <a:pt x="263" y="1228"/>
                    <a:pt x="608" y="1228"/>
                  </a:cubicBezTo>
                  <a:cubicBezTo>
                    <a:pt x="942" y="1228"/>
                    <a:pt x="1215" y="954"/>
                    <a:pt x="1215" y="608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7"/>
            <p:cNvSpPr/>
            <p:nvPr/>
          </p:nvSpPr>
          <p:spPr>
            <a:xfrm>
              <a:off x="-873137" y="372190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07"/>
                  </a:cubicBezTo>
                  <a:cubicBezTo>
                    <a:pt x="0" y="953"/>
                    <a:pt x="274" y="1227"/>
                    <a:pt x="608" y="1227"/>
                  </a:cubicBezTo>
                  <a:cubicBezTo>
                    <a:pt x="953" y="1227"/>
                    <a:pt x="1215" y="953"/>
                    <a:pt x="1215" y="607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7"/>
            <p:cNvSpPr/>
            <p:nvPr/>
          </p:nvSpPr>
          <p:spPr>
            <a:xfrm>
              <a:off x="-772537" y="372187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7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5" y="1"/>
                    <a:pt x="1" y="287"/>
                    <a:pt x="1" y="608"/>
                  </a:cubicBezTo>
                  <a:cubicBezTo>
                    <a:pt x="1" y="942"/>
                    <a:pt x="263" y="1228"/>
                    <a:pt x="608" y="1228"/>
                  </a:cubicBezTo>
                  <a:cubicBezTo>
                    <a:pt x="929" y="1228"/>
                    <a:pt x="1215" y="954"/>
                    <a:pt x="1215" y="608"/>
                  </a:cubicBezTo>
                  <a:cubicBezTo>
                    <a:pt x="1215" y="282"/>
                    <a:pt x="941" y="1"/>
                    <a:pt x="6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7"/>
            <p:cNvSpPr/>
            <p:nvPr/>
          </p:nvSpPr>
          <p:spPr>
            <a:xfrm>
              <a:off x="-1925662" y="37951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19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7"/>
            <p:cNvSpPr/>
            <p:nvPr/>
          </p:nvSpPr>
          <p:spPr>
            <a:xfrm>
              <a:off x="-1825337" y="37951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7"/>
            <p:cNvSpPr/>
            <p:nvPr/>
          </p:nvSpPr>
          <p:spPr>
            <a:xfrm>
              <a:off x="-1725037" y="37951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7"/>
            <p:cNvSpPr/>
            <p:nvPr/>
          </p:nvSpPr>
          <p:spPr>
            <a:xfrm>
              <a:off x="-1624712" y="37951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6" y="953"/>
                    <a:pt x="1226" y="619"/>
                  </a:cubicBezTo>
                  <a:cubicBezTo>
                    <a:pt x="1226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-1524112" y="379512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19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-1424112" y="37951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19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-1323787" y="37951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7"/>
            <p:cNvSpPr/>
            <p:nvPr/>
          </p:nvSpPr>
          <p:spPr>
            <a:xfrm>
              <a:off x="-1223187" y="379512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6" y="0"/>
                    <a:pt x="1" y="274"/>
                    <a:pt x="1" y="619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7"/>
            <p:cNvSpPr/>
            <p:nvPr/>
          </p:nvSpPr>
          <p:spPr>
            <a:xfrm>
              <a:off x="-1123162" y="37951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7"/>
            <p:cNvSpPr/>
            <p:nvPr/>
          </p:nvSpPr>
          <p:spPr>
            <a:xfrm>
              <a:off x="-1022562" y="379512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19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7"/>
            <p:cNvSpPr/>
            <p:nvPr/>
          </p:nvSpPr>
          <p:spPr>
            <a:xfrm>
              <a:off x="-922262" y="3795125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7"/>
            <p:cNvSpPr/>
            <p:nvPr/>
          </p:nvSpPr>
          <p:spPr>
            <a:xfrm>
              <a:off x="-822237" y="379512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19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7"/>
            <p:cNvSpPr/>
            <p:nvPr/>
          </p:nvSpPr>
          <p:spPr>
            <a:xfrm>
              <a:off x="-1976837" y="3868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19" y="1226"/>
                  </a:cubicBezTo>
                  <a:cubicBezTo>
                    <a:pt x="941" y="1226"/>
                    <a:pt x="1226" y="965"/>
                    <a:pt x="1226" y="619"/>
                  </a:cubicBezTo>
                  <a:cubicBezTo>
                    <a:pt x="1226" y="274"/>
                    <a:pt x="964" y="12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7"/>
            <p:cNvSpPr/>
            <p:nvPr/>
          </p:nvSpPr>
          <p:spPr>
            <a:xfrm>
              <a:off x="-1876237" y="3868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08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41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7"/>
            <p:cNvSpPr/>
            <p:nvPr/>
          </p:nvSpPr>
          <p:spPr>
            <a:xfrm>
              <a:off x="-1775937" y="3868350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20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75" y="1226"/>
                    <a:pt x="620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41" y="12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7"/>
            <p:cNvSpPr/>
            <p:nvPr/>
          </p:nvSpPr>
          <p:spPr>
            <a:xfrm>
              <a:off x="-1675612" y="386835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6"/>
                    <a:pt x="607" y="1226"/>
                  </a:cubicBezTo>
                  <a:cubicBezTo>
                    <a:pt x="941" y="1226"/>
                    <a:pt x="1215" y="965"/>
                    <a:pt x="1215" y="619"/>
                  </a:cubicBezTo>
                  <a:cubicBezTo>
                    <a:pt x="1215" y="274"/>
                    <a:pt x="953" y="12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7"/>
            <p:cNvSpPr/>
            <p:nvPr/>
          </p:nvSpPr>
          <p:spPr>
            <a:xfrm>
              <a:off x="-1575312" y="3868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1" y="274"/>
                    <a:pt x="1" y="619"/>
                  </a:cubicBezTo>
                  <a:cubicBezTo>
                    <a:pt x="1" y="941"/>
                    <a:pt x="274" y="1226"/>
                    <a:pt x="608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41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7"/>
            <p:cNvSpPr/>
            <p:nvPr/>
          </p:nvSpPr>
          <p:spPr>
            <a:xfrm>
              <a:off x="-1474712" y="38683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41" y="1226"/>
                    <a:pt x="1215" y="965"/>
                    <a:pt x="1215" y="619"/>
                  </a:cubicBezTo>
                  <a:cubicBezTo>
                    <a:pt x="1215" y="274"/>
                    <a:pt x="941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-1374687" y="3868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08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53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7"/>
            <p:cNvSpPr/>
            <p:nvPr/>
          </p:nvSpPr>
          <p:spPr>
            <a:xfrm>
              <a:off x="-1274387" y="3868350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20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75" y="1226"/>
                    <a:pt x="620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41" y="12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-1174062" y="386835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62" y="1226"/>
                    <a:pt x="607" y="1226"/>
                  </a:cubicBezTo>
                  <a:cubicBezTo>
                    <a:pt x="941" y="1226"/>
                    <a:pt x="1215" y="965"/>
                    <a:pt x="1215" y="619"/>
                  </a:cubicBezTo>
                  <a:cubicBezTo>
                    <a:pt x="1215" y="274"/>
                    <a:pt x="953" y="12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-1073762" y="3868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1" y="274"/>
                    <a:pt x="1" y="619"/>
                  </a:cubicBezTo>
                  <a:cubicBezTo>
                    <a:pt x="1" y="941"/>
                    <a:pt x="274" y="1226"/>
                    <a:pt x="620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53" y="12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-973162" y="38683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42" y="1226"/>
                    <a:pt x="1215" y="965"/>
                    <a:pt x="1215" y="619"/>
                  </a:cubicBezTo>
                  <a:cubicBezTo>
                    <a:pt x="1215" y="274"/>
                    <a:pt x="942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-873137" y="3868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08" y="1226"/>
                  </a:cubicBezTo>
                  <a:cubicBezTo>
                    <a:pt x="941" y="1226"/>
                    <a:pt x="1227" y="965"/>
                    <a:pt x="1227" y="619"/>
                  </a:cubicBezTo>
                  <a:cubicBezTo>
                    <a:pt x="1227" y="274"/>
                    <a:pt x="953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-772537" y="38683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29" y="1226"/>
                    <a:pt x="1215" y="965"/>
                    <a:pt x="1215" y="619"/>
                  </a:cubicBezTo>
                  <a:cubicBezTo>
                    <a:pt x="1215" y="274"/>
                    <a:pt x="929" y="12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-1925662" y="39421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9" y="0"/>
                  </a:moveTo>
                  <a:cubicBezTo>
                    <a:pt x="622" y="0"/>
                    <a:pt x="615" y="1"/>
                    <a:pt x="608" y="1"/>
                  </a:cubicBezTo>
                  <a:cubicBezTo>
                    <a:pt x="287" y="1"/>
                    <a:pt x="1" y="275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81"/>
                    <a:pt x="964" y="0"/>
                    <a:pt x="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7"/>
            <p:cNvSpPr/>
            <p:nvPr/>
          </p:nvSpPr>
          <p:spPr>
            <a:xfrm>
              <a:off x="-1825337" y="39421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39" y="0"/>
                  </a:moveTo>
                  <a:cubicBezTo>
                    <a:pt x="632" y="0"/>
                    <a:pt x="626" y="1"/>
                    <a:pt x="619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1"/>
                    <a:pt x="952" y="0"/>
                    <a:pt x="6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-1725037" y="39421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0"/>
                  </a:moveTo>
                  <a:cubicBezTo>
                    <a:pt x="621" y="0"/>
                    <a:pt x="615" y="1"/>
                    <a:pt x="608" y="1"/>
                  </a:cubicBezTo>
                  <a:cubicBezTo>
                    <a:pt x="275" y="1"/>
                    <a:pt x="1" y="275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81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-1624712" y="39421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4" y="1"/>
                    <a:pt x="607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6" y="953"/>
                    <a:pt x="1226" y="608"/>
                  </a:cubicBezTo>
                  <a:cubicBezTo>
                    <a:pt x="1226" y="281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7"/>
            <p:cNvSpPr/>
            <p:nvPr/>
          </p:nvSpPr>
          <p:spPr>
            <a:xfrm>
              <a:off x="-1524112" y="394215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7" y="0"/>
                  </a:moveTo>
                  <a:cubicBezTo>
                    <a:pt x="621" y="0"/>
                    <a:pt x="614" y="1"/>
                    <a:pt x="608" y="1"/>
                  </a:cubicBezTo>
                  <a:cubicBezTo>
                    <a:pt x="274" y="1"/>
                    <a:pt x="0" y="275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81"/>
                    <a:pt x="941" y="0"/>
                    <a:pt x="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-1424112" y="39421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9" y="0"/>
                  </a:moveTo>
                  <a:cubicBezTo>
                    <a:pt x="622" y="0"/>
                    <a:pt x="615" y="1"/>
                    <a:pt x="608" y="1"/>
                  </a:cubicBezTo>
                  <a:cubicBezTo>
                    <a:pt x="275" y="1"/>
                    <a:pt x="1" y="275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81"/>
                    <a:pt x="964" y="0"/>
                    <a:pt x="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7"/>
            <p:cNvSpPr/>
            <p:nvPr/>
          </p:nvSpPr>
          <p:spPr>
            <a:xfrm>
              <a:off x="-1323787" y="39421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39" y="0"/>
                  </a:moveTo>
                  <a:cubicBezTo>
                    <a:pt x="632" y="0"/>
                    <a:pt x="626" y="1"/>
                    <a:pt x="619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1"/>
                    <a:pt x="952" y="0"/>
                    <a:pt x="6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7"/>
            <p:cNvSpPr/>
            <p:nvPr/>
          </p:nvSpPr>
          <p:spPr>
            <a:xfrm>
              <a:off x="-1223187" y="39421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0"/>
                  </a:moveTo>
                  <a:cubicBezTo>
                    <a:pt x="621" y="0"/>
                    <a:pt x="615" y="1"/>
                    <a:pt x="608" y="1"/>
                  </a:cubicBezTo>
                  <a:cubicBezTo>
                    <a:pt x="286" y="1"/>
                    <a:pt x="1" y="275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81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7"/>
            <p:cNvSpPr/>
            <p:nvPr/>
          </p:nvSpPr>
          <p:spPr>
            <a:xfrm>
              <a:off x="-1123162" y="39421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4" y="1"/>
                    <a:pt x="607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1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7"/>
            <p:cNvSpPr/>
            <p:nvPr/>
          </p:nvSpPr>
          <p:spPr>
            <a:xfrm>
              <a:off x="-1022562" y="394215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7" y="0"/>
                  </a:moveTo>
                  <a:cubicBezTo>
                    <a:pt x="621" y="0"/>
                    <a:pt x="614" y="1"/>
                    <a:pt x="608" y="1"/>
                  </a:cubicBezTo>
                  <a:cubicBezTo>
                    <a:pt x="274" y="1"/>
                    <a:pt x="0" y="275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81"/>
                    <a:pt x="941" y="0"/>
                    <a:pt x="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-922262" y="394215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28" y="0"/>
                  </a:moveTo>
                  <a:cubicBezTo>
                    <a:pt x="622" y="0"/>
                    <a:pt x="615" y="1"/>
                    <a:pt x="608" y="1"/>
                  </a:cubicBezTo>
                  <a:cubicBezTo>
                    <a:pt x="287" y="1"/>
                    <a:pt x="1" y="275"/>
                    <a:pt x="1" y="608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1"/>
                    <a:pt x="953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-822237" y="39421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0"/>
                  </a:moveTo>
                  <a:cubicBezTo>
                    <a:pt x="633" y="0"/>
                    <a:pt x="626" y="1"/>
                    <a:pt x="620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81"/>
                    <a:pt x="964" y="0"/>
                    <a:pt x="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-1976837" y="40153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0"/>
                  </a:moveTo>
                  <a:cubicBezTo>
                    <a:pt x="633" y="0"/>
                    <a:pt x="626" y="1"/>
                    <a:pt x="619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6" y="953"/>
                    <a:pt x="1226" y="620"/>
                  </a:cubicBezTo>
                  <a:cubicBezTo>
                    <a:pt x="1226" y="282"/>
                    <a:pt x="975" y="0"/>
                    <a:pt x="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-1876237" y="40153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4" y="1"/>
                    <a:pt x="608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-1775937" y="4015375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0"/>
                  </a:moveTo>
                  <a:cubicBezTo>
                    <a:pt x="633" y="0"/>
                    <a:pt x="626" y="1"/>
                    <a:pt x="620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1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3" y="0"/>
                    <a:pt x="6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-1675612" y="4015375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8" y="0"/>
                  </a:moveTo>
                  <a:cubicBezTo>
                    <a:pt x="621" y="0"/>
                    <a:pt x="614" y="1"/>
                    <a:pt x="607" y="1"/>
                  </a:cubicBezTo>
                  <a:cubicBezTo>
                    <a:pt x="274" y="1"/>
                    <a:pt x="0" y="275"/>
                    <a:pt x="0" y="620"/>
                  </a:cubicBezTo>
                  <a:cubicBezTo>
                    <a:pt x="0" y="941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-1575312" y="40153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5" y="1"/>
                    <a:pt x="608" y="1"/>
                  </a:cubicBezTo>
                  <a:cubicBezTo>
                    <a:pt x="286" y="1"/>
                    <a:pt x="1" y="275"/>
                    <a:pt x="1" y="620"/>
                  </a:cubicBezTo>
                  <a:cubicBezTo>
                    <a:pt x="1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3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-1474712" y="401537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0"/>
                  </a:moveTo>
                  <a:cubicBezTo>
                    <a:pt x="622" y="0"/>
                    <a:pt x="615" y="1"/>
                    <a:pt x="608" y="1"/>
                  </a:cubicBezTo>
                  <a:cubicBezTo>
                    <a:pt x="275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2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-1374687" y="40153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5" y="1"/>
                    <a:pt x="608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-1274387" y="4015375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0"/>
                  </a:moveTo>
                  <a:cubicBezTo>
                    <a:pt x="633" y="0"/>
                    <a:pt x="626" y="1"/>
                    <a:pt x="620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1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53" y="0"/>
                    <a:pt x="6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-1174062" y="4015375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8" y="0"/>
                  </a:moveTo>
                  <a:cubicBezTo>
                    <a:pt x="621" y="0"/>
                    <a:pt x="614" y="1"/>
                    <a:pt x="607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2"/>
                    <a:pt x="963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-1073762" y="40153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0"/>
                  </a:moveTo>
                  <a:cubicBezTo>
                    <a:pt x="633" y="0"/>
                    <a:pt x="626" y="1"/>
                    <a:pt x="620" y="1"/>
                  </a:cubicBezTo>
                  <a:cubicBezTo>
                    <a:pt x="286" y="1"/>
                    <a:pt x="1" y="275"/>
                    <a:pt x="1" y="620"/>
                  </a:cubicBezTo>
                  <a:cubicBezTo>
                    <a:pt x="1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64" y="0"/>
                    <a:pt x="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-973162" y="401537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0"/>
                  </a:moveTo>
                  <a:cubicBezTo>
                    <a:pt x="622" y="0"/>
                    <a:pt x="615" y="1"/>
                    <a:pt x="608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20"/>
                  </a:cubicBezTo>
                  <a:cubicBezTo>
                    <a:pt x="1215" y="282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-873137" y="4015375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2" y="0"/>
                    <a:pt x="615" y="1"/>
                    <a:pt x="608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-772537" y="4015375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7" y="0"/>
                  </a:moveTo>
                  <a:cubicBezTo>
                    <a:pt x="621" y="0"/>
                    <a:pt x="614" y="1"/>
                    <a:pt x="608" y="1"/>
                  </a:cubicBezTo>
                  <a:cubicBezTo>
                    <a:pt x="275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20"/>
                  </a:cubicBezTo>
                  <a:cubicBezTo>
                    <a:pt x="1215" y="282"/>
                    <a:pt x="941" y="0"/>
                    <a:pt x="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-1925662" y="4088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9" y="0"/>
                  </a:moveTo>
                  <a:cubicBezTo>
                    <a:pt x="622" y="0"/>
                    <a:pt x="615" y="0"/>
                    <a:pt x="608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65"/>
                    <a:pt x="1215" y="620"/>
                  </a:cubicBezTo>
                  <a:cubicBezTo>
                    <a:pt x="1215" y="282"/>
                    <a:pt x="964" y="0"/>
                    <a:pt x="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7"/>
            <p:cNvSpPr/>
            <p:nvPr/>
          </p:nvSpPr>
          <p:spPr>
            <a:xfrm>
              <a:off x="-1825337" y="4088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39" y="0"/>
                  </a:moveTo>
                  <a:cubicBezTo>
                    <a:pt x="632" y="0"/>
                    <a:pt x="626" y="0"/>
                    <a:pt x="619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82"/>
                    <a:pt x="952" y="0"/>
                    <a:pt x="6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7"/>
            <p:cNvSpPr/>
            <p:nvPr/>
          </p:nvSpPr>
          <p:spPr>
            <a:xfrm>
              <a:off x="-1725037" y="4088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0"/>
                  </a:moveTo>
                  <a:cubicBezTo>
                    <a:pt x="621" y="0"/>
                    <a:pt x="615" y="0"/>
                    <a:pt x="608" y="1"/>
                  </a:cubicBezTo>
                  <a:cubicBezTo>
                    <a:pt x="275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65"/>
                    <a:pt x="1215" y="620"/>
                  </a:cubicBezTo>
                  <a:cubicBezTo>
                    <a:pt x="1215" y="282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-1624712" y="4088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4" y="0"/>
                    <a:pt x="607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6" y="965"/>
                    <a:pt x="1226" y="620"/>
                  </a:cubicBezTo>
                  <a:cubicBezTo>
                    <a:pt x="1226" y="28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7"/>
            <p:cNvSpPr/>
            <p:nvPr/>
          </p:nvSpPr>
          <p:spPr>
            <a:xfrm>
              <a:off x="-1524112" y="408860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7" y="0"/>
                  </a:moveTo>
                  <a:cubicBezTo>
                    <a:pt x="621" y="0"/>
                    <a:pt x="614" y="0"/>
                    <a:pt x="608" y="1"/>
                  </a:cubicBezTo>
                  <a:cubicBezTo>
                    <a:pt x="274" y="1"/>
                    <a:pt x="0" y="275"/>
                    <a:pt x="0" y="620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65"/>
                    <a:pt x="1215" y="620"/>
                  </a:cubicBezTo>
                  <a:cubicBezTo>
                    <a:pt x="1215" y="282"/>
                    <a:pt x="941" y="0"/>
                    <a:pt x="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7"/>
            <p:cNvSpPr/>
            <p:nvPr/>
          </p:nvSpPr>
          <p:spPr>
            <a:xfrm>
              <a:off x="-1424112" y="4088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9" y="0"/>
                  </a:moveTo>
                  <a:cubicBezTo>
                    <a:pt x="622" y="0"/>
                    <a:pt x="615" y="0"/>
                    <a:pt x="608" y="1"/>
                  </a:cubicBezTo>
                  <a:cubicBezTo>
                    <a:pt x="275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65"/>
                    <a:pt x="1215" y="620"/>
                  </a:cubicBezTo>
                  <a:cubicBezTo>
                    <a:pt x="1215" y="282"/>
                    <a:pt x="964" y="0"/>
                    <a:pt x="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-1323787" y="4088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39" y="0"/>
                  </a:moveTo>
                  <a:cubicBezTo>
                    <a:pt x="632" y="0"/>
                    <a:pt x="626" y="0"/>
                    <a:pt x="619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82"/>
                    <a:pt x="952" y="0"/>
                    <a:pt x="6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-1223187" y="4088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0"/>
                  </a:moveTo>
                  <a:cubicBezTo>
                    <a:pt x="621" y="0"/>
                    <a:pt x="615" y="0"/>
                    <a:pt x="608" y="1"/>
                  </a:cubicBezTo>
                  <a:cubicBezTo>
                    <a:pt x="286" y="1"/>
                    <a:pt x="1" y="275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65"/>
                    <a:pt x="1215" y="620"/>
                  </a:cubicBezTo>
                  <a:cubicBezTo>
                    <a:pt x="1215" y="282"/>
                    <a:pt x="952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-1123162" y="4088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0"/>
                  </a:moveTo>
                  <a:cubicBezTo>
                    <a:pt x="621" y="0"/>
                    <a:pt x="614" y="0"/>
                    <a:pt x="607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07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82"/>
                    <a:pt x="964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-1022562" y="408860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7" y="0"/>
                  </a:moveTo>
                  <a:cubicBezTo>
                    <a:pt x="621" y="0"/>
                    <a:pt x="614" y="0"/>
                    <a:pt x="608" y="1"/>
                  </a:cubicBezTo>
                  <a:cubicBezTo>
                    <a:pt x="274" y="1"/>
                    <a:pt x="0" y="275"/>
                    <a:pt x="0" y="620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65"/>
                    <a:pt x="1215" y="620"/>
                  </a:cubicBezTo>
                  <a:cubicBezTo>
                    <a:pt x="1215" y="282"/>
                    <a:pt x="941" y="0"/>
                    <a:pt x="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-922262" y="408860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28" y="0"/>
                  </a:moveTo>
                  <a:cubicBezTo>
                    <a:pt x="622" y="0"/>
                    <a:pt x="615" y="0"/>
                    <a:pt x="608" y="1"/>
                  </a:cubicBezTo>
                  <a:cubicBezTo>
                    <a:pt x="287" y="1"/>
                    <a:pt x="1" y="275"/>
                    <a:pt x="1" y="620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82"/>
                    <a:pt x="953" y="0"/>
                    <a:pt x="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-822237" y="4088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0"/>
                  </a:moveTo>
                  <a:cubicBezTo>
                    <a:pt x="633" y="0"/>
                    <a:pt x="626" y="0"/>
                    <a:pt x="620" y="1"/>
                  </a:cubicBezTo>
                  <a:cubicBezTo>
                    <a:pt x="286" y="1"/>
                    <a:pt x="0" y="275"/>
                    <a:pt x="0" y="620"/>
                  </a:cubicBezTo>
                  <a:cubicBezTo>
                    <a:pt x="0" y="941"/>
                    <a:pt x="274" y="1227"/>
                    <a:pt x="620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82"/>
                    <a:pt x="964" y="0"/>
                    <a:pt x="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-1976837" y="41621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19" y="1"/>
                  </a:moveTo>
                  <a:cubicBezTo>
                    <a:pt x="286" y="1"/>
                    <a:pt x="0" y="262"/>
                    <a:pt x="0" y="608"/>
                  </a:cubicBezTo>
                  <a:cubicBezTo>
                    <a:pt x="0" y="941"/>
                    <a:pt x="274" y="1215"/>
                    <a:pt x="619" y="1215"/>
                  </a:cubicBezTo>
                  <a:cubicBezTo>
                    <a:pt x="941" y="1215"/>
                    <a:pt x="1226" y="953"/>
                    <a:pt x="1226" y="608"/>
                  </a:cubicBezTo>
                  <a:cubicBezTo>
                    <a:pt x="1226" y="262"/>
                    <a:pt x="964" y="1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-1876237" y="41621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1"/>
                  </a:moveTo>
                  <a:cubicBezTo>
                    <a:pt x="286" y="1"/>
                    <a:pt x="0" y="262"/>
                    <a:pt x="0" y="608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-1775937" y="4162125"/>
              <a:ext cx="30700" cy="30375"/>
            </a:xfrm>
            <a:custGeom>
              <a:avLst/>
              <a:gdLst/>
              <a:ahLst/>
              <a:cxnLst/>
              <a:rect l="l" t="t" r="r" b="b"/>
              <a:pathLst>
                <a:path w="1228" h="1215" extrusionOk="0">
                  <a:moveTo>
                    <a:pt x="620" y="1"/>
                  </a:moveTo>
                  <a:cubicBezTo>
                    <a:pt x="287" y="1"/>
                    <a:pt x="1" y="262"/>
                    <a:pt x="1" y="608"/>
                  </a:cubicBezTo>
                  <a:cubicBezTo>
                    <a:pt x="1" y="941"/>
                    <a:pt x="275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41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-1675612" y="416212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1"/>
                  </a:moveTo>
                  <a:cubicBezTo>
                    <a:pt x="274" y="1"/>
                    <a:pt x="0" y="262"/>
                    <a:pt x="0" y="608"/>
                  </a:cubicBezTo>
                  <a:cubicBezTo>
                    <a:pt x="0" y="941"/>
                    <a:pt x="262" y="1215"/>
                    <a:pt x="607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62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-1575312" y="41621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1"/>
                  </a:moveTo>
                  <a:cubicBezTo>
                    <a:pt x="286" y="1"/>
                    <a:pt x="1" y="262"/>
                    <a:pt x="1" y="608"/>
                  </a:cubicBezTo>
                  <a:cubicBezTo>
                    <a:pt x="1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-1474712" y="416212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1"/>
                  </a:moveTo>
                  <a:cubicBezTo>
                    <a:pt x="275" y="1"/>
                    <a:pt x="1" y="262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62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-1374687" y="41621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1"/>
                  </a:moveTo>
                  <a:cubicBezTo>
                    <a:pt x="286" y="1"/>
                    <a:pt x="0" y="262"/>
                    <a:pt x="0" y="608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-1274387" y="4162125"/>
              <a:ext cx="30700" cy="30375"/>
            </a:xfrm>
            <a:custGeom>
              <a:avLst/>
              <a:gdLst/>
              <a:ahLst/>
              <a:cxnLst/>
              <a:rect l="l" t="t" r="r" b="b"/>
              <a:pathLst>
                <a:path w="1228" h="1215" extrusionOk="0">
                  <a:moveTo>
                    <a:pt x="620" y="1"/>
                  </a:moveTo>
                  <a:cubicBezTo>
                    <a:pt x="287" y="1"/>
                    <a:pt x="1" y="262"/>
                    <a:pt x="1" y="608"/>
                  </a:cubicBezTo>
                  <a:cubicBezTo>
                    <a:pt x="1" y="941"/>
                    <a:pt x="275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41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-1174062" y="4162125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1"/>
                  </a:moveTo>
                  <a:cubicBezTo>
                    <a:pt x="286" y="1"/>
                    <a:pt x="0" y="262"/>
                    <a:pt x="0" y="608"/>
                  </a:cubicBezTo>
                  <a:cubicBezTo>
                    <a:pt x="0" y="941"/>
                    <a:pt x="262" y="1215"/>
                    <a:pt x="607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62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-1073762" y="41621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20" y="1"/>
                  </a:moveTo>
                  <a:cubicBezTo>
                    <a:pt x="286" y="1"/>
                    <a:pt x="1" y="262"/>
                    <a:pt x="1" y="608"/>
                  </a:cubicBezTo>
                  <a:cubicBezTo>
                    <a:pt x="1" y="941"/>
                    <a:pt x="274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53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-973162" y="416212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1"/>
                  </a:moveTo>
                  <a:cubicBezTo>
                    <a:pt x="287" y="1"/>
                    <a:pt x="1" y="262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2" y="1215"/>
                    <a:pt x="1215" y="953"/>
                    <a:pt x="1215" y="608"/>
                  </a:cubicBezTo>
                  <a:cubicBezTo>
                    <a:pt x="1215" y="262"/>
                    <a:pt x="942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-873137" y="4162125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08" y="1"/>
                  </a:moveTo>
                  <a:cubicBezTo>
                    <a:pt x="286" y="1"/>
                    <a:pt x="0" y="262"/>
                    <a:pt x="0" y="608"/>
                  </a:cubicBezTo>
                  <a:cubicBezTo>
                    <a:pt x="0" y="941"/>
                    <a:pt x="274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62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-772537" y="4162125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1"/>
                  </a:moveTo>
                  <a:cubicBezTo>
                    <a:pt x="275" y="1"/>
                    <a:pt x="1" y="262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29" y="1215"/>
                    <a:pt x="1215" y="953"/>
                    <a:pt x="1215" y="608"/>
                  </a:cubicBezTo>
                  <a:cubicBezTo>
                    <a:pt x="1215" y="262"/>
                    <a:pt x="929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-1925662" y="4235350"/>
              <a:ext cx="30400" cy="30375"/>
            </a:xfrm>
            <a:custGeom>
              <a:avLst/>
              <a:gdLst/>
              <a:ahLst/>
              <a:cxnLst/>
              <a:rect l="l" t="t" r="r" b="b"/>
              <a:pathLst>
                <a:path w="1216" h="1215" extrusionOk="0">
                  <a:moveTo>
                    <a:pt x="608" y="0"/>
                  </a:moveTo>
                  <a:cubicBezTo>
                    <a:pt x="275" y="0"/>
                    <a:pt x="1" y="274"/>
                    <a:pt x="1" y="608"/>
                  </a:cubicBezTo>
                  <a:cubicBezTo>
                    <a:pt x="1" y="953"/>
                    <a:pt x="275" y="1215"/>
                    <a:pt x="608" y="1215"/>
                  </a:cubicBezTo>
                  <a:cubicBezTo>
                    <a:pt x="942" y="1215"/>
                    <a:pt x="1215" y="953"/>
                    <a:pt x="1215" y="608"/>
                  </a:cubicBezTo>
                  <a:cubicBezTo>
                    <a:pt x="1215" y="274"/>
                    <a:pt x="942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-1825337" y="4235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86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-1725037" y="42353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86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-1624712" y="4235350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0"/>
                  </a:moveTo>
                  <a:cubicBezTo>
                    <a:pt x="274" y="0"/>
                    <a:pt x="0" y="274"/>
                    <a:pt x="0" y="608"/>
                  </a:cubicBezTo>
                  <a:cubicBezTo>
                    <a:pt x="0" y="953"/>
                    <a:pt x="274" y="1215"/>
                    <a:pt x="607" y="1215"/>
                  </a:cubicBezTo>
                  <a:cubicBezTo>
                    <a:pt x="953" y="1215"/>
                    <a:pt x="1215" y="953"/>
                    <a:pt x="1215" y="608"/>
                  </a:cubicBezTo>
                  <a:cubicBezTo>
                    <a:pt x="1215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-1524112" y="423535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86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29" y="1227"/>
                    <a:pt x="1215" y="953"/>
                    <a:pt x="1215" y="608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-1424112" y="42353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86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08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-1323787" y="4235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86"/>
                    <a:pt x="0" y="608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-1223187" y="42353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6" y="0"/>
                    <a:pt x="1" y="286"/>
                    <a:pt x="1" y="608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-1123162" y="4235350"/>
              <a:ext cx="30375" cy="30375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7" y="0"/>
                  </a:moveTo>
                  <a:cubicBezTo>
                    <a:pt x="274" y="0"/>
                    <a:pt x="0" y="274"/>
                    <a:pt x="0" y="608"/>
                  </a:cubicBezTo>
                  <a:cubicBezTo>
                    <a:pt x="0" y="953"/>
                    <a:pt x="274" y="1215"/>
                    <a:pt x="607" y="1215"/>
                  </a:cubicBezTo>
                  <a:cubicBezTo>
                    <a:pt x="953" y="1215"/>
                    <a:pt x="1215" y="953"/>
                    <a:pt x="1215" y="608"/>
                  </a:cubicBezTo>
                  <a:cubicBezTo>
                    <a:pt x="1215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7"/>
            <p:cNvSpPr/>
            <p:nvPr/>
          </p:nvSpPr>
          <p:spPr>
            <a:xfrm>
              <a:off x="-1023162" y="4235350"/>
              <a:ext cx="30675" cy="30375"/>
            </a:xfrm>
            <a:custGeom>
              <a:avLst/>
              <a:gdLst/>
              <a:ahLst/>
              <a:cxnLst/>
              <a:rect l="l" t="t" r="r" b="b"/>
              <a:pathLst>
                <a:path w="1227" h="1215" extrusionOk="0">
                  <a:moveTo>
                    <a:pt x="620" y="0"/>
                  </a:moveTo>
                  <a:cubicBezTo>
                    <a:pt x="275" y="0"/>
                    <a:pt x="1" y="274"/>
                    <a:pt x="1" y="608"/>
                  </a:cubicBezTo>
                  <a:cubicBezTo>
                    <a:pt x="1" y="953"/>
                    <a:pt x="275" y="1215"/>
                    <a:pt x="620" y="1215"/>
                  </a:cubicBezTo>
                  <a:cubicBezTo>
                    <a:pt x="953" y="1215"/>
                    <a:pt x="1227" y="953"/>
                    <a:pt x="1227" y="608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-922262" y="4235350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0"/>
                  </a:moveTo>
                  <a:cubicBezTo>
                    <a:pt x="287" y="0"/>
                    <a:pt x="1" y="286"/>
                    <a:pt x="1" y="608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-822237" y="42353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0" y="286"/>
                    <a:pt x="0" y="608"/>
                  </a:cubicBezTo>
                  <a:cubicBezTo>
                    <a:pt x="0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-1976837" y="43085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20"/>
                  </a:cubicBezTo>
                  <a:cubicBezTo>
                    <a:pt x="0" y="941"/>
                    <a:pt x="274" y="1227"/>
                    <a:pt x="619" y="1227"/>
                  </a:cubicBezTo>
                  <a:cubicBezTo>
                    <a:pt x="941" y="1227"/>
                    <a:pt x="1226" y="953"/>
                    <a:pt x="1226" y="620"/>
                  </a:cubicBezTo>
                  <a:cubicBezTo>
                    <a:pt x="1226" y="286"/>
                    <a:pt x="964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-1876237" y="43085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20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-1775937" y="4308575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20" y="0"/>
                  </a:moveTo>
                  <a:cubicBezTo>
                    <a:pt x="287" y="0"/>
                    <a:pt x="1" y="274"/>
                    <a:pt x="1" y="620"/>
                  </a:cubicBezTo>
                  <a:cubicBezTo>
                    <a:pt x="1" y="941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41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-1675612" y="430857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74" y="0"/>
                    <a:pt x="0" y="274"/>
                    <a:pt x="0" y="620"/>
                  </a:cubicBezTo>
                  <a:cubicBezTo>
                    <a:pt x="0" y="941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6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-1575312" y="43085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1" y="274"/>
                    <a:pt x="1" y="620"/>
                  </a:cubicBezTo>
                  <a:cubicBezTo>
                    <a:pt x="1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-1474712" y="430857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6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-1374687" y="43085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20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-1274387" y="4308575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20" y="0"/>
                  </a:moveTo>
                  <a:cubicBezTo>
                    <a:pt x="287" y="0"/>
                    <a:pt x="1" y="274"/>
                    <a:pt x="1" y="620"/>
                  </a:cubicBezTo>
                  <a:cubicBezTo>
                    <a:pt x="1" y="941"/>
                    <a:pt x="275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41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-1174062" y="4308575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20"/>
                  </a:cubicBezTo>
                  <a:cubicBezTo>
                    <a:pt x="0" y="941"/>
                    <a:pt x="262" y="1227"/>
                    <a:pt x="607" y="1227"/>
                  </a:cubicBezTo>
                  <a:cubicBezTo>
                    <a:pt x="941" y="1227"/>
                    <a:pt x="1215" y="953"/>
                    <a:pt x="1215" y="620"/>
                  </a:cubicBezTo>
                  <a:cubicBezTo>
                    <a:pt x="1215" y="286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-1073762" y="43085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1" y="274"/>
                    <a:pt x="1" y="620"/>
                  </a:cubicBezTo>
                  <a:cubicBezTo>
                    <a:pt x="1" y="941"/>
                    <a:pt x="274" y="1227"/>
                    <a:pt x="620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-973162" y="430857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42" y="1227"/>
                    <a:pt x="1215" y="953"/>
                    <a:pt x="1215" y="620"/>
                  </a:cubicBezTo>
                  <a:cubicBezTo>
                    <a:pt x="1215" y="286"/>
                    <a:pt x="942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-873137" y="4308575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8" y="0"/>
                  </a:moveTo>
                  <a:cubicBezTo>
                    <a:pt x="286" y="0"/>
                    <a:pt x="0" y="274"/>
                    <a:pt x="0" y="620"/>
                  </a:cubicBezTo>
                  <a:cubicBezTo>
                    <a:pt x="0" y="941"/>
                    <a:pt x="274" y="1227"/>
                    <a:pt x="608" y="1227"/>
                  </a:cubicBezTo>
                  <a:cubicBezTo>
                    <a:pt x="941" y="1227"/>
                    <a:pt x="1227" y="953"/>
                    <a:pt x="1227" y="620"/>
                  </a:cubicBezTo>
                  <a:cubicBezTo>
                    <a:pt x="1227" y="286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-772537" y="4308575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20"/>
                  </a:cubicBezTo>
                  <a:cubicBezTo>
                    <a:pt x="1" y="941"/>
                    <a:pt x="263" y="1227"/>
                    <a:pt x="608" y="1227"/>
                  </a:cubicBezTo>
                  <a:cubicBezTo>
                    <a:pt x="929" y="1227"/>
                    <a:pt x="1215" y="953"/>
                    <a:pt x="1215" y="620"/>
                  </a:cubicBezTo>
                  <a:cubicBezTo>
                    <a:pt x="1215" y="286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-1925662" y="43823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30" y="1"/>
                  </a:moveTo>
                  <a:cubicBezTo>
                    <a:pt x="623" y="1"/>
                    <a:pt x="615" y="1"/>
                    <a:pt x="608" y="1"/>
                  </a:cubicBezTo>
                  <a:cubicBezTo>
                    <a:pt x="287" y="1"/>
                    <a:pt x="1" y="263"/>
                    <a:pt x="1" y="608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42" y="1216"/>
                    <a:pt x="1215" y="954"/>
                    <a:pt x="1215" y="608"/>
                  </a:cubicBezTo>
                  <a:cubicBezTo>
                    <a:pt x="1215" y="270"/>
                    <a:pt x="964" y="1"/>
                    <a:pt x="6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7"/>
            <p:cNvSpPr/>
            <p:nvPr/>
          </p:nvSpPr>
          <p:spPr>
            <a:xfrm>
              <a:off x="-1825337" y="43823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63"/>
                    <a:pt x="0" y="608"/>
                  </a:cubicBezTo>
                  <a:cubicBezTo>
                    <a:pt x="0" y="942"/>
                    <a:pt x="274" y="1216"/>
                    <a:pt x="619" y="1216"/>
                  </a:cubicBezTo>
                  <a:cubicBezTo>
                    <a:pt x="941" y="1216"/>
                    <a:pt x="1227" y="954"/>
                    <a:pt x="1227" y="608"/>
                  </a:cubicBezTo>
                  <a:cubicBezTo>
                    <a:pt x="1227" y="270"/>
                    <a:pt x="953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7"/>
            <p:cNvSpPr/>
            <p:nvPr/>
          </p:nvSpPr>
          <p:spPr>
            <a:xfrm>
              <a:off x="-1725037" y="43823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75" y="1"/>
                    <a:pt x="1" y="263"/>
                    <a:pt x="1" y="608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29" y="1216"/>
                    <a:pt x="1215" y="954"/>
                    <a:pt x="1215" y="608"/>
                  </a:cubicBezTo>
                  <a:cubicBezTo>
                    <a:pt x="1215" y="270"/>
                    <a:pt x="953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7"/>
            <p:cNvSpPr/>
            <p:nvPr/>
          </p:nvSpPr>
          <p:spPr>
            <a:xfrm>
              <a:off x="-1624712" y="43823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29" y="1"/>
                  </a:moveTo>
                  <a:cubicBezTo>
                    <a:pt x="622" y="1"/>
                    <a:pt x="615" y="1"/>
                    <a:pt x="607" y="1"/>
                  </a:cubicBezTo>
                  <a:cubicBezTo>
                    <a:pt x="286" y="1"/>
                    <a:pt x="0" y="263"/>
                    <a:pt x="0" y="608"/>
                  </a:cubicBezTo>
                  <a:cubicBezTo>
                    <a:pt x="0" y="942"/>
                    <a:pt x="274" y="1216"/>
                    <a:pt x="607" y="1216"/>
                  </a:cubicBezTo>
                  <a:cubicBezTo>
                    <a:pt x="941" y="1216"/>
                    <a:pt x="1226" y="954"/>
                    <a:pt x="1226" y="608"/>
                  </a:cubicBezTo>
                  <a:cubicBezTo>
                    <a:pt x="1226" y="270"/>
                    <a:pt x="964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7"/>
            <p:cNvSpPr/>
            <p:nvPr/>
          </p:nvSpPr>
          <p:spPr>
            <a:xfrm>
              <a:off x="-1524112" y="4382375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28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4" y="1"/>
                    <a:pt x="0" y="263"/>
                    <a:pt x="0" y="608"/>
                  </a:cubicBezTo>
                  <a:cubicBezTo>
                    <a:pt x="0" y="942"/>
                    <a:pt x="262" y="1216"/>
                    <a:pt x="608" y="1216"/>
                  </a:cubicBezTo>
                  <a:cubicBezTo>
                    <a:pt x="929" y="1216"/>
                    <a:pt x="1215" y="954"/>
                    <a:pt x="1215" y="608"/>
                  </a:cubicBezTo>
                  <a:cubicBezTo>
                    <a:pt x="1215" y="270"/>
                    <a:pt x="941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-1424112" y="43823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30" y="1"/>
                  </a:moveTo>
                  <a:cubicBezTo>
                    <a:pt x="623" y="1"/>
                    <a:pt x="615" y="1"/>
                    <a:pt x="608" y="1"/>
                  </a:cubicBezTo>
                  <a:cubicBezTo>
                    <a:pt x="275" y="1"/>
                    <a:pt x="1" y="263"/>
                    <a:pt x="1" y="608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42" y="1216"/>
                    <a:pt x="1215" y="954"/>
                    <a:pt x="1215" y="608"/>
                  </a:cubicBezTo>
                  <a:cubicBezTo>
                    <a:pt x="1215" y="270"/>
                    <a:pt x="964" y="1"/>
                    <a:pt x="6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-1323787" y="43823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63"/>
                    <a:pt x="0" y="608"/>
                  </a:cubicBezTo>
                  <a:cubicBezTo>
                    <a:pt x="0" y="942"/>
                    <a:pt x="274" y="1216"/>
                    <a:pt x="619" y="1216"/>
                  </a:cubicBezTo>
                  <a:cubicBezTo>
                    <a:pt x="941" y="1216"/>
                    <a:pt x="1227" y="954"/>
                    <a:pt x="1227" y="608"/>
                  </a:cubicBezTo>
                  <a:cubicBezTo>
                    <a:pt x="1227" y="270"/>
                    <a:pt x="953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7"/>
            <p:cNvSpPr/>
            <p:nvPr/>
          </p:nvSpPr>
          <p:spPr>
            <a:xfrm>
              <a:off x="-1223187" y="43823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6" y="1"/>
                    <a:pt x="1" y="263"/>
                    <a:pt x="1" y="608"/>
                  </a:cubicBezTo>
                  <a:cubicBezTo>
                    <a:pt x="1" y="942"/>
                    <a:pt x="263" y="1216"/>
                    <a:pt x="608" y="1216"/>
                  </a:cubicBezTo>
                  <a:cubicBezTo>
                    <a:pt x="941" y="1216"/>
                    <a:pt x="1215" y="954"/>
                    <a:pt x="1215" y="608"/>
                  </a:cubicBezTo>
                  <a:cubicBezTo>
                    <a:pt x="1215" y="270"/>
                    <a:pt x="953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7"/>
            <p:cNvSpPr/>
            <p:nvPr/>
          </p:nvSpPr>
          <p:spPr>
            <a:xfrm>
              <a:off x="-1123162" y="43823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29" y="1"/>
                  </a:moveTo>
                  <a:cubicBezTo>
                    <a:pt x="622" y="1"/>
                    <a:pt x="615" y="1"/>
                    <a:pt x="607" y="1"/>
                  </a:cubicBezTo>
                  <a:cubicBezTo>
                    <a:pt x="286" y="1"/>
                    <a:pt x="0" y="263"/>
                    <a:pt x="0" y="608"/>
                  </a:cubicBezTo>
                  <a:cubicBezTo>
                    <a:pt x="0" y="942"/>
                    <a:pt x="274" y="1216"/>
                    <a:pt x="607" y="1216"/>
                  </a:cubicBezTo>
                  <a:cubicBezTo>
                    <a:pt x="941" y="1216"/>
                    <a:pt x="1227" y="954"/>
                    <a:pt x="1227" y="608"/>
                  </a:cubicBezTo>
                  <a:cubicBezTo>
                    <a:pt x="1227" y="270"/>
                    <a:pt x="964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7"/>
            <p:cNvSpPr/>
            <p:nvPr/>
          </p:nvSpPr>
          <p:spPr>
            <a:xfrm>
              <a:off x="-1022562" y="4382375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28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4" y="1"/>
                    <a:pt x="0" y="263"/>
                    <a:pt x="0" y="608"/>
                  </a:cubicBezTo>
                  <a:cubicBezTo>
                    <a:pt x="0" y="942"/>
                    <a:pt x="262" y="1216"/>
                    <a:pt x="608" y="1216"/>
                  </a:cubicBezTo>
                  <a:cubicBezTo>
                    <a:pt x="929" y="1216"/>
                    <a:pt x="1215" y="954"/>
                    <a:pt x="1215" y="608"/>
                  </a:cubicBezTo>
                  <a:cubicBezTo>
                    <a:pt x="1215" y="270"/>
                    <a:pt x="941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7"/>
            <p:cNvSpPr/>
            <p:nvPr/>
          </p:nvSpPr>
          <p:spPr>
            <a:xfrm>
              <a:off x="-922262" y="4382375"/>
              <a:ext cx="30700" cy="3040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29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63"/>
                    <a:pt x="1" y="608"/>
                  </a:cubicBezTo>
                  <a:cubicBezTo>
                    <a:pt x="1" y="942"/>
                    <a:pt x="275" y="1216"/>
                    <a:pt x="608" y="1216"/>
                  </a:cubicBezTo>
                  <a:cubicBezTo>
                    <a:pt x="941" y="1216"/>
                    <a:pt x="1227" y="954"/>
                    <a:pt x="1227" y="608"/>
                  </a:cubicBezTo>
                  <a:cubicBezTo>
                    <a:pt x="1227" y="270"/>
                    <a:pt x="953" y="1"/>
                    <a:pt x="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7"/>
            <p:cNvSpPr/>
            <p:nvPr/>
          </p:nvSpPr>
          <p:spPr>
            <a:xfrm>
              <a:off x="-822237" y="43823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40" y="1"/>
                  </a:moveTo>
                  <a:cubicBezTo>
                    <a:pt x="633" y="1"/>
                    <a:pt x="627" y="1"/>
                    <a:pt x="620" y="1"/>
                  </a:cubicBezTo>
                  <a:cubicBezTo>
                    <a:pt x="286" y="1"/>
                    <a:pt x="0" y="263"/>
                    <a:pt x="0" y="608"/>
                  </a:cubicBezTo>
                  <a:cubicBezTo>
                    <a:pt x="0" y="942"/>
                    <a:pt x="274" y="1216"/>
                    <a:pt x="620" y="1216"/>
                  </a:cubicBezTo>
                  <a:cubicBezTo>
                    <a:pt x="941" y="1216"/>
                    <a:pt x="1227" y="954"/>
                    <a:pt x="1227" y="608"/>
                  </a:cubicBezTo>
                  <a:cubicBezTo>
                    <a:pt x="1227" y="270"/>
                    <a:pt x="964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7"/>
            <p:cNvSpPr/>
            <p:nvPr/>
          </p:nvSpPr>
          <p:spPr>
            <a:xfrm>
              <a:off x="-1976837" y="4455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19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2"/>
                    <a:pt x="274" y="1227"/>
                    <a:pt x="619" y="1227"/>
                  </a:cubicBezTo>
                  <a:cubicBezTo>
                    <a:pt x="941" y="1227"/>
                    <a:pt x="1226" y="954"/>
                    <a:pt x="1226" y="608"/>
                  </a:cubicBezTo>
                  <a:cubicBezTo>
                    <a:pt x="1226" y="282"/>
                    <a:pt x="975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7"/>
            <p:cNvSpPr/>
            <p:nvPr/>
          </p:nvSpPr>
          <p:spPr>
            <a:xfrm>
              <a:off x="-1876237" y="4455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7"/>
            <p:cNvSpPr/>
            <p:nvPr/>
          </p:nvSpPr>
          <p:spPr>
            <a:xfrm>
              <a:off x="-1775937" y="445560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7" y="1"/>
                    <a:pt x="1" y="275"/>
                    <a:pt x="1" y="608"/>
                  </a:cubicBezTo>
                  <a:cubicBezTo>
                    <a:pt x="1" y="942"/>
                    <a:pt x="275" y="1227"/>
                    <a:pt x="620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53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7"/>
            <p:cNvSpPr/>
            <p:nvPr/>
          </p:nvSpPr>
          <p:spPr>
            <a:xfrm>
              <a:off x="-1675612" y="445560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8" y="1"/>
                  </a:moveTo>
                  <a:cubicBezTo>
                    <a:pt x="621" y="1"/>
                    <a:pt x="614" y="1"/>
                    <a:pt x="607" y="1"/>
                  </a:cubicBezTo>
                  <a:cubicBezTo>
                    <a:pt x="274" y="1"/>
                    <a:pt x="0" y="275"/>
                    <a:pt x="0" y="608"/>
                  </a:cubicBezTo>
                  <a:cubicBezTo>
                    <a:pt x="0" y="942"/>
                    <a:pt x="262" y="1227"/>
                    <a:pt x="607" y="1227"/>
                  </a:cubicBezTo>
                  <a:cubicBezTo>
                    <a:pt x="941" y="1227"/>
                    <a:pt x="1215" y="954"/>
                    <a:pt x="1215" y="608"/>
                  </a:cubicBezTo>
                  <a:cubicBezTo>
                    <a:pt x="1215" y="282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7"/>
            <p:cNvSpPr/>
            <p:nvPr/>
          </p:nvSpPr>
          <p:spPr>
            <a:xfrm>
              <a:off x="-1575312" y="4455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86" y="1"/>
                    <a:pt x="1" y="275"/>
                    <a:pt x="1" y="608"/>
                  </a:cubicBezTo>
                  <a:cubicBezTo>
                    <a:pt x="1" y="942"/>
                    <a:pt x="274" y="1227"/>
                    <a:pt x="608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5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7"/>
            <p:cNvSpPr/>
            <p:nvPr/>
          </p:nvSpPr>
          <p:spPr>
            <a:xfrm>
              <a:off x="-1474712" y="4455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75" y="1"/>
                    <a:pt x="1" y="275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1" y="1227"/>
                    <a:pt x="1215" y="954"/>
                    <a:pt x="1215" y="608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-1374687" y="4455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1" y="1"/>
                    <a:pt x="615" y="1"/>
                    <a:pt x="608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-1274387" y="445560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39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7" y="1"/>
                    <a:pt x="1" y="275"/>
                    <a:pt x="1" y="608"/>
                  </a:cubicBezTo>
                  <a:cubicBezTo>
                    <a:pt x="1" y="942"/>
                    <a:pt x="275" y="1227"/>
                    <a:pt x="620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53" y="1"/>
                    <a:pt x="6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-1174062" y="445560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28" y="1"/>
                  </a:moveTo>
                  <a:cubicBezTo>
                    <a:pt x="621" y="1"/>
                    <a:pt x="614" y="1"/>
                    <a:pt x="607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2"/>
                    <a:pt x="262" y="1227"/>
                    <a:pt x="607" y="1227"/>
                  </a:cubicBezTo>
                  <a:cubicBezTo>
                    <a:pt x="941" y="1227"/>
                    <a:pt x="1215" y="954"/>
                    <a:pt x="1215" y="608"/>
                  </a:cubicBezTo>
                  <a:cubicBezTo>
                    <a:pt x="1215" y="282"/>
                    <a:pt x="963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-1073762" y="4455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40" y="1"/>
                  </a:moveTo>
                  <a:cubicBezTo>
                    <a:pt x="633" y="1"/>
                    <a:pt x="626" y="1"/>
                    <a:pt x="620" y="1"/>
                  </a:cubicBezTo>
                  <a:cubicBezTo>
                    <a:pt x="286" y="1"/>
                    <a:pt x="1" y="275"/>
                    <a:pt x="1" y="608"/>
                  </a:cubicBezTo>
                  <a:cubicBezTo>
                    <a:pt x="1" y="942"/>
                    <a:pt x="274" y="1227"/>
                    <a:pt x="620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64" y="1"/>
                    <a:pt x="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7"/>
            <p:cNvSpPr/>
            <p:nvPr/>
          </p:nvSpPr>
          <p:spPr>
            <a:xfrm>
              <a:off x="-973162" y="4455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7" y="1"/>
                    <a:pt x="1" y="275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2" y="1227"/>
                    <a:pt x="1215" y="954"/>
                    <a:pt x="1215" y="608"/>
                  </a:cubicBezTo>
                  <a:cubicBezTo>
                    <a:pt x="1215" y="282"/>
                    <a:pt x="952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-873137" y="445560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8" y="1"/>
                  </a:moveTo>
                  <a:cubicBezTo>
                    <a:pt x="622" y="1"/>
                    <a:pt x="615" y="1"/>
                    <a:pt x="608" y="1"/>
                  </a:cubicBezTo>
                  <a:cubicBezTo>
                    <a:pt x="286" y="1"/>
                    <a:pt x="0" y="275"/>
                    <a:pt x="0" y="608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54"/>
                    <a:pt x="1227" y="608"/>
                  </a:cubicBezTo>
                  <a:cubicBezTo>
                    <a:pt x="1227" y="282"/>
                    <a:pt x="964" y="1"/>
                    <a:pt x="6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-772537" y="445560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27" y="1"/>
                  </a:moveTo>
                  <a:cubicBezTo>
                    <a:pt x="621" y="1"/>
                    <a:pt x="614" y="1"/>
                    <a:pt x="608" y="1"/>
                  </a:cubicBezTo>
                  <a:cubicBezTo>
                    <a:pt x="275" y="1"/>
                    <a:pt x="1" y="275"/>
                    <a:pt x="1" y="608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29" y="1227"/>
                    <a:pt x="1215" y="954"/>
                    <a:pt x="1215" y="608"/>
                  </a:cubicBezTo>
                  <a:cubicBezTo>
                    <a:pt x="1215" y="282"/>
                    <a:pt x="941" y="1"/>
                    <a:pt x="6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-1925662" y="45288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42" y="1226"/>
                    <a:pt x="1215" y="953"/>
                    <a:pt x="1215" y="619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-1825337" y="45288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19" y="1226"/>
                  </a:cubicBezTo>
                  <a:cubicBezTo>
                    <a:pt x="941" y="1226"/>
                    <a:pt x="1227" y="953"/>
                    <a:pt x="1227" y="619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-1725037" y="45288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29" y="1226"/>
                    <a:pt x="1215" y="953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-1624712" y="45288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07" y="1226"/>
                  </a:cubicBezTo>
                  <a:cubicBezTo>
                    <a:pt x="941" y="1226"/>
                    <a:pt x="1226" y="953"/>
                    <a:pt x="1226" y="619"/>
                  </a:cubicBezTo>
                  <a:cubicBezTo>
                    <a:pt x="1226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-1524112" y="452885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6"/>
                    <a:pt x="608" y="1226"/>
                  </a:cubicBezTo>
                  <a:cubicBezTo>
                    <a:pt x="929" y="1226"/>
                    <a:pt x="1215" y="953"/>
                    <a:pt x="1215" y="619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-1424112" y="45288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75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42" y="1226"/>
                    <a:pt x="1215" y="953"/>
                    <a:pt x="1215" y="619"/>
                  </a:cubicBezTo>
                  <a:cubicBezTo>
                    <a:pt x="1215" y="274"/>
                    <a:pt x="953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-1323787" y="45288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19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19" y="1226"/>
                  </a:cubicBezTo>
                  <a:cubicBezTo>
                    <a:pt x="941" y="1226"/>
                    <a:pt x="1227" y="953"/>
                    <a:pt x="1227" y="619"/>
                  </a:cubicBezTo>
                  <a:cubicBezTo>
                    <a:pt x="1227" y="274"/>
                    <a:pt x="941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-1223187" y="4528850"/>
              <a:ext cx="30400" cy="30675"/>
            </a:xfrm>
            <a:custGeom>
              <a:avLst/>
              <a:gdLst/>
              <a:ahLst/>
              <a:cxnLst/>
              <a:rect l="l" t="t" r="r" b="b"/>
              <a:pathLst>
                <a:path w="1216" h="1227" extrusionOk="0">
                  <a:moveTo>
                    <a:pt x="608" y="0"/>
                  </a:moveTo>
                  <a:cubicBezTo>
                    <a:pt x="286" y="0"/>
                    <a:pt x="1" y="274"/>
                    <a:pt x="1" y="619"/>
                  </a:cubicBezTo>
                  <a:cubicBezTo>
                    <a:pt x="1" y="941"/>
                    <a:pt x="263" y="1226"/>
                    <a:pt x="608" y="1226"/>
                  </a:cubicBezTo>
                  <a:cubicBezTo>
                    <a:pt x="941" y="1226"/>
                    <a:pt x="1215" y="953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-1123162" y="45288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07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07" y="1226"/>
                  </a:cubicBezTo>
                  <a:cubicBezTo>
                    <a:pt x="941" y="1226"/>
                    <a:pt x="1227" y="953"/>
                    <a:pt x="1227" y="619"/>
                  </a:cubicBezTo>
                  <a:cubicBezTo>
                    <a:pt x="1227" y="274"/>
                    <a:pt x="953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-1022562" y="4528850"/>
              <a:ext cx="30375" cy="30675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74" y="0"/>
                    <a:pt x="0" y="274"/>
                    <a:pt x="0" y="619"/>
                  </a:cubicBezTo>
                  <a:cubicBezTo>
                    <a:pt x="0" y="941"/>
                    <a:pt x="262" y="1226"/>
                    <a:pt x="608" y="1226"/>
                  </a:cubicBezTo>
                  <a:cubicBezTo>
                    <a:pt x="929" y="1226"/>
                    <a:pt x="1215" y="953"/>
                    <a:pt x="1215" y="619"/>
                  </a:cubicBezTo>
                  <a:cubicBezTo>
                    <a:pt x="1215" y="274"/>
                    <a:pt x="929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-922262" y="4528850"/>
              <a:ext cx="30700" cy="30675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0"/>
                  </a:moveTo>
                  <a:cubicBezTo>
                    <a:pt x="287" y="0"/>
                    <a:pt x="1" y="274"/>
                    <a:pt x="1" y="619"/>
                  </a:cubicBezTo>
                  <a:cubicBezTo>
                    <a:pt x="1" y="941"/>
                    <a:pt x="275" y="1226"/>
                    <a:pt x="608" y="1226"/>
                  </a:cubicBezTo>
                  <a:cubicBezTo>
                    <a:pt x="941" y="1226"/>
                    <a:pt x="1227" y="953"/>
                    <a:pt x="1227" y="619"/>
                  </a:cubicBezTo>
                  <a:cubicBezTo>
                    <a:pt x="1227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7"/>
            <p:cNvSpPr/>
            <p:nvPr/>
          </p:nvSpPr>
          <p:spPr>
            <a:xfrm>
              <a:off x="-822237" y="4528850"/>
              <a:ext cx="30675" cy="30675"/>
            </a:xfrm>
            <a:custGeom>
              <a:avLst/>
              <a:gdLst/>
              <a:ahLst/>
              <a:cxnLst/>
              <a:rect l="l" t="t" r="r" b="b"/>
              <a:pathLst>
                <a:path w="1227" h="1227" extrusionOk="0">
                  <a:moveTo>
                    <a:pt x="620" y="0"/>
                  </a:moveTo>
                  <a:cubicBezTo>
                    <a:pt x="286" y="0"/>
                    <a:pt x="0" y="274"/>
                    <a:pt x="0" y="619"/>
                  </a:cubicBezTo>
                  <a:cubicBezTo>
                    <a:pt x="0" y="941"/>
                    <a:pt x="274" y="1226"/>
                    <a:pt x="620" y="1226"/>
                  </a:cubicBezTo>
                  <a:cubicBezTo>
                    <a:pt x="941" y="1226"/>
                    <a:pt x="1227" y="953"/>
                    <a:pt x="1227" y="619"/>
                  </a:cubicBezTo>
                  <a:cubicBezTo>
                    <a:pt x="1227" y="274"/>
                    <a:pt x="953" y="0"/>
                    <a:pt x="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7"/>
            <p:cNvSpPr/>
            <p:nvPr/>
          </p:nvSpPr>
          <p:spPr>
            <a:xfrm>
              <a:off x="-1976837" y="46020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19" y="1"/>
                  </a:move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19" y="1227"/>
                  </a:cubicBezTo>
                  <a:cubicBezTo>
                    <a:pt x="941" y="1227"/>
                    <a:pt x="1226" y="965"/>
                    <a:pt x="1226" y="620"/>
                  </a:cubicBezTo>
                  <a:cubicBezTo>
                    <a:pt x="1226" y="275"/>
                    <a:pt x="964" y="13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7"/>
            <p:cNvSpPr/>
            <p:nvPr/>
          </p:nvSpPr>
          <p:spPr>
            <a:xfrm>
              <a:off x="-1876237" y="46020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08" y="1"/>
                  </a:move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41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7"/>
            <p:cNvSpPr/>
            <p:nvPr/>
          </p:nvSpPr>
          <p:spPr>
            <a:xfrm>
              <a:off x="-1775937" y="460205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20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42"/>
                    <a:pt x="275" y="1227"/>
                    <a:pt x="620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41" y="13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7"/>
            <p:cNvSpPr/>
            <p:nvPr/>
          </p:nvSpPr>
          <p:spPr>
            <a:xfrm>
              <a:off x="-1675612" y="460205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07" y="1"/>
                  </a:moveTo>
                  <a:cubicBezTo>
                    <a:pt x="274" y="1"/>
                    <a:pt x="0" y="275"/>
                    <a:pt x="0" y="620"/>
                  </a:cubicBezTo>
                  <a:cubicBezTo>
                    <a:pt x="0" y="942"/>
                    <a:pt x="262" y="1227"/>
                    <a:pt x="607" y="1227"/>
                  </a:cubicBezTo>
                  <a:cubicBezTo>
                    <a:pt x="941" y="1227"/>
                    <a:pt x="1215" y="965"/>
                    <a:pt x="1215" y="620"/>
                  </a:cubicBezTo>
                  <a:cubicBezTo>
                    <a:pt x="1215" y="275"/>
                    <a:pt x="953" y="13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7"/>
            <p:cNvSpPr/>
            <p:nvPr/>
          </p:nvSpPr>
          <p:spPr>
            <a:xfrm>
              <a:off x="-1575312" y="46020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08" y="1"/>
                  </a:moveTo>
                  <a:cubicBezTo>
                    <a:pt x="286" y="1"/>
                    <a:pt x="1" y="275"/>
                    <a:pt x="1" y="620"/>
                  </a:cubicBezTo>
                  <a:cubicBezTo>
                    <a:pt x="1" y="942"/>
                    <a:pt x="274" y="1227"/>
                    <a:pt x="608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41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7"/>
            <p:cNvSpPr/>
            <p:nvPr/>
          </p:nvSpPr>
          <p:spPr>
            <a:xfrm>
              <a:off x="-1474712" y="46020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08" y="1"/>
                  </a:moveTo>
                  <a:cubicBezTo>
                    <a:pt x="275" y="1"/>
                    <a:pt x="1" y="275"/>
                    <a:pt x="1" y="620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1" y="1227"/>
                    <a:pt x="1215" y="965"/>
                    <a:pt x="1215" y="620"/>
                  </a:cubicBezTo>
                  <a:cubicBezTo>
                    <a:pt x="1215" y="275"/>
                    <a:pt x="941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7"/>
            <p:cNvSpPr/>
            <p:nvPr/>
          </p:nvSpPr>
          <p:spPr>
            <a:xfrm>
              <a:off x="-1374687" y="46020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08" y="1"/>
                  </a:move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53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7"/>
            <p:cNvSpPr/>
            <p:nvPr/>
          </p:nvSpPr>
          <p:spPr>
            <a:xfrm>
              <a:off x="-1274387" y="4602050"/>
              <a:ext cx="30700" cy="30700"/>
            </a:xfrm>
            <a:custGeom>
              <a:avLst/>
              <a:gdLst/>
              <a:ahLst/>
              <a:cxnLst/>
              <a:rect l="l" t="t" r="r" b="b"/>
              <a:pathLst>
                <a:path w="1228" h="1228" extrusionOk="0">
                  <a:moveTo>
                    <a:pt x="620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42"/>
                    <a:pt x="275" y="1227"/>
                    <a:pt x="620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41" y="13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7"/>
            <p:cNvSpPr/>
            <p:nvPr/>
          </p:nvSpPr>
          <p:spPr>
            <a:xfrm>
              <a:off x="-1174062" y="4602050"/>
              <a:ext cx="30375" cy="30700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07" y="1"/>
                  </a:move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62" y="1227"/>
                    <a:pt x="607" y="1227"/>
                  </a:cubicBezTo>
                  <a:cubicBezTo>
                    <a:pt x="941" y="1227"/>
                    <a:pt x="1215" y="965"/>
                    <a:pt x="1215" y="620"/>
                  </a:cubicBezTo>
                  <a:cubicBezTo>
                    <a:pt x="1215" y="275"/>
                    <a:pt x="953" y="13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7"/>
            <p:cNvSpPr/>
            <p:nvPr/>
          </p:nvSpPr>
          <p:spPr>
            <a:xfrm>
              <a:off x="-1073762" y="46020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20" y="1"/>
                  </a:moveTo>
                  <a:cubicBezTo>
                    <a:pt x="286" y="1"/>
                    <a:pt x="1" y="275"/>
                    <a:pt x="1" y="620"/>
                  </a:cubicBezTo>
                  <a:cubicBezTo>
                    <a:pt x="1" y="942"/>
                    <a:pt x="274" y="1227"/>
                    <a:pt x="620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53" y="13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7"/>
            <p:cNvSpPr/>
            <p:nvPr/>
          </p:nvSpPr>
          <p:spPr>
            <a:xfrm>
              <a:off x="-973162" y="46020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08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42" y="1227"/>
                    <a:pt x="1215" y="965"/>
                    <a:pt x="1215" y="620"/>
                  </a:cubicBezTo>
                  <a:cubicBezTo>
                    <a:pt x="1215" y="275"/>
                    <a:pt x="942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-873137" y="4602050"/>
              <a:ext cx="30675" cy="30700"/>
            </a:xfrm>
            <a:custGeom>
              <a:avLst/>
              <a:gdLst/>
              <a:ahLst/>
              <a:cxnLst/>
              <a:rect l="l" t="t" r="r" b="b"/>
              <a:pathLst>
                <a:path w="1227" h="1228" extrusionOk="0">
                  <a:moveTo>
                    <a:pt x="608" y="1"/>
                  </a:moveTo>
                  <a:cubicBezTo>
                    <a:pt x="286" y="1"/>
                    <a:pt x="0" y="275"/>
                    <a:pt x="0" y="620"/>
                  </a:cubicBezTo>
                  <a:cubicBezTo>
                    <a:pt x="0" y="942"/>
                    <a:pt x="274" y="1227"/>
                    <a:pt x="608" y="1227"/>
                  </a:cubicBezTo>
                  <a:cubicBezTo>
                    <a:pt x="941" y="1227"/>
                    <a:pt x="1227" y="965"/>
                    <a:pt x="1227" y="620"/>
                  </a:cubicBezTo>
                  <a:cubicBezTo>
                    <a:pt x="1227" y="275"/>
                    <a:pt x="953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-772537" y="4602050"/>
              <a:ext cx="30400" cy="30700"/>
            </a:xfrm>
            <a:custGeom>
              <a:avLst/>
              <a:gdLst/>
              <a:ahLst/>
              <a:cxnLst/>
              <a:rect l="l" t="t" r="r" b="b"/>
              <a:pathLst>
                <a:path w="1216" h="1228" extrusionOk="0">
                  <a:moveTo>
                    <a:pt x="608" y="1"/>
                  </a:moveTo>
                  <a:cubicBezTo>
                    <a:pt x="275" y="1"/>
                    <a:pt x="1" y="275"/>
                    <a:pt x="1" y="620"/>
                  </a:cubicBezTo>
                  <a:cubicBezTo>
                    <a:pt x="1" y="942"/>
                    <a:pt x="263" y="1227"/>
                    <a:pt x="608" y="1227"/>
                  </a:cubicBezTo>
                  <a:cubicBezTo>
                    <a:pt x="929" y="1227"/>
                    <a:pt x="1215" y="965"/>
                    <a:pt x="1215" y="620"/>
                  </a:cubicBezTo>
                  <a:cubicBezTo>
                    <a:pt x="1215" y="275"/>
                    <a:pt x="929" y="13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-1925662" y="46755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87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2" y="1215"/>
                    <a:pt x="1215" y="953"/>
                    <a:pt x="1215" y="608"/>
                  </a:cubicBezTo>
                  <a:cubicBezTo>
                    <a:pt x="1215" y="287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-1825337" y="46755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19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19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87"/>
                    <a:pt x="941" y="1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-1725037" y="46755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29" y="1215"/>
                    <a:pt x="1215" y="953"/>
                    <a:pt x="1215" y="608"/>
                  </a:cubicBezTo>
                  <a:cubicBezTo>
                    <a:pt x="1215" y="287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-1624712" y="46755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07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07" y="1215"/>
                  </a:cubicBezTo>
                  <a:cubicBezTo>
                    <a:pt x="941" y="1215"/>
                    <a:pt x="1226" y="953"/>
                    <a:pt x="1226" y="608"/>
                  </a:cubicBezTo>
                  <a:cubicBezTo>
                    <a:pt x="1226" y="287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-1524112" y="4675575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8" y="1"/>
                  </a:moveTo>
                  <a:cubicBezTo>
                    <a:pt x="274" y="1"/>
                    <a:pt x="0" y="263"/>
                    <a:pt x="0" y="608"/>
                  </a:cubicBezTo>
                  <a:cubicBezTo>
                    <a:pt x="0" y="941"/>
                    <a:pt x="262" y="1215"/>
                    <a:pt x="608" y="1215"/>
                  </a:cubicBezTo>
                  <a:cubicBezTo>
                    <a:pt x="929" y="1215"/>
                    <a:pt x="1215" y="953"/>
                    <a:pt x="1215" y="608"/>
                  </a:cubicBezTo>
                  <a:cubicBezTo>
                    <a:pt x="1215" y="287"/>
                    <a:pt x="929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-1424112" y="46755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2" y="1215"/>
                    <a:pt x="1215" y="953"/>
                    <a:pt x="1215" y="608"/>
                  </a:cubicBezTo>
                  <a:cubicBezTo>
                    <a:pt x="1215" y="287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-1323787" y="46755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19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19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87"/>
                    <a:pt x="941" y="1"/>
                    <a:pt x="6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-1223187" y="4675575"/>
              <a:ext cx="30400" cy="30400"/>
            </a:xfrm>
            <a:custGeom>
              <a:avLst/>
              <a:gdLst/>
              <a:ahLst/>
              <a:cxnLst/>
              <a:rect l="l" t="t" r="r" b="b"/>
              <a:pathLst>
                <a:path w="1216" h="1216" extrusionOk="0">
                  <a:moveTo>
                    <a:pt x="608" y="1"/>
                  </a:moveTo>
                  <a:cubicBezTo>
                    <a:pt x="286" y="1"/>
                    <a:pt x="1" y="263"/>
                    <a:pt x="1" y="608"/>
                  </a:cubicBezTo>
                  <a:cubicBezTo>
                    <a:pt x="1" y="941"/>
                    <a:pt x="263" y="1215"/>
                    <a:pt x="608" y="1215"/>
                  </a:cubicBezTo>
                  <a:cubicBezTo>
                    <a:pt x="941" y="1215"/>
                    <a:pt x="1215" y="953"/>
                    <a:pt x="1215" y="608"/>
                  </a:cubicBezTo>
                  <a:cubicBezTo>
                    <a:pt x="1215" y="287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-1123162" y="46755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07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07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87"/>
                    <a:pt x="953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-1022562" y="4675575"/>
              <a:ext cx="30375" cy="30400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8" y="1"/>
                  </a:moveTo>
                  <a:cubicBezTo>
                    <a:pt x="274" y="1"/>
                    <a:pt x="0" y="263"/>
                    <a:pt x="0" y="608"/>
                  </a:cubicBezTo>
                  <a:cubicBezTo>
                    <a:pt x="0" y="941"/>
                    <a:pt x="262" y="1215"/>
                    <a:pt x="608" y="1215"/>
                  </a:cubicBezTo>
                  <a:cubicBezTo>
                    <a:pt x="929" y="1215"/>
                    <a:pt x="1215" y="953"/>
                    <a:pt x="1215" y="608"/>
                  </a:cubicBezTo>
                  <a:cubicBezTo>
                    <a:pt x="1215" y="287"/>
                    <a:pt x="929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-922262" y="4675575"/>
              <a:ext cx="30700" cy="3040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08" y="1"/>
                  </a:moveTo>
                  <a:cubicBezTo>
                    <a:pt x="287" y="1"/>
                    <a:pt x="1" y="263"/>
                    <a:pt x="1" y="608"/>
                  </a:cubicBezTo>
                  <a:cubicBezTo>
                    <a:pt x="1" y="941"/>
                    <a:pt x="275" y="1215"/>
                    <a:pt x="608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87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-822237" y="4675575"/>
              <a:ext cx="30675" cy="30400"/>
            </a:xfrm>
            <a:custGeom>
              <a:avLst/>
              <a:gdLst/>
              <a:ahLst/>
              <a:cxnLst/>
              <a:rect l="l" t="t" r="r" b="b"/>
              <a:pathLst>
                <a:path w="1227" h="1216" extrusionOk="0">
                  <a:moveTo>
                    <a:pt x="620" y="1"/>
                  </a:moveTo>
                  <a:cubicBezTo>
                    <a:pt x="286" y="1"/>
                    <a:pt x="0" y="263"/>
                    <a:pt x="0" y="608"/>
                  </a:cubicBezTo>
                  <a:cubicBezTo>
                    <a:pt x="0" y="941"/>
                    <a:pt x="274" y="1215"/>
                    <a:pt x="620" y="1215"/>
                  </a:cubicBezTo>
                  <a:cubicBezTo>
                    <a:pt x="941" y="1215"/>
                    <a:pt x="1227" y="953"/>
                    <a:pt x="1227" y="608"/>
                  </a:cubicBezTo>
                  <a:cubicBezTo>
                    <a:pt x="1227" y="287"/>
                    <a:pt x="953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-1788137" y="3057100"/>
              <a:ext cx="860850" cy="236500"/>
            </a:xfrm>
            <a:custGeom>
              <a:avLst/>
              <a:gdLst/>
              <a:ahLst/>
              <a:cxnLst/>
              <a:rect l="l" t="t" r="r" b="b"/>
              <a:pathLst>
                <a:path w="34434" h="9460" extrusionOk="0">
                  <a:moveTo>
                    <a:pt x="17095" y="0"/>
                  </a:moveTo>
                  <a:cubicBezTo>
                    <a:pt x="6400" y="0"/>
                    <a:pt x="1" y="3030"/>
                    <a:pt x="1" y="3030"/>
                  </a:cubicBezTo>
                  <a:lnTo>
                    <a:pt x="3084" y="5411"/>
                  </a:lnTo>
                  <a:lnTo>
                    <a:pt x="2168" y="8983"/>
                  </a:lnTo>
                  <a:cubicBezTo>
                    <a:pt x="5752" y="7748"/>
                    <a:pt x="11330" y="6979"/>
                    <a:pt x="17107" y="6979"/>
                  </a:cubicBezTo>
                  <a:cubicBezTo>
                    <a:pt x="22749" y="6979"/>
                    <a:pt x="28581" y="7712"/>
                    <a:pt x="32933" y="9459"/>
                  </a:cubicBezTo>
                  <a:cubicBezTo>
                    <a:pt x="31862" y="6125"/>
                    <a:pt x="31159" y="5221"/>
                    <a:pt x="31159" y="5221"/>
                  </a:cubicBezTo>
                  <a:lnTo>
                    <a:pt x="34433" y="3375"/>
                  </a:lnTo>
                  <a:cubicBezTo>
                    <a:pt x="34433" y="3375"/>
                    <a:pt x="29064" y="184"/>
                    <a:pt x="17884" y="6"/>
                  </a:cubicBezTo>
                  <a:cubicBezTo>
                    <a:pt x="17618" y="2"/>
                    <a:pt x="17355" y="0"/>
                    <a:pt x="170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-1886962" y="3361725"/>
              <a:ext cx="1076650" cy="1265075"/>
            </a:xfrm>
            <a:custGeom>
              <a:avLst/>
              <a:gdLst/>
              <a:ahLst/>
              <a:cxnLst/>
              <a:rect l="l" t="t" r="r" b="b"/>
              <a:pathLst>
                <a:path w="43066" h="50603" extrusionOk="0">
                  <a:moveTo>
                    <a:pt x="1120" y="1"/>
                  </a:moveTo>
                  <a:cubicBezTo>
                    <a:pt x="489" y="1"/>
                    <a:pt x="1" y="501"/>
                    <a:pt x="1" y="1120"/>
                  </a:cubicBezTo>
                  <a:lnTo>
                    <a:pt x="1" y="49483"/>
                  </a:lnTo>
                  <a:cubicBezTo>
                    <a:pt x="1" y="50114"/>
                    <a:pt x="501" y="50602"/>
                    <a:pt x="1120" y="50602"/>
                  </a:cubicBezTo>
                  <a:lnTo>
                    <a:pt x="41958" y="50602"/>
                  </a:lnTo>
                  <a:cubicBezTo>
                    <a:pt x="42566" y="50602"/>
                    <a:pt x="43054" y="50102"/>
                    <a:pt x="43066" y="49483"/>
                  </a:cubicBezTo>
                  <a:lnTo>
                    <a:pt x="43066" y="1120"/>
                  </a:lnTo>
                  <a:cubicBezTo>
                    <a:pt x="43066" y="489"/>
                    <a:pt x="42566" y="1"/>
                    <a:pt x="419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7" name="Google Shape;637;p27"/>
          <p:cNvSpPr/>
          <p:nvPr/>
        </p:nvSpPr>
        <p:spPr>
          <a:xfrm rot="-468549">
            <a:off x="7952216" y="3451946"/>
            <a:ext cx="938143" cy="1189752"/>
          </a:xfrm>
          <a:prstGeom prst="roundRect">
            <a:avLst>
              <a:gd name="adj" fmla="val 16667"/>
            </a:avLst>
          </a:prstGeom>
          <a:solidFill>
            <a:srgbClr val="B8E9A7">
              <a:alpha val="4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27"/>
          <p:cNvSpPr/>
          <p:nvPr/>
        </p:nvSpPr>
        <p:spPr>
          <a:xfrm>
            <a:off x="6711000" y="-305425"/>
            <a:ext cx="289329" cy="822251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7"/>
          <p:cNvSpPr/>
          <p:nvPr/>
        </p:nvSpPr>
        <p:spPr>
          <a:xfrm rot="21555184">
            <a:off x="8204444" y="3738130"/>
            <a:ext cx="476765" cy="533300"/>
          </a:xfrm>
          <a:prstGeom prst="ellipse">
            <a:avLst/>
          </a:prstGeom>
          <a:solidFill>
            <a:srgbClr val="4DD11E">
              <a:alpha val="53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grpSp>
        <p:nvGrpSpPr>
          <p:cNvPr id="642" name="Google Shape;642;p27"/>
          <p:cNvGrpSpPr/>
          <p:nvPr/>
        </p:nvGrpSpPr>
        <p:grpSpPr>
          <a:xfrm>
            <a:off x="6366044" y="2877653"/>
            <a:ext cx="1554902" cy="2075904"/>
            <a:chOff x="5861549" y="3178790"/>
            <a:chExt cx="2071265" cy="2515297"/>
          </a:xfrm>
        </p:grpSpPr>
        <p:grpSp>
          <p:nvGrpSpPr>
            <p:cNvPr id="643" name="Google Shape;643;p27"/>
            <p:cNvGrpSpPr/>
            <p:nvPr/>
          </p:nvGrpSpPr>
          <p:grpSpPr>
            <a:xfrm>
              <a:off x="5861549" y="3178790"/>
              <a:ext cx="2071265" cy="2515297"/>
              <a:chOff x="4027664" y="3338653"/>
              <a:chExt cx="1958087" cy="2377856"/>
            </a:xfrm>
          </p:grpSpPr>
          <p:sp>
            <p:nvSpPr>
              <p:cNvPr id="644" name="Google Shape;644;p27"/>
              <p:cNvSpPr/>
              <p:nvPr/>
            </p:nvSpPr>
            <p:spPr>
              <a:xfrm rot="1300884">
                <a:off x="5882116" y="3824877"/>
                <a:ext cx="36428" cy="36490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1193" extrusionOk="0">
                    <a:moveTo>
                      <a:pt x="635" y="1"/>
                    </a:moveTo>
                    <a:cubicBezTo>
                      <a:pt x="622" y="1"/>
                      <a:pt x="609" y="1"/>
                      <a:pt x="596" y="2"/>
                    </a:cubicBezTo>
                    <a:cubicBezTo>
                      <a:pt x="262" y="2"/>
                      <a:pt x="0" y="264"/>
                      <a:pt x="0" y="597"/>
                    </a:cubicBezTo>
                    <a:cubicBezTo>
                      <a:pt x="0" y="919"/>
                      <a:pt x="262" y="1193"/>
                      <a:pt x="596" y="1193"/>
                    </a:cubicBezTo>
                    <a:cubicBezTo>
                      <a:pt x="917" y="1193"/>
                      <a:pt x="1191" y="919"/>
                      <a:pt x="1191" y="597"/>
                    </a:cubicBezTo>
                    <a:cubicBezTo>
                      <a:pt x="1191" y="266"/>
                      <a:pt x="939" y="1"/>
                      <a:pt x="635" y="1"/>
                    </a:cubicBezTo>
                    <a:close/>
                  </a:path>
                </a:pathLst>
              </a:custGeom>
              <a:solidFill>
                <a:srgbClr val="FFFFFF">
                  <a:alpha val="232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45" name="Google Shape;645;p27"/>
              <p:cNvGrpSpPr/>
              <p:nvPr/>
            </p:nvGrpSpPr>
            <p:grpSpPr>
              <a:xfrm>
                <a:off x="4027664" y="3338653"/>
                <a:ext cx="1958087" cy="2377856"/>
                <a:chOff x="4027664" y="3338653"/>
                <a:chExt cx="1958087" cy="2377856"/>
              </a:xfrm>
            </p:grpSpPr>
            <p:sp>
              <p:nvSpPr>
                <p:cNvPr id="646" name="Google Shape;646;p27"/>
                <p:cNvSpPr/>
                <p:nvPr/>
              </p:nvSpPr>
              <p:spPr>
                <a:xfrm rot="1300884">
                  <a:off x="4027664" y="3453910"/>
                  <a:ext cx="1611109" cy="2262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74" h="73974" extrusionOk="0">
                      <a:moveTo>
                        <a:pt x="739" y="1"/>
                      </a:moveTo>
                      <a:cubicBezTo>
                        <a:pt x="334" y="1"/>
                        <a:pt x="1" y="322"/>
                        <a:pt x="1" y="727"/>
                      </a:cubicBezTo>
                      <a:lnTo>
                        <a:pt x="1" y="73248"/>
                      </a:lnTo>
                      <a:cubicBezTo>
                        <a:pt x="1" y="73653"/>
                        <a:pt x="334" y="73974"/>
                        <a:pt x="739" y="73974"/>
                      </a:cubicBezTo>
                      <a:lnTo>
                        <a:pt x="51948" y="73974"/>
                      </a:lnTo>
                      <a:cubicBezTo>
                        <a:pt x="52352" y="73974"/>
                        <a:pt x="52662" y="73653"/>
                        <a:pt x="52674" y="73260"/>
                      </a:cubicBezTo>
                      <a:lnTo>
                        <a:pt x="52674" y="727"/>
                      </a:lnTo>
                      <a:cubicBezTo>
                        <a:pt x="52674" y="322"/>
                        <a:pt x="52352" y="1"/>
                        <a:pt x="5194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7" name="Google Shape;647;p27"/>
                <p:cNvSpPr/>
                <p:nvPr/>
              </p:nvSpPr>
              <p:spPr>
                <a:xfrm rot="1300884">
                  <a:off x="4373908" y="3502138"/>
                  <a:ext cx="1611843" cy="550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98" h="18003" extrusionOk="0">
                      <a:moveTo>
                        <a:pt x="1632" y="1"/>
                      </a:moveTo>
                      <a:cubicBezTo>
                        <a:pt x="727" y="1"/>
                        <a:pt x="1" y="727"/>
                        <a:pt x="1" y="1632"/>
                      </a:cubicBezTo>
                      <a:lnTo>
                        <a:pt x="1" y="1763"/>
                      </a:lnTo>
                      <a:lnTo>
                        <a:pt x="1" y="15038"/>
                      </a:lnTo>
                      <a:lnTo>
                        <a:pt x="1" y="17765"/>
                      </a:lnTo>
                      <a:cubicBezTo>
                        <a:pt x="370" y="17515"/>
                        <a:pt x="727" y="17205"/>
                        <a:pt x="1382" y="17205"/>
                      </a:cubicBezTo>
                      <a:cubicBezTo>
                        <a:pt x="2632" y="17205"/>
                        <a:pt x="2632" y="18003"/>
                        <a:pt x="3870" y="18003"/>
                      </a:cubicBezTo>
                      <a:cubicBezTo>
                        <a:pt x="5096" y="18003"/>
                        <a:pt x="5096" y="17205"/>
                        <a:pt x="6347" y="17205"/>
                      </a:cubicBezTo>
                      <a:cubicBezTo>
                        <a:pt x="7585" y="17205"/>
                        <a:pt x="7585" y="18003"/>
                        <a:pt x="8835" y="18003"/>
                      </a:cubicBezTo>
                      <a:cubicBezTo>
                        <a:pt x="10073" y="18003"/>
                        <a:pt x="10073" y="17205"/>
                        <a:pt x="11323" y="17205"/>
                      </a:cubicBezTo>
                      <a:cubicBezTo>
                        <a:pt x="12562" y="17205"/>
                        <a:pt x="12562" y="18003"/>
                        <a:pt x="13812" y="18003"/>
                      </a:cubicBezTo>
                      <a:cubicBezTo>
                        <a:pt x="15038" y="18003"/>
                        <a:pt x="15038" y="17205"/>
                        <a:pt x="16288" y="17205"/>
                      </a:cubicBezTo>
                      <a:cubicBezTo>
                        <a:pt x="17527" y="17205"/>
                        <a:pt x="17527" y="18003"/>
                        <a:pt x="18777" y="18003"/>
                      </a:cubicBezTo>
                      <a:cubicBezTo>
                        <a:pt x="20015" y="18003"/>
                        <a:pt x="20015" y="17205"/>
                        <a:pt x="21265" y="17205"/>
                      </a:cubicBezTo>
                      <a:cubicBezTo>
                        <a:pt x="22503" y="17205"/>
                        <a:pt x="22503" y="18003"/>
                        <a:pt x="23754" y="18003"/>
                      </a:cubicBezTo>
                      <a:cubicBezTo>
                        <a:pt x="24980" y="18003"/>
                        <a:pt x="24980" y="17205"/>
                        <a:pt x="26230" y="17205"/>
                      </a:cubicBezTo>
                      <a:cubicBezTo>
                        <a:pt x="27468" y="17205"/>
                        <a:pt x="27468" y="18003"/>
                        <a:pt x="28718" y="18003"/>
                      </a:cubicBezTo>
                      <a:cubicBezTo>
                        <a:pt x="29969" y="18003"/>
                        <a:pt x="29957" y="17205"/>
                        <a:pt x="31207" y="17205"/>
                      </a:cubicBezTo>
                      <a:cubicBezTo>
                        <a:pt x="32445" y="17205"/>
                        <a:pt x="32445" y="18003"/>
                        <a:pt x="33695" y="18003"/>
                      </a:cubicBezTo>
                      <a:cubicBezTo>
                        <a:pt x="34922" y="18003"/>
                        <a:pt x="34922" y="17205"/>
                        <a:pt x="36172" y="17205"/>
                      </a:cubicBezTo>
                      <a:cubicBezTo>
                        <a:pt x="37410" y="17205"/>
                        <a:pt x="37410" y="18003"/>
                        <a:pt x="38660" y="18003"/>
                      </a:cubicBezTo>
                      <a:cubicBezTo>
                        <a:pt x="39898" y="18003"/>
                        <a:pt x="39898" y="17205"/>
                        <a:pt x="41149" y="17205"/>
                      </a:cubicBezTo>
                      <a:cubicBezTo>
                        <a:pt x="42387" y="17205"/>
                        <a:pt x="42387" y="18003"/>
                        <a:pt x="43637" y="18003"/>
                      </a:cubicBezTo>
                      <a:cubicBezTo>
                        <a:pt x="44863" y="18003"/>
                        <a:pt x="44863" y="17205"/>
                        <a:pt x="46113" y="17205"/>
                      </a:cubicBezTo>
                      <a:cubicBezTo>
                        <a:pt x="47352" y="17205"/>
                        <a:pt x="47352" y="18003"/>
                        <a:pt x="48602" y="18003"/>
                      </a:cubicBezTo>
                      <a:cubicBezTo>
                        <a:pt x="49840" y="18003"/>
                        <a:pt x="49840" y="17205"/>
                        <a:pt x="51090" y="17205"/>
                      </a:cubicBezTo>
                      <a:cubicBezTo>
                        <a:pt x="51876" y="17205"/>
                        <a:pt x="52233" y="17658"/>
                        <a:pt x="52698" y="17919"/>
                      </a:cubicBezTo>
                      <a:lnTo>
                        <a:pt x="52698" y="15062"/>
                      </a:lnTo>
                      <a:lnTo>
                        <a:pt x="52698" y="1632"/>
                      </a:lnTo>
                      <a:cubicBezTo>
                        <a:pt x="52698" y="727"/>
                        <a:pt x="51971" y="1"/>
                        <a:pt x="510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648" name="Google Shape;648;p27"/>
                <p:cNvSpPr/>
                <p:nvPr/>
              </p:nvSpPr>
              <p:spPr>
                <a:xfrm rot="1300884">
                  <a:off x="4659449" y="3338653"/>
                  <a:ext cx="36459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3" extrusionOk="0">
                      <a:moveTo>
                        <a:pt x="637" y="1"/>
                      </a:moveTo>
                      <a:cubicBezTo>
                        <a:pt x="623" y="1"/>
                        <a:pt x="610" y="1"/>
                        <a:pt x="596" y="2"/>
                      </a:cubicBezTo>
                      <a:cubicBezTo>
                        <a:pt x="275" y="2"/>
                        <a:pt x="1" y="264"/>
                        <a:pt x="1" y="597"/>
                      </a:cubicBezTo>
                      <a:cubicBezTo>
                        <a:pt x="1" y="919"/>
                        <a:pt x="275" y="1193"/>
                        <a:pt x="596" y="1193"/>
                      </a:cubicBezTo>
                      <a:cubicBezTo>
                        <a:pt x="930" y="1193"/>
                        <a:pt x="1192" y="919"/>
                        <a:pt x="1192" y="597"/>
                      </a:cubicBezTo>
                      <a:cubicBezTo>
                        <a:pt x="1192" y="266"/>
                        <a:pt x="951" y="1"/>
                        <a:pt x="637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9" name="Google Shape;649;p27"/>
                <p:cNvSpPr/>
                <p:nvPr/>
              </p:nvSpPr>
              <p:spPr>
                <a:xfrm rot="1300884">
                  <a:off x="4770809" y="3382932"/>
                  <a:ext cx="36428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3" extrusionOk="0">
                      <a:moveTo>
                        <a:pt x="636" y="1"/>
                      </a:moveTo>
                      <a:cubicBezTo>
                        <a:pt x="622" y="1"/>
                        <a:pt x="609" y="1"/>
                        <a:pt x="595" y="2"/>
                      </a:cubicBezTo>
                      <a:cubicBezTo>
                        <a:pt x="274" y="2"/>
                        <a:pt x="0" y="264"/>
                        <a:pt x="0" y="597"/>
                      </a:cubicBezTo>
                      <a:cubicBezTo>
                        <a:pt x="0" y="919"/>
                        <a:pt x="274" y="1193"/>
                        <a:pt x="595" y="1193"/>
                      </a:cubicBezTo>
                      <a:cubicBezTo>
                        <a:pt x="929" y="1193"/>
                        <a:pt x="1191" y="919"/>
                        <a:pt x="1191" y="597"/>
                      </a:cubicBezTo>
                      <a:cubicBezTo>
                        <a:pt x="1191" y="266"/>
                        <a:pt x="950" y="1"/>
                        <a:pt x="63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0" name="Google Shape;650;p27"/>
                <p:cNvSpPr/>
                <p:nvPr/>
              </p:nvSpPr>
              <p:spPr>
                <a:xfrm rot="1300884">
                  <a:off x="4882138" y="3427206"/>
                  <a:ext cx="36428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3" extrusionOk="0">
                      <a:moveTo>
                        <a:pt x="633" y="1"/>
                      </a:moveTo>
                      <a:cubicBezTo>
                        <a:pt x="621" y="1"/>
                        <a:pt x="608" y="1"/>
                        <a:pt x="596" y="2"/>
                      </a:cubicBezTo>
                      <a:cubicBezTo>
                        <a:pt x="262" y="2"/>
                        <a:pt x="0" y="264"/>
                        <a:pt x="0" y="597"/>
                      </a:cubicBezTo>
                      <a:cubicBezTo>
                        <a:pt x="0" y="919"/>
                        <a:pt x="262" y="1193"/>
                        <a:pt x="596" y="1193"/>
                      </a:cubicBezTo>
                      <a:cubicBezTo>
                        <a:pt x="917" y="1193"/>
                        <a:pt x="1191" y="919"/>
                        <a:pt x="1191" y="597"/>
                      </a:cubicBezTo>
                      <a:cubicBezTo>
                        <a:pt x="1191" y="266"/>
                        <a:pt x="928" y="1"/>
                        <a:pt x="63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1" name="Google Shape;651;p27"/>
                <p:cNvSpPr/>
                <p:nvPr/>
              </p:nvSpPr>
              <p:spPr>
                <a:xfrm rot="1300884">
                  <a:off x="4992785" y="3471214"/>
                  <a:ext cx="36459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3" extrusionOk="0">
                      <a:moveTo>
                        <a:pt x="636" y="1"/>
                      </a:moveTo>
                      <a:cubicBezTo>
                        <a:pt x="623" y="1"/>
                        <a:pt x="609" y="1"/>
                        <a:pt x="596" y="2"/>
                      </a:cubicBezTo>
                      <a:cubicBezTo>
                        <a:pt x="274" y="2"/>
                        <a:pt x="1" y="264"/>
                        <a:pt x="1" y="597"/>
                      </a:cubicBezTo>
                      <a:cubicBezTo>
                        <a:pt x="1" y="919"/>
                        <a:pt x="274" y="1193"/>
                        <a:pt x="596" y="1193"/>
                      </a:cubicBezTo>
                      <a:cubicBezTo>
                        <a:pt x="929" y="1193"/>
                        <a:pt x="1191" y="919"/>
                        <a:pt x="1191" y="597"/>
                      </a:cubicBezTo>
                      <a:cubicBezTo>
                        <a:pt x="1191" y="266"/>
                        <a:pt x="950" y="1"/>
                        <a:pt x="63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2" name="Google Shape;652;p27"/>
                <p:cNvSpPr/>
                <p:nvPr/>
              </p:nvSpPr>
              <p:spPr>
                <a:xfrm rot="1300884">
                  <a:off x="5104114" y="3515488"/>
                  <a:ext cx="36459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3" extrusionOk="0">
                      <a:moveTo>
                        <a:pt x="636" y="1"/>
                      </a:moveTo>
                      <a:cubicBezTo>
                        <a:pt x="623" y="1"/>
                        <a:pt x="610" y="1"/>
                        <a:pt x="596" y="2"/>
                      </a:cubicBezTo>
                      <a:cubicBezTo>
                        <a:pt x="275" y="2"/>
                        <a:pt x="1" y="264"/>
                        <a:pt x="1" y="597"/>
                      </a:cubicBezTo>
                      <a:cubicBezTo>
                        <a:pt x="1" y="919"/>
                        <a:pt x="275" y="1193"/>
                        <a:pt x="596" y="1193"/>
                      </a:cubicBezTo>
                      <a:cubicBezTo>
                        <a:pt x="929" y="1193"/>
                        <a:pt x="1191" y="919"/>
                        <a:pt x="1191" y="597"/>
                      </a:cubicBezTo>
                      <a:cubicBezTo>
                        <a:pt x="1191" y="266"/>
                        <a:pt x="950" y="1"/>
                        <a:pt x="63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3" name="Google Shape;653;p27"/>
                <p:cNvSpPr/>
                <p:nvPr/>
              </p:nvSpPr>
              <p:spPr>
                <a:xfrm rot="1300884">
                  <a:off x="5215444" y="3559761"/>
                  <a:ext cx="36459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3" extrusionOk="0">
                      <a:moveTo>
                        <a:pt x="635" y="1"/>
                      </a:moveTo>
                      <a:cubicBezTo>
                        <a:pt x="622" y="1"/>
                        <a:pt x="609" y="1"/>
                        <a:pt x="596" y="2"/>
                      </a:cubicBezTo>
                      <a:cubicBezTo>
                        <a:pt x="263" y="2"/>
                        <a:pt x="1" y="264"/>
                        <a:pt x="1" y="597"/>
                      </a:cubicBezTo>
                      <a:cubicBezTo>
                        <a:pt x="1" y="919"/>
                        <a:pt x="263" y="1193"/>
                        <a:pt x="596" y="1193"/>
                      </a:cubicBezTo>
                      <a:cubicBezTo>
                        <a:pt x="918" y="1193"/>
                        <a:pt x="1192" y="919"/>
                        <a:pt x="1192" y="597"/>
                      </a:cubicBezTo>
                      <a:cubicBezTo>
                        <a:pt x="1192" y="266"/>
                        <a:pt x="940" y="1"/>
                        <a:pt x="6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4" name="Google Shape;654;p27"/>
                <p:cNvSpPr/>
                <p:nvPr/>
              </p:nvSpPr>
              <p:spPr>
                <a:xfrm rot="1300884">
                  <a:off x="5326121" y="3603769"/>
                  <a:ext cx="36428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3" extrusionOk="0">
                      <a:moveTo>
                        <a:pt x="636" y="1"/>
                      </a:moveTo>
                      <a:cubicBezTo>
                        <a:pt x="623" y="1"/>
                        <a:pt x="609" y="1"/>
                        <a:pt x="596" y="2"/>
                      </a:cubicBezTo>
                      <a:cubicBezTo>
                        <a:pt x="274" y="2"/>
                        <a:pt x="0" y="264"/>
                        <a:pt x="0" y="597"/>
                      </a:cubicBezTo>
                      <a:cubicBezTo>
                        <a:pt x="0" y="919"/>
                        <a:pt x="274" y="1193"/>
                        <a:pt x="596" y="1193"/>
                      </a:cubicBezTo>
                      <a:cubicBezTo>
                        <a:pt x="929" y="1193"/>
                        <a:pt x="1191" y="919"/>
                        <a:pt x="1191" y="597"/>
                      </a:cubicBezTo>
                      <a:cubicBezTo>
                        <a:pt x="1191" y="266"/>
                        <a:pt x="950" y="1"/>
                        <a:pt x="63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5" name="Google Shape;655;p27"/>
                <p:cNvSpPr/>
                <p:nvPr/>
              </p:nvSpPr>
              <p:spPr>
                <a:xfrm rot="1300884">
                  <a:off x="5437438" y="3648108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50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6" name="Google Shape;656;p27"/>
                <p:cNvSpPr/>
                <p:nvPr/>
              </p:nvSpPr>
              <p:spPr>
                <a:xfrm rot="1300884">
                  <a:off x="5548779" y="3692322"/>
                  <a:ext cx="36459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3" extrusionOk="0">
                      <a:moveTo>
                        <a:pt x="635" y="1"/>
                      </a:moveTo>
                      <a:cubicBezTo>
                        <a:pt x="622" y="1"/>
                        <a:pt x="609" y="1"/>
                        <a:pt x="596" y="2"/>
                      </a:cubicBezTo>
                      <a:cubicBezTo>
                        <a:pt x="263" y="2"/>
                        <a:pt x="1" y="264"/>
                        <a:pt x="1" y="597"/>
                      </a:cubicBezTo>
                      <a:cubicBezTo>
                        <a:pt x="1" y="919"/>
                        <a:pt x="263" y="1193"/>
                        <a:pt x="596" y="1193"/>
                      </a:cubicBezTo>
                      <a:cubicBezTo>
                        <a:pt x="917" y="1193"/>
                        <a:pt x="1191" y="919"/>
                        <a:pt x="1191" y="597"/>
                      </a:cubicBezTo>
                      <a:cubicBezTo>
                        <a:pt x="1191" y="266"/>
                        <a:pt x="939" y="1"/>
                        <a:pt x="6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7" name="Google Shape;657;p27"/>
                <p:cNvSpPr/>
                <p:nvPr/>
              </p:nvSpPr>
              <p:spPr>
                <a:xfrm rot="1300884">
                  <a:off x="5660109" y="3736596"/>
                  <a:ext cx="36459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3" extrusionOk="0">
                      <a:moveTo>
                        <a:pt x="635" y="1"/>
                      </a:moveTo>
                      <a:cubicBezTo>
                        <a:pt x="622" y="1"/>
                        <a:pt x="609" y="1"/>
                        <a:pt x="596" y="2"/>
                      </a:cubicBezTo>
                      <a:cubicBezTo>
                        <a:pt x="263" y="2"/>
                        <a:pt x="1" y="264"/>
                        <a:pt x="1" y="597"/>
                      </a:cubicBezTo>
                      <a:cubicBezTo>
                        <a:pt x="1" y="919"/>
                        <a:pt x="263" y="1193"/>
                        <a:pt x="596" y="1193"/>
                      </a:cubicBezTo>
                      <a:cubicBezTo>
                        <a:pt x="918" y="1193"/>
                        <a:pt x="1191" y="919"/>
                        <a:pt x="1191" y="597"/>
                      </a:cubicBezTo>
                      <a:cubicBezTo>
                        <a:pt x="1191" y="266"/>
                        <a:pt x="939" y="1"/>
                        <a:pt x="6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8" name="Google Shape;658;p27"/>
                <p:cNvSpPr/>
                <p:nvPr/>
              </p:nvSpPr>
              <p:spPr>
                <a:xfrm rot="1300884">
                  <a:off x="5770786" y="3780604"/>
                  <a:ext cx="36428" cy="36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3" extrusionOk="0">
                      <a:moveTo>
                        <a:pt x="636" y="1"/>
                      </a:moveTo>
                      <a:cubicBezTo>
                        <a:pt x="622" y="1"/>
                        <a:pt x="609" y="1"/>
                        <a:pt x="595" y="2"/>
                      </a:cubicBezTo>
                      <a:cubicBezTo>
                        <a:pt x="274" y="2"/>
                        <a:pt x="0" y="264"/>
                        <a:pt x="0" y="597"/>
                      </a:cubicBezTo>
                      <a:cubicBezTo>
                        <a:pt x="0" y="919"/>
                        <a:pt x="274" y="1193"/>
                        <a:pt x="595" y="1193"/>
                      </a:cubicBezTo>
                      <a:cubicBezTo>
                        <a:pt x="929" y="1193"/>
                        <a:pt x="1191" y="919"/>
                        <a:pt x="1191" y="597"/>
                      </a:cubicBezTo>
                      <a:cubicBezTo>
                        <a:pt x="1191" y="266"/>
                        <a:pt x="950" y="1"/>
                        <a:pt x="63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9" name="Google Shape;659;p27"/>
                <p:cNvSpPr/>
                <p:nvPr/>
              </p:nvSpPr>
              <p:spPr>
                <a:xfrm rot="1300884">
                  <a:off x="4572820" y="3397911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5" y="1"/>
                      </a:moveTo>
                      <a:cubicBezTo>
                        <a:pt x="274" y="1"/>
                        <a:pt x="0" y="275"/>
                        <a:pt x="0" y="596"/>
                      </a:cubicBezTo>
                      <a:cubicBezTo>
                        <a:pt x="0" y="929"/>
                        <a:pt x="274" y="1191"/>
                        <a:pt x="595" y="1191"/>
                      </a:cubicBezTo>
                      <a:cubicBezTo>
                        <a:pt x="929" y="1191"/>
                        <a:pt x="1191" y="929"/>
                        <a:pt x="1191" y="608"/>
                      </a:cubicBezTo>
                      <a:cubicBezTo>
                        <a:pt x="1191" y="275"/>
                        <a:pt x="929" y="13"/>
                        <a:pt x="5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0" name="Google Shape;660;p27"/>
                <p:cNvSpPr/>
                <p:nvPr/>
              </p:nvSpPr>
              <p:spPr>
                <a:xfrm rot="1300884">
                  <a:off x="4683809" y="3442049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75"/>
                        <a:pt x="0" y="596"/>
                      </a:cubicBezTo>
                      <a:cubicBezTo>
                        <a:pt x="0" y="929"/>
                        <a:pt x="262" y="1191"/>
                        <a:pt x="596" y="1191"/>
                      </a:cubicBezTo>
                      <a:cubicBezTo>
                        <a:pt x="917" y="1191"/>
                        <a:pt x="1191" y="929"/>
                        <a:pt x="1191" y="608"/>
                      </a:cubicBezTo>
                      <a:cubicBezTo>
                        <a:pt x="1191" y="275"/>
                        <a:pt x="917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1" name="Google Shape;661;p27"/>
                <p:cNvSpPr/>
                <p:nvPr/>
              </p:nvSpPr>
              <p:spPr>
                <a:xfrm rot="1300884">
                  <a:off x="4794796" y="3486193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4" y="1"/>
                        <a:pt x="1" y="275"/>
                        <a:pt x="1" y="596"/>
                      </a:cubicBezTo>
                      <a:cubicBezTo>
                        <a:pt x="1" y="929"/>
                        <a:pt x="274" y="1191"/>
                        <a:pt x="596" y="1191"/>
                      </a:cubicBezTo>
                      <a:cubicBezTo>
                        <a:pt x="929" y="1191"/>
                        <a:pt x="1191" y="929"/>
                        <a:pt x="1191" y="608"/>
                      </a:cubicBezTo>
                      <a:cubicBezTo>
                        <a:pt x="1191" y="275"/>
                        <a:pt x="929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2" name="Google Shape;662;p27"/>
                <p:cNvSpPr/>
                <p:nvPr/>
              </p:nvSpPr>
              <p:spPr>
                <a:xfrm rot="1300884">
                  <a:off x="4906126" y="3530466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5" y="1"/>
                        <a:pt x="1" y="275"/>
                        <a:pt x="1" y="596"/>
                      </a:cubicBezTo>
                      <a:cubicBezTo>
                        <a:pt x="1" y="929"/>
                        <a:pt x="275" y="1191"/>
                        <a:pt x="596" y="1191"/>
                      </a:cubicBezTo>
                      <a:cubicBezTo>
                        <a:pt x="929" y="1191"/>
                        <a:pt x="1191" y="929"/>
                        <a:pt x="1191" y="608"/>
                      </a:cubicBezTo>
                      <a:cubicBezTo>
                        <a:pt x="1191" y="275"/>
                        <a:pt x="929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3" name="Google Shape;663;p27"/>
                <p:cNvSpPr/>
                <p:nvPr/>
              </p:nvSpPr>
              <p:spPr>
                <a:xfrm rot="1300884">
                  <a:off x="5017456" y="3574740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63" y="1"/>
                        <a:pt x="1" y="275"/>
                        <a:pt x="1" y="596"/>
                      </a:cubicBezTo>
                      <a:cubicBezTo>
                        <a:pt x="1" y="929"/>
                        <a:pt x="263" y="1191"/>
                        <a:pt x="596" y="1191"/>
                      </a:cubicBezTo>
                      <a:cubicBezTo>
                        <a:pt x="918" y="1191"/>
                        <a:pt x="1192" y="929"/>
                        <a:pt x="1192" y="608"/>
                      </a:cubicBezTo>
                      <a:cubicBezTo>
                        <a:pt x="1192" y="275"/>
                        <a:pt x="918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4" name="Google Shape;664;p27"/>
                <p:cNvSpPr/>
                <p:nvPr/>
              </p:nvSpPr>
              <p:spPr>
                <a:xfrm rot="1300884">
                  <a:off x="5128133" y="3618748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74" y="1"/>
                        <a:pt x="0" y="275"/>
                        <a:pt x="0" y="596"/>
                      </a:cubicBezTo>
                      <a:cubicBezTo>
                        <a:pt x="0" y="929"/>
                        <a:pt x="274" y="1191"/>
                        <a:pt x="596" y="1191"/>
                      </a:cubicBezTo>
                      <a:cubicBezTo>
                        <a:pt x="929" y="1191"/>
                        <a:pt x="1191" y="929"/>
                        <a:pt x="1191" y="608"/>
                      </a:cubicBezTo>
                      <a:cubicBezTo>
                        <a:pt x="1191" y="275"/>
                        <a:pt x="929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5" name="Google Shape;665;p27"/>
                <p:cNvSpPr/>
                <p:nvPr/>
              </p:nvSpPr>
              <p:spPr>
                <a:xfrm rot="1300884">
                  <a:off x="5239462" y="3663022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74" y="1"/>
                        <a:pt x="0" y="275"/>
                        <a:pt x="0" y="596"/>
                      </a:cubicBezTo>
                      <a:cubicBezTo>
                        <a:pt x="0" y="929"/>
                        <a:pt x="274" y="1191"/>
                        <a:pt x="596" y="1191"/>
                      </a:cubicBezTo>
                      <a:cubicBezTo>
                        <a:pt x="929" y="1191"/>
                        <a:pt x="1191" y="929"/>
                        <a:pt x="1191" y="608"/>
                      </a:cubicBezTo>
                      <a:cubicBezTo>
                        <a:pt x="1191" y="275"/>
                        <a:pt x="929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6" name="Google Shape;666;p27"/>
                <p:cNvSpPr/>
                <p:nvPr/>
              </p:nvSpPr>
              <p:spPr>
                <a:xfrm rot="1300884">
                  <a:off x="5350791" y="3707301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62" y="1"/>
                        <a:pt x="1" y="275"/>
                        <a:pt x="1" y="596"/>
                      </a:cubicBezTo>
                      <a:cubicBezTo>
                        <a:pt x="1" y="929"/>
                        <a:pt x="262" y="1191"/>
                        <a:pt x="596" y="1191"/>
                      </a:cubicBezTo>
                      <a:cubicBezTo>
                        <a:pt x="917" y="1191"/>
                        <a:pt x="1191" y="929"/>
                        <a:pt x="1191" y="608"/>
                      </a:cubicBezTo>
                      <a:cubicBezTo>
                        <a:pt x="1191" y="275"/>
                        <a:pt x="917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7" name="Google Shape;667;p27"/>
                <p:cNvSpPr/>
                <p:nvPr/>
              </p:nvSpPr>
              <p:spPr>
                <a:xfrm rot="1300884">
                  <a:off x="5461439" y="3751303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5" y="1"/>
                        <a:pt x="1" y="275"/>
                        <a:pt x="1" y="596"/>
                      </a:cubicBezTo>
                      <a:cubicBezTo>
                        <a:pt x="1" y="929"/>
                        <a:pt x="275" y="1191"/>
                        <a:pt x="596" y="1191"/>
                      </a:cubicBezTo>
                      <a:cubicBezTo>
                        <a:pt x="930" y="1191"/>
                        <a:pt x="1192" y="929"/>
                        <a:pt x="1192" y="608"/>
                      </a:cubicBezTo>
                      <a:cubicBezTo>
                        <a:pt x="1192" y="275"/>
                        <a:pt x="930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8" name="Google Shape;668;p27"/>
                <p:cNvSpPr/>
                <p:nvPr/>
              </p:nvSpPr>
              <p:spPr>
                <a:xfrm rot="1300884">
                  <a:off x="5572798" y="3795583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5" y="1"/>
                      </a:moveTo>
                      <a:cubicBezTo>
                        <a:pt x="274" y="1"/>
                        <a:pt x="0" y="275"/>
                        <a:pt x="0" y="596"/>
                      </a:cubicBezTo>
                      <a:cubicBezTo>
                        <a:pt x="0" y="929"/>
                        <a:pt x="274" y="1191"/>
                        <a:pt x="595" y="1191"/>
                      </a:cubicBezTo>
                      <a:cubicBezTo>
                        <a:pt x="929" y="1191"/>
                        <a:pt x="1191" y="929"/>
                        <a:pt x="1191" y="608"/>
                      </a:cubicBezTo>
                      <a:cubicBezTo>
                        <a:pt x="1191" y="275"/>
                        <a:pt x="929" y="13"/>
                        <a:pt x="5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9" name="Google Shape;669;p27"/>
                <p:cNvSpPr/>
                <p:nvPr/>
              </p:nvSpPr>
              <p:spPr>
                <a:xfrm rot="1300884">
                  <a:off x="5684127" y="3839856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75"/>
                        <a:pt x="0" y="596"/>
                      </a:cubicBezTo>
                      <a:cubicBezTo>
                        <a:pt x="0" y="929"/>
                        <a:pt x="262" y="1191"/>
                        <a:pt x="596" y="1191"/>
                      </a:cubicBezTo>
                      <a:cubicBezTo>
                        <a:pt x="917" y="1191"/>
                        <a:pt x="1191" y="929"/>
                        <a:pt x="1191" y="608"/>
                      </a:cubicBezTo>
                      <a:cubicBezTo>
                        <a:pt x="1191" y="275"/>
                        <a:pt x="917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0" name="Google Shape;670;p27"/>
                <p:cNvSpPr/>
                <p:nvPr/>
              </p:nvSpPr>
              <p:spPr>
                <a:xfrm rot="1300884">
                  <a:off x="5795457" y="3884130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75"/>
                        <a:pt x="0" y="596"/>
                      </a:cubicBezTo>
                      <a:cubicBezTo>
                        <a:pt x="0" y="929"/>
                        <a:pt x="262" y="1191"/>
                        <a:pt x="596" y="1191"/>
                      </a:cubicBezTo>
                      <a:cubicBezTo>
                        <a:pt x="917" y="1191"/>
                        <a:pt x="1191" y="929"/>
                        <a:pt x="1191" y="608"/>
                      </a:cubicBezTo>
                      <a:cubicBezTo>
                        <a:pt x="1191" y="275"/>
                        <a:pt x="917" y="13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1" name="Google Shape;671;p27"/>
                <p:cNvSpPr/>
                <p:nvPr/>
              </p:nvSpPr>
              <p:spPr>
                <a:xfrm rot="1300884">
                  <a:off x="4594843" y="3501147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5" y="0"/>
                        <a:pt x="1" y="262"/>
                        <a:pt x="1" y="595"/>
                      </a:cubicBezTo>
                      <a:cubicBezTo>
                        <a:pt x="1" y="917"/>
                        <a:pt x="275" y="1191"/>
                        <a:pt x="596" y="1191"/>
                      </a:cubicBezTo>
                      <a:cubicBezTo>
                        <a:pt x="930" y="1191"/>
                        <a:pt x="1192" y="917"/>
                        <a:pt x="1192" y="595"/>
                      </a:cubicBezTo>
                      <a:cubicBezTo>
                        <a:pt x="1192" y="262"/>
                        <a:pt x="930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2" name="Google Shape;672;p27"/>
                <p:cNvSpPr/>
                <p:nvPr/>
              </p:nvSpPr>
              <p:spPr>
                <a:xfrm rot="1300884">
                  <a:off x="4706202" y="3545426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5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5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3" name="Google Shape;673;p27"/>
                <p:cNvSpPr/>
                <p:nvPr/>
              </p:nvSpPr>
              <p:spPr>
                <a:xfrm rot="1300884">
                  <a:off x="4817531" y="3589700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62" y="0"/>
                        <a:pt x="0" y="262"/>
                        <a:pt x="0" y="595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5"/>
                      </a:cubicBezTo>
                      <a:cubicBezTo>
                        <a:pt x="1191" y="262"/>
                        <a:pt x="905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4" name="Google Shape;674;p27"/>
                <p:cNvSpPr/>
                <p:nvPr/>
              </p:nvSpPr>
              <p:spPr>
                <a:xfrm rot="1300884">
                  <a:off x="4928178" y="3633708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4" y="0"/>
                        <a:pt x="1" y="262"/>
                        <a:pt x="1" y="595"/>
                      </a:cubicBezTo>
                      <a:cubicBezTo>
                        <a:pt x="1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5" name="Google Shape;675;p27"/>
                <p:cNvSpPr/>
                <p:nvPr/>
              </p:nvSpPr>
              <p:spPr>
                <a:xfrm rot="1300884">
                  <a:off x="5039508" y="3677982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5" y="0"/>
                        <a:pt x="1" y="262"/>
                        <a:pt x="1" y="595"/>
                      </a:cubicBezTo>
                      <a:cubicBezTo>
                        <a:pt x="1" y="917"/>
                        <a:pt x="275" y="1191"/>
                        <a:pt x="596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6" name="Google Shape;676;p27"/>
                <p:cNvSpPr/>
                <p:nvPr/>
              </p:nvSpPr>
              <p:spPr>
                <a:xfrm rot="1300884">
                  <a:off x="5150837" y="3722255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63" y="0"/>
                        <a:pt x="1" y="262"/>
                        <a:pt x="1" y="595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8" y="1191"/>
                        <a:pt x="1192" y="917"/>
                        <a:pt x="1192" y="595"/>
                      </a:cubicBezTo>
                      <a:cubicBezTo>
                        <a:pt x="1192" y="262"/>
                        <a:pt x="918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7" name="Google Shape;677;p27"/>
                <p:cNvSpPr/>
                <p:nvPr/>
              </p:nvSpPr>
              <p:spPr>
                <a:xfrm rot="1300884">
                  <a:off x="5261514" y="3766263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8" name="Google Shape;678;p27"/>
                <p:cNvSpPr/>
                <p:nvPr/>
              </p:nvSpPr>
              <p:spPr>
                <a:xfrm rot="1300884">
                  <a:off x="5372843" y="3810542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679;p27"/>
                <p:cNvSpPr/>
                <p:nvPr/>
              </p:nvSpPr>
              <p:spPr>
                <a:xfrm rot="1300884">
                  <a:off x="5484173" y="3854816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63" y="0"/>
                        <a:pt x="1" y="262"/>
                        <a:pt x="1" y="595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7" y="1191"/>
                        <a:pt x="1191" y="917"/>
                        <a:pt x="1191" y="595"/>
                      </a:cubicBezTo>
                      <a:cubicBezTo>
                        <a:pt x="1191" y="262"/>
                        <a:pt x="917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27"/>
                <p:cNvSpPr/>
                <p:nvPr/>
              </p:nvSpPr>
              <p:spPr>
                <a:xfrm rot="1300884">
                  <a:off x="5595502" y="3899090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63" y="0"/>
                        <a:pt x="1" y="262"/>
                        <a:pt x="1" y="595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8" y="1191"/>
                        <a:pt x="1191" y="917"/>
                        <a:pt x="1191" y="595"/>
                      </a:cubicBezTo>
                      <a:cubicBezTo>
                        <a:pt x="1191" y="262"/>
                        <a:pt x="918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681;p27"/>
                <p:cNvSpPr/>
                <p:nvPr/>
              </p:nvSpPr>
              <p:spPr>
                <a:xfrm rot="1300884">
                  <a:off x="5706179" y="3943098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5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5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2" name="Google Shape;682;p27"/>
                <p:cNvSpPr/>
                <p:nvPr/>
              </p:nvSpPr>
              <p:spPr>
                <a:xfrm rot="1300884">
                  <a:off x="5817509" y="3987371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62" y="0"/>
                        <a:pt x="0" y="262"/>
                        <a:pt x="0" y="595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5"/>
                      </a:cubicBezTo>
                      <a:cubicBezTo>
                        <a:pt x="1191" y="262"/>
                        <a:pt x="917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3" name="Google Shape;683;p27"/>
                <p:cNvSpPr/>
                <p:nvPr/>
              </p:nvSpPr>
              <p:spPr>
                <a:xfrm rot="1300884">
                  <a:off x="4508089" y="3560687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5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5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4" name="Google Shape;684;p27"/>
                <p:cNvSpPr/>
                <p:nvPr/>
              </p:nvSpPr>
              <p:spPr>
                <a:xfrm rot="1300884">
                  <a:off x="4619078" y="3604825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63"/>
                        <a:pt x="0" y="596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5" name="Google Shape;685;p27"/>
                <p:cNvSpPr/>
                <p:nvPr/>
              </p:nvSpPr>
              <p:spPr>
                <a:xfrm rot="1300884">
                  <a:off x="4730065" y="3648969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4" y="1"/>
                        <a:pt x="1" y="263"/>
                        <a:pt x="1" y="596"/>
                      </a:cubicBezTo>
                      <a:cubicBezTo>
                        <a:pt x="1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6" name="Google Shape;686;p27"/>
                <p:cNvSpPr/>
                <p:nvPr/>
              </p:nvSpPr>
              <p:spPr>
                <a:xfrm rot="1300884">
                  <a:off x="4841395" y="3693242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5" y="1"/>
                        <a:pt x="1" y="263"/>
                        <a:pt x="1" y="596"/>
                      </a:cubicBezTo>
                      <a:cubicBezTo>
                        <a:pt x="1" y="917"/>
                        <a:pt x="275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7" name="Google Shape;687;p27"/>
                <p:cNvSpPr/>
                <p:nvPr/>
              </p:nvSpPr>
              <p:spPr>
                <a:xfrm rot="1300884">
                  <a:off x="4952725" y="3737516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63" y="1"/>
                        <a:pt x="1" y="263"/>
                        <a:pt x="1" y="596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8" y="1191"/>
                        <a:pt x="1192" y="917"/>
                        <a:pt x="1192" y="596"/>
                      </a:cubicBezTo>
                      <a:cubicBezTo>
                        <a:pt x="1192" y="263"/>
                        <a:pt x="918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8" name="Google Shape;688;p27"/>
                <p:cNvSpPr/>
                <p:nvPr/>
              </p:nvSpPr>
              <p:spPr>
                <a:xfrm rot="1300884">
                  <a:off x="5063402" y="3781524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9" name="Google Shape;689;p27"/>
                <p:cNvSpPr/>
                <p:nvPr/>
              </p:nvSpPr>
              <p:spPr>
                <a:xfrm rot="1300884">
                  <a:off x="5174731" y="3825798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0" name="Google Shape;690;p27"/>
                <p:cNvSpPr/>
                <p:nvPr/>
              </p:nvSpPr>
              <p:spPr>
                <a:xfrm rot="1300884">
                  <a:off x="5286060" y="3870077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62" y="1"/>
                        <a:pt x="1" y="263"/>
                        <a:pt x="1" y="596"/>
                      </a:cubicBezTo>
                      <a:cubicBezTo>
                        <a:pt x="1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1" name="Google Shape;691;p27"/>
                <p:cNvSpPr/>
                <p:nvPr/>
              </p:nvSpPr>
              <p:spPr>
                <a:xfrm rot="1300884">
                  <a:off x="5396707" y="3914079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5" y="1"/>
                        <a:pt x="1" y="263"/>
                        <a:pt x="1" y="596"/>
                      </a:cubicBezTo>
                      <a:cubicBezTo>
                        <a:pt x="1" y="917"/>
                        <a:pt x="275" y="1191"/>
                        <a:pt x="596" y="1191"/>
                      </a:cubicBezTo>
                      <a:cubicBezTo>
                        <a:pt x="930" y="1191"/>
                        <a:pt x="1192" y="917"/>
                        <a:pt x="1192" y="596"/>
                      </a:cubicBezTo>
                      <a:cubicBezTo>
                        <a:pt x="1192" y="263"/>
                        <a:pt x="930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2" name="Google Shape;692;p27"/>
                <p:cNvSpPr/>
                <p:nvPr/>
              </p:nvSpPr>
              <p:spPr>
                <a:xfrm rot="1300884">
                  <a:off x="5508067" y="3958359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5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5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3" name="Google Shape;693;p27"/>
                <p:cNvSpPr/>
                <p:nvPr/>
              </p:nvSpPr>
              <p:spPr>
                <a:xfrm rot="1300884">
                  <a:off x="5619396" y="4002632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63"/>
                        <a:pt x="0" y="596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4" name="Google Shape;694;p27"/>
                <p:cNvSpPr/>
                <p:nvPr/>
              </p:nvSpPr>
              <p:spPr>
                <a:xfrm rot="1300884">
                  <a:off x="5773277" y="4074331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63"/>
                        <a:pt x="0" y="596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5" name="Google Shape;695;p27"/>
                <p:cNvSpPr/>
                <p:nvPr/>
              </p:nvSpPr>
              <p:spPr>
                <a:xfrm rot="1300884">
                  <a:off x="4530383" y="3663241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5" y="0"/>
                        <a:pt x="1" y="274"/>
                        <a:pt x="1" y="595"/>
                      </a:cubicBezTo>
                      <a:cubicBezTo>
                        <a:pt x="1" y="929"/>
                        <a:pt x="275" y="1191"/>
                        <a:pt x="596" y="1191"/>
                      </a:cubicBezTo>
                      <a:cubicBezTo>
                        <a:pt x="930" y="1191"/>
                        <a:pt x="1192" y="929"/>
                        <a:pt x="1192" y="595"/>
                      </a:cubicBezTo>
                      <a:cubicBezTo>
                        <a:pt x="1192" y="274"/>
                        <a:pt x="930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6" name="Google Shape;696;p27"/>
                <p:cNvSpPr/>
                <p:nvPr/>
              </p:nvSpPr>
              <p:spPr>
                <a:xfrm rot="1300884">
                  <a:off x="4641401" y="3707385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62" y="0"/>
                        <a:pt x="0" y="274"/>
                        <a:pt x="0" y="595"/>
                      </a:cubicBezTo>
                      <a:cubicBezTo>
                        <a:pt x="0" y="929"/>
                        <a:pt x="262" y="1191"/>
                        <a:pt x="596" y="1191"/>
                      </a:cubicBezTo>
                      <a:cubicBezTo>
                        <a:pt x="917" y="1191"/>
                        <a:pt x="1191" y="929"/>
                        <a:pt x="1191" y="595"/>
                      </a:cubicBezTo>
                      <a:cubicBezTo>
                        <a:pt x="1191" y="274"/>
                        <a:pt x="917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7" name="Google Shape;697;p27"/>
                <p:cNvSpPr/>
                <p:nvPr/>
              </p:nvSpPr>
              <p:spPr>
                <a:xfrm rot="1300884">
                  <a:off x="4752936" y="3752135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62" y="0"/>
                        <a:pt x="0" y="262"/>
                        <a:pt x="0" y="595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5"/>
                      </a:cubicBezTo>
                      <a:cubicBezTo>
                        <a:pt x="1191" y="262"/>
                        <a:pt x="905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8" name="Google Shape;698;p27"/>
                <p:cNvSpPr/>
                <p:nvPr/>
              </p:nvSpPr>
              <p:spPr>
                <a:xfrm rot="1300884">
                  <a:off x="4863718" y="3795802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4" y="0"/>
                        <a:pt x="1" y="274"/>
                        <a:pt x="1" y="595"/>
                      </a:cubicBezTo>
                      <a:cubicBezTo>
                        <a:pt x="1" y="929"/>
                        <a:pt x="274" y="1191"/>
                        <a:pt x="596" y="1191"/>
                      </a:cubicBezTo>
                      <a:cubicBezTo>
                        <a:pt x="929" y="1191"/>
                        <a:pt x="1191" y="929"/>
                        <a:pt x="1191" y="595"/>
                      </a:cubicBezTo>
                      <a:cubicBezTo>
                        <a:pt x="1191" y="274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9" name="Google Shape;699;p27"/>
                <p:cNvSpPr/>
                <p:nvPr/>
              </p:nvSpPr>
              <p:spPr>
                <a:xfrm rot="1300884">
                  <a:off x="4975048" y="3840075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63" y="0"/>
                        <a:pt x="1" y="274"/>
                        <a:pt x="1" y="595"/>
                      </a:cubicBezTo>
                      <a:cubicBezTo>
                        <a:pt x="1" y="929"/>
                        <a:pt x="263" y="1191"/>
                        <a:pt x="596" y="1191"/>
                      </a:cubicBezTo>
                      <a:cubicBezTo>
                        <a:pt x="929" y="1191"/>
                        <a:pt x="1191" y="929"/>
                        <a:pt x="1191" y="595"/>
                      </a:cubicBezTo>
                      <a:cubicBezTo>
                        <a:pt x="1191" y="274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0" name="Google Shape;700;p27"/>
                <p:cNvSpPr/>
                <p:nvPr/>
              </p:nvSpPr>
              <p:spPr>
                <a:xfrm rot="1300884">
                  <a:off x="5085725" y="3884083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5" y="0"/>
                      </a:moveTo>
                      <a:cubicBezTo>
                        <a:pt x="274" y="0"/>
                        <a:pt x="0" y="274"/>
                        <a:pt x="0" y="595"/>
                      </a:cubicBezTo>
                      <a:cubicBezTo>
                        <a:pt x="0" y="929"/>
                        <a:pt x="274" y="1191"/>
                        <a:pt x="595" y="1191"/>
                      </a:cubicBezTo>
                      <a:cubicBezTo>
                        <a:pt x="929" y="1191"/>
                        <a:pt x="1191" y="929"/>
                        <a:pt x="1191" y="595"/>
                      </a:cubicBezTo>
                      <a:cubicBezTo>
                        <a:pt x="1191" y="274"/>
                        <a:pt x="929" y="0"/>
                        <a:pt x="5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1" name="Google Shape;701;p27"/>
                <p:cNvSpPr/>
                <p:nvPr/>
              </p:nvSpPr>
              <p:spPr>
                <a:xfrm rot="1300884">
                  <a:off x="5197055" y="3928357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74" y="0"/>
                        <a:pt x="0" y="274"/>
                        <a:pt x="0" y="595"/>
                      </a:cubicBezTo>
                      <a:cubicBezTo>
                        <a:pt x="0" y="929"/>
                        <a:pt x="274" y="1191"/>
                        <a:pt x="596" y="1191"/>
                      </a:cubicBezTo>
                      <a:cubicBezTo>
                        <a:pt x="929" y="1191"/>
                        <a:pt x="1191" y="929"/>
                        <a:pt x="1191" y="595"/>
                      </a:cubicBezTo>
                      <a:cubicBezTo>
                        <a:pt x="1191" y="274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2" name="Google Shape;702;p27"/>
                <p:cNvSpPr/>
                <p:nvPr/>
              </p:nvSpPr>
              <p:spPr>
                <a:xfrm rot="1300884">
                  <a:off x="5308248" y="3972977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3" name="Google Shape;703;p27"/>
                <p:cNvSpPr/>
                <p:nvPr/>
              </p:nvSpPr>
              <p:spPr>
                <a:xfrm rot="1300884">
                  <a:off x="5419577" y="4017251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63" y="0"/>
                        <a:pt x="1" y="262"/>
                        <a:pt x="1" y="595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7" y="1191"/>
                        <a:pt x="1191" y="917"/>
                        <a:pt x="1191" y="595"/>
                      </a:cubicBezTo>
                      <a:cubicBezTo>
                        <a:pt x="1191" y="262"/>
                        <a:pt x="917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4" name="Google Shape;704;p27"/>
                <p:cNvSpPr/>
                <p:nvPr/>
              </p:nvSpPr>
              <p:spPr>
                <a:xfrm rot="1300884">
                  <a:off x="5530907" y="4061525"/>
                  <a:ext cx="36459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1" extrusionOk="0">
                      <a:moveTo>
                        <a:pt x="596" y="0"/>
                      </a:moveTo>
                      <a:cubicBezTo>
                        <a:pt x="263" y="0"/>
                        <a:pt x="1" y="262"/>
                        <a:pt x="1" y="595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8" y="1191"/>
                        <a:pt x="1191" y="917"/>
                        <a:pt x="1191" y="595"/>
                      </a:cubicBezTo>
                      <a:cubicBezTo>
                        <a:pt x="1191" y="262"/>
                        <a:pt x="918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5" name="Google Shape;705;p27"/>
                <p:cNvSpPr/>
                <p:nvPr/>
              </p:nvSpPr>
              <p:spPr>
                <a:xfrm rot="1300884">
                  <a:off x="5641584" y="4105533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5" y="0"/>
                      </a:moveTo>
                      <a:cubicBezTo>
                        <a:pt x="274" y="0"/>
                        <a:pt x="0" y="262"/>
                        <a:pt x="0" y="595"/>
                      </a:cubicBezTo>
                      <a:cubicBezTo>
                        <a:pt x="0" y="917"/>
                        <a:pt x="274" y="1191"/>
                        <a:pt x="595" y="1191"/>
                      </a:cubicBezTo>
                      <a:cubicBezTo>
                        <a:pt x="929" y="1191"/>
                        <a:pt x="1191" y="917"/>
                        <a:pt x="1191" y="595"/>
                      </a:cubicBezTo>
                      <a:cubicBezTo>
                        <a:pt x="1191" y="262"/>
                        <a:pt x="929" y="0"/>
                        <a:pt x="5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6" name="Google Shape;706;p27"/>
                <p:cNvSpPr/>
                <p:nvPr/>
              </p:nvSpPr>
              <p:spPr>
                <a:xfrm rot="1300884">
                  <a:off x="5752914" y="4149806"/>
                  <a:ext cx="36428" cy="36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1" extrusionOk="0">
                      <a:moveTo>
                        <a:pt x="596" y="0"/>
                      </a:moveTo>
                      <a:cubicBezTo>
                        <a:pt x="262" y="0"/>
                        <a:pt x="0" y="262"/>
                        <a:pt x="0" y="595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5"/>
                      </a:cubicBezTo>
                      <a:cubicBezTo>
                        <a:pt x="1191" y="262"/>
                        <a:pt x="917" y="0"/>
                        <a:pt x="5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7" name="Google Shape;707;p27"/>
                <p:cNvSpPr/>
                <p:nvPr/>
              </p:nvSpPr>
              <p:spPr>
                <a:xfrm rot="1300884">
                  <a:off x="4443494" y="3723122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5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5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8" name="Google Shape;708;p27"/>
                <p:cNvSpPr/>
                <p:nvPr/>
              </p:nvSpPr>
              <p:spPr>
                <a:xfrm rot="1300884">
                  <a:off x="4554482" y="3767260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63"/>
                        <a:pt x="0" y="596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9" name="Google Shape;709;p27"/>
                <p:cNvSpPr/>
                <p:nvPr/>
              </p:nvSpPr>
              <p:spPr>
                <a:xfrm rot="1300884">
                  <a:off x="4665470" y="3811404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4" y="1"/>
                        <a:pt x="1" y="263"/>
                        <a:pt x="1" y="596"/>
                      </a:cubicBezTo>
                      <a:cubicBezTo>
                        <a:pt x="1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0" name="Google Shape;710;p27"/>
                <p:cNvSpPr/>
                <p:nvPr/>
              </p:nvSpPr>
              <p:spPr>
                <a:xfrm rot="1300884">
                  <a:off x="4776799" y="3855677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5" y="1"/>
                        <a:pt x="1" y="263"/>
                        <a:pt x="1" y="596"/>
                      </a:cubicBezTo>
                      <a:cubicBezTo>
                        <a:pt x="1" y="917"/>
                        <a:pt x="275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1" name="Google Shape;711;p27"/>
                <p:cNvSpPr/>
                <p:nvPr/>
              </p:nvSpPr>
              <p:spPr>
                <a:xfrm rot="1300884">
                  <a:off x="4888129" y="3899951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63" y="1"/>
                        <a:pt x="1" y="263"/>
                        <a:pt x="1" y="596"/>
                      </a:cubicBezTo>
                      <a:cubicBezTo>
                        <a:pt x="1" y="917"/>
                        <a:pt x="263" y="1191"/>
                        <a:pt x="596" y="1191"/>
                      </a:cubicBezTo>
                      <a:cubicBezTo>
                        <a:pt x="918" y="1191"/>
                        <a:pt x="1192" y="917"/>
                        <a:pt x="1192" y="596"/>
                      </a:cubicBezTo>
                      <a:cubicBezTo>
                        <a:pt x="1192" y="263"/>
                        <a:pt x="918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2" name="Google Shape;712;p27"/>
                <p:cNvSpPr/>
                <p:nvPr/>
              </p:nvSpPr>
              <p:spPr>
                <a:xfrm rot="1300884">
                  <a:off x="4998806" y="3943959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3" name="Google Shape;713;p27"/>
                <p:cNvSpPr/>
                <p:nvPr/>
              </p:nvSpPr>
              <p:spPr>
                <a:xfrm rot="1300884">
                  <a:off x="5110136" y="3988233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74" y="1"/>
                        <a:pt x="0" y="263"/>
                        <a:pt x="0" y="596"/>
                      </a:cubicBezTo>
                      <a:cubicBezTo>
                        <a:pt x="0" y="917"/>
                        <a:pt x="274" y="1191"/>
                        <a:pt x="596" y="1191"/>
                      </a:cubicBezTo>
                      <a:cubicBezTo>
                        <a:pt x="929" y="1191"/>
                        <a:pt x="1191" y="917"/>
                        <a:pt x="1191" y="596"/>
                      </a:cubicBezTo>
                      <a:cubicBezTo>
                        <a:pt x="1191" y="263"/>
                        <a:pt x="929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4" name="Google Shape;714;p27"/>
                <p:cNvSpPr/>
                <p:nvPr/>
              </p:nvSpPr>
              <p:spPr>
                <a:xfrm rot="1300884">
                  <a:off x="5221464" y="4032512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62" y="1"/>
                        <a:pt x="1" y="263"/>
                        <a:pt x="1" y="596"/>
                      </a:cubicBezTo>
                      <a:cubicBezTo>
                        <a:pt x="1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5" name="Google Shape;715;p27"/>
                <p:cNvSpPr/>
                <p:nvPr/>
              </p:nvSpPr>
              <p:spPr>
                <a:xfrm rot="1300884">
                  <a:off x="5332112" y="4076514"/>
                  <a:ext cx="36459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192" extrusionOk="0">
                      <a:moveTo>
                        <a:pt x="596" y="1"/>
                      </a:moveTo>
                      <a:cubicBezTo>
                        <a:pt x="275" y="1"/>
                        <a:pt x="1" y="263"/>
                        <a:pt x="1" y="596"/>
                      </a:cubicBezTo>
                      <a:cubicBezTo>
                        <a:pt x="1" y="917"/>
                        <a:pt x="275" y="1191"/>
                        <a:pt x="596" y="1191"/>
                      </a:cubicBezTo>
                      <a:cubicBezTo>
                        <a:pt x="930" y="1191"/>
                        <a:pt x="1192" y="917"/>
                        <a:pt x="1192" y="596"/>
                      </a:cubicBezTo>
                      <a:cubicBezTo>
                        <a:pt x="1192" y="263"/>
                        <a:pt x="930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6" name="Google Shape;716;p27"/>
                <p:cNvSpPr/>
                <p:nvPr/>
              </p:nvSpPr>
              <p:spPr>
                <a:xfrm rot="1300884">
                  <a:off x="5443607" y="4120452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5" y="1"/>
                      </a:moveTo>
                      <a:cubicBezTo>
                        <a:pt x="262" y="1"/>
                        <a:pt x="0" y="275"/>
                        <a:pt x="0" y="596"/>
                      </a:cubicBezTo>
                      <a:cubicBezTo>
                        <a:pt x="0" y="929"/>
                        <a:pt x="262" y="1191"/>
                        <a:pt x="595" y="1191"/>
                      </a:cubicBezTo>
                      <a:cubicBezTo>
                        <a:pt x="929" y="1191"/>
                        <a:pt x="1191" y="929"/>
                        <a:pt x="1191" y="596"/>
                      </a:cubicBezTo>
                      <a:cubicBezTo>
                        <a:pt x="1191" y="275"/>
                        <a:pt x="929" y="1"/>
                        <a:pt x="5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7" name="Google Shape;717;p27"/>
                <p:cNvSpPr/>
                <p:nvPr/>
              </p:nvSpPr>
              <p:spPr>
                <a:xfrm rot="1300884">
                  <a:off x="5554801" y="4165067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63"/>
                        <a:pt x="0" y="596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8" name="Google Shape;718;p27"/>
                <p:cNvSpPr/>
                <p:nvPr/>
              </p:nvSpPr>
              <p:spPr>
                <a:xfrm rot="1300884">
                  <a:off x="5666131" y="4209341"/>
                  <a:ext cx="36428" cy="36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" h="1192" extrusionOk="0">
                      <a:moveTo>
                        <a:pt x="596" y="1"/>
                      </a:moveTo>
                      <a:cubicBezTo>
                        <a:pt x="262" y="1"/>
                        <a:pt x="0" y="263"/>
                        <a:pt x="0" y="596"/>
                      </a:cubicBezTo>
                      <a:cubicBezTo>
                        <a:pt x="0" y="917"/>
                        <a:pt x="262" y="1191"/>
                        <a:pt x="596" y="1191"/>
                      </a:cubicBezTo>
                      <a:cubicBezTo>
                        <a:pt x="917" y="1191"/>
                        <a:pt x="1191" y="917"/>
                        <a:pt x="1191" y="596"/>
                      </a:cubicBezTo>
                      <a:cubicBezTo>
                        <a:pt x="1191" y="263"/>
                        <a:pt x="917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32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9" name="Google Shape;719;p27"/>
                <p:cNvSpPr/>
                <p:nvPr/>
              </p:nvSpPr>
              <p:spPr>
                <a:xfrm rot="1300972">
                  <a:off x="4621994" y="3637291"/>
                  <a:ext cx="1077637" cy="265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21" h="6383" extrusionOk="0">
                      <a:moveTo>
                        <a:pt x="1" y="1"/>
                      </a:moveTo>
                      <a:lnTo>
                        <a:pt x="2322" y="3191"/>
                      </a:lnTo>
                      <a:lnTo>
                        <a:pt x="1" y="6382"/>
                      </a:lnTo>
                      <a:lnTo>
                        <a:pt x="27921" y="6382"/>
                      </a:lnTo>
                      <a:lnTo>
                        <a:pt x="25611" y="3132"/>
                      </a:lnTo>
                      <a:lnTo>
                        <a:pt x="2792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20" name="Google Shape;720;p27"/>
            <p:cNvSpPr/>
            <p:nvPr/>
          </p:nvSpPr>
          <p:spPr>
            <a:xfrm rot="21130471">
              <a:off x="6350876" y="4093699"/>
              <a:ext cx="666313" cy="657983"/>
            </a:xfrm>
            <a:prstGeom prst="ellipse">
              <a:avLst/>
            </a:prstGeom>
            <a:solidFill>
              <a:srgbClr val="F0F0F0">
                <a:alpha val="30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/>
            </a:p>
          </p:txBody>
        </p:sp>
        <p:sp>
          <p:nvSpPr>
            <p:cNvPr id="724" name="Google Shape;724;p27"/>
            <p:cNvSpPr/>
            <p:nvPr/>
          </p:nvSpPr>
          <p:spPr>
            <a:xfrm rot="1300756">
              <a:off x="5872683" y="4872538"/>
              <a:ext cx="1169946" cy="587860"/>
            </a:xfrm>
            <a:custGeom>
              <a:avLst/>
              <a:gdLst/>
              <a:ahLst/>
              <a:cxnLst/>
              <a:rect l="l" t="t" r="r" b="b"/>
              <a:pathLst>
                <a:path w="52674" h="73974" extrusionOk="0">
                  <a:moveTo>
                    <a:pt x="739" y="1"/>
                  </a:moveTo>
                  <a:cubicBezTo>
                    <a:pt x="334" y="1"/>
                    <a:pt x="1" y="322"/>
                    <a:pt x="1" y="727"/>
                  </a:cubicBezTo>
                  <a:lnTo>
                    <a:pt x="1" y="73248"/>
                  </a:lnTo>
                  <a:cubicBezTo>
                    <a:pt x="1" y="73653"/>
                    <a:pt x="334" y="73974"/>
                    <a:pt x="739" y="73974"/>
                  </a:cubicBezTo>
                  <a:lnTo>
                    <a:pt x="51948" y="73974"/>
                  </a:lnTo>
                  <a:cubicBezTo>
                    <a:pt x="52352" y="73974"/>
                    <a:pt x="52662" y="73653"/>
                    <a:pt x="52674" y="73260"/>
                  </a:cubicBezTo>
                  <a:lnTo>
                    <a:pt x="52674" y="727"/>
                  </a:lnTo>
                  <a:cubicBezTo>
                    <a:pt x="52674" y="322"/>
                    <a:pt x="52352" y="1"/>
                    <a:pt x="51948" y="1"/>
                  </a:cubicBezTo>
                  <a:close/>
                </a:path>
              </a:pathLst>
            </a:custGeom>
            <a:solidFill>
              <a:srgbClr val="F0F0F0">
                <a:alpha val="30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5" name="Google Shape;725;p27"/>
          <p:cNvSpPr/>
          <p:nvPr/>
        </p:nvSpPr>
        <p:spPr>
          <a:xfrm rot="-7788965">
            <a:off x="7058514" y="1808296"/>
            <a:ext cx="1115559" cy="1280672"/>
          </a:xfrm>
          <a:custGeom>
            <a:avLst/>
            <a:gdLst/>
            <a:ahLst/>
            <a:cxnLst/>
            <a:rect l="l" t="t" r="r" b="b"/>
            <a:pathLst>
              <a:path w="21323" h="24479" extrusionOk="0">
                <a:moveTo>
                  <a:pt x="6559" y="10762"/>
                </a:moveTo>
                <a:cubicBezTo>
                  <a:pt x="7769" y="10762"/>
                  <a:pt x="9012" y="11823"/>
                  <a:pt x="9207" y="14994"/>
                </a:cubicBezTo>
                <a:cubicBezTo>
                  <a:pt x="9174" y="14994"/>
                  <a:pt x="9140" y="15061"/>
                  <a:pt x="9040" y="15061"/>
                </a:cubicBezTo>
                <a:cubicBezTo>
                  <a:pt x="8845" y="15068"/>
                  <a:pt x="8657" y="15071"/>
                  <a:pt x="8476" y="15071"/>
                </a:cubicBezTo>
                <a:cubicBezTo>
                  <a:pt x="1810" y="15071"/>
                  <a:pt x="4119" y="10762"/>
                  <a:pt x="6559" y="10762"/>
                </a:cubicBezTo>
                <a:close/>
                <a:moveTo>
                  <a:pt x="15749" y="0"/>
                </a:moveTo>
                <a:cubicBezTo>
                  <a:pt x="15533" y="0"/>
                  <a:pt x="15317" y="100"/>
                  <a:pt x="15111" y="351"/>
                </a:cubicBezTo>
                <a:cubicBezTo>
                  <a:pt x="14811" y="1652"/>
                  <a:pt x="11776" y="5321"/>
                  <a:pt x="12776" y="6121"/>
                </a:cubicBezTo>
                <a:cubicBezTo>
                  <a:pt x="13911" y="5287"/>
                  <a:pt x="14744" y="3786"/>
                  <a:pt x="15678" y="2619"/>
                </a:cubicBezTo>
                <a:lnTo>
                  <a:pt x="15678" y="2619"/>
                </a:lnTo>
                <a:cubicBezTo>
                  <a:pt x="16679" y="7022"/>
                  <a:pt x="14978" y="11926"/>
                  <a:pt x="10942" y="14261"/>
                </a:cubicBezTo>
                <a:cubicBezTo>
                  <a:pt x="11095" y="11724"/>
                  <a:pt x="8810" y="9444"/>
                  <a:pt x="6441" y="9444"/>
                </a:cubicBezTo>
                <a:cubicBezTo>
                  <a:pt x="5726" y="9444"/>
                  <a:pt x="5003" y="9652"/>
                  <a:pt x="4337" y="10124"/>
                </a:cubicBezTo>
                <a:cubicBezTo>
                  <a:pt x="688" y="13313"/>
                  <a:pt x="4283" y="16813"/>
                  <a:pt x="8023" y="16813"/>
                </a:cubicBezTo>
                <a:cubicBezTo>
                  <a:pt x="8352" y="16813"/>
                  <a:pt x="8681" y="16786"/>
                  <a:pt x="9007" y="16729"/>
                </a:cubicBezTo>
                <a:lnTo>
                  <a:pt x="9007" y="16729"/>
                </a:lnTo>
                <a:cubicBezTo>
                  <a:pt x="7940" y="21933"/>
                  <a:pt x="4604" y="22767"/>
                  <a:pt x="1" y="23467"/>
                </a:cubicBezTo>
                <a:cubicBezTo>
                  <a:pt x="300" y="24265"/>
                  <a:pt x="1254" y="24478"/>
                  <a:pt x="2230" y="24478"/>
                </a:cubicBezTo>
                <a:cubicBezTo>
                  <a:pt x="2887" y="24478"/>
                  <a:pt x="3554" y="24382"/>
                  <a:pt x="4037" y="24301"/>
                </a:cubicBezTo>
                <a:cubicBezTo>
                  <a:pt x="8006" y="23801"/>
                  <a:pt x="10308" y="19831"/>
                  <a:pt x="10842" y="16162"/>
                </a:cubicBezTo>
                <a:cubicBezTo>
                  <a:pt x="15645" y="13994"/>
                  <a:pt x="18714" y="8190"/>
                  <a:pt x="17146" y="3086"/>
                </a:cubicBezTo>
                <a:lnTo>
                  <a:pt x="17146" y="3086"/>
                </a:lnTo>
                <a:cubicBezTo>
                  <a:pt x="17513" y="3453"/>
                  <a:pt x="17980" y="3720"/>
                  <a:pt x="18380" y="3953"/>
                </a:cubicBezTo>
                <a:cubicBezTo>
                  <a:pt x="18928" y="4261"/>
                  <a:pt x="19967" y="4604"/>
                  <a:pt x="20570" y="4604"/>
                </a:cubicBezTo>
                <a:cubicBezTo>
                  <a:pt x="21143" y="4604"/>
                  <a:pt x="21322" y="4295"/>
                  <a:pt x="20315" y="3353"/>
                </a:cubicBezTo>
                <a:lnTo>
                  <a:pt x="20315" y="3353"/>
                </a:lnTo>
                <a:lnTo>
                  <a:pt x="20348" y="3419"/>
                </a:lnTo>
                <a:cubicBezTo>
                  <a:pt x="19548" y="2419"/>
                  <a:pt x="18214" y="2085"/>
                  <a:pt x="17346" y="1151"/>
                </a:cubicBezTo>
                <a:cubicBezTo>
                  <a:pt x="16932" y="736"/>
                  <a:pt x="16338" y="0"/>
                  <a:pt x="1574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307;p27">
            <a:extLst>
              <a:ext uri="{FF2B5EF4-FFF2-40B4-BE49-F238E27FC236}">
                <a16:creationId xmlns:a16="http://schemas.microsoft.com/office/drawing/2014/main" id="{9587286A-F77E-44F1-BE10-4B4AB05679DE}"/>
              </a:ext>
            </a:extLst>
          </p:cNvPr>
          <p:cNvSpPr txBox="1">
            <a:spLocks/>
          </p:cNvSpPr>
          <p:nvPr/>
        </p:nvSpPr>
        <p:spPr>
          <a:xfrm rot="175">
            <a:off x="831276" y="571625"/>
            <a:ext cx="6672492" cy="1319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atrick Hand SC"/>
              <a:buNone/>
              <a:defRPr sz="6800" b="1" i="0" u="none" strike="noStrike" cap="non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lang="ar-OM" sz="5400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</a:br>
            <a:r>
              <a:rPr lang="ar-OM" sz="5400" dirty="0">
                <a:solidFill>
                  <a:schemeClr val="dk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رسم مُخطَّطات بيانيَّة للمُعادلات</a:t>
            </a:r>
            <a:endParaRPr lang="ar-OM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6718B-0F44-47D6-A05F-67017F430888}"/>
              </a:ext>
            </a:extLst>
          </p:cNvPr>
          <p:cNvSpPr txBox="1"/>
          <p:nvPr/>
        </p:nvSpPr>
        <p:spPr>
          <a:xfrm>
            <a:off x="2099637" y="452155"/>
            <a:ext cx="4642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الوحدة السادسة عشر : الرسوم البيانية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6730-2FCA-499B-ACE3-29B4AF1CF0E7}"/>
              </a:ext>
            </a:extLst>
          </p:cNvPr>
          <p:cNvSpPr txBox="1"/>
          <p:nvPr/>
        </p:nvSpPr>
        <p:spPr>
          <a:xfrm>
            <a:off x="7365774" y="1748289"/>
            <a:ext cx="1078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16- 3 </a:t>
            </a:r>
            <a:endParaRPr lang="en-US" sz="32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30" name="Google Shape;332;p27">
            <a:extLst>
              <a:ext uri="{FF2B5EF4-FFF2-40B4-BE49-F238E27FC236}">
                <a16:creationId xmlns:a16="http://schemas.microsoft.com/office/drawing/2014/main" id="{75F283C5-A171-4581-80BC-4EC1E53426D6}"/>
              </a:ext>
            </a:extLst>
          </p:cNvPr>
          <p:cNvSpPr/>
          <p:nvPr/>
        </p:nvSpPr>
        <p:spPr>
          <a:xfrm rot="20710071">
            <a:off x="6874989" y="3764654"/>
            <a:ext cx="220052" cy="231828"/>
          </a:xfrm>
          <a:custGeom>
            <a:avLst/>
            <a:gdLst/>
            <a:ahLst/>
            <a:cxnLst/>
            <a:rect l="l" t="t" r="r" b="b"/>
            <a:pathLst>
              <a:path w="4002" h="3835" extrusionOk="0">
                <a:moveTo>
                  <a:pt x="1989" y="0"/>
                </a:moveTo>
                <a:lnTo>
                  <a:pt x="1382" y="1274"/>
                </a:lnTo>
                <a:lnTo>
                  <a:pt x="1" y="1465"/>
                </a:lnTo>
                <a:lnTo>
                  <a:pt x="989" y="2441"/>
                </a:lnTo>
                <a:lnTo>
                  <a:pt x="751" y="3834"/>
                </a:lnTo>
                <a:lnTo>
                  <a:pt x="751" y="3834"/>
                </a:lnTo>
                <a:lnTo>
                  <a:pt x="1989" y="3179"/>
                </a:lnTo>
                <a:lnTo>
                  <a:pt x="3239" y="3834"/>
                </a:lnTo>
                <a:lnTo>
                  <a:pt x="3001" y="2441"/>
                </a:lnTo>
                <a:lnTo>
                  <a:pt x="4001" y="1465"/>
                </a:lnTo>
                <a:lnTo>
                  <a:pt x="2620" y="1274"/>
                </a:lnTo>
                <a:lnTo>
                  <a:pt x="1989" y="0"/>
                </a:lnTo>
                <a:close/>
              </a:path>
            </a:pathLst>
          </a:cu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332;p27">
            <a:extLst>
              <a:ext uri="{FF2B5EF4-FFF2-40B4-BE49-F238E27FC236}">
                <a16:creationId xmlns:a16="http://schemas.microsoft.com/office/drawing/2014/main" id="{1D9AD6EC-8BC7-4293-9581-3BDF025FA776}"/>
              </a:ext>
            </a:extLst>
          </p:cNvPr>
          <p:cNvSpPr/>
          <p:nvPr/>
        </p:nvSpPr>
        <p:spPr>
          <a:xfrm rot="20710071">
            <a:off x="8349231" y="3883138"/>
            <a:ext cx="220052" cy="231828"/>
          </a:xfrm>
          <a:custGeom>
            <a:avLst/>
            <a:gdLst/>
            <a:ahLst/>
            <a:cxnLst/>
            <a:rect l="l" t="t" r="r" b="b"/>
            <a:pathLst>
              <a:path w="4002" h="3835" extrusionOk="0">
                <a:moveTo>
                  <a:pt x="1989" y="0"/>
                </a:moveTo>
                <a:lnTo>
                  <a:pt x="1382" y="1274"/>
                </a:lnTo>
                <a:lnTo>
                  <a:pt x="1" y="1465"/>
                </a:lnTo>
                <a:lnTo>
                  <a:pt x="989" y="2441"/>
                </a:lnTo>
                <a:lnTo>
                  <a:pt x="751" y="3834"/>
                </a:lnTo>
                <a:lnTo>
                  <a:pt x="751" y="3834"/>
                </a:lnTo>
                <a:lnTo>
                  <a:pt x="1989" y="3179"/>
                </a:lnTo>
                <a:lnTo>
                  <a:pt x="3239" y="3834"/>
                </a:lnTo>
                <a:lnTo>
                  <a:pt x="3001" y="2441"/>
                </a:lnTo>
                <a:lnTo>
                  <a:pt x="4001" y="1465"/>
                </a:lnTo>
                <a:lnTo>
                  <a:pt x="2620" y="1274"/>
                </a:lnTo>
                <a:lnTo>
                  <a:pt x="1989" y="0"/>
                </a:lnTo>
                <a:close/>
              </a:path>
            </a:pathLst>
          </a:custGeom>
          <a:noFill/>
          <a:ln w="28575" cap="flat" cmpd="sng">
            <a:solidFill>
              <a:schemeClr val="accent3">
                <a:lumMod val="20000"/>
                <a:lumOff val="8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29"/>
          <p:cNvSpPr/>
          <p:nvPr/>
        </p:nvSpPr>
        <p:spPr>
          <a:xfrm>
            <a:off x="7576001" y="-85912"/>
            <a:ext cx="246503" cy="700572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29"/>
          <p:cNvSpPr/>
          <p:nvPr/>
        </p:nvSpPr>
        <p:spPr>
          <a:xfrm rot="8617263" flipH="1">
            <a:off x="1231734" y="338581"/>
            <a:ext cx="717929" cy="824189"/>
          </a:xfrm>
          <a:custGeom>
            <a:avLst/>
            <a:gdLst/>
            <a:ahLst/>
            <a:cxnLst/>
            <a:rect l="l" t="t" r="r" b="b"/>
            <a:pathLst>
              <a:path w="21323" h="24479" extrusionOk="0">
                <a:moveTo>
                  <a:pt x="6559" y="10762"/>
                </a:moveTo>
                <a:cubicBezTo>
                  <a:pt x="7769" y="10762"/>
                  <a:pt x="9012" y="11823"/>
                  <a:pt x="9207" y="14994"/>
                </a:cubicBezTo>
                <a:cubicBezTo>
                  <a:pt x="9174" y="14994"/>
                  <a:pt x="9140" y="15061"/>
                  <a:pt x="9040" y="15061"/>
                </a:cubicBezTo>
                <a:cubicBezTo>
                  <a:pt x="8845" y="15068"/>
                  <a:pt x="8657" y="15071"/>
                  <a:pt x="8476" y="15071"/>
                </a:cubicBezTo>
                <a:cubicBezTo>
                  <a:pt x="1810" y="15071"/>
                  <a:pt x="4119" y="10762"/>
                  <a:pt x="6559" y="10762"/>
                </a:cubicBezTo>
                <a:close/>
                <a:moveTo>
                  <a:pt x="15749" y="0"/>
                </a:moveTo>
                <a:cubicBezTo>
                  <a:pt x="15533" y="0"/>
                  <a:pt x="15317" y="100"/>
                  <a:pt x="15111" y="351"/>
                </a:cubicBezTo>
                <a:cubicBezTo>
                  <a:pt x="14811" y="1652"/>
                  <a:pt x="11776" y="5321"/>
                  <a:pt x="12776" y="6121"/>
                </a:cubicBezTo>
                <a:cubicBezTo>
                  <a:pt x="13911" y="5287"/>
                  <a:pt x="14744" y="3786"/>
                  <a:pt x="15678" y="2619"/>
                </a:cubicBezTo>
                <a:lnTo>
                  <a:pt x="15678" y="2619"/>
                </a:lnTo>
                <a:cubicBezTo>
                  <a:pt x="16679" y="7022"/>
                  <a:pt x="14978" y="11926"/>
                  <a:pt x="10942" y="14261"/>
                </a:cubicBezTo>
                <a:cubicBezTo>
                  <a:pt x="11095" y="11724"/>
                  <a:pt x="8810" y="9444"/>
                  <a:pt x="6441" y="9444"/>
                </a:cubicBezTo>
                <a:cubicBezTo>
                  <a:pt x="5726" y="9444"/>
                  <a:pt x="5003" y="9652"/>
                  <a:pt x="4337" y="10124"/>
                </a:cubicBezTo>
                <a:cubicBezTo>
                  <a:pt x="688" y="13313"/>
                  <a:pt x="4283" y="16813"/>
                  <a:pt x="8023" y="16813"/>
                </a:cubicBezTo>
                <a:cubicBezTo>
                  <a:pt x="8352" y="16813"/>
                  <a:pt x="8681" y="16786"/>
                  <a:pt x="9007" y="16729"/>
                </a:cubicBezTo>
                <a:lnTo>
                  <a:pt x="9007" y="16729"/>
                </a:lnTo>
                <a:cubicBezTo>
                  <a:pt x="7940" y="21933"/>
                  <a:pt x="4604" y="22767"/>
                  <a:pt x="1" y="23467"/>
                </a:cubicBezTo>
                <a:cubicBezTo>
                  <a:pt x="300" y="24265"/>
                  <a:pt x="1254" y="24478"/>
                  <a:pt x="2230" y="24478"/>
                </a:cubicBezTo>
                <a:cubicBezTo>
                  <a:pt x="2887" y="24478"/>
                  <a:pt x="3554" y="24382"/>
                  <a:pt x="4037" y="24301"/>
                </a:cubicBezTo>
                <a:cubicBezTo>
                  <a:pt x="8006" y="23801"/>
                  <a:pt x="10308" y="19831"/>
                  <a:pt x="10842" y="16162"/>
                </a:cubicBezTo>
                <a:cubicBezTo>
                  <a:pt x="15645" y="13994"/>
                  <a:pt x="18714" y="8190"/>
                  <a:pt x="17146" y="3086"/>
                </a:cubicBezTo>
                <a:lnTo>
                  <a:pt x="17146" y="3086"/>
                </a:lnTo>
                <a:cubicBezTo>
                  <a:pt x="17513" y="3453"/>
                  <a:pt x="17980" y="3720"/>
                  <a:pt x="18380" y="3953"/>
                </a:cubicBezTo>
                <a:cubicBezTo>
                  <a:pt x="18928" y="4261"/>
                  <a:pt x="19967" y="4604"/>
                  <a:pt x="20570" y="4604"/>
                </a:cubicBezTo>
                <a:cubicBezTo>
                  <a:pt x="21143" y="4604"/>
                  <a:pt x="21322" y="4295"/>
                  <a:pt x="20315" y="3353"/>
                </a:cubicBezTo>
                <a:lnTo>
                  <a:pt x="20315" y="3353"/>
                </a:lnTo>
                <a:lnTo>
                  <a:pt x="20348" y="3419"/>
                </a:lnTo>
                <a:cubicBezTo>
                  <a:pt x="19548" y="2419"/>
                  <a:pt x="18214" y="2085"/>
                  <a:pt x="17346" y="1151"/>
                </a:cubicBezTo>
                <a:cubicBezTo>
                  <a:pt x="16932" y="736"/>
                  <a:pt x="16338" y="0"/>
                  <a:pt x="15749" y="0"/>
                </a:cubicBezTo>
                <a:close/>
              </a:path>
            </a:pathLst>
          </a:custGeom>
          <a:solidFill>
            <a:srgbClr val="FFBC52">
              <a:alpha val="56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8053A83C-98C3-4F04-B935-E455C699DD40}"/>
              </a:ext>
            </a:extLst>
          </p:cNvPr>
          <p:cNvGrpSpPr/>
          <p:nvPr/>
        </p:nvGrpSpPr>
        <p:grpSpPr>
          <a:xfrm>
            <a:off x="4980002" y="1008940"/>
            <a:ext cx="2460862" cy="3125619"/>
            <a:chOff x="3619633" y="882714"/>
            <a:chExt cx="2460862" cy="3125619"/>
          </a:xfrm>
        </p:grpSpPr>
        <p:grpSp>
          <p:nvGrpSpPr>
            <p:cNvPr id="67" name="Google Shape;333;p27">
              <a:extLst>
                <a:ext uri="{FF2B5EF4-FFF2-40B4-BE49-F238E27FC236}">
                  <a16:creationId xmlns:a16="http://schemas.microsoft.com/office/drawing/2014/main" id="{24DC47E7-AFBB-4520-88F8-05C22BD11A22}"/>
                </a:ext>
              </a:extLst>
            </p:cNvPr>
            <p:cNvGrpSpPr/>
            <p:nvPr/>
          </p:nvGrpSpPr>
          <p:grpSpPr>
            <a:xfrm>
              <a:off x="3619633" y="948254"/>
              <a:ext cx="2460862" cy="3060079"/>
              <a:chOff x="-2026439" y="2988175"/>
              <a:chExt cx="1316550" cy="1820187"/>
            </a:xfrm>
          </p:grpSpPr>
          <p:sp>
            <p:nvSpPr>
              <p:cNvPr id="68" name="Google Shape;334;p27">
                <a:extLst>
                  <a:ext uri="{FF2B5EF4-FFF2-40B4-BE49-F238E27FC236}">
                    <a16:creationId xmlns:a16="http://schemas.microsoft.com/office/drawing/2014/main" id="{F71E545E-323D-4848-A863-5CA7861B2124}"/>
                  </a:ext>
                </a:extLst>
              </p:cNvPr>
              <p:cNvSpPr/>
              <p:nvPr/>
            </p:nvSpPr>
            <p:spPr>
              <a:xfrm>
                <a:off x="-2026439" y="2988175"/>
                <a:ext cx="1316550" cy="1820187"/>
              </a:xfrm>
              <a:custGeom>
                <a:avLst/>
                <a:gdLst/>
                <a:ahLst/>
                <a:cxnLst/>
                <a:rect l="l" t="t" r="r" b="b"/>
                <a:pathLst>
                  <a:path w="52662" h="73974" extrusionOk="0">
                    <a:moveTo>
                      <a:pt x="727" y="1"/>
                    </a:moveTo>
                    <a:cubicBezTo>
                      <a:pt x="322" y="1"/>
                      <a:pt x="1" y="322"/>
                      <a:pt x="1" y="727"/>
                    </a:cubicBezTo>
                    <a:lnTo>
                      <a:pt x="1" y="73248"/>
                    </a:lnTo>
                    <a:cubicBezTo>
                      <a:pt x="1" y="73653"/>
                      <a:pt x="322" y="73974"/>
                      <a:pt x="727" y="73974"/>
                    </a:cubicBezTo>
                    <a:lnTo>
                      <a:pt x="51936" y="73974"/>
                    </a:lnTo>
                    <a:cubicBezTo>
                      <a:pt x="52329" y="73974"/>
                      <a:pt x="52650" y="73653"/>
                      <a:pt x="52662" y="73260"/>
                    </a:cubicBezTo>
                    <a:lnTo>
                      <a:pt x="52662" y="727"/>
                    </a:lnTo>
                    <a:cubicBezTo>
                      <a:pt x="52662" y="322"/>
                      <a:pt x="52340" y="1"/>
                      <a:pt x="5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8575"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335;p27">
                <a:extLst>
                  <a:ext uri="{FF2B5EF4-FFF2-40B4-BE49-F238E27FC236}">
                    <a16:creationId xmlns:a16="http://schemas.microsoft.com/office/drawing/2014/main" id="{3C9CAEBA-8E10-4DBD-BC32-609725A628DC}"/>
                  </a:ext>
                </a:extLst>
              </p:cNvPr>
              <p:cNvSpPr/>
              <p:nvPr/>
            </p:nvSpPr>
            <p:spPr>
              <a:xfrm>
                <a:off x="-1976837" y="29881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6" y="953"/>
                      <a:pt x="1226" y="608"/>
                    </a:cubicBezTo>
                    <a:cubicBezTo>
                      <a:pt x="1226" y="274"/>
                      <a:pt x="964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336;p27">
                <a:extLst>
                  <a:ext uri="{FF2B5EF4-FFF2-40B4-BE49-F238E27FC236}">
                    <a16:creationId xmlns:a16="http://schemas.microsoft.com/office/drawing/2014/main" id="{B391CB61-DA95-4A7F-B0D6-1D92FB966C78}"/>
                  </a:ext>
                </a:extLst>
              </p:cNvPr>
              <p:cNvSpPr/>
              <p:nvPr/>
            </p:nvSpPr>
            <p:spPr>
              <a:xfrm>
                <a:off x="-1876237" y="29881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337;p27">
                <a:extLst>
                  <a:ext uri="{FF2B5EF4-FFF2-40B4-BE49-F238E27FC236}">
                    <a16:creationId xmlns:a16="http://schemas.microsoft.com/office/drawing/2014/main" id="{8EF5AE11-3CBB-4C04-BBBC-DEC9AD65CF66}"/>
                  </a:ext>
                </a:extLst>
              </p:cNvPr>
              <p:cNvSpPr/>
              <p:nvPr/>
            </p:nvSpPr>
            <p:spPr>
              <a:xfrm>
                <a:off x="-1775937" y="2988175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20" y="0"/>
                    </a:moveTo>
                    <a:cubicBezTo>
                      <a:pt x="287" y="0"/>
                      <a:pt x="1" y="274"/>
                      <a:pt x="1" y="608"/>
                    </a:cubicBezTo>
                    <a:cubicBezTo>
                      <a:pt x="1" y="941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338;p27">
                <a:extLst>
                  <a:ext uri="{FF2B5EF4-FFF2-40B4-BE49-F238E27FC236}">
                    <a16:creationId xmlns:a16="http://schemas.microsoft.com/office/drawing/2014/main" id="{5E4E5115-15A8-4BCA-9893-B7E26EC1C386}"/>
                  </a:ext>
                </a:extLst>
              </p:cNvPr>
              <p:cNvSpPr/>
              <p:nvPr/>
            </p:nvSpPr>
            <p:spPr>
              <a:xfrm>
                <a:off x="-1675612" y="298817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8"/>
                    </a:cubicBezTo>
                    <a:cubicBezTo>
                      <a:pt x="0" y="941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339;p27">
                <a:extLst>
                  <a:ext uri="{FF2B5EF4-FFF2-40B4-BE49-F238E27FC236}">
                    <a16:creationId xmlns:a16="http://schemas.microsoft.com/office/drawing/2014/main" id="{0A78BD24-8C6E-4318-AD44-962585E926CC}"/>
                  </a:ext>
                </a:extLst>
              </p:cNvPr>
              <p:cNvSpPr/>
              <p:nvPr/>
            </p:nvSpPr>
            <p:spPr>
              <a:xfrm>
                <a:off x="-1575312" y="29881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1" y="274"/>
                      <a:pt x="1" y="608"/>
                    </a:cubicBezTo>
                    <a:cubicBezTo>
                      <a:pt x="1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340;p27">
                <a:extLst>
                  <a:ext uri="{FF2B5EF4-FFF2-40B4-BE49-F238E27FC236}">
                    <a16:creationId xmlns:a16="http://schemas.microsoft.com/office/drawing/2014/main" id="{D9DD9BC3-08E3-4BB2-A07B-1F4853C93A62}"/>
                  </a:ext>
                </a:extLst>
              </p:cNvPr>
              <p:cNvSpPr/>
              <p:nvPr/>
            </p:nvSpPr>
            <p:spPr>
              <a:xfrm>
                <a:off x="-1474712" y="298817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341;p27">
                <a:extLst>
                  <a:ext uri="{FF2B5EF4-FFF2-40B4-BE49-F238E27FC236}">
                    <a16:creationId xmlns:a16="http://schemas.microsoft.com/office/drawing/2014/main" id="{8AE17EEF-F68A-46BE-9307-6F1B95532934}"/>
                  </a:ext>
                </a:extLst>
              </p:cNvPr>
              <p:cNvSpPr/>
              <p:nvPr/>
            </p:nvSpPr>
            <p:spPr>
              <a:xfrm>
                <a:off x="-1374687" y="29881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342;p27">
                <a:extLst>
                  <a:ext uri="{FF2B5EF4-FFF2-40B4-BE49-F238E27FC236}">
                    <a16:creationId xmlns:a16="http://schemas.microsoft.com/office/drawing/2014/main" id="{D18C341A-834D-4050-A874-D095A4493104}"/>
                  </a:ext>
                </a:extLst>
              </p:cNvPr>
              <p:cNvSpPr/>
              <p:nvPr/>
            </p:nvSpPr>
            <p:spPr>
              <a:xfrm>
                <a:off x="-1274387" y="2988175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20" y="0"/>
                    </a:moveTo>
                    <a:cubicBezTo>
                      <a:pt x="287" y="0"/>
                      <a:pt x="1" y="274"/>
                      <a:pt x="1" y="608"/>
                    </a:cubicBezTo>
                    <a:cubicBezTo>
                      <a:pt x="1" y="941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343;p27">
                <a:extLst>
                  <a:ext uri="{FF2B5EF4-FFF2-40B4-BE49-F238E27FC236}">
                    <a16:creationId xmlns:a16="http://schemas.microsoft.com/office/drawing/2014/main" id="{00B35E22-9317-4291-A2A2-267B995B0B47}"/>
                  </a:ext>
                </a:extLst>
              </p:cNvPr>
              <p:cNvSpPr/>
              <p:nvPr/>
            </p:nvSpPr>
            <p:spPr>
              <a:xfrm>
                <a:off x="-1174062" y="298817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08"/>
                    </a:cubicBezTo>
                    <a:cubicBezTo>
                      <a:pt x="0" y="941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344;p27">
                <a:extLst>
                  <a:ext uri="{FF2B5EF4-FFF2-40B4-BE49-F238E27FC236}">
                    <a16:creationId xmlns:a16="http://schemas.microsoft.com/office/drawing/2014/main" id="{7045C7A0-922E-4278-8853-EAB7D5026AD5}"/>
                  </a:ext>
                </a:extLst>
              </p:cNvPr>
              <p:cNvSpPr/>
              <p:nvPr/>
            </p:nvSpPr>
            <p:spPr>
              <a:xfrm>
                <a:off x="-1073762" y="29881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1" y="274"/>
                      <a:pt x="1" y="608"/>
                    </a:cubicBezTo>
                    <a:cubicBezTo>
                      <a:pt x="1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345;p27">
                <a:extLst>
                  <a:ext uri="{FF2B5EF4-FFF2-40B4-BE49-F238E27FC236}">
                    <a16:creationId xmlns:a16="http://schemas.microsoft.com/office/drawing/2014/main" id="{EB142335-488F-4DE1-8F7F-4138D8D78824}"/>
                  </a:ext>
                </a:extLst>
              </p:cNvPr>
              <p:cNvSpPr/>
              <p:nvPr/>
            </p:nvSpPr>
            <p:spPr>
              <a:xfrm>
                <a:off x="-973162" y="298817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74"/>
                      <a:pt x="942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346;p27">
                <a:extLst>
                  <a:ext uri="{FF2B5EF4-FFF2-40B4-BE49-F238E27FC236}">
                    <a16:creationId xmlns:a16="http://schemas.microsoft.com/office/drawing/2014/main" id="{98A95574-24BF-4E12-8336-303E7320261B}"/>
                  </a:ext>
                </a:extLst>
              </p:cNvPr>
              <p:cNvSpPr/>
              <p:nvPr/>
            </p:nvSpPr>
            <p:spPr>
              <a:xfrm>
                <a:off x="-873137" y="29881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347;p27">
                <a:extLst>
                  <a:ext uri="{FF2B5EF4-FFF2-40B4-BE49-F238E27FC236}">
                    <a16:creationId xmlns:a16="http://schemas.microsoft.com/office/drawing/2014/main" id="{7280E464-72E6-470D-9564-7E1C9A5979F4}"/>
                  </a:ext>
                </a:extLst>
              </p:cNvPr>
              <p:cNvSpPr/>
              <p:nvPr/>
            </p:nvSpPr>
            <p:spPr>
              <a:xfrm>
                <a:off x="-772537" y="298817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348;p27">
                <a:extLst>
                  <a:ext uri="{FF2B5EF4-FFF2-40B4-BE49-F238E27FC236}">
                    <a16:creationId xmlns:a16="http://schemas.microsoft.com/office/drawing/2014/main" id="{E9AB4338-CF77-42EE-B288-3121274B8F68}"/>
                  </a:ext>
                </a:extLst>
              </p:cNvPr>
              <p:cNvSpPr/>
              <p:nvPr/>
            </p:nvSpPr>
            <p:spPr>
              <a:xfrm>
                <a:off x="-1925662" y="306140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19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349;p27">
                <a:extLst>
                  <a:ext uri="{FF2B5EF4-FFF2-40B4-BE49-F238E27FC236}">
                    <a16:creationId xmlns:a16="http://schemas.microsoft.com/office/drawing/2014/main" id="{D84B1D4A-0BFB-4C9D-B338-C01736C8A1F2}"/>
                  </a:ext>
                </a:extLst>
              </p:cNvPr>
              <p:cNvSpPr/>
              <p:nvPr/>
            </p:nvSpPr>
            <p:spPr>
              <a:xfrm>
                <a:off x="-1825337" y="306140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350;p27">
                <a:extLst>
                  <a:ext uri="{FF2B5EF4-FFF2-40B4-BE49-F238E27FC236}">
                    <a16:creationId xmlns:a16="http://schemas.microsoft.com/office/drawing/2014/main" id="{7CA48C7A-5ED4-4804-A86D-F3E977F37242}"/>
                  </a:ext>
                </a:extLst>
              </p:cNvPr>
              <p:cNvSpPr/>
              <p:nvPr/>
            </p:nvSpPr>
            <p:spPr>
              <a:xfrm>
                <a:off x="-1725037" y="306140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19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351;p27">
                <a:extLst>
                  <a:ext uri="{FF2B5EF4-FFF2-40B4-BE49-F238E27FC236}">
                    <a16:creationId xmlns:a16="http://schemas.microsoft.com/office/drawing/2014/main" id="{478D4FC6-0399-4FB9-A66A-504DA1FEF6F1}"/>
                  </a:ext>
                </a:extLst>
              </p:cNvPr>
              <p:cNvSpPr/>
              <p:nvPr/>
            </p:nvSpPr>
            <p:spPr>
              <a:xfrm>
                <a:off x="-1624712" y="306140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6" y="953"/>
                      <a:pt x="1226" y="619"/>
                    </a:cubicBezTo>
                    <a:cubicBezTo>
                      <a:pt x="1226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352;p27">
                <a:extLst>
                  <a:ext uri="{FF2B5EF4-FFF2-40B4-BE49-F238E27FC236}">
                    <a16:creationId xmlns:a16="http://schemas.microsoft.com/office/drawing/2014/main" id="{A73DFE58-2D97-4D9B-B7B5-B1C347D7EC45}"/>
                  </a:ext>
                </a:extLst>
              </p:cNvPr>
              <p:cNvSpPr/>
              <p:nvPr/>
            </p:nvSpPr>
            <p:spPr>
              <a:xfrm>
                <a:off x="-1524112" y="306140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19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353;p27">
                <a:extLst>
                  <a:ext uri="{FF2B5EF4-FFF2-40B4-BE49-F238E27FC236}">
                    <a16:creationId xmlns:a16="http://schemas.microsoft.com/office/drawing/2014/main" id="{2BED7C24-446D-440C-92B2-4BC295F32FAB}"/>
                  </a:ext>
                </a:extLst>
              </p:cNvPr>
              <p:cNvSpPr/>
              <p:nvPr/>
            </p:nvSpPr>
            <p:spPr>
              <a:xfrm>
                <a:off x="-1424112" y="306140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19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354;p27">
                <a:extLst>
                  <a:ext uri="{FF2B5EF4-FFF2-40B4-BE49-F238E27FC236}">
                    <a16:creationId xmlns:a16="http://schemas.microsoft.com/office/drawing/2014/main" id="{0A72DCCE-C018-4D41-8A0E-443B027E0958}"/>
                  </a:ext>
                </a:extLst>
              </p:cNvPr>
              <p:cNvSpPr/>
              <p:nvPr/>
            </p:nvSpPr>
            <p:spPr>
              <a:xfrm>
                <a:off x="-1323787" y="306140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355;p27">
                <a:extLst>
                  <a:ext uri="{FF2B5EF4-FFF2-40B4-BE49-F238E27FC236}">
                    <a16:creationId xmlns:a16="http://schemas.microsoft.com/office/drawing/2014/main" id="{660B9DAE-49A0-48CD-8B37-C0B07E1096E1}"/>
                  </a:ext>
                </a:extLst>
              </p:cNvPr>
              <p:cNvSpPr/>
              <p:nvPr/>
            </p:nvSpPr>
            <p:spPr>
              <a:xfrm>
                <a:off x="-1223187" y="306140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6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19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356;p27">
                <a:extLst>
                  <a:ext uri="{FF2B5EF4-FFF2-40B4-BE49-F238E27FC236}">
                    <a16:creationId xmlns:a16="http://schemas.microsoft.com/office/drawing/2014/main" id="{CC0AE0C5-A2D1-48CB-A7F2-39A74993C481}"/>
                  </a:ext>
                </a:extLst>
              </p:cNvPr>
              <p:cNvSpPr/>
              <p:nvPr/>
            </p:nvSpPr>
            <p:spPr>
              <a:xfrm>
                <a:off x="-1123162" y="306140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357;p27">
                <a:extLst>
                  <a:ext uri="{FF2B5EF4-FFF2-40B4-BE49-F238E27FC236}">
                    <a16:creationId xmlns:a16="http://schemas.microsoft.com/office/drawing/2014/main" id="{1979C0A4-7972-4415-8517-A13B4630057D}"/>
                  </a:ext>
                </a:extLst>
              </p:cNvPr>
              <p:cNvSpPr/>
              <p:nvPr/>
            </p:nvSpPr>
            <p:spPr>
              <a:xfrm>
                <a:off x="-1022562" y="306140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19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358;p27">
                <a:extLst>
                  <a:ext uri="{FF2B5EF4-FFF2-40B4-BE49-F238E27FC236}">
                    <a16:creationId xmlns:a16="http://schemas.microsoft.com/office/drawing/2014/main" id="{50022EB7-4125-4B6C-91CC-385DE510A699}"/>
                  </a:ext>
                </a:extLst>
              </p:cNvPr>
              <p:cNvSpPr/>
              <p:nvPr/>
            </p:nvSpPr>
            <p:spPr>
              <a:xfrm>
                <a:off x="-922262" y="3061400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75" y="1227"/>
                      <a:pt x="608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359;p27">
                <a:extLst>
                  <a:ext uri="{FF2B5EF4-FFF2-40B4-BE49-F238E27FC236}">
                    <a16:creationId xmlns:a16="http://schemas.microsoft.com/office/drawing/2014/main" id="{EED5C44B-D5BD-4932-81AC-A38D262B6BFD}"/>
                  </a:ext>
                </a:extLst>
              </p:cNvPr>
              <p:cNvSpPr/>
              <p:nvPr/>
            </p:nvSpPr>
            <p:spPr>
              <a:xfrm>
                <a:off x="-822237" y="306140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360;p27">
                <a:extLst>
                  <a:ext uri="{FF2B5EF4-FFF2-40B4-BE49-F238E27FC236}">
                    <a16:creationId xmlns:a16="http://schemas.microsoft.com/office/drawing/2014/main" id="{DC772FD0-B04A-46CA-9903-B94CDFC7285A}"/>
                  </a:ext>
                </a:extLst>
              </p:cNvPr>
              <p:cNvSpPr/>
              <p:nvPr/>
            </p:nvSpPr>
            <p:spPr>
              <a:xfrm>
                <a:off x="-1976837" y="31349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19" y="0"/>
                    </a:moveTo>
                    <a:cubicBezTo>
                      <a:pt x="286" y="0"/>
                      <a:pt x="0" y="262"/>
                      <a:pt x="0" y="607"/>
                    </a:cubicBezTo>
                    <a:cubicBezTo>
                      <a:pt x="0" y="929"/>
                      <a:pt x="274" y="1215"/>
                      <a:pt x="619" y="1215"/>
                    </a:cubicBezTo>
                    <a:cubicBezTo>
                      <a:pt x="941" y="1215"/>
                      <a:pt x="1226" y="953"/>
                      <a:pt x="1226" y="607"/>
                    </a:cubicBezTo>
                    <a:cubicBezTo>
                      <a:pt x="1226" y="262"/>
                      <a:pt x="964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361;p27">
                <a:extLst>
                  <a:ext uri="{FF2B5EF4-FFF2-40B4-BE49-F238E27FC236}">
                    <a16:creationId xmlns:a16="http://schemas.microsoft.com/office/drawing/2014/main" id="{2B98A28E-F335-4637-BBEB-AE6EEAC661B0}"/>
                  </a:ext>
                </a:extLst>
              </p:cNvPr>
              <p:cNvSpPr/>
              <p:nvPr/>
            </p:nvSpPr>
            <p:spPr>
              <a:xfrm>
                <a:off x="-1876237" y="31349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0"/>
                    </a:moveTo>
                    <a:cubicBezTo>
                      <a:pt x="286" y="0"/>
                      <a:pt x="0" y="262"/>
                      <a:pt x="0" y="607"/>
                    </a:cubicBezTo>
                    <a:cubicBezTo>
                      <a:pt x="0" y="929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7"/>
                    </a:cubicBezTo>
                    <a:cubicBezTo>
                      <a:pt x="1227" y="262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362;p27">
                <a:extLst>
                  <a:ext uri="{FF2B5EF4-FFF2-40B4-BE49-F238E27FC236}">
                    <a16:creationId xmlns:a16="http://schemas.microsoft.com/office/drawing/2014/main" id="{E14824C4-5842-40FE-940C-0D11BA3A6734}"/>
                  </a:ext>
                </a:extLst>
              </p:cNvPr>
              <p:cNvSpPr/>
              <p:nvPr/>
            </p:nvSpPr>
            <p:spPr>
              <a:xfrm>
                <a:off x="-1776237" y="3134925"/>
                <a:ext cx="307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5" extrusionOk="0">
                    <a:moveTo>
                      <a:pt x="608" y="0"/>
                    </a:moveTo>
                    <a:cubicBezTo>
                      <a:pt x="275" y="0"/>
                      <a:pt x="1" y="262"/>
                      <a:pt x="1" y="607"/>
                    </a:cubicBezTo>
                    <a:cubicBezTo>
                      <a:pt x="1" y="941"/>
                      <a:pt x="275" y="1215"/>
                      <a:pt x="608" y="1215"/>
                    </a:cubicBezTo>
                    <a:cubicBezTo>
                      <a:pt x="953" y="1215"/>
                      <a:pt x="1227" y="941"/>
                      <a:pt x="1227" y="607"/>
                    </a:cubicBezTo>
                    <a:cubicBezTo>
                      <a:pt x="1227" y="262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363;p27">
                <a:extLst>
                  <a:ext uri="{FF2B5EF4-FFF2-40B4-BE49-F238E27FC236}">
                    <a16:creationId xmlns:a16="http://schemas.microsoft.com/office/drawing/2014/main" id="{6641667B-10B2-4043-9BA0-60F8955C4B73}"/>
                  </a:ext>
                </a:extLst>
              </p:cNvPr>
              <p:cNvSpPr/>
              <p:nvPr/>
            </p:nvSpPr>
            <p:spPr>
              <a:xfrm>
                <a:off x="-1675612" y="313492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0"/>
                    </a:moveTo>
                    <a:cubicBezTo>
                      <a:pt x="274" y="0"/>
                      <a:pt x="0" y="262"/>
                      <a:pt x="0" y="607"/>
                    </a:cubicBezTo>
                    <a:cubicBezTo>
                      <a:pt x="0" y="941"/>
                      <a:pt x="274" y="1215"/>
                      <a:pt x="607" y="1215"/>
                    </a:cubicBezTo>
                    <a:cubicBezTo>
                      <a:pt x="941" y="1215"/>
                      <a:pt x="1215" y="941"/>
                      <a:pt x="1215" y="607"/>
                    </a:cubicBezTo>
                    <a:cubicBezTo>
                      <a:pt x="1215" y="262"/>
                      <a:pt x="941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364;p27">
                <a:extLst>
                  <a:ext uri="{FF2B5EF4-FFF2-40B4-BE49-F238E27FC236}">
                    <a16:creationId xmlns:a16="http://schemas.microsoft.com/office/drawing/2014/main" id="{B48514C4-813E-40F6-B07E-FDB9F7A485AB}"/>
                  </a:ext>
                </a:extLst>
              </p:cNvPr>
              <p:cNvSpPr/>
              <p:nvPr/>
            </p:nvSpPr>
            <p:spPr>
              <a:xfrm>
                <a:off x="-1575312" y="31349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0"/>
                    </a:moveTo>
                    <a:cubicBezTo>
                      <a:pt x="286" y="0"/>
                      <a:pt x="1" y="262"/>
                      <a:pt x="1" y="607"/>
                    </a:cubicBezTo>
                    <a:cubicBezTo>
                      <a:pt x="1" y="929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7"/>
                    </a:cubicBezTo>
                    <a:cubicBezTo>
                      <a:pt x="1227" y="262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365;p27">
                <a:extLst>
                  <a:ext uri="{FF2B5EF4-FFF2-40B4-BE49-F238E27FC236}">
                    <a16:creationId xmlns:a16="http://schemas.microsoft.com/office/drawing/2014/main" id="{5D8264B5-9ED4-4CF3-AEF9-D657C97E0FD4}"/>
                  </a:ext>
                </a:extLst>
              </p:cNvPr>
              <p:cNvSpPr/>
              <p:nvPr/>
            </p:nvSpPr>
            <p:spPr>
              <a:xfrm>
                <a:off x="-1474712" y="313492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0"/>
                    </a:moveTo>
                    <a:cubicBezTo>
                      <a:pt x="275" y="0"/>
                      <a:pt x="1" y="262"/>
                      <a:pt x="1" y="607"/>
                    </a:cubicBezTo>
                    <a:cubicBezTo>
                      <a:pt x="1" y="929"/>
                      <a:pt x="263" y="1215"/>
                      <a:pt x="608" y="1215"/>
                    </a:cubicBezTo>
                    <a:cubicBezTo>
                      <a:pt x="941" y="1215"/>
                      <a:pt x="1215" y="953"/>
                      <a:pt x="1215" y="607"/>
                    </a:cubicBezTo>
                    <a:cubicBezTo>
                      <a:pt x="1215" y="262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366;p27">
                <a:extLst>
                  <a:ext uri="{FF2B5EF4-FFF2-40B4-BE49-F238E27FC236}">
                    <a16:creationId xmlns:a16="http://schemas.microsoft.com/office/drawing/2014/main" id="{F1860F17-519E-4B34-AF1C-C5915F43D7A4}"/>
                  </a:ext>
                </a:extLst>
              </p:cNvPr>
              <p:cNvSpPr/>
              <p:nvPr/>
            </p:nvSpPr>
            <p:spPr>
              <a:xfrm>
                <a:off x="-1374687" y="31349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0"/>
                    </a:moveTo>
                    <a:cubicBezTo>
                      <a:pt x="274" y="0"/>
                      <a:pt x="0" y="262"/>
                      <a:pt x="0" y="607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53" y="1215"/>
                      <a:pt x="1227" y="941"/>
                      <a:pt x="1227" y="607"/>
                    </a:cubicBezTo>
                    <a:cubicBezTo>
                      <a:pt x="1227" y="262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367;p27">
                <a:extLst>
                  <a:ext uri="{FF2B5EF4-FFF2-40B4-BE49-F238E27FC236}">
                    <a16:creationId xmlns:a16="http://schemas.microsoft.com/office/drawing/2014/main" id="{BEA4D5C8-7EE2-4302-A273-F67EED050CF2}"/>
                  </a:ext>
                </a:extLst>
              </p:cNvPr>
              <p:cNvSpPr/>
              <p:nvPr/>
            </p:nvSpPr>
            <p:spPr>
              <a:xfrm>
                <a:off x="-1274387" y="3134925"/>
                <a:ext cx="307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5" extrusionOk="0">
                    <a:moveTo>
                      <a:pt x="620" y="0"/>
                    </a:moveTo>
                    <a:cubicBezTo>
                      <a:pt x="287" y="0"/>
                      <a:pt x="1" y="262"/>
                      <a:pt x="1" y="607"/>
                    </a:cubicBezTo>
                    <a:cubicBezTo>
                      <a:pt x="1" y="929"/>
                      <a:pt x="275" y="1215"/>
                      <a:pt x="620" y="1215"/>
                    </a:cubicBezTo>
                    <a:cubicBezTo>
                      <a:pt x="941" y="1215"/>
                      <a:pt x="1227" y="953"/>
                      <a:pt x="1227" y="607"/>
                    </a:cubicBezTo>
                    <a:cubicBezTo>
                      <a:pt x="1227" y="262"/>
                      <a:pt x="941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368;p27">
                <a:extLst>
                  <a:ext uri="{FF2B5EF4-FFF2-40B4-BE49-F238E27FC236}">
                    <a16:creationId xmlns:a16="http://schemas.microsoft.com/office/drawing/2014/main" id="{4A3FF260-2E73-4EF9-9651-6C2C39AB712E}"/>
                  </a:ext>
                </a:extLst>
              </p:cNvPr>
              <p:cNvSpPr/>
              <p:nvPr/>
            </p:nvSpPr>
            <p:spPr>
              <a:xfrm>
                <a:off x="-1174062" y="313492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0"/>
                    </a:moveTo>
                    <a:cubicBezTo>
                      <a:pt x="274" y="0"/>
                      <a:pt x="0" y="262"/>
                      <a:pt x="0" y="607"/>
                    </a:cubicBezTo>
                    <a:cubicBezTo>
                      <a:pt x="0" y="941"/>
                      <a:pt x="274" y="1215"/>
                      <a:pt x="607" y="1215"/>
                    </a:cubicBezTo>
                    <a:cubicBezTo>
                      <a:pt x="941" y="1215"/>
                      <a:pt x="1215" y="941"/>
                      <a:pt x="1215" y="607"/>
                    </a:cubicBezTo>
                    <a:cubicBezTo>
                      <a:pt x="1215" y="262"/>
                      <a:pt x="941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369;p27">
                <a:extLst>
                  <a:ext uri="{FF2B5EF4-FFF2-40B4-BE49-F238E27FC236}">
                    <a16:creationId xmlns:a16="http://schemas.microsoft.com/office/drawing/2014/main" id="{3788C946-8CDB-4562-AFDC-2C1FF81075CE}"/>
                  </a:ext>
                </a:extLst>
              </p:cNvPr>
              <p:cNvSpPr/>
              <p:nvPr/>
            </p:nvSpPr>
            <p:spPr>
              <a:xfrm>
                <a:off x="-1073762" y="31349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20" y="0"/>
                    </a:moveTo>
                    <a:cubicBezTo>
                      <a:pt x="286" y="0"/>
                      <a:pt x="1" y="262"/>
                      <a:pt x="1" y="607"/>
                    </a:cubicBezTo>
                    <a:cubicBezTo>
                      <a:pt x="1" y="929"/>
                      <a:pt x="274" y="1215"/>
                      <a:pt x="620" y="1215"/>
                    </a:cubicBezTo>
                    <a:cubicBezTo>
                      <a:pt x="941" y="1215"/>
                      <a:pt x="1227" y="953"/>
                      <a:pt x="1227" y="607"/>
                    </a:cubicBezTo>
                    <a:cubicBezTo>
                      <a:pt x="1227" y="262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370;p27">
                <a:extLst>
                  <a:ext uri="{FF2B5EF4-FFF2-40B4-BE49-F238E27FC236}">
                    <a16:creationId xmlns:a16="http://schemas.microsoft.com/office/drawing/2014/main" id="{EC8435B3-66B2-499E-8575-E0A736126C8C}"/>
                  </a:ext>
                </a:extLst>
              </p:cNvPr>
              <p:cNvSpPr/>
              <p:nvPr/>
            </p:nvSpPr>
            <p:spPr>
              <a:xfrm>
                <a:off x="-973162" y="313492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0"/>
                    </a:moveTo>
                    <a:cubicBezTo>
                      <a:pt x="287" y="0"/>
                      <a:pt x="1" y="262"/>
                      <a:pt x="1" y="607"/>
                    </a:cubicBezTo>
                    <a:cubicBezTo>
                      <a:pt x="1" y="929"/>
                      <a:pt x="263" y="1215"/>
                      <a:pt x="608" y="1215"/>
                    </a:cubicBezTo>
                    <a:cubicBezTo>
                      <a:pt x="942" y="1215"/>
                      <a:pt x="1215" y="953"/>
                      <a:pt x="1215" y="607"/>
                    </a:cubicBezTo>
                    <a:cubicBezTo>
                      <a:pt x="1215" y="262"/>
                      <a:pt x="942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371;p27">
                <a:extLst>
                  <a:ext uri="{FF2B5EF4-FFF2-40B4-BE49-F238E27FC236}">
                    <a16:creationId xmlns:a16="http://schemas.microsoft.com/office/drawing/2014/main" id="{5F8B70A9-EC17-43E6-9DFC-7C217566F611}"/>
                  </a:ext>
                </a:extLst>
              </p:cNvPr>
              <p:cNvSpPr/>
              <p:nvPr/>
            </p:nvSpPr>
            <p:spPr>
              <a:xfrm>
                <a:off x="-873137" y="313492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8" y="0"/>
                    </a:moveTo>
                    <a:cubicBezTo>
                      <a:pt x="274" y="0"/>
                      <a:pt x="0" y="262"/>
                      <a:pt x="0" y="607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53" y="1215"/>
                      <a:pt x="1215" y="941"/>
                      <a:pt x="1215" y="607"/>
                    </a:cubicBezTo>
                    <a:cubicBezTo>
                      <a:pt x="1215" y="262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372;p27">
                <a:extLst>
                  <a:ext uri="{FF2B5EF4-FFF2-40B4-BE49-F238E27FC236}">
                    <a16:creationId xmlns:a16="http://schemas.microsoft.com/office/drawing/2014/main" id="{B0041FC9-4771-4B01-847C-B1A06F93F54D}"/>
                  </a:ext>
                </a:extLst>
              </p:cNvPr>
              <p:cNvSpPr/>
              <p:nvPr/>
            </p:nvSpPr>
            <p:spPr>
              <a:xfrm>
                <a:off x="-772537" y="313492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0"/>
                    </a:moveTo>
                    <a:cubicBezTo>
                      <a:pt x="275" y="0"/>
                      <a:pt x="1" y="262"/>
                      <a:pt x="1" y="607"/>
                    </a:cubicBezTo>
                    <a:cubicBezTo>
                      <a:pt x="1" y="929"/>
                      <a:pt x="263" y="1215"/>
                      <a:pt x="608" y="1215"/>
                    </a:cubicBezTo>
                    <a:cubicBezTo>
                      <a:pt x="929" y="1215"/>
                      <a:pt x="1215" y="953"/>
                      <a:pt x="1215" y="607"/>
                    </a:cubicBezTo>
                    <a:cubicBezTo>
                      <a:pt x="1215" y="262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373;p27">
                <a:extLst>
                  <a:ext uri="{FF2B5EF4-FFF2-40B4-BE49-F238E27FC236}">
                    <a16:creationId xmlns:a16="http://schemas.microsoft.com/office/drawing/2014/main" id="{632EF628-656C-4720-BA01-49DCA77043FA}"/>
                  </a:ext>
                </a:extLst>
              </p:cNvPr>
              <p:cNvSpPr/>
              <p:nvPr/>
            </p:nvSpPr>
            <p:spPr>
              <a:xfrm>
                <a:off x="-1925662" y="320842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87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82"/>
                      <a:pt x="964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374;p27">
                <a:extLst>
                  <a:ext uri="{FF2B5EF4-FFF2-40B4-BE49-F238E27FC236}">
                    <a16:creationId xmlns:a16="http://schemas.microsoft.com/office/drawing/2014/main" id="{7F76A8D6-315E-4FE3-AE4E-F6AC21B1252A}"/>
                  </a:ext>
                </a:extLst>
              </p:cNvPr>
              <p:cNvSpPr/>
              <p:nvPr/>
            </p:nvSpPr>
            <p:spPr>
              <a:xfrm>
                <a:off x="-1825337" y="320842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39" y="1"/>
                    </a:moveTo>
                    <a:cubicBezTo>
                      <a:pt x="632" y="1"/>
                      <a:pt x="626" y="1"/>
                      <a:pt x="619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2"/>
                      <a:pt x="952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375;p27">
                <a:extLst>
                  <a:ext uri="{FF2B5EF4-FFF2-40B4-BE49-F238E27FC236}">
                    <a16:creationId xmlns:a16="http://schemas.microsoft.com/office/drawing/2014/main" id="{B930E532-BEFA-484E-BADE-DE520EF6A18B}"/>
                  </a:ext>
                </a:extLst>
              </p:cNvPr>
              <p:cNvSpPr/>
              <p:nvPr/>
            </p:nvSpPr>
            <p:spPr>
              <a:xfrm>
                <a:off x="-1725037" y="320842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75" y="1"/>
                      <a:pt x="1" y="287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376;p27">
                <a:extLst>
                  <a:ext uri="{FF2B5EF4-FFF2-40B4-BE49-F238E27FC236}">
                    <a16:creationId xmlns:a16="http://schemas.microsoft.com/office/drawing/2014/main" id="{82B0F5D7-FE4F-440B-9F63-5DE001CDC3D9}"/>
                  </a:ext>
                </a:extLst>
              </p:cNvPr>
              <p:cNvSpPr/>
              <p:nvPr/>
            </p:nvSpPr>
            <p:spPr>
              <a:xfrm>
                <a:off x="-1624712" y="320842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7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7"/>
                      <a:pt x="607" y="1227"/>
                    </a:cubicBezTo>
                    <a:cubicBezTo>
                      <a:pt x="941" y="1227"/>
                      <a:pt x="1226" y="953"/>
                      <a:pt x="1226" y="608"/>
                    </a:cubicBezTo>
                    <a:cubicBezTo>
                      <a:pt x="1226" y="282"/>
                      <a:pt x="964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377;p27">
                <a:extLst>
                  <a:ext uri="{FF2B5EF4-FFF2-40B4-BE49-F238E27FC236}">
                    <a16:creationId xmlns:a16="http://schemas.microsoft.com/office/drawing/2014/main" id="{5A28BDF5-ED95-4147-BFAC-C5BF6C6D8FDE}"/>
                  </a:ext>
                </a:extLst>
              </p:cNvPr>
              <p:cNvSpPr/>
              <p:nvPr/>
            </p:nvSpPr>
            <p:spPr>
              <a:xfrm>
                <a:off x="-1524112" y="3208425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7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4" y="1"/>
                      <a:pt x="0" y="287"/>
                      <a:pt x="0" y="608"/>
                    </a:cubicBezTo>
                    <a:cubicBezTo>
                      <a:pt x="0" y="942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82"/>
                      <a:pt x="941" y="1"/>
                      <a:pt x="6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378;p27">
                <a:extLst>
                  <a:ext uri="{FF2B5EF4-FFF2-40B4-BE49-F238E27FC236}">
                    <a16:creationId xmlns:a16="http://schemas.microsoft.com/office/drawing/2014/main" id="{BA9DE326-11B3-417C-9BF2-B3764F213D4F}"/>
                  </a:ext>
                </a:extLst>
              </p:cNvPr>
              <p:cNvSpPr/>
              <p:nvPr/>
            </p:nvSpPr>
            <p:spPr>
              <a:xfrm>
                <a:off x="-1424112" y="320842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75" y="1"/>
                      <a:pt x="1" y="287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82"/>
                      <a:pt x="964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379;p27">
                <a:extLst>
                  <a:ext uri="{FF2B5EF4-FFF2-40B4-BE49-F238E27FC236}">
                    <a16:creationId xmlns:a16="http://schemas.microsoft.com/office/drawing/2014/main" id="{234DE2D2-FB75-4960-8858-2EA7C8B917EA}"/>
                  </a:ext>
                </a:extLst>
              </p:cNvPr>
              <p:cNvSpPr/>
              <p:nvPr/>
            </p:nvSpPr>
            <p:spPr>
              <a:xfrm>
                <a:off x="-1323787" y="320842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39" y="1"/>
                    </a:moveTo>
                    <a:cubicBezTo>
                      <a:pt x="632" y="1"/>
                      <a:pt x="626" y="1"/>
                      <a:pt x="619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2"/>
                      <a:pt x="952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380;p27">
                <a:extLst>
                  <a:ext uri="{FF2B5EF4-FFF2-40B4-BE49-F238E27FC236}">
                    <a16:creationId xmlns:a16="http://schemas.microsoft.com/office/drawing/2014/main" id="{F3B56E74-0C36-4924-BAE5-F9A5D86C82F1}"/>
                  </a:ext>
                </a:extLst>
              </p:cNvPr>
              <p:cNvSpPr/>
              <p:nvPr/>
            </p:nvSpPr>
            <p:spPr>
              <a:xfrm>
                <a:off x="-1223187" y="320842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86" y="1"/>
                      <a:pt x="1" y="287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381;p27">
                <a:extLst>
                  <a:ext uri="{FF2B5EF4-FFF2-40B4-BE49-F238E27FC236}">
                    <a16:creationId xmlns:a16="http://schemas.microsoft.com/office/drawing/2014/main" id="{820E9D7E-591A-47B8-AAF4-64EE608F2839}"/>
                  </a:ext>
                </a:extLst>
              </p:cNvPr>
              <p:cNvSpPr/>
              <p:nvPr/>
            </p:nvSpPr>
            <p:spPr>
              <a:xfrm>
                <a:off x="-1123162" y="320842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7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7"/>
                      <a:pt x="607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2"/>
                      <a:pt x="964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382;p27">
                <a:extLst>
                  <a:ext uri="{FF2B5EF4-FFF2-40B4-BE49-F238E27FC236}">
                    <a16:creationId xmlns:a16="http://schemas.microsoft.com/office/drawing/2014/main" id="{EB1A57D0-B5C4-4F08-89F3-69632A93FE17}"/>
                  </a:ext>
                </a:extLst>
              </p:cNvPr>
              <p:cNvSpPr/>
              <p:nvPr/>
            </p:nvSpPr>
            <p:spPr>
              <a:xfrm>
                <a:off x="-1022562" y="3208425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7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4" y="1"/>
                      <a:pt x="0" y="287"/>
                      <a:pt x="0" y="608"/>
                    </a:cubicBezTo>
                    <a:cubicBezTo>
                      <a:pt x="0" y="942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82"/>
                      <a:pt x="941" y="1"/>
                      <a:pt x="6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383;p27">
                <a:extLst>
                  <a:ext uri="{FF2B5EF4-FFF2-40B4-BE49-F238E27FC236}">
                    <a16:creationId xmlns:a16="http://schemas.microsoft.com/office/drawing/2014/main" id="{32789AFE-C6E7-4288-B002-97C92612EBB9}"/>
                  </a:ext>
                </a:extLst>
              </p:cNvPr>
              <p:cNvSpPr/>
              <p:nvPr/>
            </p:nvSpPr>
            <p:spPr>
              <a:xfrm>
                <a:off x="-922262" y="3208425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87"/>
                      <a:pt x="1" y="608"/>
                    </a:cubicBezTo>
                    <a:cubicBezTo>
                      <a:pt x="1" y="942"/>
                      <a:pt x="275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2"/>
                      <a:pt x="95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384;p27">
                <a:extLst>
                  <a:ext uri="{FF2B5EF4-FFF2-40B4-BE49-F238E27FC236}">
                    <a16:creationId xmlns:a16="http://schemas.microsoft.com/office/drawing/2014/main" id="{27CB4BB2-D7C6-4C3B-9E48-73221827E170}"/>
                  </a:ext>
                </a:extLst>
              </p:cNvPr>
              <p:cNvSpPr/>
              <p:nvPr/>
            </p:nvSpPr>
            <p:spPr>
              <a:xfrm>
                <a:off x="-822237" y="320842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2"/>
                      <a:pt x="964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385;p27">
                <a:extLst>
                  <a:ext uri="{FF2B5EF4-FFF2-40B4-BE49-F238E27FC236}">
                    <a16:creationId xmlns:a16="http://schemas.microsoft.com/office/drawing/2014/main" id="{6DC49DC9-B1C8-4493-8B06-BD7D997E6FDC}"/>
                  </a:ext>
                </a:extLst>
              </p:cNvPr>
              <p:cNvSpPr/>
              <p:nvPr/>
            </p:nvSpPr>
            <p:spPr>
              <a:xfrm>
                <a:off x="-1976837" y="32816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19" y="1227"/>
                    </a:cubicBezTo>
                    <a:cubicBezTo>
                      <a:pt x="941" y="1227"/>
                      <a:pt x="1226" y="953"/>
                      <a:pt x="1226" y="620"/>
                    </a:cubicBezTo>
                    <a:cubicBezTo>
                      <a:pt x="1226" y="282"/>
                      <a:pt x="975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386;p27">
                <a:extLst>
                  <a:ext uri="{FF2B5EF4-FFF2-40B4-BE49-F238E27FC236}">
                    <a16:creationId xmlns:a16="http://schemas.microsoft.com/office/drawing/2014/main" id="{95F69BE9-7477-4768-918D-AAF5F013D24C}"/>
                  </a:ext>
                </a:extLst>
              </p:cNvPr>
              <p:cNvSpPr/>
              <p:nvPr/>
            </p:nvSpPr>
            <p:spPr>
              <a:xfrm>
                <a:off x="-1876237" y="32816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387;p27">
                <a:extLst>
                  <a:ext uri="{FF2B5EF4-FFF2-40B4-BE49-F238E27FC236}">
                    <a16:creationId xmlns:a16="http://schemas.microsoft.com/office/drawing/2014/main" id="{76825F36-B140-435F-A916-38AF654702D2}"/>
                  </a:ext>
                </a:extLst>
              </p:cNvPr>
              <p:cNvSpPr/>
              <p:nvPr/>
            </p:nvSpPr>
            <p:spPr>
              <a:xfrm>
                <a:off x="-1775937" y="328165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2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3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388;p27">
                <a:extLst>
                  <a:ext uri="{FF2B5EF4-FFF2-40B4-BE49-F238E27FC236}">
                    <a16:creationId xmlns:a16="http://schemas.microsoft.com/office/drawing/2014/main" id="{43931FCB-4473-406F-928B-F2966C264828}"/>
                  </a:ext>
                </a:extLst>
              </p:cNvPr>
              <p:cNvSpPr/>
              <p:nvPr/>
            </p:nvSpPr>
            <p:spPr>
              <a:xfrm>
                <a:off x="-1675612" y="328165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7" y="1"/>
                    </a:cubicBezTo>
                    <a:cubicBezTo>
                      <a:pt x="274" y="1"/>
                      <a:pt x="0" y="275"/>
                      <a:pt x="0" y="620"/>
                    </a:cubicBezTo>
                    <a:cubicBezTo>
                      <a:pt x="0" y="942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2"/>
                      <a:pt x="96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389;p27">
                <a:extLst>
                  <a:ext uri="{FF2B5EF4-FFF2-40B4-BE49-F238E27FC236}">
                    <a16:creationId xmlns:a16="http://schemas.microsoft.com/office/drawing/2014/main" id="{6D60F69A-A351-4F87-ABAB-2EECFB2CCE21}"/>
                  </a:ext>
                </a:extLst>
              </p:cNvPr>
              <p:cNvSpPr/>
              <p:nvPr/>
            </p:nvSpPr>
            <p:spPr>
              <a:xfrm>
                <a:off x="-1575312" y="32816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2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390;p27">
                <a:extLst>
                  <a:ext uri="{FF2B5EF4-FFF2-40B4-BE49-F238E27FC236}">
                    <a16:creationId xmlns:a16="http://schemas.microsoft.com/office/drawing/2014/main" id="{74087D35-C061-48FE-AEC7-1EB34F46A86D}"/>
                  </a:ext>
                </a:extLst>
              </p:cNvPr>
              <p:cNvSpPr/>
              <p:nvPr/>
            </p:nvSpPr>
            <p:spPr>
              <a:xfrm>
                <a:off x="-1474712" y="32816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391;p27">
                <a:extLst>
                  <a:ext uri="{FF2B5EF4-FFF2-40B4-BE49-F238E27FC236}">
                    <a16:creationId xmlns:a16="http://schemas.microsoft.com/office/drawing/2014/main" id="{E431C365-DA27-4389-BB41-3BD870083194}"/>
                  </a:ext>
                </a:extLst>
              </p:cNvPr>
              <p:cNvSpPr/>
              <p:nvPr/>
            </p:nvSpPr>
            <p:spPr>
              <a:xfrm>
                <a:off x="-1374687" y="32816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64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392;p27">
                <a:extLst>
                  <a:ext uri="{FF2B5EF4-FFF2-40B4-BE49-F238E27FC236}">
                    <a16:creationId xmlns:a16="http://schemas.microsoft.com/office/drawing/2014/main" id="{4CA95592-04EB-4CFD-90C1-FE35236596A5}"/>
                  </a:ext>
                </a:extLst>
              </p:cNvPr>
              <p:cNvSpPr/>
              <p:nvPr/>
            </p:nvSpPr>
            <p:spPr>
              <a:xfrm>
                <a:off x="-1274387" y="328165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2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3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393;p27">
                <a:extLst>
                  <a:ext uri="{FF2B5EF4-FFF2-40B4-BE49-F238E27FC236}">
                    <a16:creationId xmlns:a16="http://schemas.microsoft.com/office/drawing/2014/main" id="{38A9A4CB-2495-45C1-90BC-DCC71443DFF5}"/>
                  </a:ext>
                </a:extLst>
              </p:cNvPr>
              <p:cNvSpPr/>
              <p:nvPr/>
            </p:nvSpPr>
            <p:spPr>
              <a:xfrm>
                <a:off x="-1174062" y="328165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7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2"/>
                      <a:pt x="96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394;p27">
                <a:extLst>
                  <a:ext uri="{FF2B5EF4-FFF2-40B4-BE49-F238E27FC236}">
                    <a16:creationId xmlns:a16="http://schemas.microsoft.com/office/drawing/2014/main" id="{271CA113-453C-45AB-9AD1-0CF4C99D2BEE}"/>
                  </a:ext>
                </a:extLst>
              </p:cNvPr>
              <p:cNvSpPr/>
              <p:nvPr/>
            </p:nvSpPr>
            <p:spPr>
              <a:xfrm>
                <a:off x="-1073762" y="32816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2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64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395;p27">
                <a:extLst>
                  <a:ext uri="{FF2B5EF4-FFF2-40B4-BE49-F238E27FC236}">
                    <a16:creationId xmlns:a16="http://schemas.microsoft.com/office/drawing/2014/main" id="{1C281CF7-C43D-4827-B7C3-04C98A494188}"/>
                  </a:ext>
                </a:extLst>
              </p:cNvPr>
              <p:cNvSpPr/>
              <p:nvPr/>
            </p:nvSpPr>
            <p:spPr>
              <a:xfrm>
                <a:off x="-973162" y="32816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20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396;p27">
                <a:extLst>
                  <a:ext uri="{FF2B5EF4-FFF2-40B4-BE49-F238E27FC236}">
                    <a16:creationId xmlns:a16="http://schemas.microsoft.com/office/drawing/2014/main" id="{0B1ED0D5-B8BD-4459-853D-CBDB320F0421}"/>
                  </a:ext>
                </a:extLst>
              </p:cNvPr>
              <p:cNvSpPr/>
              <p:nvPr/>
            </p:nvSpPr>
            <p:spPr>
              <a:xfrm>
                <a:off x="-873137" y="32816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64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397;p27">
                <a:extLst>
                  <a:ext uri="{FF2B5EF4-FFF2-40B4-BE49-F238E27FC236}">
                    <a16:creationId xmlns:a16="http://schemas.microsoft.com/office/drawing/2014/main" id="{DFA187E7-A9D0-4A89-B36E-FF9E1DACD0D3}"/>
                  </a:ext>
                </a:extLst>
              </p:cNvPr>
              <p:cNvSpPr/>
              <p:nvPr/>
            </p:nvSpPr>
            <p:spPr>
              <a:xfrm>
                <a:off x="-772537" y="32816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7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20"/>
                    </a:cubicBezTo>
                    <a:cubicBezTo>
                      <a:pt x="1215" y="282"/>
                      <a:pt x="941" y="1"/>
                      <a:pt x="6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398;p27">
                <a:extLst>
                  <a:ext uri="{FF2B5EF4-FFF2-40B4-BE49-F238E27FC236}">
                    <a16:creationId xmlns:a16="http://schemas.microsoft.com/office/drawing/2014/main" id="{A74D8D06-1F91-43FF-9E74-353EDB826077}"/>
                  </a:ext>
                </a:extLst>
              </p:cNvPr>
              <p:cNvSpPr/>
              <p:nvPr/>
            </p:nvSpPr>
            <p:spPr>
              <a:xfrm>
                <a:off x="-1925662" y="335515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8" y="0"/>
                    </a:moveTo>
                    <a:cubicBezTo>
                      <a:pt x="635" y="0"/>
                      <a:pt x="622" y="1"/>
                      <a:pt x="608" y="2"/>
                    </a:cubicBezTo>
                    <a:cubicBezTo>
                      <a:pt x="287" y="2"/>
                      <a:pt x="1" y="264"/>
                      <a:pt x="1" y="609"/>
                    </a:cubicBezTo>
                    <a:cubicBezTo>
                      <a:pt x="1" y="930"/>
                      <a:pt x="263" y="1216"/>
                      <a:pt x="608" y="1216"/>
                    </a:cubicBezTo>
                    <a:cubicBezTo>
                      <a:pt x="942" y="1216"/>
                      <a:pt x="1215" y="954"/>
                      <a:pt x="1215" y="609"/>
                    </a:cubicBezTo>
                    <a:cubicBezTo>
                      <a:pt x="1215" y="277"/>
                      <a:pt x="973" y="0"/>
                      <a:pt x="6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399;p27">
                <a:extLst>
                  <a:ext uri="{FF2B5EF4-FFF2-40B4-BE49-F238E27FC236}">
                    <a16:creationId xmlns:a16="http://schemas.microsoft.com/office/drawing/2014/main" id="{8E26E5A9-C435-435E-B78C-67AF51E5E207}"/>
                  </a:ext>
                </a:extLst>
              </p:cNvPr>
              <p:cNvSpPr/>
              <p:nvPr/>
            </p:nvSpPr>
            <p:spPr>
              <a:xfrm>
                <a:off x="-1825337" y="335515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57" y="0"/>
                    </a:moveTo>
                    <a:cubicBezTo>
                      <a:pt x="645" y="0"/>
                      <a:pt x="632" y="1"/>
                      <a:pt x="619" y="2"/>
                    </a:cubicBezTo>
                    <a:cubicBezTo>
                      <a:pt x="286" y="2"/>
                      <a:pt x="0" y="264"/>
                      <a:pt x="0" y="609"/>
                    </a:cubicBezTo>
                    <a:cubicBezTo>
                      <a:pt x="0" y="930"/>
                      <a:pt x="274" y="1216"/>
                      <a:pt x="619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7"/>
                      <a:pt x="963" y="0"/>
                      <a:pt x="6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400;p27">
                <a:extLst>
                  <a:ext uri="{FF2B5EF4-FFF2-40B4-BE49-F238E27FC236}">
                    <a16:creationId xmlns:a16="http://schemas.microsoft.com/office/drawing/2014/main" id="{8B7A37C4-86DA-4A50-B244-7C3ED22AC5C7}"/>
                  </a:ext>
                </a:extLst>
              </p:cNvPr>
              <p:cNvSpPr/>
              <p:nvPr/>
            </p:nvSpPr>
            <p:spPr>
              <a:xfrm>
                <a:off x="-1725037" y="335515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7" y="0"/>
                    </a:moveTo>
                    <a:cubicBezTo>
                      <a:pt x="634" y="0"/>
                      <a:pt x="621" y="1"/>
                      <a:pt x="608" y="2"/>
                    </a:cubicBezTo>
                    <a:cubicBezTo>
                      <a:pt x="275" y="2"/>
                      <a:pt x="1" y="264"/>
                      <a:pt x="1" y="609"/>
                    </a:cubicBezTo>
                    <a:cubicBezTo>
                      <a:pt x="1" y="930"/>
                      <a:pt x="263" y="1216"/>
                      <a:pt x="608" y="1216"/>
                    </a:cubicBezTo>
                    <a:cubicBezTo>
                      <a:pt x="929" y="1216"/>
                      <a:pt x="1215" y="954"/>
                      <a:pt x="1215" y="609"/>
                    </a:cubicBezTo>
                    <a:cubicBezTo>
                      <a:pt x="1215" y="277"/>
                      <a:pt x="962" y="0"/>
                      <a:pt x="6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401;p27">
                <a:extLst>
                  <a:ext uri="{FF2B5EF4-FFF2-40B4-BE49-F238E27FC236}">
                    <a16:creationId xmlns:a16="http://schemas.microsoft.com/office/drawing/2014/main" id="{EBB30CB2-1C53-4952-B3F6-A6A9873D5B75}"/>
                  </a:ext>
                </a:extLst>
              </p:cNvPr>
              <p:cNvSpPr/>
              <p:nvPr/>
            </p:nvSpPr>
            <p:spPr>
              <a:xfrm>
                <a:off x="-1624712" y="335515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47" y="0"/>
                    </a:moveTo>
                    <a:cubicBezTo>
                      <a:pt x="634" y="0"/>
                      <a:pt x="621" y="1"/>
                      <a:pt x="607" y="2"/>
                    </a:cubicBezTo>
                    <a:cubicBezTo>
                      <a:pt x="286" y="2"/>
                      <a:pt x="0" y="264"/>
                      <a:pt x="0" y="609"/>
                    </a:cubicBezTo>
                    <a:cubicBezTo>
                      <a:pt x="0" y="930"/>
                      <a:pt x="274" y="1216"/>
                      <a:pt x="607" y="1216"/>
                    </a:cubicBezTo>
                    <a:cubicBezTo>
                      <a:pt x="941" y="1216"/>
                      <a:pt x="1226" y="954"/>
                      <a:pt x="1226" y="609"/>
                    </a:cubicBezTo>
                    <a:cubicBezTo>
                      <a:pt x="1226" y="277"/>
                      <a:pt x="974" y="0"/>
                      <a:pt x="6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402;p27">
                <a:extLst>
                  <a:ext uri="{FF2B5EF4-FFF2-40B4-BE49-F238E27FC236}">
                    <a16:creationId xmlns:a16="http://schemas.microsoft.com/office/drawing/2014/main" id="{4A4A8BAA-07B8-40B7-A3DD-EA0158F80375}"/>
                  </a:ext>
                </a:extLst>
              </p:cNvPr>
              <p:cNvSpPr/>
              <p:nvPr/>
            </p:nvSpPr>
            <p:spPr>
              <a:xfrm>
                <a:off x="-1524112" y="3355150"/>
                <a:ext cx="303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7" extrusionOk="0">
                    <a:moveTo>
                      <a:pt x="645" y="0"/>
                    </a:moveTo>
                    <a:cubicBezTo>
                      <a:pt x="633" y="0"/>
                      <a:pt x="620" y="1"/>
                      <a:pt x="608" y="2"/>
                    </a:cubicBezTo>
                    <a:cubicBezTo>
                      <a:pt x="274" y="2"/>
                      <a:pt x="0" y="264"/>
                      <a:pt x="0" y="609"/>
                    </a:cubicBezTo>
                    <a:cubicBezTo>
                      <a:pt x="0" y="930"/>
                      <a:pt x="262" y="1216"/>
                      <a:pt x="608" y="1216"/>
                    </a:cubicBezTo>
                    <a:cubicBezTo>
                      <a:pt x="929" y="1216"/>
                      <a:pt x="1215" y="954"/>
                      <a:pt x="1215" y="609"/>
                    </a:cubicBezTo>
                    <a:cubicBezTo>
                      <a:pt x="1215" y="277"/>
                      <a:pt x="951" y="0"/>
                      <a:pt x="6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403;p27">
                <a:extLst>
                  <a:ext uri="{FF2B5EF4-FFF2-40B4-BE49-F238E27FC236}">
                    <a16:creationId xmlns:a16="http://schemas.microsoft.com/office/drawing/2014/main" id="{C48667EE-DF3D-4CA9-B4B8-34BB57B20BDA}"/>
                  </a:ext>
                </a:extLst>
              </p:cNvPr>
              <p:cNvSpPr/>
              <p:nvPr/>
            </p:nvSpPr>
            <p:spPr>
              <a:xfrm>
                <a:off x="-1424112" y="335515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8" y="0"/>
                    </a:moveTo>
                    <a:cubicBezTo>
                      <a:pt x="635" y="0"/>
                      <a:pt x="622" y="1"/>
                      <a:pt x="608" y="2"/>
                    </a:cubicBezTo>
                    <a:cubicBezTo>
                      <a:pt x="275" y="2"/>
                      <a:pt x="1" y="264"/>
                      <a:pt x="1" y="609"/>
                    </a:cubicBezTo>
                    <a:cubicBezTo>
                      <a:pt x="1" y="930"/>
                      <a:pt x="263" y="1216"/>
                      <a:pt x="608" y="1216"/>
                    </a:cubicBezTo>
                    <a:cubicBezTo>
                      <a:pt x="942" y="1216"/>
                      <a:pt x="1215" y="954"/>
                      <a:pt x="1215" y="609"/>
                    </a:cubicBezTo>
                    <a:cubicBezTo>
                      <a:pt x="1215" y="277"/>
                      <a:pt x="974" y="0"/>
                      <a:pt x="6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404;p27">
                <a:extLst>
                  <a:ext uri="{FF2B5EF4-FFF2-40B4-BE49-F238E27FC236}">
                    <a16:creationId xmlns:a16="http://schemas.microsoft.com/office/drawing/2014/main" id="{7599A03C-A047-4087-A7E4-F58E1E957E9E}"/>
                  </a:ext>
                </a:extLst>
              </p:cNvPr>
              <p:cNvSpPr/>
              <p:nvPr/>
            </p:nvSpPr>
            <p:spPr>
              <a:xfrm>
                <a:off x="-1323787" y="335515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57" y="0"/>
                    </a:moveTo>
                    <a:cubicBezTo>
                      <a:pt x="645" y="0"/>
                      <a:pt x="632" y="1"/>
                      <a:pt x="619" y="2"/>
                    </a:cubicBezTo>
                    <a:cubicBezTo>
                      <a:pt x="286" y="2"/>
                      <a:pt x="0" y="264"/>
                      <a:pt x="0" y="609"/>
                    </a:cubicBezTo>
                    <a:cubicBezTo>
                      <a:pt x="0" y="930"/>
                      <a:pt x="274" y="1216"/>
                      <a:pt x="619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7"/>
                      <a:pt x="963" y="0"/>
                      <a:pt x="6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405;p27">
                <a:extLst>
                  <a:ext uri="{FF2B5EF4-FFF2-40B4-BE49-F238E27FC236}">
                    <a16:creationId xmlns:a16="http://schemas.microsoft.com/office/drawing/2014/main" id="{6A1C0A23-D97F-418D-93C8-AC9DFEE8B563}"/>
                  </a:ext>
                </a:extLst>
              </p:cNvPr>
              <p:cNvSpPr/>
              <p:nvPr/>
            </p:nvSpPr>
            <p:spPr>
              <a:xfrm>
                <a:off x="-1223187" y="335515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7" y="0"/>
                    </a:moveTo>
                    <a:cubicBezTo>
                      <a:pt x="634" y="0"/>
                      <a:pt x="621" y="1"/>
                      <a:pt x="608" y="2"/>
                    </a:cubicBezTo>
                    <a:cubicBezTo>
                      <a:pt x="286" y="2"/>
                      <a:pt x="1" y="264"/>
                      <a:pt x="1" y="609"/>
                    </a:cubicBezTo>
                    <a:cubicBezTo>
                      <a:pt x="1" y="930"/>
                      <a:pt x="263" y="1216"/>
                      <a:pt x="608" y="1216"/>
                    </a:cubicBezTo>
                    <a:cubicBezTo>
                      <a:pt x="941" y="1216"/>
                      <a:pt x="1215" y="954"/>
                      <a:pt x="1215" y="609"/>
                    </a:cubicBezTo>
                    <a:cubicBezTo>
                      <a:pt x="1215" y="277"/>
                      <a:pt x="962" y="0"/>
                      <a:pt x="6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406;p27">
                <a:extLst>
                  <a:ext uri="{FF2B5EF4-FFF2-40B4-BE49-F238E27FC236}">
                    <a16:creationId xmlns:a16="http://schemas.microsoft.com/office/drawing/2014/main" id="{A442C04A-B200-4B7D-BB95-526B63EB455E}"/>
                  </a:ext>
                </a:extLst>
              </p:cNvPr>
              <p:cNvSpPr/>
              <p:nvPr/>
            </p:nvSpPr>
            <p:spPr>
              <a:xfrm>
                <a:off x="-1123162" y="335515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48" y="0"/>
                    </a:moveTo>
                    <a:cubicBezTo>
                      <a:pt x="634" y="0"/>
                      <a:pt x="621" y="1"/>
                      <a:pt x="607" y="2"/>
                    </a:cubicBezTo>
                    <a:cubicBezTo>
                      <a:pt x="286" y="2"/>
                      <a:pt x="0" y="264"/>
                      <a:pt x="0" y="609"/>
                    </a:cubicBezTo>
                    <a:cubicBezTo>
                      <a:pt x="0" y="930"/>
                      <a:pt x="274" y="1216"/>
                      <a:pt x="607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7"/>
                      <a:pt x="974" y="0"/>
                      <a:pt x="6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407;p27">
                <a:extLst>
                  <a:ext uri="{FF2B5EF4-FFF2-40B4-BE49-F238E27FC236}">
                    <a16:creationId xmlns:a16="http://schemas.microsoft.com/office/drawing/2014/main" id="{B4560E5A-981D-4F88-A83B-C25118B5F931}"/>
                  </a:ext>
                </a:extLst>
              </p:cNvPr>
              <p:cNvSpPr/>
              <p:nvPr/>
            </p:nvSpPr>
            <p:spPr>
              <a:xfrm>
                <a:off x="-1022562" y="3355150"/>
                <a:ext cx="303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7" extrusionOk="0">
                    <a:moveTo>
                      <a:pt x="645" y="0"/>
                    </a:moveTo>
                    <a:cubicBezTo>
                      <a:pt x="633" y="0"/>
                      <a:pt x="620" y="1"/>
                      <a:pt x="608" y="2"/>
                    </a:cubicBezTo>
                    <a:cubicBezTo>
                      <a:pt x="274" y="2"/>
                      <a:pt x="0" y="264"/>
                      <a:pt x="0" y="609"/>
                    </a:cubicBezTo>
                    <a:cubicBezTo>
                      <a:pt x="0" y="930"/>
                      <a:pt x="262" y="1216"/>
                      <a:pt x="608" y="1216"/>
                    </a:cubicBezTo>
                    <a:cubicBezTo>
                      <a:pt x="929" y="1216"/>
                      <a:pt x="1215" y="954"/>
                      <a:pt x="1215" y="609"/>
                    </a:cubicBezTo>
                    <a:cubicBezTo>
                      <a:pt x="1215" y="277"/>
                      <a:pt x="951" y="0"/>
                      <a:pt x="6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408;p27">
                <a:extLst>
                  <a:ext uri="{FF2B5EF4-FFF2-40B4-BE49-F238E27FC236}">
                    <a16:creationId xmlns:a16="http://schemas.microsoft.com/office/drawing/2014/main" id="{18388B10-2C7D-4661-B213-3F3AB5531C47}"/>
                  </a:ext>
                </a:extLst>
              </p:cNvPr>
              <p:cNvSpPr/>
              <p:nvPr/>
            </p:nvSpPr>
            <p:spPr>
              <a:xfrm>
                <a:off x="-922262" y="3355150"/>
                <a:ext cx="307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7" extrusionOk="0">
                    <a:moveTo>
                      <a:pt x="647" y="0"/>
                    </a:moveTo>
                    <a:cubicBezTo>
                      <a:pt x="634" y="0"/>
                      <a:pt x="621" y="1"/>
                      <a:pt x="608" y="2"/>
                    </a:cubicBezTo>
                    <a:cubicBezTo>
                      <a:pt x="287" y="2"/>
                      <a:pt x="1" y="264"/>
                      <a:pt x="1" y="609"/>
                    </a:cubicBezTo>
                    <a:cubicBezTo>
                      <a:pt x="1" y="930"/>
                      <a:pt x="275" y="1216"/>
                      <a:pt x="608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7"/>
                      <a:pt x="963" y="0"/>
                      <a:pt x="6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409;p27">
                <a:extLst>
                  <a:ext uri="{FF2B5EF4-FFF2-40B4-BE49-F238E27FC236}">
                    <a16:creationId xmlns:a16="http://schemas.microsoft.com/office/drawing/2014/main" id="{1615FAFF-939C-4124-8D36-6CE8A4270D63}"/>
                  </a:ext>
                </a:extLst>
              </p:cNvPr>
              <p:cNvSpPr/>
              <p:nvPr/>
            </p:nvSpPr>
            <p:spPr>
              <a:xfrm>
                <a:off x="-822237" y="335515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58" y="0"/>
                    </a:moveTo>
                    <a:cubicBezTo>
                      <a:pt x="645" y="0"/>
                      <a:pt x="633" y="1"/>
                      <a:pt x="620" y="2"/>
                    </a:cubicBezTo>
                    <a:cubicBezTo>
                      <a:pt x="286" y="2"/>
                      <a:pt x="0" y="264"/>
                      <a:pt x="0" y="609"/>
                    </a:cubicBezTo>
                    <a:cubicBezTo>
                      <a:pt x="0" y="930"/>
                      <a:pt x="274" y="1216"/>
                      <a:pt x="620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7"/>
                      <a:pt x="974" y="0"/>
                      <a:pt x="65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410;p27">
                <a:extLst>
                  <a:ext uri="{FF2B5EF4-FFF2-40B4-BE49-F238E27FC236}">
                    <a16:creationId xmlns:a16="http://schemas.microsoft.com/office/drawing/2014/main" id="{257E900B-1603-4A15-9C09-B95061A9F5CE}"/>
                  </a:ext>
                </a:extLst>
              </p:cNvPr>
              <p:cNvSpPr/>
              <p:nvPr/>
            </p:nvSpPr>
            <p:spPr>
              <a:xfrm>
                <a:off x="-1976837" y="342840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19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19" y="1215"/>
                    </a:cubicBezTo>
                    <a:cubicBezTo>
                      <a:pt x="941" y="1215"/>
                      <a:pt x="1226" y="953"/>
                      <a:pt x="1226" y="608"/>
                    </a:cubicBezTo>
                    <a:cubicBezTo>
                      <a:pt x="1226" y="263"/>
                      <a:pt x="964" y="1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411;p27">
                <a:extLst>
                  <a:ext uri="{FF2B5EF4-FFF2-40B4-BE49-F238E27FC236}">
                    <a16:creationId xmlns:a16="http://schemas.microsoft.com/office/drawing/2014/main" id="{F80CC18A-EF64-4637-AE9A-C75575C83D0D}"/>
                  </a:ext>
                </a:extLst>
              </p:cNvPr>
              <p:cNvSpPr/>
              <p:nvPr/>
            </p:nvSpPr>
            <p:spPr>
              <a:xfrm>
                <a:off x="-1876237" y="342840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08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412;p27">
                <a:extLst>
                  <a:ext uri="{FF2B5EF4-FFF2-40B4-BE49-F238E27FC236}">
                    <a16:creationId xmlns:a16="http://schemas.microsoft.com/office/drawing/2014/main" id="{22E22F30-A0CF-4A0A-BD5E-BC00BC752835}"/>
                  </a:ext>
                </a:extLst>
              </p:cNvPr>
              <p:cNvSpPr/>
              <p:nvPr/>
            </p:nvSpPr>
            <p:spPr>
              <a:xfrm>
                <a:off x="-1775937" y="3428400"/>
                <a:ext cx="307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6" extrusionOk="0">
                    <a:moveTo>
                      <a:pt x="620" y="1"/>
                    </a:move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1"/>
                      <a:pt x="275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41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413;p27">
                <a:extLst>
                  <a:ext uri="{FF2B5EF4-FFF2-40B4-BE49-F238E27FC236}">
                    <a16:creationId xmlns:a16="http://schemas.microsoft.com/office/drawing/2014/main" id="{D2539C0B-5671-45D4-9FC2-AF0BE84D4BDE}"/>
                  </a:ext>
                </a:extLst>
              </p:cNvPr>
              <p:cNvSpPr/>
              <p:nvPr/>
            </p:nvSpPr>
            <p:spPr>
              <a:xfrm>
                <a:off x="-1675612" y="3428400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07" y="1"/>
                    </a:moveTo>
                    <a:cubicBezTo>
                      <a:pt x="274" y="1"/>
                      <a:pt x="0" y="263"/>
                      <a:pt x="0" y="608"/>
                    </a:cubicBezTo>
                    <a:cubicBezTo>
                      <a:pt x="0" y="941"/>
                      <a:pt x="262" y="1215"/>
                      <a:pt x="607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63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414;p27">
                <a:extLst>
                  <a:ext uri="{FF2B5EF4-FFF2-40B4-BE49-F238E27FC236}">
                    <a16:creationId xmlns:a16="http://schemas.microsoft.com/office/drawing/2014/main" id="{98D6D103-C09E-4508-BDEA-39BECD2F4F05}"/>
                  </a:ext>
                </a:extLst>
              </p:cNvPr>
              <p:cNvSpPr/>
              <p:nvPr/>
            </p:nvSpPr>
            <p:spPr>
              <a:xfrm>
                <a:off x="-1575312" y="342840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08" y="1"/>
                    </a:moveTo>
                    <a:cubicBezTo>
                      <a:pt x="286" y="1"/>
                      <a:pt x="1" y="263"/>
                      <a:pt x="1" y="608"/>
                    </a:cubicBezTo>
                    <a:cubicBezTo>
                      <a:pt x="1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415;p27">
                <a:extLst>
                  <a:ext uri="{FF2B5EF4-FFF2-40B4-BE49-F238E27FC236}">
                    <a16:creationId xmlns:a16="http://schemas.microsoft.com/office/drawing/2014/main" id="{DDF34DF8-8172-4A3D-B55C-5EAA8D17354A}"/>
                  </a:ext>
                </a:extLst>
              </p:cNvPr>
              <p:cNvSpPr/>
              <p:nvPr/>
            </p:nvSpPr>
            <p:spPr>
              <a:xfrm>
                <a:off x="-1474712" y="3428400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63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416;p27">
                <a:extLst>
                  <a:ext uri="{FF2B5EF4-FFF2-40B4-BE49-F238E27FC236}">
                    <a16:creationId xmlns:a16="http://schemas.microsoft.com/office/drawing/2014/main" id="{6EC6654C-5FEB-4404-AC79-A1DC5804EEBD}"/>
                  </a:ext>
                </a:extLst>
              </p:cNvPr>
              <p:cNvSpPr/>
              <p:nvPr/>
            </p:nvSpPr>
            <p:spPr>
              <a:xfrm>
                <a:off x="-1374687" y="342840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08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417;p27">
                <a:extLst>
                  <a:ext uri="{FF2B5EF4-FFF2-40B4-BE49-F238E27FC236}">
                    <a16:creationId xmlns:a16="http://schemas.microsoft.com/office/drawing/2014/main" id="{F335D9EC-6C96-49AC-B7E3-B0F3138C43B6}"/>
                  </a:ext>
                </a:extLst>
              </p:cNvPr>
              <p:cNvSpPr/>
              <p:nvPr/>
            </p:nvSpPr>
            <p:spPr>
              <a:xfrm>
                <a:off x="-1274387" y="3428400"/>
                <a:ext cx="307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6" extrusionOk="0">
                    <a:moveTo>
                      <a:pt x="620" y="1"/>
                    </a:move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1"/>
                      <a:pt x="275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41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418;p27">
                <a:extLst>
                  <a:ext uri="{FF2B5EF4-FFF2-40B4-BE49-F238E27FC236}">
                    <a16:creationId xmlns:a16="http://schemas.microsoft.com/office/drawing/2014/main" id="{013945FD-141C-4D89-A821-4BC225186A53}"/>
                  </a:ext>
                </a:extLst>
              </p:cNvPr>
              <p:cNvSpPr/>
              <p:nvPr/>
            </p:nvSpPr>
            <p:spPr>
              <a:xfrm>
                <a:off x="-1174062" y="3428400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07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62" y="1215"/>
                      <a:pt x="607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63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419;p27">
                <a:extLst>
                  <a:ext uri="{FF2B5EF4-FFF2-40B4-BE49-F238E27FC236}">
                    <a16:creationId xmlns:a16="http://schemas.microsoft.com/office/drawing/2014/main" id="{3BD43C82-7119-4B58-88E7-4033A02A3415}"/>
                  </a:ext>
                </a:extLst>
              </p:cNvPr>
              <p:cNvSpPr/>
              <p:nvPr/>
            </p:nvSpPr>
            <p:spPr>
              <a:xfrm>
                <a:off x="-1073762" y="342840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20" y="1"/>
                    </a:moveTo>
                    <a:cubicBezTo>
                      <a:pt x="286" y="1"/>
                      <a:pt x="1" y="263"/>
                      <a:pt x="1" y="608"/>
                    </a:cubicBezTo>
                    <a:cubicBezTo>
                      <a:pt x="1" y="941"/>
                      <a:pt x="274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53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420;p27">
                <a:extLst>
                  <a:ext uri="{FF2B5EF4-FFF2-40B4-BE49-F238E27FC236}">
                    <a16:creationId xmlns:a16="http://schemas.microsoft.com/office/drawing/2014/main" id="{4B066C1A-07D7-4938-9D46-8DE04E605FAE}"/>
                  </a:ext>
                </a:extLst>
              </p:cNvPr>
              <p:cNvSpPr/>
              <p:nvPr/>
            </p:nvSpPr>
            <p:spPr>
              <a:xfrm>
                <a:off x="-973162" y="3428400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2" y="1215"/>
                      <a:pt x="1215" y="953"/>
                      <a:pt x="1215" y="608"/>
                    </a:cubicBezTo>
                    <a:cubicBezTo>
                      <a:pt x="1215" y="263"/>
                      <a:pt x="942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421;p27">
                <a:extLst>
                  <a:ext uri="{FF2B5EF4-FFF2-40B4-BE49-F238E27FC236}">
                    <a16:creationId xmlns:a16="http://schemas.microsoft.com/office/drawing/2014/main" id="{F6514886-1769-461E-8339-78EFC4FD7C74}"/>
                  </a:ext>
                </a:extLst>
              </p:cNvPr>
              <p:cNvSpPr/>
              <p:nvPr/>
            </p:nvSpPr>
            <p:spPr>
              <a:xfrm>
                <a:off x="-873137" y="342840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08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3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422;p27">
                <a:extLst>
                  <a:ext uri="{FF2B5EF4-FFF2-40B4-BE49-F238E27FC236}">
                    <a16:creationId xmlns:a16="http://schemas.microsoft.com/office/drawing/2014/main" id="{ECDCD020-E5A0-4EC9-B357-8A323CCFD617}"/>
                  </a:ext>
                </a:extLst>
              </p:cNvPr>
              <p:cNvSpPr/>
              <p:nvPr/>
            </p:nvSpPr>
            <p:spPr>
              <a:xfrm>
                <a:off x="-772537" y="3428400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29" y="1215"/>
                      <a:pt x="1215" y="953"/>
                      <a:pt x="1215" y="608"/>
                    </a:cubicBezTo>
                    <a:cubicBezTo>
                      <a:pt x="1215" y="263"/>
                      <a:pt x="929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423;p27">
                <a:extLst>
                  <a:ext uri="{FF2B5EF4-FFF2-40B4-BE49-F238E27FC236}">
                    <a16:creationId xmlns:a16="http://schemas.microsoft.com/office/drawing/2014/main" id="{E44CBA73-1898-4ABC-A389-89318C122849}"/>
                  </a:ext>
                </a:extLst>
              </p:cNvPr>
              <p:cNvSpPr/>
              <p:nvPr/>
            </p:nvSpPr>
            <p:spPr>
              <a:xfrm>
                <a:off x="-1925662" y="35016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1"/>
                    </a:moveTo>
                    <a:cubicBezTo>
                      <a:pt x="287" y="1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74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424;p27">
                <a:extLst>
                  <a:ext uri="{FF2B5EF4-FFF2-40B4-BE49-F238E27FC236}">
                    <a16:creationId xmlns:a16="http://schemas.microsoft.com/office/drawing/2014/main" id="{82BFFD28-CB8A-446D-88E0-90543A12B3F3}"/>
                  </a:ext>
                </a:extLst>
              </p:cNvPr>
              <p:cNvSpPr/>
              <p:nvPr/>
            </p:nvSpPr>
            <p:spPr>
              <a:xfrm>
                <a:off x="-1825337" y="35016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1"/>
                    </a:moveTo>
                    <a:cubicBezTo>
                      <a:pt x="286" y="1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1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425;p27">
                <a:extLst>
                  <a:ext uri="{FF2B5EF4-FFF2-40B4-BE49-F238E27FC236}">
                    <a16:creationId xmlns:a16="http://schemas.microsoft.com/office/drawing/2014/main" id="{9E60728B-6ACB-482D-88EE-E9DE8707A03A}"/>
                  </a:ext>
                </a:extLst>
              </p:cNvPr>
              <p:cNvSpPr/>
              <p:nvPr/>
            </p:nvSpPr>
            <p:spPr>
              <a:xfrm>
                <a:off x="-1725037" y="35016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1"/>
                    </a:moveTo>
                    <a:cubicBezTo>
                      <a:pt x="275" y="1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74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426;p27">
                <a:extLst>
                  <a:ext uri="{FF2B5EF4-FFF2-40B4-BE49-F238E27FC236}">
                    <a16:creationId xmlns:a16="http://schemas.microsoft.com/office/drawing/2014/main" id="{59B79119-9FB7-4C51-A366-65C86E75CA2D}"/>
                  </a:ext>
                </a:extLst>
              </p:cNvPr>
              <p:cNvSpPr/>
              <p:nvPr/>
            </p:nvSpPr>
            <p:spPr>
              <a:xfrm>
                <a:off x="-1624712" y="35016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1"/>
                    </a:moveTo>
                    <a:cubicBezTo>
                      <a:pt x="286" y="1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6" y="953"/>
                      <a:pt x="1226" y="608"/>
                    </a:cubicBezTo>
                    <a:cubicBezTo>
                      <a:pt x="1226" y="274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427;p27">
                <a:extLst>
                  <a:ext uri="{FF2B5EF4-FFF2-40B4-BE49-F238E27FC236}">
                    <a16:creationId xmlns:a16="http://schemas.microsoft.com/office/drawing/2014/main" id="{504020B3-83A5-44F6-B45E-643C75DCC176}"/>
                  </a:ext>
                </a:extLst>
              </p:cNvPr>
              <p:cNvSpPr/>
              <p:nvPr/>
            </p:nvSpPr>
            <p:spPr>
              <a:xfrm>
                <a:off x="-1524112" y="350162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1"/>
                    </a:moveTo>
                    <a:cubicBezTo>
                      <a:pt x="274" y="1"/>
                      <a:pt x="0" y="274"/>
                      <a:pt x="0" y="608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74"/>
                      <a:pt x="929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428;p27">
                <a:extLst>
                  <a:ext uri="{FF2B5EF4-FFF2-40B4-BE49-F238E27FC236}">
                    <a16:creationId xmlns:a16="http://schemas.microsoft.com/office/drawing/2014/main" id="{F6A4EC42-9E9E-4244-8219-C58F9C69A092}"/>
                  </a:ext>
                </a:extLst>
              </p:cNvPr>
              <p:cNvSpPr/>
              <p:nvPr/>
            </p:nvSpPr>
            <p:spPr>
              <a:xfrm>
                <a:off x="-1424112" y="35016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1"/>
                    </a:moveTo>
                    <a:cubicBezTo>
                      <a:pt x="275" y="1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74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429;p27">
                <a:extLst>
                  <a:ext uri="{FF2B5EF4-FFF2-40B4-BE49-F238E27FC236}">
                    <a16:creationId xmlns:a16="http://schemas.microsoft.com/office/drawing/2014/main" id="{6728C00C-77FC-406F-9290-855A3FF21899}"/>
                  </a:ext>
                </a:extLst>
              </p:cNvPr>
              <p:cNvSpPr/>
              <p:nvPr/>
            </p:nvSpPr>
            <p:spPr>
              <a:xfrm>
                <a:off x="-1323787" y="35016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1"/>
                    </a:moveTo>
                    <a:cubicBezTo>
                      <a:pt x="286" y="1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1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430;p27">
                <a:extLst>
                  <a:ext uri="{FF2B5EF4-FFF2-40B4-BE49-F238E27FC236}">
                    <a16:creationId xmlns:a16="http://schemas.microsoft.com/office/drawing/2014/main" id="{58DB0EC5-52A0-4E34-A620-F1AA3500600B}"/>
                  </a:ext>
                </a:extLst>
              </p:cNvPr>
              <p:cNvSpPr/>
              <p:nvPr/>
            </p:nvSpPr>
            <p:spPr>
              <a:xfrm>
                <a:off x="-1223187" y="35016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1"/>
                    </a:moveTo>
                    <a:cubicBezTo>
                      <a:pt x="286" y="1"/>
                      <a:pt x="1" y="274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74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431;p27">
                <a:extLst>
                  <a:ext uri="{FF2B5EF4-FFF2-40B4-BE49-F238E27FC236}">
                    <a16:creationId xmlns:a16="http://schemas.microsoft.com/office/drawing/2014/main" id="{33E973EF-FC28-4BD3-B742-A7F5DCF76A59}"/>
                  </a:ext>
                </a:extLst>
              </p:cNvPr>
              <p:cNvSpPr/>
              <p:nvPr/>
            </p:nvSpPr>
            <p:spPr>
              <a:xfrm>
                <a:off x="-1123162" y="35016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1"/>
                    </a:moveTo>
                    <a:cubicBezTo>
                      <a:pt x="286" y="1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432;p27">
                <a:extLst>
                  <a:ext uri="{FF2B5EF4-FFF2-40B4-BE49-F238E27FC236}">
                    <a16:creationId xmlns:a16="http://schemas.microsoft.com/office/drawing/2014/main" id="{EDD2EC9F-4ED4-46BA-B2E9-1D9070360422}"/>
                  </a:ext>
                </a:extLst>
              </p:cNvPr>
              <p:cNvSpPr/>
              <p:nvPr/>
            </p:nvSpPr>
            <p:spPr>
              <a:xfrm>
                <a:off x="-1022562" y="350162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1"/>
                    </a:moveTo>
                    <a:cubicBezTo>
                      <a:pt x="274" y="1"/>
                      <a:pt x="0" y="274"/>
                      <a:pt x="0" y="608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74"/>
                      <a:pt x="929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433;p27">
                <a:extLst>
                  <a:ext uri="{FF2B5EF4-FFF2-40B4-BE49-F238E27FC236}">
                    <a16:creationId xmlns:a16="http://schemas.microsoft.com/office/drawing/2014/main" id="{407503A2-608A-4AC4-9899-F37E365DFB87}"/>
                  </a:ext>
                </a:extLst>
              </p:cNvPr>
              <p:cNvSpPr/>
              <p:nvPr/>
            </p:nvSpPr>
            <p:spPr>
              <a:xfrm>
                <a:off x="-922262" y="3501625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08" y="1"/>
                    </a:moveTo>
                    <a:cubicBezTo>
                      <a:pt x="287" y="1"/>
                      <a:pt x="1" y="274"/>
                      <a:pt x="1" y="608"/>
                    </a:cubicBezTo>
                    <a:cubicBezTo>
                      <a:pt x="1" y="941"/>
                      <a:pt x="275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434;p27">
                <a:extLst>
                  <a:ext uri="{FF2B5EF4-FFF2-40B4-BE49-F238E27FC236}">
                    <a16:creationId xmlns:a16="http://schemas.microsoft.com/office/drawing/2014/main" id="{F3D8B587-6C37-4BA8-96A1-39D70BA78BFE}"/>
                  </a:ext>
                </a:extLst>
              </p:cNvPr>
              <p:cNvSpPr/>
              <p:nvPr/>
            </p:nvSpPr>
            <p:spPr>
              <a:xfrm>
                <a:off x="-822237" y="35016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1"/>
                    </a:moveTo>
                    <a:cubicBezTo>
                      <a:pt x="286" y="1"/>
                      <a:pt x="0" y="274"/>
                      <a:pt x="0" y="608"/>
                    </a:cubicBezTo>
                    <a:cubicBezTo>
                      <a:pt x="0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53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435;p27">
                <a:extLst>
                  <a:ext uri="{FF2B5EF4-FFF2-40B4-BE49-F238E27FC236}">
                    <a16:creationId xmlns:a16="http://schemas.microsoft.com/office/drawing/2014/main" id="{3BC3F29A-65C4-440C-B3B5-D81264DDB6D6}"/>
                  </a:ext>
                </a:extLst>
              </p:cNvPr>
              <p:cNvSpPr/>
              <p:nvPr/>
            </p:nvSpPr>
            <p:spPr>
              <a:xfrm>
                <a:off x="-1976837" y="357540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59" y="1"/>
                    </a:moveTo>
                    <a:cubicBezTo>
                      <a:pt x="646" y="1"/>
                      <a:pt x="633" y="1"/>
                      <a:pt x="619" y="2"/>
                    </a:cubicBezTo>
                    <a:cubicBezTo>
                      <a:pt x="286" y="2"/>
                      <a:pt x="0" y="264"/>
                      <a:pt x="0" y="610"/>
                    </a:cubicBezTo>
                    <a:cubicBezTo>
                      <a:pt x="0" y="931"/>
                      <a:pt x="274" y="1217"/>
                      <a:pt x="619" y="1217"/>
                    </a:cubicBezTo>
                    <a:cubicBezTo>
                      <a:pt x="941" y="1217"/>
                      <a:pt x="1226" y="955"/>
                      <a:pt x="1226" y="610"/>
                    </a:cubicBezTo>
                    <a:cubicBezTo>
                      <a:pt x="1226" y="278"/>
                      <a:pt x="985" y="1"/>
                      <a:pt x="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436;p27">
                <a:extLst>
                  <a:ext uri="{FF2B5EF4-FFF2-40B4-BE49-F238E27FC236}">
                    <a16:creationId xmlns:a16="http://schemas.microsoft.com/office/drawing/2014/main" id="{E32B02F3-28A1-4804-8E33-0D08E68DD59D}"/>
                  </a:ext>
                </a:extLst>
              </p:cNvPr>
              <p:cNvSpPr/>
              <p:nvPr/>
            </p:nvSpPr>
            <p:spPr>
              <a:xfrm>
                <a:off x="-1876237" y="357540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46" y="1"/>
                    </a:moveTo>
                    <a:cubicBezTo>
                      <a:pt x="634" y="1"/>
                      <a:pt x="621" y="1"/>
                      <a:pt x="608" y="2"/>
                    </a:cubicBezTo>
                    <a:cubicBezTo>
                      <a:pt x="286" y="2"/>
                      <a:pt x="0" y="264"/>
                      <a:pt x="0" y="610"/>
                    </a:cubicBezTo>
                    <a:cubicBezTo>
                      <a:pt x="0" y="931"/>
                      <a:pt x="274" y="1217"/>
                      <a:pt x="608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63" y="1"/>
                      <a:pt x="6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437;p27">
                <a:extLst>
                  <a:ext uri="{FF2B5EF4-FFF2-40B4-BE49-F238E27FC236}">
                    <a16:creationId xmlns:a16="http://schemas.microsoft.com/office/drawing/2014/main" id="{3FE7E589-3F44-4401-A6A6-0B970837B2D8}"/>
                  </a:ext>
                </a:extLst>
              </p:cNvPr>
              <p:cNvSpPr/>
              <p:nvPr/>
            </p:nvSpPr>
            <p:spPr>
              <a:xfrm>
                <a:off x="-1775937" y="3575400"/>
                <a:ext cx="307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7" extrusionOk="0">
                    <a:moveTo>
                      <a:pt x="657" y="1"/>
                    </a:moveTo>
                    <a:cubicBezTo>
                      <a:pt x="645" y="1"/>
                      <a:pt x="632" y="1"/>
                      <a:pt x="620" y="2"/>
                    </a:cubicBezTo>
                    <a:cubicBezTo>
                      <a:pt x="287" y="2"/>
                      <a:pt x="1" y="264"/>
                      <a:pt x="1" y="610"/>
                    </a:cubicBezTo>
                    <a:cubicBezTo>
                      <a:pt x="1" y="931"/>
                      <a:pt x="275" y="1217"/>
                      <a:pt x="620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63" y="1"/>
                      <a:pt x="6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438;p27">
                <a:extLst>
                  <a:ext uri="{FF2B5EF4-FFF2-40B4-BE49-F238E27FC236}">
                    <a16:creationId xmlns:a16="http://schemas.microsoft.com/office/drawing/2014/main" id="{AC75B05F-D99A-44CF-96D7-ECEFE8281858}"/>
                  </a:ext>
                </a:extLst>
              </p:cNvPr>
              <p:cNvSpPr/>
              <p:nvPr/>
            </p:nvSpPr>
            <p:spPr>
              <a:xfrm>
                <a:off x="-1675612" y="3575400"/>
                <a:ext cx="303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7" extrusionOk="0">
                    <a:moveTo>
                      <a:pt x="647" y="1"/>
                    </a:moveTo>
                    <a:cubicBezTo>
                      <a:pt x="634" y="1"/>
                      <a:pt x="621" y="1"/>
                      <a:pt x="607" y="2"/>
                    </a:cubicBezTo>
                    <a:cubicBezTo>
                      <a:pt x="274" y="2"/>
                      <a:pt x="0" y="264"/>
                      <a:pt x="0" y="610"/>
                    </a:cubicBezTo>
                    <a:cubicBezTo>
                      <a:pt x="0" y="931"/>
                      <a:pt x="262" y="1217"/>
                      <a:pt x="607" y="1217"/>
                    </a:cubicBezTo>
                    <a:cubicBezTo>
                      <a:pt x="941" y="1217"/>
                      <a:pt x="1215" y="955"/>
                      <a:pt x="1215" y="610"/>
                    </a:cubicBezTo>
                    <a:cubicBezTo>
                      <a:pt x="1215" y="278"/>
                      <a:pt x="973" y="1"/>
                      <a:pt x="6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439;p27">
                <a:extLst>
                  <a:ext uri="{FF2B5EF4-FFF2-40B4-BE49-F238E27FC236}">
                    <a16:creationId xmlns:a16="http://schemas.microsoft.com/office/drawing/2014/main" id="{B4A22B59-98F5-4A0E-AE45-DB75DDF67C8A}"/>
                  </a:ext>
                </a:extLst>
              </p:cNvPr>
              <p:cNvSpPr/>
              <p:nvPr/>
            </p:nvSpPr>
            <p:spPr>
              <a:xfrm>
                <a:off x="-1575312" y="357540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47" y="1"/>
                    </a:moveTo>
                    <a:cubicBezTo>
                      <a:pt x="634" y="1"/>
                      <a:pt x="621" y="1"/>
                      <a:pt x="608" y="2"/>
                    </a:cubicBezTo>
                    <a:cubicBezTo>
                      <a:pt x="286" y="2"/>
                      <a:pt x="1" y="264"/>
                      <a:pt x="1" y="610"/>
                    </a:cubicBezTo>
                    <a:cubicBezTo>
                      <a:pt x="1" y="931"/>
                      <a:pt x="274" y="1217"/>
                      <a:pt x="608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63" y="1"/>
                      <a:pt x="6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440;p27">
                <a:extLst>
                  <a:ext uri="{FF2B5EF4-FFF2-40B4-BE49-F238E27FC236}">
                    <a16:creationId xmlns:a16="http://schemas.microsoft.com/office/drawing/2014/main" id="{45C8CEB6-97FE-4987-841F-2138F9C90D0D}"/>
                  </a:ext>
                </a:extLst>
              </p:cNvPr>
              <p:cNvSpPr/>
              <p:nvPr/>
            </p:nvSpPr>
            <p:spPr>
              <a:xfrm>
                <a:off x="-1474712" y="357540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7" y="1"/>
                    </a:moveTo>
                    <a:cubicBezTo>
                      <a:pt x="634" y="1"/>
                      <a:pt x="621" y="1"/>
                      <a:pt x="608" y="2"/>
                    </a:cubicBezTo>
                    <a:cubicBezTo>
                      <a:pt x="275" y="2"/>
                      <a:pt x="1" y="264"/>
                      <a:pt x="1" y="610"/>
                    </a:cubicBezTo>
                    <a:cubicBezTo>
                      <a:pt x="1" y="931"/>
                      <a:pt x="263" y="1217"/>
                      <a:pt x="608" y="1217"/>
                    </a:cubicBezTo>
                    <a:cubicBezTo>
                      <a:pt x="941" y="1217"/>
                      <a:pt x="1215" y="955"/>
                      <a:pt x="1215" y="610"/>
                    </a:cubicBezTo>
                    <a:cubicBezTo>
                      <a:pt x="1215" y="278"/>
                      <a:pt x="962" y="1"/>
                      <a:pt x="6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441;p27">
                <a:extLst>
                  <a:ext uri="{FF2B5EF4-FFF2-40B4-BE49-F238E27FC236}">
                    <a16:creationId xmlns:a16="http://schemas.microsoft.com/office/drawing/2014/main" id="{45376A5F-A8BF-4E1E-8954-0DF9D263C856}"/>
                  </a:ext>
                </a:extLst>
              </p:cNvPr>
              <p:cNvSpPr/>
              <p:nvPr/>
            </p:nvSpPr>
            <p:spPr>
              <a:xfrm>
                <a:off x="-1374687" y="357540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48" y="1"/>
                    </a:moveTo>
                    <a:cubicBezTo>
                      <a:pt x="634" y="1"/>
                      <a:pt x="621" y="1"/>
                      <a:pt x="608" y="2"/>
                    </a:cubicBezTo>
                    <a:cubicBezTo>
                      <a:pt x="286" y="2"/>
                      <a:pt x="0" y="264"/>
                      <a:pt x="0" y="610"/>
                    </a:cubicBezTo>
                    <a:cubicBezTo>
                      <a:pt x="0" y="931"/>
                      <a:pt x="274" y="1217"/>
                      <a:pt x="608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74" y="1"/>
                      <a:pt x="6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442;p27">
                <a:extLst>
                  <a:ext uri="{FF2B5EF4-FFF2-40B4-BE49-F238E27FC236}">
                    <a16:creationId xmlns:a16="http://schemas.microsoft.com/office/drawing/2014/main" id="{0A8870A5-D54E-4EA2-AE84-401D0789F48B}"/>
                  </a:ext>
                </a:extLst>
              </p:cNvPr>
              <p:cNvSpPr/>
              <p:nvPr/>
            </p:nvSpPr>
            <p:spPr>
              <a:xfrm>
                <a:off x="-1274387" y="3575400"/>
                <a:ext cx="307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7" extrusionOk="0">
                    <a:moveTo>
                      <a:pt x="657" y="1"/>
                    </a:moveTo>
                    <a:cubicBezTo>
                      <a:pt x="645" y="1"/>
                      <a:pt x="632" y="1"/>
                      <a:pt x="620" y="2"/>
                    </a:cubicBezTo>
                    <a:cubicBezTo>
                      <a:pt x="287" y="2"/>
                      <a:pt x="1" y="264"/>
                      <a:pt x="1" y="610"/>
                    </a:cubicBezTo>
                    <a:cubicBezTo>
                      <a:pt x="1" y="931"/>
                      <a:pt x="275" y="1217"/>
                      <a:pt x="620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63" y="1"/>
                      <a:pt x="6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443;p27">
                <a:extLst>
                  <a:ext uri="{FF2B5EF4-FFF2-40B4-BE49-F238E27FC236}">
                    <a16:creationId xmlns:a16="http://schemas.microsoft.com/office/drawing/2014/main" id="{D323F7EE-D0B9-4F18-946B-5B7F3E65A102}"/>
                  </a:ext>
                </a:extLst>
              </p:cNvPr>
              <p:cNvSpPr/>
              <p:nvPr/>
            </p:nvSpPr>
            <p:spPr>
              <a:xfrm>
                <a:off x="-1174062" y="3575400"/>
                <a:ext cx="303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7" extrusionOk="0">
                    <a:moveTo>
                      <a:pt x="647" y="1"/>
                    </a:moveTo>
                    <a:cubicBezTo>
                      <a:pt x="634" y="1"/>
                      <a:pt x="621" y="1"/>
                      <a:pt x="607" y="2"/>
                    </a:cubicBezTo>
                    <a:cubicBezTo>
                      <a:pt x="286" y="2"/>
                      <a:pt x="0" y="264"/>
                      <a:pt x="0" y="610"/>
                    </a:cubicBezTo>
                    <a:cubicBezTo>
                      <a:pt x="0" y="931"/>
                      <a:pt x="262" y="1217"/>
                      <a:pt x="607" y="1217"/>
                    </a:cubicBezTo>
                    <a:cubicBezTo>
                      <a:pt x="941" y="1217"/>
                      <a:pt x="1215" y="955"/>
                      <a:pt x="1215" y="610"/>
                    </a:cubicBezTo>
                    <a:cubicBezTo>
                      <a:pt x="1215" y="278"/>
                      <a:pt x="973" y="1"/>
                      <a:pt x="6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444;p27">
                <a:extLst>
                  <a:ext uri="{FF2B5EF4-FFF2-40B4-BE49-F238E27FC236}">
                    <a16:creationId xmlns:a16="http://schemas.microsoft.com/office/drawing/2014/main" id="{095ADB03-56B8-4286-895B-1B492F2F625B}"/>
                  </a:ext>
                </a:extLst>
              </p:cNvPr>
              <p:cNvSpPr/>
              <p:nvPr/>
            </p:nvSpPr>
            <p:spPr>
              <a:xfrm>
                <a:off x="-1073762" y="357540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59" y="1"/>
                    </a:moveTo>
                    <a:cubicBezTo>
                      <a:pt x="646" y="1"/>
                      <a:pt x="633" y="1"/>
                      <a:pt x="620" y="2"/>
                    </a:cubicBezTo>
                    <a:cubicBezTo>
                      <a:pt x="286" y="2"/>
                      <a:pt x="1" y="264"/>
                      <a:pt x="1" y="610"/>
                    </a:cubicBezTo>
                    <a:cubicBezTo>
                      <a:pt x="1" y="931"/>
                      <a:pt x="274" y="1217"/>
                      <a:pt x="620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74" y="1"/>
                      <a:pt x="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445;p27">
                <a:extLst>
                  <a:ext uri="{FF2B5EF4-FFF2-40B4-BE49-F238E27FC236}">
                    <a16:creationId xmlns:a16="http://schemas.microsoft.com/office/drawing/2014/main" id="{383A2673-9BE2-4704-9244-9270A43B8D97}"/>
                  </a:ext>
                </a:extLst>
              </p:cNvPr>
              <p:cNvSpPr/>
              <p:nvPr/>
            </p:nvSpPr>
            <p:spPr>
              <a:xfrm>
                <a:off x="-973162" y="357540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7" y="1"/>
                    </a:moveTo>
                    <a:cubicBezTo>
                      <a:pt x="634" y="1"/>
                      <a:pt x="621" y="1"/>
                      <a:pt x="608" y="2"/>
                    </a:cubicBezTo>
                    <a:cubicBezTo>
                      <a:pt x="287" y="2"/>
                      <a:pt x="1" y="264"/>
                      <a:pt x="1" y="610"/>
                    </a:cubicBezTo>
                    <a:cubicBezTo>
                      <a:pt x="1" y="931"/>
                      <a:pt x="263" y="1217"/>
                      <a:pt x="608" y="1217"/>
                    </a:cubicBezTo>
                    <a:cubicBezTo>
                      <a:pt x="942" y="1217"/>
                      <a:pt x="1215" y="955"/>
                      <a:pt x="1215" y="610"/>
                    </a:cubicBezTo>
                    <a:cubicBezTo>
                      <a:pt x="1215" y="278"/>
                      <a:pt x="962" y="1"/>
                      <a:pt x="6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446;p27">
                <a:extLst>
                  <a:ext uri="{FF2B5EF4-FFF2-40B4-BE49-F238E27FC236}">
                    <a16:creationId xmlns:a16="http://schemas.microsoft.com/office/drawing/2014/main" id="{BE293A12-02A8-47BC-AD26-C60C8FA3C061}"/>
                  </a:ext>
                </a:extLst>
              </p:cNvPr>
              <p:cNvSpPr/>
              <p:nvPr/>
            </p:nvSpPr>
            <p:spPr>
              <a:xfrm>
                <a:off x="-873137" y="3575400"/>
                <a:ext cx="30675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7" extrusionOk="0">
                    <a:moveTo>
                      <a:pt x="648" y="1"/>
                    </a:moveTo>
                    <a:cubicBezTo>
                      <a:pt x="635" y="1"/>
                      <a:pt x="621" y="1"/>
                      <a:pt x="608" y="2"/>
                    </a:cubicBezTo>
                    <a:cubicBezTo>
                      <a:pt x="286" y="2"/>
                      <a:pt x="0" y="264"/>
                      <a:pt x="0" y="610"/>
                    </a:cubicBezTo>
                    <a:cubicBezTo>
                      <a:pt x="0" y="931"/>
                      <a:pt x="274" y="1217"/>
                      <a:pt x="608" y="1217"/>
                    </a:cubicBezTo>
                    <a:cubicBezTo>
                      <a:pt x="941" y="1217"/>
                      <a:pt x="1227" y="955"/>
                      <a:pt x="1227" y="610"/>
                    </a:cubicBezTo>
                    <a:cubicBezTo>
                      <a:pt x="1227" y="278"/>
                      <a:pt x="974" y="1"/>
                      <a:pt x="6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447;p27">
                <a:extLst>
                  <a:ext uri="{FF2B5EF4-FFF2-40B4-BE49-F238E27FC236}">
                    <a16:creationId xmlns:a16="http://schemas.microsoft.com/office/drawing/2014/main" id="{3771BC43-7B10-4D9F-840B-60BD1A496661}"/>
                  </a:ext>
                </a:extLst>
              </p:cNvPr>
              <p:cNvSpPr/>
              <p:nvPr/>
            </p:nvSpPr>
            <p:spPr>
              <a:xfrm>
                <a:off x="-772537" y="3575400"/>
                <a:ext cx="3040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7" extrusionOk="0">
                    <a:moveTo>
                      <a:pt x="645" y="1"/>
                    </a:moveTo>
                    <a:cubicBezTo>
                      <a:pt x="633" y="1"/>
                      <a:pt x="621" y="1"/>
                      <a:pt x="608" y="2"/>
                    </a:cubicBezTo>
                    <a:cubicBezTo>
                      <a:pt x="275" y="2"/>
                      <a:pt x="1" y="264"/>
                      <a:pt x="1" y="610"/>
                    </a:cubicBezTo>
                    <a:cubicBezTo>
                      <a:pt x="1" y="931"/>
                      <a:pt x="263" y="1217"/>
                      <a:pt x="608" y="1217"/>
                    </a:cubicBezTo>
                    <a:cubicBezTo>
                      <a:pt x="929" y="1217"/>
                      <a:pt x="1215" y="955"/>
                      <a:pt x="1215" y="610"/>
                    </a:cubicBezTo>
                    <a:cubicBezTo>
                      <a:pt x="1215" y="278"/>
                      <a:pt x="951" y="1"/>
                      <a:pt x="6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448;p27">
                <a:extLst>
                  <a:ext uri="{FF2B5EF4-FFF2-40B4-BE49-F238E27FC236}">
                    <a16:creationId xmlns:a16="http://schemas.microsoft.com/office/drawing/2014/main" id="{F279BE84-929B-4739-8557-4773F45D063C}"/>
                  </a:ext>
                </a:extLst>
              </p:cNvPr>
              <p:cNvSpPr/>
              <p:nvPr/>
            </p:nvSpPr>
            <p:spPr>
              <a:xfrm>
                <a:off x="-1925662" y="364867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08"/>
                    </a:cubicBezTo>
                    <a:cubicBezTo>
                      <a:pt x="1" y="941"/>
                      <a:pt x="275" y="1215"/>
                      <a:pt x="608" y="1215"/>
                    </a:cubicBezTo>
                    <a:cubicBezTo>
                      <a:pt x="942" y="1215"/>
                      <a:pt x="1215" y="941"/>
                      <a:pt x="1215" y="608"/>
                    </a:cubicBezTo>
                    <a:cubicBezTo>
                      <a:pt x="1215" y="274"/>
                      <a:pt x="942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449;p27">
                <a:extLst>
                  <a:ext uri="{FF2B5EF4-FFF2-40B4-BE49-F238E27FC236}">
                    <a16:creationId xmlns:a16="http://schemas.microsoft.com/office/drawing/2014/main" id="{D82E08F0-799A-4197-9577-27EB4D033FAB}"/>
                  </a:ext>
                </a:extLst>
              </p:cNvPr>
              <p:cNvSpPr/>
              <p:nvPr/>
            </p:nvSpPr>
            <p:spPr>
              <a:xfrm>
                <a:off x="-1825337" y="364865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63"/>
                      <a:pt x="0" y="609"/>
                    </a:cubicBezTo>
                    <a:cubicBezTo>
                      <a:pt x="0" y="942"/>
                      <a:pt x="274" y="1216"/>
                      <a:pt x="619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0"/>
                      <a:pt x="953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450;p27">
                <a:extLst>
                  <a:ext uri="{FF2B5EF4-FFF2-40B4-BE49-F238E27FC236}">
                    <a16:creationId xmlns:a16="http://schemas.microsoft.com/office/drawing/2014/main" id="{E1EF2917-134B-4A79-A313-74F1A0A80A04}"/>
                  </a:ext>
                </a:extLst>
              </p:cNvPr>
              <p:cNvSpPr/>
              <p:nvPr/>
            </p:nvSpPr>
            <p:spPr>
              <a:xfrm>
                <a:off x="-1725037" y="3648650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75" y="1"/>
                      <a:pt x="1" y="263"/>
                      <a:pt x="1" y="609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29" y="1216"/>
                      <a:pt x="1215" y="954"/>
                      <a:pt x="1215" y="609"/>
                    </a:cubicBezTo>
                    <a:cubicBezTo>
                      <a:pt x="1215" y="270"/>
                      <a:pt x="953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451;p27">
                <a:extLst>
                  <a:ext uri="{FF2B5EF4-FFF2-40B4-BE49-F238E27FC236}">
                    <a16:creationId xmlns:a16="http://schemas.microsoft.com/office/drawing/2014/main" id="{4EB1EF65-49C8-4546-A95D-3E1CA50BAD7F}"/>
                  </a:ext>
                </a:extLst>
              </p:cNvPr>
              <p:cNvSpPr/>
              <p:nvPr/>
            </p:nvSpPr>
            <p:spPr>
              <a:xfrm>
                <a:off x="-1624712" y="364867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8"/>
                    </a:cubicBezTo>
                    <a:cubicBezTo>
                      <a:pt x="0" y="941"/>
                      <a:pt x="274" y="1215"/>
                      <a:pt x="607" y="1215"/>
                    </a:cubicBezTo>
                    <a:cubicBezTo>
                      <a:pt x="953" y="1215"/>
                      <a:pt x="1215" y="941"/>
                      <a:pt x="1215" y="608"/>
                    </a:cubicBezTo>
                    <a:cubicBezTo>
                      <a:pt x="1215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452;p27">
                <a:extLst>
                  <a:ext uri="{FF2B5EF4-FFF2-40B4-BE49-F238E27FC236}">
                    <a16:creationId xmlns:a16="http://schemas.microsoft.com/office/drawing/2014/main" id="{BB818C2B-81FD-448B-B170-95C37900270D}"/>
                  </a:ext>
                </a:extLst>
              </p:cNvPr>
              <p:cNvSpPr/>
              <p:nvPr/>
            </p:nvSpPr>
            <p:spPr>
              <a:xfrm>
                <a:off x="-1524112" y="3648650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4" y="1"/>
                      <a:pt x="0" y="263"/>
                      <a:pt x="0" y="609"/>
                    </a:cubicBezTo>
                    <a:cubicBezTo>
                      <a:pt x="0" y="942"/>
                      <a:pt x="262" y="1216"/>
                      <a:pt x="608" y="1216"/>
                    </a:cubicBezTo>
                    <a:cubicBezTo>
                      <a:pt x="929" y="1216"/>
                      <a:pt x="1215" y="954"/>
                      <a:pt x="1215" y="609"/>
                    </a:cubicBezTo>
                    <a:cubicBezTo>
                      <a:pt x="1215" y="270"/>
                      <a:pt x="941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453;p27">
                <a:extLst>
                  <a:ext uri="{FF2B5EF4-FFF2-40B4-BE49-F238E27FC236}">
                    <a16:creationId xmlns:a16="http://schemas.microsoft.com/office/drawing/2014/main" id="{445D70F2-39E4-49CF-8914-744C3093EB8D}"/>
                  </a:ext>
                </a:extLst>
              </p:cNvPr>
              <p:cNvSpPr/>
              <p:nvPr/>
            </p:nvSpPr>
            <p:spPr>
              <a:xfrm>
                <a:off x="-1424112" y="3648650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30" y="1"/>
                    </a:moveTo>
                    <a:cubicBezTo>
                      <a:pt x="623" y="1"/>
                      <a:pt x="615" y="1"/>
                      <a:pt x="608" y="1"/>
                    </a:cubicBezTo>
                    <a:cubicBezTo>
                      <a:pt x="275" y="1"/>
                      <a:pt x="1" y="263"/>
                      <a:pt x="1" y="609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42" y="1216"/>
                      <a:pt x="1215" y="954"/>
                      <a:pt x="1215" y="609"/>
                    </a:cubicBezTo>
                    <a:cubicBezTo>
                      <a:pt x="1215" y="270"/>
                      <a:pt x="964" y="1"/>
                      <a:pt x="6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454;p27">
                <a:extLst>
                  <a:ext uri="{FF2B5EF4-FFF2-40B4-BE49-F238E27FC236}">
                    <a16:creationId xmlns:a16="http://schemas.microsoft.com/office/drawing/2014/main" id="{8292B8D3-A98A-4A8A-81C8-74E3C1B76F93}"/>
                  </a:ext>
                </a:extLst>
              </p:cNvPr>
              <p:cNvSpPr/>
              <p:nvPr/>
            </p:nvSpPr>
            <p:spPr>
              <a:xfrm>
                <a:off x="-1323787" y="364865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63"/>
                      <a:pt x="0" y="609"/>
                    </a:cubicBezTo>
                    <a:cubicBezTo>
                      <a:pt x="0" y="942"/>
                      <a:pt x="274" y="1216"/>
                      <a:pt x="619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0"/>
                      <a:pt x="953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455;p27">
                <a:extLst>
                  <a:ext uri="{FF2B5EF4-FFF2-40B4-BE49-F238E27FC236}">
                    <a16:creationId xmlns:a16="http://schemas.microsoft.com/office/drawing/2014/main" id="{88966D99-E6F8-4AB1-BDDE-273E7846E2CE}"/>
                  </a:ext>
                </a:extLst>
              </p:cNvPr>
              <p:cNvSpPr/>
              <p:nvPr/>
            </p:nvSpPr>
            <p:spPr>
              <a:xfrm>
                <a:off x="-1223187" y="3648650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6" y="1"/>
                      <a:pt x="1" y="263"/>
                      <a:pt x="1" y="609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41" y="1216"/>
                      <a:pt x="1215" y="954"/>
                      <a:pt x="1215" y="609"/>
                    </a:cubicBezTo>
                    <a:cubicBezTo>
                      <a:pt x="1215" y="270"/>
                      <a:pt x="953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456;p27">
                <a:extLst>
                  <a:ext uri="{FF2B5EF4-FFF2-40B4-BE49-F238E27FC236}">
                    <a16:creationId xmlns:a16="http://schemas.microsoft.com/office/drawing/2014/main" id="{981B160F-CE9B-4B21-A52E-3BF74112DA5E}"/>
                  </a:ext>
                </a:extLst>
              </p:cNvPr>
              <p:cNvSpPr/>
              <p:nvPr/>
            </p:nvSpPr>
            <p:spPr>
              <a:xfrm>
                <a:off x="-1123162" y="364867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8"/>
                    </a:cubicBezTo>
                    <a:cubicBezTo>
                      <a:pt x="0" y="941"/>
                      <a:pt x="274" y="1215"/>
                      <a:pt x="607" y="1215"/>
                    </a:cubicBezTo>
                    <a:cubicBezTo>
                      <a:pt x="953" y="1215"/>
                      <a:pt x="1215" y="941"/>
                      <a:pt x="1215" y="608"/>
                    </a:cubicBezTo>
                    <a:cubicBezTo>
                      <a:pt x="1215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457;p27">
                <a:extLst>
                  <a:ext uri="{FF2B5EF4-FFF2-40B4-BE49-F238E27FC236}">
                    <a16:creationId xmlns:a16="http://schemas.microsoft.com/office/drawing/2014/main" id="{5A6B85D9-62ED-4BC4-AE8A-1BBE3DFD2C26}"/>
                  </a:ext>
                </a:extLst>
              </p:cNvPr>
              <p:cNvSpPr/>
              <p:nvPr/>
            </p:nvSpPr>
            <p:spPr>
              <a:xfrm>
                <a:off x="-1023162" y="364867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20" y="0"/>
                    </a:moveTo>
                    <a:cubicBezTo>
                      <a:pt x="275" y="0"/>
                      <a:pt x="1" y="274"/>
                      <a:pt x="1" y="608"/>
                    </a:cubicBezTo>
                    <a:cubicBezTo>
                      <a:pt x="1" y="941"/>
                      <a:pt x="275" y="1215"/>
                      <a:pt x="620" y="1215"/>
                    </a:cubicBezTo>
                    <a:cubicBezTo>
                      <a:pt x="953" y="1215"/>
                      <a:pt x="1227" y="941"/>
                      <a:pt x="1227" y="608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458;p27">
                <a:extLst>
                  <a:ext uri="{FF2B5EF4-FFF2-40B4-BE49-F238E27FC236}">
                    <a16:creationId xmlns:a16="http://schemas.microsoft.com/office/drawing/2014/main" id="{412AAD5C-7809-4F7C-A202-4B4B526949D9}"/>
                  </a:ext>
                </a:extLst>
              </p:cNvPr>
              <p:cNvSpPr/>
              <p:nvPr/>
            </p:nvSpPr>
            <p:spPr>
              <a:xfrm>
                <a:off x="-922262" y="3648650"/>
                <a:ext cx="307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63"/>
                      <a:pt x="1" y="609"/>
                    </a:cubicBezTo>
                    <a:cubicBezTo>
                      <a:pt x="1" y="942"/>
                      <a:pt x="275" y="1216"/>
                      <a:pt x="608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0"/>
                      <a:pt x="953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459;p27">
                <a:extLst>
                  <a:ext uri="{FF2B5EF4-FFF2-40B4-BE49-F238E27FC236}">
                    <a16:creationId xmlns:a16="http://schemas.microsoft.com/office/drawing/2014/main" id="{217B7A41-FE74-4551-9F63-B92733EAB294}"/>
                  </a:ext>
                </a:extLst>
              </p:cNvPr>
              <p:cNvSpPr/>
              <p:nvPr/>
            </p:nvSpPr>
            <p:spPr>
              <a:xfrm>
                <a:off x="-822237" y="3648650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40" y="1"/>
                    </a:moveTo>
                    <a:cubicBezTo>
                      <a:pt x="633" y="1"/>
                      <a:pt x="627" y="1"/>
                      <a:pt x="620" y="1"/>
                    </a:cubicBezTo>
                    <a:cubicBezTo>
                      <a:pt x="286" y="1"/>
                      <a:pt x="0" y="263"/>
                      <a:pt x="0" y="609"/>
                    </a:cubicBezTo>
                    <a:cubicBezTo>
                      <a:pt x="0" y="942"/>
                      <a:pt x="274" y="1216"/>
                      <a:pt x="620" y="1216"/>
                    </a:cubicBezTo>
                    <a:cubicBezTo>
                      <a:pt x="941" y="1216"/>
                      <a:pt x="1227" y="954"/>
                      <a:pt x="1227" y="609"/>
                    </a:cubicBezTo>
                    <a:cubicBezTo>
                      <a:pt x="1227" y="270"/>
                      <a:pt x="964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460;p27">
                <a:extLst>
                  <a:ext uri="{FF2B5EF4-FFF2-40B4-BE49-F238E27FC236}">
                    <a16:creationId xmlns:a16="http://schemas.microsoft.com/office/drawing/2014/main" id="{A134B525-D18C-48BC-AE98-51A01EBE667B}"/>
                  </a:ext>
                </a:extLst>
              </p:cNvPr>
              <p:cNvSpPr/>
              <p:nvPr/>
            </p:nvSpPr>
            <p:spPr>
              <a:xfrm>
                <a:off x="-1976837" y="37218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8"/>
                      <a:pt x="619" y="1228"/>
                    </a:cubicBezTo>
                    <a:cubicBezTo>
                      <a:pt x="941" y="1228"/>
                      <a:pt x="1226" y="954"/>
                      <a:pt x="1226" y="608"/>
                    </a:cubicBezTo>
                    <a:cubicBezTo>
                      <a:pt x="1226" y="282"/>
                      <a:pt x="975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461;p27">
                <a:extLst>
                  <a:ext uri="{FF2B5EF4-FFF2-40B4-BE49-F238E27FC236}">
                    <a16:creationId xmlns:a16="http://schemas.microsoft.com/office/drawing/2014/main" id="{D5B01D10-56CA-4C5C-8701-03053A085FCD}"/>
                  </a:ext>
                </a:extLst>
              </p:cNvPr>
              <p:cNvSpPr/>
              <p:nvPr/>
            </p:nvSpPr>
            <p:spPr>
              <a:xfrm>
                <a:off x="-1876237" y="37218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86" y="1"/>
                      <a:pt x="0" y="287"/>
                      <a:pt x="0" y="608"/>
                    </a:cubicBezTo>
                    <a:cubicBezTo>
                      <a:pt x="0" y="942"/>
                      <a:pt x="274" y="1228"/>
                      <a:pt x="608" y="1228"/>
                    </a:cubicBezTo>
                    <a:cubicBezTo>
                      <a:pt x="941" y="1228"/>
                      <a:pt x="1227" y="954"/>
                      <a:pt x="1227" y="608"/>
                    </a:cubicBezTo>
                    <a:cubicBezTo>
                      <a:pt x="1227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462;p27">
                <a:extLst>
                  <a:ext uri="{FF2B5EF4-FFF2-40B4-BE49-F238E27FC236}">
                    <a16:creationId xmlns:a16="http://schemas.microsoft.com/office/drawing/2014/main" id="{34AB3CAF-186D-4386-9AD7-8D39B4184B43}"/>
                  </a:ext>
                </a:extLst>
              </p:cNvPr>
              <p:cNvSpPr/>
              <p:nvPr/>
            </p:nvSpPr>
            <p:spPr>
              <a:xfrm>
                <a:off x="-1776237" y="3721900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07"/>
                    </a:cubicBezTo>
                    <a:cubicBezTo>
                      <a:pt x="1" y="953"/>
                      <a:pt x="275" y="1227"/>
                      <a:pt x="608" y="1227"/>
                    </a:cubicBezTo>
                    <a:cubicBezTo>
                      <a:pt x="953" y="1227"/>
                      <a:pt x="1227" y="953"/>
                      <a:pt x="1227" y="607"/>
                    </a:cubicBezTo>
                    <a:cubicBezTo>
                      <a:pt x="1227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463;p27">
                <a:extLst>
                  <a:ext uri="{FF2B5EF4-FFF2-40B4-BE49-F238E27FC236}">
                    <a16:creationId xmlns:a16="http://schemas.microsoft.com/office/drawing/2014/main" id="{5E6062F8-749E-4529-8713-C6FE80E740D1}"/>
                  </a:ext>
                </a:extLst>
              </p:cNvPr>
              <p:cNvSpPr/>
              <p:nvPr/>
            </p:nvSpPr>
            <p:spPr>
              <a:xfrm>
                <a:off x="-1675612" y="372190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7"/>
                    </a:cubicBezTo>
                    <a:cubicBezTo>
                      <a:pt x="0" y="953"/>
                      <a:pt x="274" y="1227"/>
                      <a:pt x="607" y="1227"/>
                    </a:cubicBezTo>
                    <a:cubicBezTo>
                      <a:pt x="941" y="1227"/>
                      <a:pt x="1215" y="953"/>
                      <a:pt x="1215" y="607"/>
                    </a:cubicBezTo>
                    <a:cubicBezTo>
                      <a:pt x="1215" y="274"/>
                      <a:pt x="941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464;p27">
                <a:extLst>
                  <a:ext uri="{FF2B5EF4-FFF2-40B4-BE49-F238E27FC236}">
                    <a16:creationId xmlns:a16="http://schemas.microsoft.com/office/drawing/2014/main" id="{813BA8F4-5933-4383-A2ED-7E9866D4BD97}"/>
                  </a:ext>
                </a:extLst>
              </p:cNvPr>
              <p:cNvSpPr/>
              <p:nvPr/>
            </p:nvSpPr>
            <p:spPr>
              <a:xfrm>
                <a:off x="-1575312" y="37218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86" y="1"/>
                      <a:pt x="1" y="287"/>
                      <a:pt x="1" y="608"/>
                    </a:cubicBezTo>
                    <a:cubicBezTo>
                      <a:pt x="1" y="942"/>
                      <a:pt x="274" y="1228"/>
                      <a:pt x="608" y="1228"/>
                    </a:cubicBezTo>
                    <a:cubicBezTo>
                      <a:pt x="941" y="1228"/>
                      <a:pt x="1227" y="954"/>
                      <a:pt x="1227" y="608"/>
                    </a:cubicBezTo>
                    <a:cubicBezTo>
                      <a:pt x="1227" y="282"/>
                      <a:pt x="95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465;p27">
                <a:extLst>
                  <a:ext uri="{FF2B5EF4-FFF2-40B4-BE49-F238E27FC236}">
                    <a16:creationId xmlns:a16="http://schemas.microsoft.com/office/drawing/2014/main" id="{8CA7C4A6-B273-4D5C-8EF8-B332E7A61FF8}"/>
                  </a:ext>
                </a:extLst>
              </p:cNvPr>
              <p:cNvSpPr/>
              <p:nvPr/>
            </p:nvSpPr>
            <p:spPr>
              <a:xfrm>
                <a:off x="-1474712" y="372187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75" y="1"/>
                      <a:pt x="1" y="287"/>
                      <a:pt x="1" y="608"/>
                    </a:cubicBezTo>
                    <a:cubicBezTo>
                      <a:pt x="1" y="942"/>
                      <a:pt x="263" y="1228"/>
                      <a:pt x="608" y="1228"/>
                    </a:cubicBezTo>
                    <a:cubicBezTo>
                      <a:pt x="941" y="1228"/>
                      <a:pt x="1215" y="954"/>
                      <a:pt x="1215" y="608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466;p27">
                <a:extLst>
                  <a:ext uri="{FF2B5EF4-FFF2-40B4-BE49-F238E27FC236}">
                    <a16:creationId xmlns:a16="http://schemas.microsoft.com/office/drawing/2014/main" id="{20C11747-E945-4887-83A4-8F628E88AE8A}"/>
                  </a:ext>
                </a:extLst>
              </p:cNvPr>
              <p:cNvSpPr/>
              <p:nvPr/>
            </p:nvSpPr>
            <p:spPr>
              <a:xfrm>
                <a:off x="-1374687" y="372190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07"/>
                    </a:cubicBezTo>
                    <a:cubicBezTo>
                      <a:pt x="0" y="953"/>
                      <a:pt x="274" y="1227"/>
                      <a:pt x="608" y="1227"/>
                    </a:cubicBezTo>
                    <a:cubicBezTo>
                      <a:pt x="953" y="1227"/>
                      <a:pt x="1227" y="953"/>
                      <a:pt x="1227" y="607"/>
                    </a:cubicBezTo>
                    <a:cubicBezTo>
                      <a:pt x="1227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467;p27">
                <a:extLst>
                  <a:ext uri="{FF2B5EF4-FFF2-40B4-BE49-F238E27FC236}">
                    <a16:creationId xmlns:a16="http://schemas.microsoft.com/office/drawing/2014/main" id="{33AF3C76-B69B-49CF-9D4D-1ADADCFB5A8B}"/>
                  </a:ext>
                </a:extLst>
              </p:cNvPr>
              <p:cNvSpPr/>
              <p:nvPr/>
            </p:nvSpPr>
            <p:spPr>
              <a:xfrm>
                <a:off x="-1274387" y="3721875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7" y="1"/>
                      <a:pt x="1" y="287"/>
                      <a:pt x="1" y="608"/>
                    </a:cubicBezTo>
                    <a:cubicBezTo>
                      <a:pt x="1" y="942"/>
                      <a:pt x="275" y="1228"/>
                      <a:pt x="620" y="1228"/>
                    </a:cubicBezTo>
                    <a:cubicBezTo>
                      <a:pt x="941" y="1228"/>
                      <a:pt x="1227" y="954"/>
                      <a:pt x="1227" y="608"/>
                    </a:cubicBezTo>
                    <a:cubicBezTo>
                      <a:pt x="1227" y="282"/>
                      <a:pt x="953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468;p27">
                <a:extLst>
                  <a:ext uri="{FF2B5EF4-FFF2-40B4-BE49-F238E27FC236}">
                    <a16:creationId xmlns:a16="http://schemas.microsoft.com/office/drawing/2014/main" id="{A6492FE3-FFB0-4034-9B13-C716F7D14D9A}"/>
                  </a:ext>
                </a:extLst>
              </p:cNvPr>
              <p:cNvSpPr/>
              <p:nvPr/>
            </p:nvSpPr>
            <p:spPr>
              <a:xfrm>
                <a:off x="-1174062" y="372190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7"/>
                    </a:cubicBezTo>
                    <a:cubicBezTo>
                      <a:pt x="0" y="953"/>
                      <a:pt x="274" y="1227"/>
                      <a:pt x="607" y="1227"/>
                    </a:cubicBezTo>
                    <a:cubicBezTo>
                      <a:pt x="941" y="1227"/>
                      <a:pt x="1215" y="953"/>
                      <a:pt x="1215" y="607"/>
                    </a:cubicBezTo>
                    <a:cubicBezTo>
                      <a:pt x="1215" y="274"/>
                      <a:pt x="941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469;p27">
                <a:extLst>
                  <a:ext uri="{FF2B5EF4-FFF2-40B4-BE49-F238E27FC236}">
                    <a16:creationId xmlns:a16="http://schemas.microsoft.com/office/drawing/2014/main" id="{B7D0EA05-21BE-4ADE-99F7-A214560DBF27}"/>
                  </a:ext>
                </a:extLst>
              </p:cNvPr>
              <p:cNvSpPr/>
              <p:nvPr/>
            </p:nvSpPr>
            <p:spPr>
              <a:xfrm>
                <a:off x="-1073762" y="37218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6" y="1"/>
                      <a:pt x="1" y="287"/>
                      <a:pt x="1" y="608"/>
                    </a:cubicBezTo>
                    <a:cubicBezTo>
                      <a:pt x="1" y="942"/>
                      <a:pt x="274" y="1228"/>
                      <a:pt x="620" y="1228"/>
                    </a:cubicBezTo>
                    <a:cubicBezTo>
                      <a:pt x="941" y="1228"/>
                      <a:pt x="1227" y="954"/>
                      <a:pt x="1227" y="608"/>
                    </a:cubicBezTo>
                    <a:cubicBezTo>
                      <a:pt x="1227" y="282"/>
                      <a:pt x="964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470;p27">
                <a:extLst>
                  <a:ext uri="{FF2B5EF4-FFF2-40B4-BE49-F238E27FC236}">
                    <a16:creationId xmlns:a16="http://schemas.microsoft.com/office/drawing/2014/main" id="{955A5DA2-1953-421A-A3CE-FCC85E28278E}"/>
                  </a:ext>
                </a:extLst>
              </p:cNvPr>
              <p:cNvSpPr/>
              <p:nvPr/>
            </p:nvSpPr>
            <p:spPr>
              <a:xfrm>
                <a:off x="-973162" y="372187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87"/>
                      <a:pt x="1" y="608"/>
                    </a:cubicBezTo>
                    <a:cubicBezTo>
                      <a:pt x="1" y="942"/>
                      <a:pt x="263" y="1228"/>
                      <a:pt x="608" y="1228"/>
                    </a:cubicBezTo>
                    <a:cubicBezTo>
                      <a:pt x="942" y="1228"/>
                      <a:pt x="1215" y="954"/>
                      <a:pt x="1215" y="608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471;p27">
                <a:extLst>
                  <a:ext uri="{FF2B5EF4-FFF2-40B4-BE49-F238E27FC236}">
                    <a16:creationId xmlns:a16="http://schemas.microsoft.com/office/drawing/2014/main" id="{DC959620-5893-4B9D-97F4-73245F536444}"/>
                  </a:ext>
                </a:extLst>
              </p:cNvPr>
              <p:cNvSpPr/>
              <p:nvPr/>
            </p:nvSpPr>
            <p:spPr>
              <a:xfrm>
                <a:off x="-873137" y="372190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07"/>
                    </a:cubicBezTo>
                    <a:cubicBezTo>
                      <a:pt x="0" y="953"/>
                      <a:pt x="274" y="1227"/>
                      <a:pt x="608" y="1227"/>
                    </a:cubicBezTo>
                    <a:cubicBezTo>
                      <a:pt x="953" y="1227"/>
                      <a:pt x="1215" y="953"/>
                      <a:pt x="1215" y="607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472;p27">
                <a:extLst>
                  <a:ext uri="{FF2B5EF4-FFF2-40B4-BE49-F238E27FC236}">
                    <a16:creationId xmlns:a16="http://schemas.microsoft.com/office/drawing/2014/main" id="{C0CBB57C-C2BE-40B1-8389-B2193FEAB4F1}"/>
                  </a:ext>
                </a:extLst>
              </p:cNvPr>
              <p:cNvSpPr/>
              <p:nvPr/>
            </p:nvSpPr>
            <p:spPr>
              <a:xfrm>
                <a:off x="-772537" y="372187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7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5" y="1"/>
                      <a:pt x="1" y="287"/>
                      <a:pt x="1" y="608"/>
                    </a:cubicBezTo>
                    <a:cubicBezTo>
                      <a:pt x="1" y="942"/>
                      <a:pt x="263" y="1228"/>
                      <a:pt x="608" y="1228"/>
                    </a:cubicBezTo>
                    <a:cubicBezTo>
                      <a:pt x="929" y="1228"/>
                      <a:pt x="1215" y="954"/>
                      <a:pt x="1215" y="608"/>
                    </a:cubicBezTo>
                    <a:cubicBezTo>
                      <a:pt x="1215" y="282"/>
                      <a:pt x="941" y="1"/>
                      <a:pt x="6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473;p27">
                <a:extLst>
                  <a:ext uri="{FF2B5EF4-FFF2-40B4-BE49-F238E27FC236}">
                    <a16:creationId xmlns:a16="http://schemas.microsoft.com/office/drawing/2014/main" id="{09A02507-9AF6-4C5B-B243-18BAE62598CA}"/>
                  </a:ext>
                </a:extLst>
              </p:cNvPr>
              <p:cNvSpPr/>
              <p:nvPr/>
            </p:nvSpPr>
            <p:spPr>
              <a:xfrm>
                <a:off x="-1925662" y="37951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19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474;p27">
                <a:extLst>
                  <a:ext uri="{FF2B5EF4-FFF2-40B4-BE49-F238E27FC236}">
                    <a16:creationId xmlns:a16="http://schemas.microsoft.com/office/drawing/2014/main" id="{8E01DA23-A67A-4300-9123-29E489F1FEC3}"/>
                  </a:ext>
                </a:extLst>
              </p:cNvPr>
              <p:cNvSpPr/>
              <p:nvPr/>
            </p:nvSpPr>
            <p:spPr>
              <a:xfrm>
                <a:off x="-1825337" y="37951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475;p27">
                <a:extLst>
                  <a:ext uri="{FF2B5EF4-FFF2-40B4-BE49-F238E27FC236}">
                    <a16:creationId xmlns:a16="http://schemas.microsoft.com/office/drawing/2014/main" id="{DE6C4BD2-4430-4855-AD5B-6834A8F8A959}"/>
                  </a:ext>
                </a:extLst>
              </p:cNvPr>
              <p:cNvSpPr/>
              <p:nvPr/>
            </p:nvSpPr>
            <p:spPr>
              <a:xfrm>
                <a:off x="-1725037" y="37951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19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476;p27">
                <a:extLst>
                  <a:ext uri="{FF2B5EF4-FFF2-40B4-BE49-F238E27FC236}">
                    <a16:creationId xmlns:a16="http://schemas.microsoft.com/office/drawing/2014/main" id="{AEE6ECD1-94D5-40C6-998D-C583C8747EC1}"/>
                  </a:ext>
                </a:extLst>
              </p:cNvPr>
              <p:cNvSpPr/>
              <p:nvPr/>
            </p:nvSpPr>
            <p:spPr>
              <a:xfrm>
                <a:off x="-1624712" y="37951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6" y="953"/>
                      <a:pt x="1226" y="619"/>
                    </a:cubicBezTo>
                    <a:cubicBezTo>
                      <a:pt x="1226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477;p27">
                <a:extLst>
                  <a:ext uri="{FF2B5EF4-FFF2-40B4-BE49-F238E27FC236}">
                    <a16:creationId xmlns:a16="http://schemas.microsoft.com/office/drawing/2014/main" id="{9E3EF4B8-2DCE-4B36-B7BB-F78A207EB7EF}"/>
                  </a:ext>
                </a:extLst>
              </p:cNvPr>
              <p:cNvSpPr/>
              <p:nvPr/>
            </p:nvSpPr>
            <p:spPr>
              <a:xfrm>
                <a:off x="-1524112" y="379512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19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478;p27">
                <a:extLst>
                  <a:ext uri="{FF2B5EF4-FFF2-40B4-BE49-F238E27FC236}">
                    <a16:creationId xmlns:a16="http://schemas.microsoft.com/office/drawing/2014/main" id="{6A09E4B3-5F55-4A3D-8399-66BB4D36D793}"/>
                  </a:ext>
                </a:extLst>
              </p:cNvPr>
              <p:cNvSpPr/>
              <p:nvPr/>
            </p:nvSpPr>
            <p:spPr>
              <a:xfrm>
                <a:off x="-1424112" y="37951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19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479;p27">
                <a:extLst>
                  <a:ext uri="{FF2B5EF4-FFF2-40B4-BE49-F238E27FC236}">
                    <a16:creationId xmlns:a16="http://schemas.microsoft.com/office/drawing/2014/main" id="{1281600B-8C74-47F5-B444-B2F57DC373A8}"/>
                  </a:ext>
                </a:extLst>
              </p:cNvPr>
              <p:cNvSpPr/>
              <p:nvPr/>
            </p:nvSpPr>
            <p:spPr>
              <a:xfrm>
                <a:off x="-1323787" y="37951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480;p27">
                <a:extLst>
                  <a:ext uri="{FF2B5EF4-FFF2-40B4-BE49-F238E27FC236}">
                    <a16:creationId xmlns:a16="http://schemas.microsoft.com/office/drawing/2014/main" id="{A418CC7F-CD81-4FD6-90FC-2135309BA54E}"/>
                  </a:ext>
                </a:extLst>
              </p:cNvPr>
              <p:cNvSpPr/>
              <p:nvPr/>
            </p:nvSpPr>
            <p:spPr>
              <a:xfrm>
                <a:off x="-1223187" y="379512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6" y="0"/>
                      <a:pt x="1" y="274"/>
                      <a:pt x="1" y="619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19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481;p27">
                <a:extLst>
                  <a:ext uri="{FF2B5EF4-FFF2-40B4-BE49-F238E27FC236}">
                    <a16:creationId xmlns:a16="http://schemas.microsoft.com/office/drawing/2014/main" id="{C56AF5F0-8B9E-4FFB-A9FD-532932C2FEF2}"/>
                  </a:ext>
                </a:extLst>
              </p:cNvPr>
              <p:cNvSpPr/>
              <p:nvPr/>
            </p:nvSpPr>
            <p:spPr>
              <a:xfrm>
                <a:off x="-1123162" y="37951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482;p27">
                <a:extLst>
                  <a:ext uri="{FF2B5EF4-FFF2-40B4-BE49-F238E27FC236}">
                    <a16:creationId xmlns:a16="http://schemas.microsoft.com/office/drawing/2014/main" id="{D4D3FF63-1CE1-4F91-A04F-3211BDF17FA2}"/>
                  </a:ext>
                </a:extLst>
              </p:cNvPr>
              <p:cNvSpPr/>
              <p:nvPr/>
            </p:nvSpPr>
            <p:spPr>
              <a:xfrm>
                <a:off x="-1022562" y="379512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19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483;p27">
                <a:extLst>
                  <a:ext uri="{FF2B5EF4-FFF2-40B4-BE49-F238E27FC236}">
                    <a16:creationId xmlns:a16="http://schemas.microsoft.com/office/drawing/2014/main" id="{73FCAA91-E80C-4A55-B230-ADAD72C16A46}"/>
                  </a:ext>
                </a:extLst>
              </p:cNvPr>
              <p:cNvSpPr/>
              <p:nvPr/>
            </p:nvSpPr>
            <p:spPr>
              <a:xfrm>
                <a:off x="-922262" y="3795125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75" y="1227"/>
                      <a:pt x="608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484;p27">
                <a:extLst>
                  <a:ext uri="{FF2B5EF4-FFF2-40B4-BE49-F238E27FC236}">
                    <a16:creationId xmlns:a16="http://schemas.microsoft.com/office/drawing/2014/main" id="{4F48F05D-15B3-4608-AB98-B6B6DEBE042B}"/>
                  </a:ext>
                </a:extLst>
              </p:cNvPr>
              <p:cNvSpPr/>
              <p:nvPr/>
            </p:nvSpPr>
            <p:spPr>
              <a:xfrm>
                <a:off x="-822237" y="379512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19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485;p27">
                <a:extLst>
                  <a:ext uri="{FF2B5EF4-FFF2-40B4-BE49-F238E27FC236}">
                    <a16:creationId xmlns:a16="http://schemas.microsoft.com/office/drawing/2014/main" id="{7D621303-75AA-4775-B7FC-ABEA500CA468}"/>
                  </a:ext>
                </a:extLst>
              </p:cNvPr>
              <p:cNvSpPr/>
              <p:nvPr/>
            </p:nvSpPr>
            <p:spPr>
              <a:xfrm>
                <a:off x="-1976837" y="3868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19" y="1226"/>
                    </a:cubicBezTo>
                    <a:cubicBezTo>
                      <a:pt x="941" y="1226"/>
                      <a:pt x="1226" y="965"/>
                      <a:pt x="1226" y="619"/>
                    </a:cubicBezTo>
                    <a:cubicBezTo>
                      <a:pt x="1226" y="274"/>
                      <a:pt x="964" y="12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486;p27">
                <a:extLst>
                  <a:ext uri="{FF2B5EF4-FFF2-40B4-BE49-F238E27FC236}">
                    <a16:creationId xmlns:a16="http://schemas.microsoft.com/office/drawing/2014/main" id="{FEF71E88-0479-47F6-B68C-60AA9D75E2C5}"/>
                  </a:ext>
                </a:extLst>
              </p:cNvPr>
              <p:cNvSpPr/>
              <p:nvPr/>
            </p:nvSpPr>
            <p:spPr>
              <a:xfrm>
                <a:off x="-1876237" y="3868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08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41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487;p27">
                <a:extLst>
                  <a:ext uri="{FF2B5EF4-FFF2-40B4-BE49-F238E27FC236}">
                    <a16:creationId xmlns:a16="http://schemas.microsoft.com/office/drawing/2014/main" id="{2C2C0F95-5907-4EC8-96EF-03F3D4DFBDF0}"/>
                  </a:ext>
                </a:extLst>
              </p:cNvPr>
              <p:cNvSpPr/>
              <p:nvPr/>
            </p:nvSpPr>
            <p:spPr>
              <a:xfrm>
                <a:off x="-1775937" y="3868350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20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75" y="1226"/>
                      <a:pt x="620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41" y="12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488;p27">
                <a:extLst>
                  <a:ext uri="{FF2B5EF4-FFF2-40B4-BE49-F238E27FC236}">
                    <a16:creationId xmlns:a16="http://schemas.microsoft.com/office/drawing/2014/main" id="{C31538A0-D372-479B-9A54-17F052F293CE}"/>
                  </a:ext>
                </a:extLst>
              </p:cNvPr>
              <p:cNvSpPr/>
              <p:nvPr/>
            </p:nvSpPr>
            <p:spPr>
              <a:xfrm>
                <a:off x="-1675612" y="386835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6"/>
                      <a:pt x="607" y="1226"/>
                    </a:cubicBezTo>
                    <a:cubicBezTo>
                      <a:pt x="941" y="1226"/>
                      <a:pt x="1215" y="965"/>
                      <a:pt x="1215" y="619"/>
                    </a:cubicBezTo>
                    <a:cubicBezTo>
                      <a:pt x="1215" y="274"/>
                      <a:pt x="953" y="12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489;p27">
                <a:extLst>
                  <a:ext uri="{FF2B5EF4-FFF2-40B4-BE49-F238E27FC236}">
                    <a16:creationId xmlns:a16="http://schemas.microsoft.com/office/drawing/2014/main" id="{F5DD4554-D277-4B1C-ADAF-4603484D877C}"/>
                  </a:ext>
                </a:extLst>
              </p:cNvPr>
              <p:cNvSpPr/>
              <p:nvPr/>
            </p:nvSpPr>
            <p:spPr>
              <a:xfrm>
                <a:off x="-1575312" y="3868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1" y="274"/>
                      <a:pt x="1" y="619"/>
                    </a:cubicBezTo>
                    <a:cubicBezTo>
                      <a:pt x="1" y="941"/>
                      <a:pt x="274" y="1226"/>
                      <a:pt x="608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41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490;p27">
                <a:extLst>
                  <a:ext uri="{FF2B5EF4-FFF2-40B4-BE49-F238E27FC236}">
                    <a16:creationId xmlns:a16="http://schemas.microsoft.com/office/drawing/2014/main" id="{E07A0ED2-12A5-4846-A65B-EB1D7C479AF8}"/>
                  </a:ext>
                </a:extLst>
              </p:cNvPr>
              <p:cNvSpPr/>
              <p:nvPr/>
            </p:nvSpPr>
            <p:spPr>
              <a:xfrm>
                <a:off x="-1474712" y="38683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41" y="1226"/>
                      <a:pt x="1215" y="965"/>
                      <a:pt x="1215" y="619"/>
                    </a:cubicBezTo>
                    <a:cubicBezTo>
                      <a:pt x="1215" y="274"/>
                      <a:pt x="941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491;p27">
                <a:extLst>
                  <a:ext uri="{FF2B5EF4-FFF2-40B4-BE49-F238E27FC236}">
                    <a16:creationId xmlns:a16="http://schemas.microsoft.com/office/drawing/2014/main" id="{83F93445-DCE2-48F8-A869-FAA79411B76F}"/>
                  </a:ext>
                </a:extLst>
              </p:cNvPr>
              <p:cNvSpPr/>
              <p:nvPr/>
            </p:nvSpPr>
            <p:spPr>
              <a:xfrm>
                <a:off x="-1374687" y="3868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08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53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492;p27">
                <a:extLst>
                  <a:ext uri="{FF2B5EF4-FFF2-40B4-BE49-F238E27FC236}">
                    <a16:creationId xmlns:a16="http://schemas.microsoft.com/office/drawing/2014/main" id="{35140F82-C916-4C51-AA12-BF7E03D4EF55}"/>
                  </a:ext>
                </a:extLst>
              </p:cNvPr>
              <p:cNvSpPr/>
              <p:nvPr/>
            </p:nvSpPr>
            <p:spPr>
              <a:xfrm>
                <a:off x="-1274387" y="3868350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20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75" y="1226"/>
                      <a:pt x="620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41" y="12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493;p27">
                <a:extLst>
                  <a:ext uri="{FF2B5EF4-FFF2-40B4-BE49-F238E27FC236}">
                    <a16:creationId xmlns:a16="http://schemas.microsoft.com/office/drawing/2014/main" id="{6E38751E-317D-4499-A63A-8E0D88C7FDD6}"/>
                  </a:ext>
                </a:extLst>
              </p:cNvPr>
              <p:cNvSpPr/>
              <p:nvPr/>
            </p:nvSpPr>
            <p:spPr>
              <a:xfrm>
                <a:off x="-1174062" y="386835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62" y="1226"/>
                      <a:pt x="607" y="1226"/>
                    </a:cubicBezTo>
                    <a:cubicBezTo>
                      <a:pt x="941" y="1226"/>
                      <a:pt x="1215" y="965"/>
                      <a:pt x="1215" y="619"/>
                    </a:cubicBezTo>
                    <a:cubicBezTo>
                      <a:pt x="1215" y="274"/>
                      <a:pt x="953" y="12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494;p27">
                <a:extLst>
                  <a:ext uri="{FF2B5EF4-FFF2-40B4-BE49-F238E27FC236}">
                    <a16:creationId xmlns:a16="http://schemas.microsoft.com/office/drawing/2014/main" id="{F1593337-363F-4951-B3E4-7940AC815C27}"/>
                  </a:ext>
                </a:extLst>
              </p:cNvPr>
              <p:cNvSpPr/>
              <p:nvPr/>
            </p:nvSpPr>
            <p:spPr>
              <a:xfrm>
                <a:off x="-1073762" y="3868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1" y="274"/>
                      <a:pt x="1" y="619"/>
                    </a:cubicBezTo>
                    <a:cubicBezTo>
                      <a:pt x="1" y="941"/>
                      <a:pt x="274" y="1226"/>
                      <a:pt x="620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53" y="12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495;p27">
                <a:extLst>
                  <a:ext uri="{FF2B5EF4-FFF2-40B4-BE49-F238E27FC236}">
                    <a16:creationId xmlns:a16="http://schemas.microsoft.com/office/drawing/2014/main" id="{96A86886-42A3-4EC1-95FE-1CFA65731495}"/>
                  </a:ext>
                </a:extLst>
              </p:cNvPr>
              <p:cNvSpPr/>
              <p:nvPr/>
            </p:nvSpPr>
            <p:spPr>
              <a:xfrm>
                <a:off x="-973162" y="38683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42" y="1226"/>
                      <a:pt x="1215" y="965"/>
                      <a:pt x="1215" y="619"/>
                    </a:cubicBezTo>
                    <a:cubicBezTo>
                      <a:pt x="1215" y="274"/>
                      <a:pt x="942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496;p27">
                <a:extLst>
                  <a:ext uri="{FF2B5EF4-FFF2-40B4-BE49-F238E27FC236}">
                    <a16:creationId xmlns:a16="http://schemas.microsoft.com/office/drawing/2014/main" id="{9B8590FE-06C5-43E1-938C-C5F2407A5CDB}"/>
                  </a:ext>
                </a:extLst>
              </p:cNvPr>
              <p:cNvSpPr/>
              <p:nvPr/>
            </p:nvSpPr>
            <p:spPr>
              <a:xfrm>
                <a:off x="-873137" y="3868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08" y="1226"/>
                    </a:cubicBezTo>
                    <a:cubicBezTo>
                      <a:pt x="941" y="1226"/>
                      <a:pt x="1227" y="965"/>
                      <a:pt x="1227" y="619"/>
                    </a:cubicBezTo>
                    <a:cubicBezTo>
                      <a:pt x="1227" y="274"/>
                      <a:pt x="953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497;p27">
                <a:extLst>
                  <a:ext uri="{FF2B5EF4-FFF2-40B4-BE49-F238E27FC236}">
                    <a16:creationId xmlns:a16="http://schemas.microsoft.com/office/drawing/2014/main" id="{B059D3B3-03E0-4AFD-867E-3618567E5108}"/>
                  </a:ext>
                </a:extLst>
              </p:cNvPr>
              <p:cNvSpPr/>
              <p:nvPr/>
            </p:nvSpPr>
            <p:spPr>
              <a:xfrm>
                <a:off x="-772537" y="38683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29" y="1226"/>
                      <a:pt x="1215" y="965"/>
                      <a:pt x="1215" y="619"/>
                    </a:cubicBezTo>
                    <a:cubicBezTo>
                      <a:pt x="1215" y="274"/>
                      <a:pt x="929" y="12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498;p27">
                <a:extLst>
                  <a:ext uri="{FF2B5EF4-FFF2-40B4-BE49-F238E27FC236}">
                    <a16:creationId xmlns:a16="http://schemas.microsoft.com/office/drawing/2014/main" id="{F749DBCE-0C32-4E95-844B-1C846F023BA2}"/>
                  </a:ext>
                </a:extLst>
              </p:cNvPr>
              <p:cNvSpPr/>
              <p:nvPr/>
            </p:nvSpPr>
            <p:spPr>
              <a:xfrm>
                <a:off x="-1925662" y="39421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9" y="0"/>
                    </a:moveTo>
                    <a:cubicBezTo>
                      <a:pt x="622" y="0"/>
                      <a:pt x="615" y="1"/>
                      <a:pt x="608" y="1"/>
                    </a:cubicBezTo>
                    <a:cubicBezTo>
                      <a:pt x="287" y="1"/>
                      <a:pt x="1" y="275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81"/>
                      <a:pt x="964" y="0"/>
                      <a:pt x="6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499;p27">
                <a:extLst>
                  <a:ext uri="{FF2B5EF4-FFF2-40B4-BE49-F238E27FC236}">
                    <a16:creationId xmlns:a16="http://schemas.microsoft.com/office/drawing/2014/main" id="{674B7653-8251-49E6-B04F-69F6CACB3231}"/>
                  </a:ext>
                </a:extLst>
              </p:cNvPr>
              <p:cNvSpPr/>
              <p:nvPr/>
            </p:nvSpPr>
            <p:spPr>
              <a:xfrm>
                <a:off x="-1825337" y="39421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39" y="0"/>
                    </a:moveTo>
                    <a:cubicBezTo>
                      <a:pt x="632" y="0"/>
                      <a:pt x="626" y="1"/>
                      <a:pt x="619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1"/>
                      <a:pt x="952" y="0"/>
                      <a:pt x="6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500;p27">
                <a:extLst>
                  <a:ext uri="{FF2B5EF4-FFF2-40B4-BE49-F238E27FC236}">
                    <a16:creationId xmlns:a16="http://schemas.microsoft.com/office/drawing/2014/main" id="{2C163A6F-6FF6-4206-B389-7414FDCF1C79}"/>
                  </a:ext>
                </a:extLst>
              </p:cNvPr>
              <p:cNvSpPr/>
              <p:nvPr/>
            </p:nvSpPr>
            <p:spPr>
              <a:xfrm>
                <a:off x="-1725037" y="39421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0"/>
                    </a:moveTo>
                    <a:cubicBezTo>
                      <a:pt x="621" y="0"/>
                      <a:pt x="615" y="1"/>
                      <a:pt x="608" y="1"/>
                    </a:cubicBezTo>
                    <a:cubicBezTo>
                      <a:pt x="275" y="1"/>
                      <a:pt x="1" y="275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81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501;p27">
                <a:extLst>
                  <a:ext uri="{FF2B5EF4-FFF2-40B4-BE49-F238E27FC236}">
                    <a16:creationId xmlns:a16="http://schemas.microsoft.com/office/drawing/2014/main" id="{4E814690-ABCE-4D88-9537-91DCB9E28943}"/>
                  </a:ext>
                </a:extLst>
              </p:cNvPr>
              <p:cNvSpPr/>
              <p:nvPr/>
            </p:nvSpPr>
            <p:spPr>
              <a:xfrm>
                <a:off x="-1624712" y="39421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4" y="1"/>
                      <a:pt x="607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6" y="953"/>
                      <a:pt x="1226" y="608"/>
                    </a:cubicBezTo>
                    <a:cubicBezTo>
                      <a:pt x="1226" y="281"/>
                      <a:pt x="964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502;p27">
                <a:extLst>
                  <a:ext uri="{FF2B5EF4-FFF2-40B4-BE49-F238E27FC236}">
                    <a16:creationId xmlns:a16="http://schemas.microsoft.com/office/drawing/2014/main" id="{A8FF7ABC-AC31-428E-939E-A725D3646C45}"/>
                  </a:ext>
                </a:extLst>
              </p:cNvPr>
              <p:cNvSpPr/>
              <p:nvPr/>
            </p:nvSpPr>
            <p:spPr>
              <a:xfrm>
                <a:off x="-1524112" y="394215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7" y="0"/>
                    </a:moveTo>
                    <a:cubicBezTo>
                      <a:pt x="621" y="0"/>
                      <a:pt x="614" y="1"/>
                      <a:pt x="608" y="1"/>
                    </a:cubicBezTo>
                    <a:cubicBezTo>
                      <a:pt x="274" y="1"/>
                      <a:pt x="0" y="275"/>
                      <a:pt x="0" y="608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81"/>
                      <a:pt x="941" y="0"/>
                      <a:pt x="6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503;p27">
                <a:extLst>
                  <a:ext uri="{FF2B5EF4-FFF2-40B4-BE49-F238E27FC236}">
                    <a16:creationId xmlns:a16="http://schemas.microsoft.com/office/drawing/2014/main" id="{938198C0-9DF0-411E-A76A-242B8E7F6CA0}"/>
                  </a:ext>
                </a:extLst>
              </p:cNvPr>
              <p:cNvSpPr/>
              <p:nvPr/>
            </p:nvSpPr>
            <p:spPr>
              <a:xfrm>
                <a:off x="-1424112" y="39421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9" y="0"/>
                    </a:moveTo>
                    <a:cubicBezTo>
                      <a:pt x="622" y="0"/>
                      <a:pt x="615" y="1"/>
                      <a:pt x="608" y="1"/>
                    </a:cubicBezTo>
                    <a:cubicBezTo>
                      <a:pt x="275" y="1"/>
                      <a:pt x="1" y="275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81"/>
                      <a:pt x="964" y="0"/>
                      <a:pt x="6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504;p27">
                <a:extLst>
                  <a:ext uri="{FF2B5EF4-FFF2-40B4-BE49-F238E27FC236}">
                    <a16:creationId xmlns:a16="http://schemas.microsoft.com/office/drawing/2014/main" id="{4BB7F885-C7F7-4C1F-8B7E-CBB1829D9DDE}"/>
                  </a:ext>
                </a:extLst>
              </p:cNvPr>
              <p:cNvSpPr/>
              <p:nvPr/>
            </p:nvSpPr>
            <p:spPr>
              <a:xfrm>
                <a:off x="-1323787" y="39421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39" y="0"/>
                    </a:moveTo>
                    <a:cubicBezTo>
                      <a:pt x="632" y="0"/>
                      <a:pt x="626" y="1"/>
                      <a:pt x="619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1"/>
                      <a:pt x="952" y="0"/>
                      <a:pt x="6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505;p27">
                <a:extLst>
                  <a:ext uri="{FF2B5EF4-FFF2-40B4-BE49-F238E27FC236}">
                    <a16:creationId xmlns:a16="http://schemas.microsoft.com/office/drawing/2014/main" id="{3A312FF4-747E-423F-89D9-21EDC54D9446}"/>
                  </a:ext>
                </a:extLst>
              </p:cNvPr>
              <p:cNvSpPr/>
              <p:nvPr/>
            </p:nvSpPr>
            <p:spPr>
              <a:xfrm>
                <a:off x="-1223187" y="39421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0"/>
                    </a:moveTo>
                    <a:cubicBezTo>
                      <a:pt x="621" y="0"/>
                      <a:pt x="615" y="1"/>
                      <a:pt x="608" y="1"/>
                    </a:cubicBezTo>
                    <a:cubicBezTo>
                      <a:pt x="286" y="1"/>
                      <a:pt x="1" y="275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81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506;p27">
                <a:extLst>
                  <a:ext uri="{FF2B5EF4-FFF2-40B4-BE49-F238E27FC236}">
                    <a16:creationId xmlns:a16="http://schemas.microsoft.com/office/drawing/2014/main" id="{9E4214FC-56F9-4ABC-ACC7-9C12E0C1A76C}"/>
                  </a:ext>
                </a:extLst>
              </p:cNvPr>
              <p:cNvSpPr/>
              <p:nvPr/>
            </p:nvSpPr>
            <p:spPr>
              <a:xfrm>
                <a:off x="-1123162" y="39421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4" y="1"/>
                      <a:pt x="607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1"/>
                      <a:pt x="964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507;p27">
                <a:extLst>
                  <a:ext uri="{FF2B5EF4-FFF2-40B4-BE49-F238E27FC236}">
                    <a16:creationId xmlns:a16="http://schemas.microsoft.com/office/drawing/2014/main" id="{C68788A7-4FBD-4B8F-888C-A4907E2C6287}"/>
                  </a:ext>
                </a:extLst>
              </p:cNvPr>
              <p:cNvSpPr/>
              <p:nvPr/>
            </p:nvSpPr>
            <p:spPr>
              <a:xfrm>
                <a:off x="-1022562" y="394215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7" y="0"/>
                    </a:moveTo>
                    <a:cubicBezTo>
                      <a:pt x="621" y="0"/>
                      <a:pt x="614" y="1"/>
                      <a:pt x="608" y="1"/>
                    </a:cubicBezTo>
                    <a:cubicBezTo>
                      <a:pt x="274" y="1"/>
                      <a:pt x="0" y="275"/>
                      <a:pt x="0" y="608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81"/>
                      <a:pt x="941" y="0"/>
                      <a:pt x="6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508;p27">
                <a:extLst>
                  <a:ext uri="{FF2B5EF4-FFF2-40B4-BE49-F238E27FC236}">
                    <a16:creationId xmlns:a16="http://schemas.microsoft.com/office/drawing/2014/main" id="{E531723F-0911-4A37-AB42-F2A4668650D9}"/>
                  </a:ext>
                </a:extLst>
              </p:cNvPr>
              <p:cNvSpPr/>
              <p:nvPr/>
            </p:nvSpPr>
            <p:spPr>
              <a:xfrm>
                <a:off x="-922262" y="394215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28" y="0"/>
                    </a:moveTo>
                    <a:cubicBezTo>
                      <a:pt x="622" y="0"/>
                      <a:pt x="615" y="1"/>
                      <a:pt x="608" y="1"/>
                    </a:cubicBezTo>
                    <a:cubicBezTo>
                      <a:pt x="287" y="1"/>
                      <a:pt x="1" y="275"/>
                      <a:pt x="1" y="608"/>
                    </a:cubicBezTo>
                    <a:cubicBezTo>
                      <a:pt x="1" y="941"/>
                      <a:pt x="275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1"/>
                      <a:pt x="953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509;p27">
                <a:extLst>
                  <a:ext uri="{FF2B5EF4-FFF2-40B4-BE49-F238E27FC236}">
                    <a16:creationId xmlns:a16="http://schemas.microsoft.com/office/drawing/2014/main" id="{0861C58C-251C-422A-AFDE-560048590FCD}"/>
                  </a:ext>
                </a:extLst>
              </p:cNvPr>
              <p:cNvSpPr/>
              <p:nvPr/>
            </p:nvSpPr>
            <p:spPr>
              <a:xfrm>
                <a:off x="-822237" y="39421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0"/>
                    </a:moveTo>
                    <a:cubicBezTo>
                      <a:pt x="633" y="0"/>
                      <a:pt x="626" y="1"/>
                      <a:pt x="620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81"/>
                      <a:pt x="964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510;p27">
                <a:extLst>
                  <a:ext uri="{FF2B5EF4-FFF2-40B4-BE49-F238E27FC236}">
                    <a16:creationId xmlns:a16="http://schemas.microsoft.com/office/drawing/2014/main" id="{667E65C3-B035-4130-A807-DAB191714ABE}"/>
                  </a:ext>
                </a:extLst>
              </p:cNvPr>
              <p:cNvSpPr/>
              <p:nvPr/>
            </p:nvSpPr>
            <p:spPr>
              <a:xfrm>
                <a:off x="-1976837" y="40153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0"/>
                    </a:moveTo>
                    <a:cubicBezTo>
                      <a:pt x="633" y="0"/>
                      <a:pt x="626" y="1"/>
                      <a:pt x="619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6" y="953"/>
                      <a:pt x="1226" y="620"/>
                    </a:cubicBezTo>
                    <a:cubicBezTo>
                      <a:pt x="1226" y="282"/>
                      <a:pt x="975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511;p27">
                <a:extLst>
                  <a:ext uri="{FF2B5EF4-FFF2-40B4-BE49-F238E27FC236}">
                    <a16:creationId xmlns:a16="http://schemas.microsoft.com/office/drawing/2014/main" id="{6089D30D-F7A6-4A37-95F7-FBE66D38183C}"/>
                  </a:ext>
                </a:extLst>
              </p:cNvPr>
              <p:cNvSpPr/>
              <p:nvPr/>
            </p:nvSpPr>
            <p:spPr>
              <a:xfrm>
                <a:off x="-1876237" y="40153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4" y="1"/>
                      <a:pt x="608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512;p27">
                <a:extLst>
                  <a:ext uri="{FF2B5EF4-FFF2-40B4-BE49-F238E27FC236}">
                    <a16:creationId xmlns:a16="http://schemas.microsoft.com/office/drawing/2014/main" id="{17E88A26-8372-4BA4-8A7E-FFD4AB6C34ED}"/>
                  </a:ext>
                </a:extLst>
              </p:cNvPr>
              <p:cNvSpPr/>
              <p:nvPr/>
            </p:nvSpPr>
            <p:spPr>
              <a:xfrm>
                <a:off x="-1775937" y="4015375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0"/>
                    </a:moveTo>
                    <a:cubicBezTo>
                      <a:pt x="633" y="0"/>
                      <a:pt x="626" y="1"/>
                      <a:pt x="620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1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3" y="0"/>
                      <a:pt x="6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513;p27">
                <a:extLst>
                  <a:ext uri="{FF2B5EF4-FFF2-40B4-BE49-F238E27FC236}">
                    <a16:creationId xmlns:a16="http://schemas.microsoft.com/office/drawing/2014/main" id="{C3F7F1A0-5604-4CF8-9BF7-9A6A58A31E48}"/>
                  </a:ext>
                </a:extLst>
              </p:cNvPr>
              <p:cNvSpPr/>
              <p:nvPr/>
            </p:nvSpPr>
            <p:spPr>
              <a:xfrm>
                <a:off x="-1675612" y="4015375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8" y="0"/>
                    </a:moveTo>
                    <a:cubicBezTo>
                      <a:pt x="621" y="0"/>
                      <a:pt x="614" y="1"/>
                      <a:pt x="607" y="1"/>
                    </a:cubicBezTo>
                    <a:cubicBezTo>
                      <a:pt x="274" y="1"/>
                      <a:pt x="0" y="275"/>
                      <a:pt x="0" y="620"/>
                    </a:cubicBezTo>
                    <a:cubicBezTo>
                      <a:pt x="0" y="941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2"/>
                      <a:pt x="963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514;p27">
                <a:extLst>
                  <a:ext uri="{FF2B5EF4-FFF2-40B4-BE49-F238E27FC236}">
                    <a16:creationId xmlns:a16="http://schemas.microsoft.com/office/drawing/2014/main" id="{8EC1EFDB-0326-4230-BD93-16CFD87C9524}"/>
                  </a:ext>
                </a:extLst>
              </p:cNvPr>
              <p:cNvSpPr/>
              <p:nvPr/>
            </p:nvSpPr>
            <p:spPr>
              <a:xfrm>
                <a:off x="-1575312" y="40153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5" y="1"/>
                      <a:pt x="608" y="1"/>
                    </a:cubicBez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3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515;p27">
                <a:extLst>
                  <a:ext uri="{FF2B5EF4-FFF2-40B4-BE49-F238E27FC236}">
                    <a16:creationId xmlns:a16="http://schemas.microsoft.com/office/drawing/2014/main" id="{DB701490-E9E9-42C9-A559-FA4C29A4A8DE}"/>
                  </a:ext>
                </a:extLst>
              </p:cNvPr>
              <p:cNvSpPr/>
              <p:nvPr/>
            </p:nvSpPr>
            <p:spPr>
              <a:xfrm>
                <a:off x="-1474712" y="401537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0"/>
                    </a:moveTo>
                    <a:cubicBezTo>
                      <a:pt x="622" y="0"/>
                      <a:pt x="615" y="1"/>
                      <a:pt x="608" y="1"/>
                    </a:cubicBez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2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516;p27">
                <a:extLst>
                  <a:ext uri="{FF2B5EF4-FFF2-40B4-BE49-F238E27FC236}">
                    <a16:creationId xmlns:a16="http://schemas.microsoft.com/office/drawing/2014/main" id="{1B5BF3C4-8056-4CB4-9944-D703FFFAB3E2}"/>
                  </a:ext>
                </a:extLst>
              </p:cNvPr>
              <p:cNvSpPr/>
              <p:nvPr/>
            </p:nvSpPr>
            <p:spPr>
              <a:xfrm>
                <a:off x="-1374687" y="40153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5" y="1"/>
                      <a:pt x="608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64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517;p27">
                <a:extLst>
                  <a:ext uri="{FF2B5EF4-FFF2-40B4-BE49-F238E27FC236}">
                    <a16:creationId xmlns:a16="http://schemas.microsoft.com/office/drawing/2014/main" id="{6E57F470-B1D0-43B5-A529-5AD8DA0B667A}"/>
                  </a:ext>
                </a:extLst>
              </p:cNvPr>
              <p:cNvSpPr/>
              <p:nvPr/>
            </p:nvSpPr>
            <p:spPr>
              <a:xfrm>
                <a:off x="-1274387" y="4015375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0"/>
                    </a:moveTo>
                    <a:cubicBezTo>
                      <a:pt x="633" y="0"/>
                      <a:pt x="626" y="1"/>
                      <a:pt x="620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1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53" y="0"/>
                      <a:pt x="6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518;p27">
                <a:extLst>
                  <a:ext uri="{FF2B5EF4-FFF2-40B4-BE49-F238E27FC236}">
                    <a16:creationId xmlns:a16="http://schemas.microsoft.com/office/drawing/2014/main" id="{94467463-6B72-4B25-8C0E-6382E2FA6D45}"/>
                  </a:ext>
                </a:extLst>
              </p:cNvPr>
              <p:cNvSpPr/>
              <p:nvPr/>
            </p:nvSpPr>
            <p:spPr>
              <a:xfrm>
                <a:off x="-1174062" y="4015375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8" y="0"/>
                    </a:moveTo>
                    <a:cubicBezTo>
                      <a:pt x="621" y="0"/>
                      <a:pt x="614" y="1"/>
                      <a:pt x="607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2"/>
                      <a:pt x="963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519;p27">
                <a:extLst>
                  <a:ext uri="{FF2B5EF4-FFF2-40B4-BE49-F238E27FC236}">
                    <a16:creationId xmlns:a16="http://schemas.microsoft.com/office/drawing/2014/main" id="{3D90FC27-F727-4872-8DFE-333ED65E2529}"/>
                  </a:ext>
                </a:extLst>
              </p:cNvPr>
              <p:cNvSpPr/>
              <p:nvPr/>
            </p:nvSpPr>
            <p:spPr>
              <a:xfrm>
                <a:off x="-1073762" y="40153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0"/>
                    </a:moveTo>
                    <a:cubicBezTo>
                      <a:pt x="633" y="0"/>
                      <a:pt x="626" y="1"/>
                      <a:pt x="620" y="1"/>
                    </a:cubicBez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64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520;p27">
                <a:extLst>
                  <a:ext uri="{FF2B5EF4-FFF2-40B4-BE49-F238E27FC236}">
                    <a16:creationId xmlns:a16="http://schemas.microsoft.com/office/drawing/2014/main" id="{09C59EE8-C2F6-43F3-8C1E-E6109D92F302}"/>
                  </a:ext>
                </a:extLst>
              </p:cNvPr>
              <p:cNvSpPr/>
              <p:nvPr/>
            </p:nvSpPr>
            <p:spPr>
              <a:xfrm>
                <a:off x="-973162" y="401537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0"/>
                    </a:moveTo>
                    <a:cubicBezTo>
                      <a:pt x="622" y="0"/>
                      <a:pt x="615" y="1"/>
                      <a:pt x="608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20"/>
                    </a:cubicBezTo>
                    <a:cubicBezTo>
                      <a:pt x="1215" y="282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521;p27">
                <a:extLst>
                  <a:ext uri="{FF2B5EF4-FFF2-40B4-BE49-F238E27FC236}">
                    <a16:creationId xmlns:a16="http://schemas.microsoft.com/office/drawing/2014/main" id="{AAD18987-5758-4749-AA61-FCC9F8F9981B}"/>
                  </a:ext>
                </a:extLst>
              </p:cNvPr>
              <p:cNvSpPr/>
              <p:nvPr/>
            </p:nvSpPr>
            <p:spPr>
              <a:xfrm>
                <a:off x="-873137" y="4015375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2" y="0"/>
                      <a:pt x="615" y="1"/>
                      <a:pt x="608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2"/>
                      <a:pt x="964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522;p27">
                <a:extLst>
                  <a:ext uri="{FF2B5EF4-FFF2-40B4-BE49-F238E27FC236}">
                    <a16:creationId xmlns:a16="http://schemas.microsoft.com/office/drawing/2014/main" id="{12E380E0-1791-4B2D-B930-C6FAB7F48746}"/>
                  </a:ext>
                </a:extLst>
              </p:cNvPr>
              <p:cNvSpPr/>
              <p:nvPr/>
            </p:nvSpPr>
            <p:spPr>
              <a:xfrm>
                <a:off x="-772537" y="4015375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7" y="0"/>
                    </a:moveTo>
                    <a:cubicBezTo>
                      <a:pt x="621" y="0"/>
                      <a:pt x="614" y="1"/>
                      <a:pt x="608" y="1"/>
                    </a:cubicBez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20"/>
                    </a:cubicBezTo>
                    <a:cubicBezTo>
                      <a:pt x="1215" y="282"/>
                      <a:pt x="941" y="0"/>
                      <a:pt x="6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23;p27">
                <a:extLst>
                  <a:ext uri="{FF2B5EF4-FFF2-40B4-BE49-F238E27FC236}">
                    <a16:creationId xmlns:a16="http://schemas.microsoft.com/office/drawing/2014/main" id="{56CF65A1-7CF2-4CC0-AE2F-AF51BE485617}"/>
                  </a:ext>
                </a:extLst>
              </p:cNvPr>
              <p:cNvSpPr/>
              <p:nvPr/>
            </p:nvSpPr>
            <p:spPr>
              <a:xfrm>
                <a:off x="-1925662" y="4088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9" y="0"/>
                    </a:moveTo>
                    <a:cubicBezTo>
                      <a:pt x="622" y="0"/>
                      <a:pt x="615" y="0"/>
                      <a:pt x="608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65"/>
                      <a:pt x="1215" y="620"/>
                    </a:cubicBezTo>
                    <a:cubicBezTo>
                      <a:pt x="1215" y="282"/>
                      <a:pt x="964" y="0"/>
                      <a:pt x="6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24;p27">
                <a:extLst>
                  <a:ext uri="{FF2B5EF4-FFF2-40B4-BE49-F238E27FC236}">
                    <a16:creationId xmlns:a16="http://schemas.microsoft.com/office/drawing/2014/main" id="{F6B92047-BC60-46F1-AA55-7EF01F268FE8}"/>
                  </a:ext>
                </a:extLst>
              </p:cNvPr>
              <p:cNvSpPr/>
              <p:nvPr/>
            </p:nvSpPr>
            <p:spPr>
              <a:xfrm>
                <a:off x="-1825337" y="4088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39" y="0"/>
                    </a:moveTo>
                    <a:cubicBezTo>
                      <a:pt x="632" y="0"/>
                      <a:pt x="626" y="0"/>
                      <a:pt x="619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82"/>
                      <a:pt x="952" y="0"/>
                      <a:pt x="6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525;p27">
                <a:extLst>
                  <a:ext uri="{FF2B5EF4-FFF2-40B4-BE49-F238E27FC236}">
                    <a16:creationId xmlns:a16="http://schemas.microsoft.com/office/drawing/2014/main" id="{E7334480-A9CB-451C-8B2C-959DBF4C1759}"/>
                  </a:ext>
                </a:extLst>
              </p:cNvPr>
              <p:cNvSpPr/>
              <p:nvPr/>
            </p:nvSpPr>
            <p:spPr>
              <a:xfrm>
                <a:off x="-1725037" y="4088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0"/>
                    </a:moveTo>
                    <a:cubicBezTo>
                      <a:pt x="621" y="0"/>
                      <a:pt x="615" y="0"/>
                      <a:pt x="608" y="1"/>
                    </a:cubicBez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65"/>
                      <a:pt x="1215" y="620"/>
                    </a:cubicBezTo>
                    <a:cubicBezTo>
                      <a:pt x="1215" y="282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526;p27">
                <a:extLst>
                  <a:ext uri="{FF2B5EF4-FFF2-40B4-BE49-F238E27FC236}">
                    <a16:creationId xmlns:a16="http://schemas.microsoft.com/office/drawing/2014/main" id="{B8A58CD3-3E18-45DF-BF29-E293958487D2}"/>
                  </a:ext>
                </a:extLst>
              </p:cNvPr>
              <p:cNvSpPr/>
              <p:nvPr/>
            </p:nvSpPr>
            <p:spPr>
              <a:xfrm>
                <a:off x="-1624712" y="4088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4" y="0"/>
                      <a:pt x="607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6" y="965"/>
                      <a:pt x="1226" y="620"/>
                    </a:cubicBezTo>
                    <a:cubicBezTo>
                      <a:pt x="1226" y="282"/>
                      <a:pt x="964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527;p27">
                <a:extLst>
                  <a:ext uri="{FF2B5EF4-FFF2-40B4-BE49-F238E27FC236}">
                    <a16:creationId xmlns:a16="http://schemas.microsoft.com/office/drawing/2014/main" id="{857EF830-F83F-44A9-A023-CB89D98506E3}"/>
                  </a:ext>
                </a:extLst>
              </p:cNvPr>
              <p:cNvSpPr/>
              <p:nvPr/>
            </p:nvSpPr>
            <p:spPr>
              <a:xfrm>
                <a:off x="-1524112" y="408860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7" y="0"/>
                    </a:moveTo>
                    <a:cubicBezTo>
                      <a:pt x="621" y="0"/>
                      <a:pt x="614" y="0"/>
                      <a:pt x="608" y="1"/>
                    </a:cubicBezTo>
                    <a:cubicBezTo>
                      <a:pt x="274" y="1"/>
                      <a:pt x="0" y="275"/>
                      <a:pt x="0" y="620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65"/>
                      <a:pt x="1215" y="620"/>
                    </a:cubicBezTo>
                    <a:cubicBezTo>
                      <a:pt x="1215" y="282"/>
                      <a:pt x="941" y="0"/>
                      <a:pt x="6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528;p27">
                <a:extLst>
                  <a:ext uri="{FF2B5EF4-FFF2-40B4-BE49-F238E27FC236}">
                    <a16:creationId xmlns:a16="http://schemas.microsoft.com/office/drawing/2014/main" id="{5BCBA0EE-BE16-4211-96A4-6F8B9A14DC52}"/>
                  </a:ext>
                </a:extLst>
              </p:cNvPr>
              <p:cNvSpPr/>
              <p:nvPr/>
            </p:nvSpPr>
            <p:spPr>
              <a:xfrm>
                <a:off x="-1424112" y="4088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9" y="0"/>
                    </a:moveTo>
                    <a:cubicBezTo>
                      <a:pt x="622" y="0"/>
                      <a:pt x="615" y="0"/>
                      <a:pt x="608" y="1"/>
                    </a:cubicBez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65"/>
                      <a:pt x="1215" y="620"/>
                    </a:cubicBezTo>
                    <a:cubicBezTo>
                      <a:pt x="1215" y="282"/>
                      <a:pt x="964" y="0"/>
                      <a:pt x="6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529;p27">
                <a:extLst>
                  <a:ext uri="{FF2B5EF4-FFF2-40B4-BE49-F238E27FC236}">
                    <a16:creationId xmlns:a16="http://schemas.microsoft.com/office/drawing/2014/main" id="{5E152D32-C512-455F-B0EF-DCF64682632C}"/>
                  </a:ext>
                </a:extLst>
              </p:cNvPr>
              <p:cNvSpPr/>
              <p:nvPr/>
            </p:nvSpPr>
            <p:spPr>
              <a:xfrm>
                <a:off x="-1323787" y="4088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39" y="0"/>
                    </a:moveTo>
                    <a:cubicBezTo>
                      <a:pt x="632" y="0"/>
                      <a:pt x="626" y="0"/>
                      <a:pt x="619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82"/>
                      <a:pt x="952" y="0"/>
                      <a:pt x="6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530;p27">
                <a:extLst>
                  <a:ext uri="{FF2B5EF4-FFF2-40B4-BE49-F238E27FC236}">
                    <a16:creationId xmlns:a16="http://schemas.microsoft.com/office/drawing/2014/main" id="{CA766F85-FA73-46DB-96E7-354895916154}"/>
                  </a:ext>
                </a:extLst>
              </p:cNvPr>
              <p:cNvSpPr/>
              <p:nvPr/>
            </p:nvSpPr>
            <p:spPr>
              <a:xfrm>
                <a:off x="-1223187" y="4088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0"/>
                    </a:moveTo>
                    <a:cubicBezTo>
                      <a:pt x="621" y="0"/>
                      <a:pt x="615" y="0"/>
                      <a:pt x="608" y="1"/>
                    </a:cubicBez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65"/>
                      <a:pt x="1215" y="620"/>
                    </a:cubicBezTo>
                    <a:cubicBezTo>
                      <a:pt x="1215" y="282"/>
                      <a:pt x="952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531;p27">
                <a:extLst>
                  <a:ext uri="{FF2B5EF4-FFF2-40B4-BE49-F238E27FC236}">
                    <a16:creationId xmlns:a16="http://schemas.microsoft.com/office/drawing/2014/main" id="{E1636122-B2CE-4504-AEA2-2A81ED086BD0}"/>
                  </a:ext>
                </a:extLst>
              </p:cNvPr>
              <p:cNvSpPr/>
              <p:nvPr/>
            </p:nvSpPr>
            <p:spPr>
              <a:xfrm>
                <a:off x="-1123162" y="4088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0"/>
                    </a:moveTo>
                    <a:cubicBezTo>
                      <a:pt x="621" y="0"/>
                      <a:pt x="614" y="0"/>
                      <a:pt x="607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07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82"/>
                      <a:pt x="964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532;p27">
                <a:extLst>
                  <a:ext uri="{FF2B5EF4-FFF2-40B4-BE49-F238E27FC236}">
                    <a16:creationId xmlns:a16="http://schemas.microsoft.com/office/drawing/2014/main" id="{EA60EC8D-48BF-4352-B1F2-5FE6BB2C1B4E}"/>
                  </a:ext>
                </a:extLst>
              </p:cNvPr>
              <p:cNvSpPr/>
              <p:nvPr/>
            </p:nvSpPr>
            <p:spPr>
              <a:xfrm>
                <a:off x="-1022562" y="408860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7" y="0"/>
                    </a:moveTo>
                    <a:cubicBezTo>
                      <a:pt x="621" y="0"/>
                      <a:pt x="614" y="0"/>
                      <a:pt x="608" y="1"/>
                    </a:cubicBezTo>
                    <a:cubicBezTo>
                      <a:pt x="274" y="1"/>
                      <a:pt x="0" y="275"/>
                      <a:pt x="0" y="620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65"/>
                      <a:pt x="1215" y="620"/>
                    </a:cubicBezTo>
                    <a:cubicBezTo>
                      <a:pt x="1215" y="282"/>
                      <a:pt x="941" y="0"/>
                      <a:pt x="6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533;p27">
                <a:extLst>
                  <a:ext uri="{FF2B5EF4-FFF2-40B4-BE49-F238E27FC236}">
                    <a16:creationId xmlns:a16="http://schemas.microsoft.com/office/drawing/2014/main" id="{4DB74C2A-28F8-403B-B1B5-F1A7D2E1AA46}"/>
                  </a:ext>
                </a:extLst>
              </p:cNvPr>
              <p:cNvSpPr/>
              <p:nvPr/>
            </p:nvSpPr>
            <p:spPr>
              <a:xfrm>
                <a:off x="-922262" y="408860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28" y="0"/>
                    </a:moveTo>
                    <a:cubicBezTo>
                      <a:pt x="622" y="0"/>
                      <a:pt x="615" y="0"/>
                      <a:pt x="608" y="1"/>
                    </a:cubicBez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1"/>
                      <a:pt x="275" y="1227"/>
                      <a:pt x="608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82"/>
                      <a:pt x="953" y="0"/>
                      <a:pt x="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534;p27">
                <a:extLst>
                  <a:ext uri="{FF2B5EF4-FFF2-40B4-BE49-F238E27FC236}">
                    <a16:creationId xmlns:a16="http://schemas.microsoft.com/office/drawing/2014/main" id="{3E80A870-04FC-4FAE-9C20-B8CE8474EF1B}"/>
                  </a:ext>
                </a:extLst>
              </p:cNvPr>
              <p:cNvSpPr/>
              <p:nvPr/>
            </p:nvSpPr>
            <p:spPr>
              <a:xfrm>
                <a:off x="-822237" y="4088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0"/>
                    </a:moveTo>
                    <a:cubicBezTo>
                      <a:pt x="633" y="0"/>
                      <a:pt x="626" y="0"/>
                      <a:pt x="620" y="1"/>
                    </a:cubicBez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1"/>
                      <a:pt x="274" y="1227"/>
                      <a:pt x="620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82"/>
                      <a:pt x="964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535;p27">
                <a:extLst>
                  <a:ext uri="{FF2B5EF4-FFF2-40B4-BE49-F238E27FC236}">
                    <a16:creationId xmlns:a16="http://schemas.microsoft.com/office/drawing/2014/main" id="{6168D8E8-146D-47BC-89CA-B0512E50A09E}"/>
                  </a:ext>
                </a:extLst>
              </p:cNvPr>
              <p:cNvSpPr/>
              <p:nvPr/>
            </p:nvSpPr>
            <p:spPr>
              <a:xfrm>
                <a:off x="-1976837" y="41621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19" y="1"/>
                    </a:moveTo>
                    <a:cubicBezTo>
                      <a:pt x="286" y="1"/>
                      <a:pt x="0" y="262"/>
                      <a:pt x="0" y="608"/>
                    </a:cubicBezTo>
                    <a:cubicBezTo>
                      <a:pt x="0" y="941"/>
                      <a:pt x="274" y="1215"/>
                      <a:pt x="619" y="1215"/>
                    </a:cubicBezTo>
                    <a:cubicBezTo>
                      <a:pt x="941" y="1215"/>
                      <a:pt x="1226" y="953"/>
                      <a:pt x="1226" y="608"/>
                    </a:cubicBezTo>
                    <a:cubicBezTo>
                      <a:pt x="1226" y="262"/>
                      <a:pt x="964" y="1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536;p27">
                <a:extLst>
                  <a:ext uri="{FF2B5EF4-FFF2-40B4-BE49-F238E27FC236}">
                    <a16:creationId xmlns:a16="http://schemas.microsoft.com/office/drawing/2014/main" id="{7E193176-5E4E-4F68-9D3A-8544AFE7E997}"/>
                  </a:ext>
                </a:extLst>
              </p:cNvPr>
              <p:cNvSpPr/>
              <p:nvPr/>
            </p:nvSpPr>
            <p:spPr>
              <a:xfrm>
                <a:off x="-1876237" y="41621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1"/>
                    </a:moveTo>
                    <a:cubicBezTo>
                      <a:pt x="286" y="1"/>
                      <a:pt x="0" y="262"/>
                      <a:pt x="0" y="608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537;p27">
                <a:extLst>
                  <a:ext uri="{FF2B5EF4-FFF2-40B4-BE49-F238E27FC236}">
                    <a16:creationId xmlns:a16="http://schemas.microsoft.com/office/drawing/2014/main" id="{262F09DC-503E-4990-9AC3-EFC93C144BEB}"/>
                  </a:ext>
                </a:extLst>
              </p:cNvPr>
              <p:cNvSpPr/>
              <p:nvPr/>
            </p:nvSpPr>
            <p:spPr>
              <a:xfrm>
                <a:off x="-1775937" y="4162125"/>
                <a:ext cx="307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5" extrusionOk="0">
                    <a:moveTo>
                      <a:pt x="620" y="1"/>
                    </a:moveTo>
                    <a:cubicBezTo>
                      <a:pt x="287" y="1"/>
                      <a:pt x="1" y="262"/>
                      <a:pt x="1" y="608"/>
                    </a:cubicBezTo>
                    <a:cubicBezTo>
                      <a:pt x="1" y="941"/>
                      <a:pt x="275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41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538;p27">
                <a:extLst>
                  <a:ext uri="{FF2B5EF4-FFF2-40B4-BE49-F238E27FC236}">
                    <a16:creationId xmlns:a16="http://schemas.microsoft.com/office/drawing/2014/main" id="{A02D9A8A-EE85-48A9-9C8A-666CCA080F2B}"/>
                  </a:ext>
                </a:extLst>
              </p:cNvPr>
              <p:cNvSpPr/>
              <p:nvPr/>
            </p:nvSpPr>
            <p:spPr>
              <a:xfrm>
                <a:off x="-1675612" y="416212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1"/>
                    </a:moveTo>
                    <a:cubicBezTo>
                      <a:pt x="274" y="1"/>
                      <a:pt x="0" y="262"/>
                      <a:pt x="0" y="608"/>
                    </a:cubicBezTo>
                    <a:cubicBezTo>
                      <a:pt x="0" y="941"/>
                      <a:pt x="262" y="1215"/>
                      <a:pt x="607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62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539;p27">
                <a:extLst>
                  <a:ext uri="{FF2B5EF4-FFF2-40B4-BE49-F238E27FC236}">
                    <a16:creationId xmlns:a16="http://schemas.microsoft.com/office/drawing/2014/main" id="{493B92D6-F08B-4E28-A730-4E746AD399B1}"/>
                  </a:ext>
                </a:extLst>
              </p:cNvPr>
              <p:cNvSpPr/>
              <p:nvPr/>
            </p:nvSpPr>
            <p:spPr>
              <a:xfrm>
                <a:off x="-1575312" y="41621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1"/>
                    </a:moveTo>
                    <a:cubicBezTo>
                      <a:pt x="286" y="1"/>
                      <a:pt x="1" y="262"/>
                      <a:pt x="1" y="608"/>
                    </a:cubicBezTo>
                    <a:cubicBezTo>
                      <a:pt x="1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540;p27">
                <a:extLst>
                  <a:ext uri="{FF2B5EF4-FFF2-40B4-BE49-F238E27FC236}">
                    <a16:creationId xmlns:a16="http://schemas.microsoft.com/office/drawing/2014/main" id="{A0843A65-097A-4D15-8965-3AD340FED359}"/>
                  </a:ext>
                </a:extLst>
              </p:cNvPr>
              <p:cNvSpPr/>
              <p:nvPr/>
            </p:nvSpPr>
            <p:spPr>
              <a:xfrm>
                <a:off x="-1474712" y="416212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1"/>
                    </a:moveTo>
                    <a:cubicBezTo>
                      <a:pt x="275" y="1"/>
                      <a:pt x="1" y="262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62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541;p27">
                <a:extLst>
                  <a:ext uri="{FF2B5EF4-FFF2-40B4-BE49-F238E27FC236}">
                    <a16:creationId xmlns:a16="http://schemas.microsoft.com/office/drawing/2014/main" id="{C9CCE390-F6F1-452D-AA82-281F7D6CAC2F}"/>
                  </a:ext>
                </a:extLst>
              </p:cNvPr>
              <p:cNvSpPr/>
              <p:nvPr/>
            </p:nvSpPr>
            <p:spPr>
              <a:xfrm>
                <a:off x="-1374687" y="41621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1"/>
                    </a:moveTo>
                    <a:cubicBezTo>
                      <a:pt x="286" y="1"/>
                      <a:pt x="0" y="262"/>
                      <a:pt x="0" y="608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542;p27">
                <a:extLst>
                  <a:ext uri="{FF2B5EF4-FFF2-40B4-BE49-F238E27FC236}">
                    <a16:creationId xmlns:a16="http://schemas.microsoft.com/office/drawing/2014/main" id="{50EDC442-4D0A-4370-8756-F8EB72167A2A}"/>
                  </a:ext>
                </a:extLst>
              </p:cNvPr>
              <p:cNvSpPr/>
              <p:nvPr/>
            </p:nvSpPr>
            <p:spPr>
              <a:xfrm>
                <a:off x="-1274387" y="4162125"/>
                <a:ext cx="307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5" extrusionOk="0">
                    <a:moveTo>
                      <a:pt x="620" y="1"/>
                    </a:moveTo>
                    <a:cubicBezTo>
                      <a:pt x="287" y="1"/>
                      <a:pt x="1" y="262"/>
                      <a:pt x="1" y="608"/>
                    </a:cubicBezTo>
                    <a:cubicBezTo>
                      <a:pt x="1" y="941"/>
                      <a:pt x="275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41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543;p27">
                <a:extLst>
                  <a:ext uri="{FF2B5EF4-FFF2-40B4-BE49-F238E27FC236}">
                    <a16:creationId xmlns:a16="http://schemas.microsoft.com/office/drawing/2014/main" id="{4696697B-4686-40D3-8943-B6ABD365C54F}"/>
                  </a:ext>
                </a:extLst>
              </p:cNvPr>
              <p:cNvSpPr/>
              <p:nvPr/>
            </p:nvSpPr>
            <p:spPr>
              <a:xfrm>
                <a:off x="-1174062" y="4162125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1"/>
                    </a:moveTo>
                    <a:cubicBezTo>
                      <a:pt x="286" y="1"/>
                      <a:pt x="0" y="262"/>
                      <a:pt x="0" y="608"/>
                    </a:cubicBezTo>
                    <a:cubicBezTo>
                      <a:pt x="0" y="941"/>
                      <a:pt x="262" y="1215"/>
                      <a:pt x="607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62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544;p27">
                <a:extLst>
                  <a:ext uri="{FF2B5EF4-FFF2-40B4-BE49-F238E27FC236}">
                    <a16:creationId xmlns:a16="http://schemas.microsoft.com/office/drawing/2014/main" id="{9344FFE6-A27B-4330-8C9B-97F1923BE0A1}"/>
                  </a:ext>
                </a:extLst>
              </p:cNvPr>
              <p:cNvSpPr/>
              <p:nvPr/>
            </p:nvSpPr>
            <p:spPr>
              <a:xfrm>
                <a:off x="-1073762" y="41621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20" y="1"/>
                    </a:moveTo>
                    <a:cubicBezTo>
                      <a:pt x="286" y="1"/>
                      <a:pt x="1" y="262"/>
                      <a:pt x="1" y="608"/>
                    </a:cubicBezTo>
                    <a:cubicBezTo>
                      <a:pt x="1" y="941"/>
                      <a:pt x="274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53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545;p27">
                <a:extLst>
                  <a:ext uri="{FF2B5EF4-FFF2-40B4-BE49-F238E27FC236}">
                    <a16:creationId xmlns:a16="http://schemas.microsoft.com/office/drawing/2014/main" id="{4282EAFC-FD12-4F1D-9937-FD631EF9D3B5}"/>
                  </a:ext>
                </a:extLst>
              </p:cNvPr>
              <p:cNvSpPr/>
              <p:nvPr/>
            </p:nvSpPr>
            <p:spPr>
              <a:xfrm>
                <a:off x="-973162" y="416212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1"/>
                    </a:moveTo>
                    <a:cubicBezTo>
                      <a:pt x="287" y="1"/>
                      <a:pt x="1" y="262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2" y="1215"/>
                      <a:pt x="1215" y="953"/>
                      <a:pt x="1215" y="608"/>
                    </a:cubicBezTo>
                    <a:cubicBezTo>
                      <a:pt x="1215" y="262"/>
                      <a:pt x="942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546;p27">
                <a:extLst>
                  <a:ext uri="{FF2B5EF4-FFF2-40B4-BE49-F238E27FC236}">
                    <a16:creationId xmlns:a16="http://schemas.microsoft.com/office/drawing/2014/main" id="{0787A5B7-687A-4CC4-8E4B-2FD15F8F2BA0}"/>
                  </a:ext>
                </a:extLst>
              </p:cNvPr>
              <p:cNvSpPr/>
              <p:nvPr/>
            </p:nvSpPr>
            <p:spPr>
              <a:xfrm>
                <a:off x="-873137" y="4162125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08" y="1"/>
                    </a:moveTo>
                    <a:cubicBezTo>
                      <a:pt x="286" y="1"/>
                      <a:pt x="0" y="262"/>
                      <a:pt x="0" y="608"/>
                    </a:cubicBezTo>
                    <a:cubicBezTo>
                      <a:pt x="0" y="941"/>
                      <a:pt x="274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62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547;p27">
                <a:extLst>
                  <a:ext uri="{FF2B5EF4-FFF2-40B4-BE49-F238E27FC236}">
                    <a16:creationId xmlns:a16="http://schemas.microsoft.com/office/drawing/2014/main" id="{32DFD9B2-1F10-4487-9AB2-ABE55BA20BC9}"/>
                  </a:ext>
                </a:extLst>
              </p:cNvPr>
              <p:cNvSpPr/>
              <p:nvPr/>
            </p:nvSpPr>
            <p:spPr>
              <a:xfrm>
                <a:off x="-772537" y="4162125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1"/>
                    </a:moveTo>
                    <a:cubicBezTo>
                      <a:pt x="275" y="1"/>
                      <a:pt x="1" y="262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29" y="1215"/>
                      <a:pt x="1215" y="953"/>
                      <a:pt x="1215" y="608"/>
                    </a:cubicBezTo>
                    <a:cubicBezTo>
                      <a:pt x="1215" y="262"/>
                      <a:pt x="929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548;p27">
                <a:extLst>
                  <a:ext uri="{FF2B5EF4-FFF2-40B4-BE49-F238E27FC236}">
                    <a16:creationId xmlns:a16="http://schemas.microsoft.com/office/drawing/2014/main" id="{A961B8FB-DC3A-4F1B-AE8F-A15BC398C8AF}"/>
                  </a:ext>
                </a:extLst>
              </p:cNvPr>
              <p:cNvSpPr/>
              <p:nvPr/>
            </p:nvSpPr>
            <p:spPr>
              <a:xfrm>
                <a:off x="-1925662" y="4235350"/>
                <a:ext cx="304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5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08"/>
                    </a:cubicBezTo>
                    <a:cubicBezTo>
                      <a:pt x="1" y="953"/>
                      <a:pt x="275" y="1215"/>
                      <a:pt x="608" y="1215"/>
                    </a:cubicBezTo>
                    <a:cubicBezTo>
                      <a:pt x="942" y="1215"/>
                      <a:pt x="1215" y="953"/>
                      <a:pt x="1215" y="608"/>
                    </a:cubicBezTo>
                    <a:cubicBezTo>
                      <a:pt x="1215" y="274"/>
                      <a:pt x="942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549;p27">
                <a:extLst>
                  <a:ext uri="{FF2B5EF4-FFF2-40B4-BE49-F238E27FC236}">
                    <a16:creationId xmlns:a16="http://schemas.microsoft.com/office/drawing/2014/main" id="{DCB0C1B9-C3C4-43F2-B051-7D59B6E9FB77}"/>
                  </a:ext>
                </a:extLst>
              </p:cNvPr>
              <p:cNvSpPr/>
              <p:nvPr/>
            </p:nvSpPr>
            <p:spPr>
              <a:xfrm>
                <a:off x="-1825337" y="4235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86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550;p27">
                <a:extLst>
                  <a:ext uri="{FF2B5EF4-FFF2-40B4-BE49-F238E27FC236}">
                    <a16:creationId xmlns:a16="http://schemas.microsoft.com/office/drawing/2014/main" id="{B2F57FDA-6A50-45DE-BCFE-A9C4F6836B0E}"/>
                  </a:ext>
                </a:extLst>
              </p:cNvPr>
              <p:cNvSpPr/>
              <p:nvPr/>
            </p:nvSpPr>
            <p:spPr>
              <a:xfrm>
                <a:off x="-1725037" y="42353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86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551;p27">
                <a:extLst>
                  <a:ext uri="{FF2B5EF4-FFF2-40B4-BE49-F238E27FC236}">
                    <a16:creationId xmlns:a16="http://schemas.microsoft.com/office/drawing/2014/main" id="{64747CB5-EB27-42AA-A73F-67211F0F3315}"/>
                  </a:ext>
                </a:extLst>
              </p:cNvPr>
              <p:cNvSpPr/>
              <p:nvPr/>
            </p:nvSpPr>
            <p:spPr>
              <a:xfrm>
                <a:off x="-1624712" y="4235350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8"/>
                    </a:cubicBezTo>
                    <a:cubicBezTo>
                      <a:pt x="0" y="953"/>
                      <a:pt x="274" y="1215"/>
                      <a:pt x="607" y="1215"/>
                    </a:cubicBezTo>
                    <a:cubicBezTo>
                      <a:pt x="953" y="1215"/>
                      <a:pt x="1215" y="953"/>
                      <a:pt x="1215" y="608"/>
                    </a:cubicBezTo>
                    <a:cubicBezTo>
                      <a:pt x="1215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552;p27">
                <a:extLst>
                  <a:ext uri="{FF2B5EF4-FFF2-40B4-BE49-F238E27FC236}">
                    <a16:creationId xmlns:a16="http://schemas.microsoft.com/office/drawing/2014/main" id="{C90DD4B2-79F8-4BCC-B3A6-90B0F18FD80D}"/>
                  </a:ext>
                </a:extLst>
              </p:cNvPr>
              <p:cNvSpPr/>
              <p:nvPr/>
            </p:nvSpPr>
            <p:spPr>
              <a:xfrm>
                <a:off x="-1524112" y="423535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86"/>
                      <a:pt x="0" y="608"/>
                    </a:cubicBezTo>
                    <a:cubicBezTo>
                      <a:pt x="0" y="941"/>
                      <a:pt x="262" y="1227"/>
                      <a:pt x="608" y="1227"/>
                    </a:cubicBezTo>
                    <a:cubicBezTo>
                      <a:pt x="929" y="1227"/>
                      <a:pt x="1215" y="953"/>
                      <a:pt x="1215" y="608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53;p27">
                <a:extLst>
                  <a:ext uri="{FF2B5EF4-FFF2-40B4-BE49-F238E27FC236}">
                    <a16:creationId xmlns:a16="http://schemas.microsoft.com/office/drawing/2014/main" id="{DD2D51CF-83B3-4FB1-AA66-D10C5B8F53B9}"/>
                  </a:ext>
                </a:extLst>
              </p:cNvPr>
              <p:cNvSpPr/>
              <p:nvPr/>
            </p:nvSpPr>
            <p:spPr>
              <a:xfrm>
                <a:off x="-1424112" y="42353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86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08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54;p27">
                <a:extLst>
                  <a:ext uri="{FF2B5EF4-FFF2-40B4-BE49-F238E27FC236}">
                    <a16:creationId xmlns:a16="http://schemas.microsoft.com/office/drawing/2014/main" id="{E25E4585-4827-49B5-9922-24CB4A544178}"/>
                  </a:ext>
                </a:extLst>
              </p:cNvPr>
              <p:cNvSpPr/>
              <p:nvPr/>
            </p:nvSpPr>
            <p:spPr>
              <a:xfrm>
                <a:off x="-1323787" y="4235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86"/>
                      <a:pt x="0" y="608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55;p27">
                <a:extLst>
                  <a:ext uri="{FF2B5EF4-FFF2-40B4-BE49-F238E27FC236}">
                    <a16:creationId xmlns:a16="http://schemas.microsoft.com/office/drawing/2014/main" id="{12EAA4CB-96B7-40C3-BA99-058A1D675152}"/>
                  </a:ext>
                </a:extLst>
              </p:cNvPr>
              <p:cNvSpPr/>
              <p:nvPr/>
            </p:nvSpPr>
            <p:spPr>
              <a:xfrm>
                <a:off x="-1223187" y="42353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6" y="0"/>
                      <a:pt x="1" y="286"/>
                      <a:pt x="1" y="608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08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56;p27">
                <a:extLst>
                  <a:ext uri="{FF2B5EF4-FFF2-40B4-BE49-F238E27FC236}">
                    <a16:creationId xmlns:a16="http://schemas.microsoft.com/office/drawing/2014/main" id="{1CDB9D78-B984-460B-9621-0D3C9992501D}"/>
                  </a:ext>
                </a:extLst>
              </p:cNvPr>
              <p:cNvSpPr/>
              <p:nvPr/>
            </p:nvSpPr>
            <p:spPr>
              <a:xfrm>
                <a:off x="-1123162" y="4235350"/>
                <a:ext cx="303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08"/>
                    </a:cubicBezTo>
                    <a:cubicBezTo>
                      <a:pt x="0" y="953"/>
                      <a:pt x="274" y="1215"/>
                      <a:pt x="607" y="1215"/>
                    </a:cubicBezTo>
                    <a:cubicBezTo>
                      <a:pt x="953" y="1215"/>
                      <a:pt x="1215" y="953"/>
                      <a:pt x="1215" y="608"/>
                    </a:cubicBezTo>
                    <a:cubicBezTo>
                      <a:pt x="1215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57;p27">
                <a:extLst>
                  <a:ext uri="{FF2B5EF4-FFF2-40B4-BE49-F238E27FC236}">
                    <a16:creationId xmlns:a16="http://schemas.microsoft.com/office/drawing/2014/main" id="{EE52782B-BB8C-46DA-BD98-B4E8D6AE4766}"/>
                  </a:ext>
                </a:extLst>
              </p:cNvPr>
              <p:cNvSpPr/>
              <p:nvPr/>
            </p:nvSpPr>
            <p:spPr>
              <a:xfrm>
                <a:off x="-1023162" y="4235350"/>
                <a:ext cx="30675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5" extrusionOk="0">
                    <a:moveTo>
                      <a:pt x="620" y="0"/>
                    </a:moveTo>
                    <a:cubicBezTo>
                      <a:pt x="275" y="0"/>
                      <a:pt x="1" y="274"/>
                      <a:pt x="1" y="608"/>
                    </a:cubicBezTo>
                    <a:cubicBezTo>
                      <a:pt x="1" y="953"/>
                      <a:pt x="275" y="1215"/>
                      <a:pt x="620" y="1215"/>
                    </a:cubicBezTo>
                    <a:cubicBezTo>
                      <a:pt x="953" y="1215"/>
                      <a:pt x="1227" y="953"/>
                      <a:pt x="1227" y="608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558;p27">
                <a:extLst>
                  <a:ext uri="{FF2B5EF4-FFF2-40B4-BE49-F238E27FC236}">
                    <a16:creationId xmlns:a16="http://schemas.microsoft.com/office/drawing/2014/main" id="{1BBC04A9-8907-46DA-926D-E46D6A397B9D}"/>
                  </a:ext>
                </a:extLst>
              </p:cNvPr>
              <p:cNvSpPr/>
              <p:nvPr/>
            </p:nvSpPr>
            <p:spPr>
              <a:xfrm>
                <a:off x="-922262" y="4235350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08" y="0"/>
                    </a:moveTo>
                    <a:cubicBezTo>
                      <a:pt x="287" y="0"/>
                      <a:pt x="1" y="286"/>
                      <a:pt x="1" y="608"/>
                    </a:cubicBezTo>
                    <a:cubicBezTo>
                      <a:pt x="1" y="941"/>
                      <a:pt x="275" y="1227"/>
                      <a:pt x="608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559;p27">
                <a:extLst>
                  <a:ext uri="{FF2B5EF4-FFF2-40B4-BE49-F238E27FC236}">
                    <a16:creationId xmlns:a16="http://schemas.microsoft.com/office/drawing/2014/main" id="{6EC1625E-7611-4A69-A298-B456C04A6D3E}"/>
                  </a:ext>
                </a:extLst>
              </p:cNvPr>
              <p:cNvSpPr/>
              <p:nvPr/>
            </p:nvSpPr>
            <p:spPr>
              <a:xfrm>
                <a:off x="-822237" y="42353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0" y="286"/>
                      <a:pt x="0" y="608"/>
                    </a:cubicBezTo>
                    <a:cubicBezTo>
                      <a:pt x="0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08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560;p27">
                <a:extLst>
                  <a:ext uri="{FF2B5EF4-FFF2-40B4-BE49-F238E27FC236}">
                    <a16:creationId xmlns:a16="http://schemas.microsoft.com/office/drawing/2014/main" id="{FFAD9D75-A545-4785-B3FE-3551CF0D2E4F}"/>
                  </a:ext>
                </a:extLst>
              </p:cNvPr>
              <p:cNvSpPr/>
              <p:nvPr/>
            </p:nvSpPr>
            <p:spPr>
              <a:xfrm>
                <a:off x="-1976837" y="43085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20"/>
                    </a:cubicBezTo>
                    <a:cubicBezTo>
                      <a:pt x="0" y="941"/>
                      <a:pt x="274" y="1227"/>
                      <a:pt x="619" y="1227"/>
                    </a:cubicBezTo>
                    <a:cubicBezTo>
                      <a:pt x="941" y="1227"/>
                      <a:pt x="1226" y="953"/>
                      <a:pt x="1226" y="620"/>
                    </a:cubicBezTo>
                    <a:cubicBezTo>
                      <a:pt x="1226" y="286"/>
                      <a:pt x="964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561;p27">
                <a:extLst>
                  <a:ext uri="{FF2B5EF4-FFF2-40B4-BE49-F238E27FC236}">
                    <a16:creationId xmlns:a16="http://schemas.microsoft.com/office/drawing/2014/main" id="{7EFA4E96-0463-454B-8478-A5193FD48727}"/>
                  </a:ext>
                </a:extLst>
              </p:cNvPr>
              <p:cNvSpPr/>
              <p:nvPr/>
            </p:nvSpPr>
            <p:spPr>
              <a:xfrm>
                <a:off x="-1876237" y="43085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20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562;p27">
                <a:extLst>
                  <a:ext uri="{FF2B5EF4-FFF2-40B4-BE49-F238E27FC236}">
                    <a16:creationId xmlns:a16="http://schemas.microsoft.com/office/drawing/2014/main" id="{86E21DCE-8F05-4BA5-B818-F80CFE89887F}"/>
                  </a:ext>
                </a:extLst>
              </p:cNvPr>
              <p:cNvSpPr/>
              <p:nvPr/>
            </p:nvSpPr>
            <p:spPr>
              <a:xfrm>
                <a:off x="-1775937" y="4308575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20" y="0"/>
                    </a:moveTo>
                    <a:cubicBezTo>
                      <a:pt x="287" y="0"/>
                      <a:pt x="1" y="274"/>
                      <a:pt x="1" y="620"/>
                    </a:cubicBezTo>
                    <a:cubicBezTo>
                      <a:pt x="1" y="941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41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563;p27">
                <a:extLst>
                  <a:ext uri="{FF2B5EF4-FFF2-40B4-BE49-F238E27FC236}">
                    <a16:creationId xmlns:a16="http://schemas.microsoft.com/office/drawing/2014/main" id="{C18E146B-A495-4258-9B9C-F9B64B840061}"/>
                  </a:ext>
                </a:extLst>
              </p:cNvPr>
              <p:cNvSpPr/>
              <p:nvPr/>
            </p:nvSpPr>
            <p:spPr>
              <a:xfrm>
                <a:off x="-1675612" y="430857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74" y="0"/>
                      <a:pt x="0" y="274"/>
                      <a:pt x="0" y="620"/>
                    </a:cubicBezTo>
                    <a:cubicBezTo>
                      <a:pt x="0" y="941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6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564;p27">
                <a:extLst>
                  <a:ext uri="{FF2B5EF4-FFF2-40B4-BE49-F238E27FC236}">
                    <a16:creationId xmlns:a16="http://schemas.microsoft.com/office/drawing/2014/main" id="{7F2AE0CF-AAEE-4956-AE7C-C6AFC79B30D9}"/>
                  </a:ext>
                </a:extLst>
              </p:cNvPr>
              <p:cNvSpPr/>
              <p:nvPr/>
            </p:nvSpPr>
            <p:spPr>
              <a:xfrm>
                <a:off x="-1575312" y="43085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1" y="274"/>
                      <a:pt x="1" y="620"/>
                    </a:cubicBezTo>
                    <a:cubicBezTo>
                      <a:pt x="1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565;p27">
                <a:extLst>
                  <a:ext uri="{FF2B5EF4-FFF2-40B4-BE49-F238E27FC236}">
                    <a16:creationId xmlns:a16="http://schemas.microsoft.com/office/drawing/2014/main" id="{1018A0A4-359A-4378-B008-E9B7DAB11CFC}"/>
                  </a:ext>
                </a:extLst>
              </p:cNvPr>
              <p:cNvSpPr/>
              <p:nvPr/>
            </p:nvSpPr>
            <p:spPr>
              <a:xfrm>
                <a:off x="-1474712" y="430857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6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566;p27">
                <a:extLst>
                  <a:ext uri="{FF2B5EF4-FFF2-40B4-BE49-F238E27FC236}">
                    <a16:creationId xmlns:a16="http://schemas.microsoft.com/office/drawing/2014/main" id="{861DC9FD-BC06-453F-9305-C475E81E9964}"/>
                  </a:ext>
                </a:extLst>
              </p:cNvPr>
              <p:cNvSpPr/>
              <p:nvPr/>
            </p:nvSpPr>
            <p:spPr>
              <a:xfrm>
                <a:off x="-1374687" y="43085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20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567;p27">
                <a:extLst>
                  <a:ext uri="{FF2B5EF4-FFF2-40B4-BE49-F238E27FC236}">
                    <a16:creationId xmlns:a16="http://schemas.microsoft.com/office/drawing/2014/main" id="{0FB99177-AC3F-4FB7-B9CB-3291D76A7CFA}"/>
                  </a:ext>
                </a:extLst>
              </p:cNvPr>
              <p:cNvSpPr/>
              <p:nvPr/>
            </p:nvSpPr>
            <p:spPr>
              <a:xfrm>
                <a:off x="-1274387" y="4308575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20" y="0"/>
                    </a:moveTo>
                    <a:cubicBezTo>
                      <a:pt x="287" y="0"/>
                      <a:pt x="1" y="274"/>
                      <a:pt x="1" y="620"/>
                    </a:cubicBezTo>
                    <a:cubicBezTo>
                      <a:pt x="1" y="941"/>
                      <a:pt x="275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41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568;p27">
                <a:extLst>
                  <a:ext uri="{FF2B5EF4-FFF2-40B4-BE49-F238E27FC236}">
                    <a16:creationId xmlns:a16="http://schemas.microsoft.com/office/drawing/2014/main" id="{85BA9573-0754-44EC-8AA7-5E0790948543}"/>
                  </a:ext>
                </a:extLst>
              </p:cNvPr>
              <p:cNvSpPr/>
              <p:nvPr/>
            </p:nvSpPr>
            <p:spPr>
              <a:xfrm>
                <a:off x="-1174062" y="4308575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20"/>
                    </a:cubicBezTo>
                    <a:cubicBezTo>
                      <a:pt x="0" y="941"/>
                      <a:pt x="262" y="1227"/>
                      <a:pt x="607" y="1227"/>
                    </a:cubicBezTo>
                    <a:cubicBezTo>
                      <a:pt x="941" y="1227"/>
                      <a:pt x="1215" y="953"/>
                      <a:pt x="1215" y="620"/>
                    </a:cubicBezTo>
                    <a:cubicBezTo>
                      <a:pt x="1215" y="286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569;p27">
                <a:extLst>
                  <a:ext uri="{FF2B5EF4-FFF2-40B4-BE49-F238E27FC236}">
                    <a16:creationId xmlns:a16="http://schemas.microsoft.com/office/drawing/2014/main" id="{D569C0D0-74F3-4411-BE62-F71FE9DD7280}"/>
                  </a:ext>
                </a:extLst>
              </p:cNvPr>
              <p:cNvSpPr/>
              <p:nvPr/>
            </p:nvSpPr>
            <p:spPr>
              <a:xfrm>
                <a:off x="-1073762" y="43085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1" y="274"/>
                      <a:pt x="1" y="620"/>
                    </a:cubicBezTo>
                    <a:cubicBezTo>
                      <a:pt x="1" y="941"/>
                      <a:pt x="274" y="1227"/>
                      <a:pt x="620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570;p27">
                <a:extLst>
                  <a:ext uri="{FF2B5EF4-FFF2-40B4-BE49-F238E27FC236}">
                    <a16:creationId xmlns:a16="http://schemas.microsoft.com/office/drawing/2014/main" id="{E6253931-F4AB-485B-9586-9F1ADEAACB01}"/>
                  </a:ext>
                </a:extLst>
              </p:cNvPr>
              <p:cNvSpPr/>
              <p:nvPr/>
            </p:nvSpPr>
            <p:spPr>
              <a:xfrm>
                <a:off x="-973162" y="430857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42" y="1227"/>
                      <a:pt x="1215" y="953"/>
                      <a:pt x="1215" y="620"/>
                    </a:cubicBezTo>
                    <a:cubicBezTo>
                      <a:pt x="1215" y="286"/>
                      <a:pt x="942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571;p27">
                <a:extLst>
                  <a:ext uri="{FF2B5EF4-FFF2-40B4-BE49-F238E27FC236}">
                    <a16:creationId xmlns:a16="http://schemas.microsoft.com/office/drawing/2014/main" id="{2968013F-6AD4-48F3-84C1-0733AD4A141A}"/>
                  </a:ext>
                </a:extLst>
              </p:cNvPr>
              <p:cNvSpPr/>
              <p:nvPr/>
            </p:nvSpPr>
            <p:spPr>
              <a:xfrm>
                <a:off x="-873137" y="4308575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8" y="0"/>
                    </a:moveTo>
                    <a:cubicBezTo>
                      <a:pt x="286" y="0"/>
                      <a:pt x="0" y="274"/>
                      <a:pt x="0" y="620"/>
                    </a:cubicBezTo>
                    <a:cubicBezTo>
                      <a:pt x="0" y="941"/>
                      <a:pt x="274" y="1227"/>
                      <a:pt x="608" y="1227"/>
                    </a:cubicBezTo>
                    <a:cubicBezTo>
                      <a:pt x="941" y="1227"/>
                      <a:pt x="1227" y="953"/>
                      <a:pt x="1227" y="620"/>
                    </a:cubicBezTo>
                    <a:cubicBezTo>
                      <a:pt x="1227" y="286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572;p27">
                <a:extLst>
                  <a:ext uri="{FF2B5EF4-FFF2-40B4-BE49-F238E27FC236}">
                    <a16:creationId xmlns:a16="http://schemas.microsoft.com/office/drawing/2014/main" id="{6936015A-F12C-4F44-B1D5-57EFB3B8E42D}"/>
                  </a:ext>
                </a:extLst>
              </p:cNvPr>
              <p:cNvSpPr/>
              <p:nvPr/>
            </p:nvSpPr>
            <p:spPr>
              <a:xfrm>
                <a:off x="-772537" y="4308575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20"/>
                    </a:cubicBezTo>
                    <a:cubicBezTo>
                      <a:pt x="1" y="941"/>
                      <a:pt x="263" y="1227"/>
                      <a:pt x="608" y="1227"/>
                    </a:cubicBezTo>
                    <a:cubicBezTo>
                      <a:pt x="929" y="1227"/>
                      <a:pt x="1215" y="953"/>
                      <a:pt x="1215" y="620"/>
                    </a:cubicBezTo>
                    <a:cubicBezTo>
                      <a:pt x="1215" y="286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573;p27">
                <a:extLst>
                  <a:ext uri="{FF2B5EF4-FFF2-40B4-BE49-F238E27FC236}">
                    <a16:creationId xmlns:a16="http://schemas.microsoft.com/office/drawing/2014/main" id="{403AB158-ED32-4BE2-A57C-A1D5F1A3464D}"/>
                  </a:ext>
                </a:extLst>
              </p:cNvPr>
              <p:cNvSpPr/>
              <p:nvPr/>
            </p:nvSpPr>
            <p:spPr>
              <a:xfrm>
                <a:off x="-1925662" y="43823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30" y="1"/>
                    </a:moveTo>
                    <a:cubicBezTo>
                      <a:pt x="623" y="1"/>
                      <a:pt x="615" y="1"/>
                      <a:pt x="608" y="1"/>
                    </a:cubicBez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42" y="1216"/>
                      <a:pt x="1215" y="954"/>
                      <a:pt x="1215" y="608"/>
                    </a:cubicBezTo>
                    <a:cubicBezTo>
                      <a:pt x="1215" y="270"/>
                      <a:pt x="964" y="1"/>
                      <a:pt x="6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574;p27">
                <a:extLst>
                  <a:ext uri="{FF2B5EF4-FFF2-40B4-BE49-F238E27FC236}">
                    <a16:creationId xmlns:a16="http://schemas.microsoft.com/office/drawing/2014/main" id="{92E3F3BD-1017-4A47-88B3-713841F0E77F}"/>
                  </a:ext>
                </a:extLst>
              </p:cNvPr>
              <p:cNvSpPr/>
              <p:nvPr/>
            </p:nvSpPr>
            <p:spPr>
              <a:xfrm>
                <a:off x="-1825337" y="43823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2"/>
                      <a:pt x="274" y="1216"/>
                      <a:pt x="619" y="1216"/>
                    </a:cubicBezTo>
                    <a:cubicBezTo>
                      <a:pt x="941" y="1216"/>
                      <a:pt x="1227" y="954"/>
                      <a:pt x="1227" y="608"/>
                    </a:cubicBezTo>
                    <a:cubicBezTo>
                      <a:pt x="1227" y="270"/>
                      <a:pt x="953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575;p27">
                <a:extLst>
                  <a:ext uri="{FF2B5EF4-FFF2-40B4-BE49-F238E27FC236}">
                    <a16:creationId xmlns:a16="http://schemas.microsoft.com/office/drawing/2014/main" id="{A1AA716B-E479-461F-894A-B67405F53943}"/>
                  </a:ext>
                </a:extLst>
              </p:cNvPr>
              <p:cNvSpPr/>
              <p:nvPr/>
            </p:nvSpPr>
            <p:spPr>
              <a:xfrm>
                <a:off x="-1725037" y="43823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29" y="1216"/>
                      <a:pt x="1215" y="954"/>
                      <a:pt x="1215" y="608"/>
                    </a:cubicBezTo>
                    <a:cubicBezTo>
                      <a:pt x="1215" y="270"/>
                      <a:pt x="953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576;p27">
                <a:extLst>
                  <a:ext uri="{FF2B5EF4-FFF2-40B4-BE49-F238E27FC236}">
                    <a16:creationId xmlns:a16="http://schemas.microsoft.com/office/drawing/2014/main" id="{E73D0878-1DF6-4748-BBE5-9950A6CC6300}"/>
                  </a:ext>
                </a:extLst>
              </p:cNvPr>
              <p:cNvSpPr/>
              <p:nvPr/>
            </p:nvSpPr>
            <p:spPr>
              <a:xfrm>
                <a:off x="-1624712" y="43823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7" y="1"/>
                    </a:cubicBez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2"/>
                      <a:pt x="274" y="1216"/>
                      <a:pt x="607" y="1216"/>
                    </a:cubicBezTo>
                    <a:cubicBezTo>
                      <a:pt x="941" y="1216"/>
                      <a:pt x="1226" y="954"/>
                      <a:pt x="1226" y="608"/>
                    </a:cubicBezTo>
                    <a:cubicBezTo>
                      <a:pt x="1226" y="270"/>
                      <a:pt x="964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577;p27">
                <a:extLst>
                  <a:ext uri="{FF2B5EF4-FFF2-40B4-BE49-F238E27FC236}">
                    <a16:creationId xmlns:a16="http://schemas.microsoft.com/office/drawing/2014/main" id="{63E8D5FE-2887-4619-98BB-52712FC9B5D4}"/>
                  </a:ext>
                </a:extLst>
              </p:cNvPr>
              <p:cNvSpPr/>
              <p:nvPr/>
            </p:nvSpPr>
            <p:spPr>
              <a:xfrm>
                <a:off x="-1524112" y="4382375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4" y="1"/>
                      <a:pt x="0" y="263"/>
                      <a:pt x="0" y="608"/>
                    </a:cubicBezTo>
                    <a:cubicBezTo>
                      <a:pt x="0" y="942"/>
                      <a:pt x="262" y="1216"/>
                      <a:pt x="608" y="1216"/>
                    </a:cubicBezTo>
                    <a:cubicBezTo>
                      <a:pt x="929" y="1216"/>
                      <a:pt x="1215" y="954"/>
                      <a:pt x="1215" y="608"/>
                    </a:cubicBezTo>
                    <a:cubicBezTo>
                      <a:pt x="1215" y="270"/>
                      <a:pt x="941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578;p27">
                <a:extLst>
                  <a:ext uri="{FF2B5EF4-FFF2-40B4-BE49-F238E27FC236}">
                    <a16:creationId xmlns:a16="http://schemas.microsoft.com/office/drawing/2014/main" id="{FF97F311-4FD8-4B09-8CBA-52E682C499DD}"/>
                  </a:ext>
                </a:extLst>
              </p:cNvPr>
              <p:cNvSpPr/>
              <p:nvPr/>
            </p:nvSpPr>
            <p:spPr>
              <a:xfrm>
                <a:off x="-1424112" y="43823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30" y="1"/>
                    </a:moveTo>
                    <a:cubicBezTo>
                      <a:pt x="623" y="1"/>
                      <a:pt x="615" y="1"/>
                      <a:pt x="608" y="1"/>
                    </a:cubicBez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42" y="1216"/>
                      <a:pt x="1215" y="954"/>
                      <a:pt x="1215" y="608"/>
                    </a:cubicBezTo>
                    <a:cubicBezTo>
                      <a:pt x="1215" y="270"/>
                      <a:pt x="964" y="1"/>
                      <a:pt x="6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579;p27">
                <a:extLst>
                  <a:ext uri="{FF2B5EF4-FFF2-40B4-BE49-F238E27FC236}">
                    <a16:creationId xmlns:a16="http://schemas.microsoft.com/office/drawing/2014/main" id="{6E870835-2C62-4830-92F0-368AB671D274}"/>
                  </a:ext>
                </a:extLst>
              </p:cNvPr>
              <p:cNvSpPr/>
              <p:nvPr/>
            </p:nvSpPr>
            <p:spPr>
              <a:xfrm>
                <a:off x="-1323787" y="43823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2"/>
                      <a:pt x="274" y="1216"/>
                      <a:pt x="619" y="1216"/>
                    </a:cubicBezTo>
                    <a:cubicBezTo>
                      <a:pt x="941" y="1216"/>
                      <a:pt x="1227" y="954"/>
                      <a:pt x="1227" y="608"/>
                    </a:cubicBezTo>
                    <a:cubicBezTo>
                      <a:pt x="1227" y="270"/>
                      <a:pt x="953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580;p27">
                <a:extLst>
                  <a:ext uri="{FF2B5EF4-FFF2-40B4-BE49-F238E27FC236}">
                    <a16:creationId xmlns:a16="http://schemas.microsoft.com/office/drawing/2014/main" id="{96EA70AD-9966-41BE-935D-43C71419D4D7}"/>
                  </a:ext>
                </a:extLst>
              </p:cNvPr>
              <p:cNvSpPr/>
              <p:nvPr/>
            </p:nvSpPr>
            <p:spPr>
              <a:xfrm>
                <a:off x="-1223187" y="43823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6" y="1"/>
                      <a:pt x="1" y="263"/>
                      <a:pt x="1" y="608"/>
                    </a:cubicBezTo>
                    <a:cubicBezTo>
                      <a:pt x="1" y="942"/>
                      <a:pt x="263" y="1216"/>
                      <a:pt x="608" y="1216"/>
                    </a:cubicBezTo>
                    <a:cubicBezTo>
                      <a:pt x="941" y="1216"/>
                      <a:pt x="1215" y="954"/>
                      <a:pt x="1215" y="608"/>
                    </a:cubicBezTo>
                    <a:cubicBezTo>
                      <a:pt x="1215" y="270"/>
                      <a:pt x="953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581;p27">
                <a:extLst>
                  <a:ext uri="{FF2B5EF4-FFF2-40B4-BE49-F238E27FC236}">
                    <a16:creationId xmlns:a16="http://schemas.microsoft.com/office/drawing/2014/main" id="{1DA0B73C-A2A4-4B81-A990-3C89B9B2C522}"/>
                  </a:ext>
                </a:extLst>
              </p:cNvPr>
              <p:cNvSpPr/>
              <p:nvPr/>
            </p:nvSpPr>
            <p:spPr>
              <a:xfrm>
                <a:off x="-1123162" y="43823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7" y="1"/>
                    </a:cubicBez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2"/>
                      <a:pt x="274" y="1216"/>
                      <a:pt x="607" y="1216"/>
                    </a:cubicBezTo>
                    <a:cubicBezTo>
                      <a:pt x="941" y="1216"/>
                      <a:pt x="1227" y="954"/>
                      <a:pt x="1227" y="608"/>
                    </a:cubicBezTo>
                    <a:cubicBezTo>
                      <a:pt x="1227" y="270"/>
                      <a:pt x="964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582;p27">
                <a:extLst>
                  <a:ext uri="{FF2B5EF4-FFF2-40B4-BE49-F238E27FC236}">
                    <a16:creationId xmlns:a16="http://schemas.microsoft.com/office/drawing/2014/main" id="{939171C5-DDA1-4B99-9BC7-1550123B3B78}"/>
                  </a:ext>
                </a:extLst>
              </p:cNvPr>
              <p:cNvSpPr/>
              <p:nvPr/>
            </p:nvSpPr>
            <p:spPr>
              <a:xfrm>
                <a:off x="-1022562" y="4382375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4" y="1"/>
                      <a:pt x="0" y="263"/>
                      <a:pt x="0" y="608"/>
                    </a:cubicBezTo>
                    <a:cubicBezTo>
                      <a:pt x="0" y="942"/>
                      <a:pt x="262" y="1216"/>
                      <a:pt x="608" y="1216"/>
                    </a:cubicBezTo>
                    <a:cubicBezTo>
                      <a:pt x="929" y="1216"/>
                      <a:pt x="1215" y="954"/>
                      <a:pt x="1215" y="608"/>
                    </a:cubicBezTo>
                    <a:cubicBezTo>
                      <a:pt x="1215" y="270"/>
                      <a:pt x="941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583;p27">
                <a:extLst>
                  <a:ext uri="{FF2B5EF4-FFF2-40B4-BE49-F238E27FC236}">
                    <a16:creationId xmlns:a16="http://schemas.microsoft.com/office/drawing/2014/main" id="{0EDDCD00-C4F7-49F5-9DE8-3BEBB6BBB93C}"/>
                  </a:ext>
                </a:extLst>
              </p:cNvPr>
              <p:cNvSpPr/>
              <p:nvPr/>
            </p:nvSpPr>
            <p:spPr>
              <a:xfrm>
                <a:off x="-922262" y="4382375"/>
                <a:ext cx="307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6" extrusionOk="0">
                    <a:moveTo>
                      <a:pt x="629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2"/>
                      <a:pt x="275" y="1216"/>
                      <a:pt x="608" y="1216"/>
                    </a:cubicBezTo>
                    <a:cubicBezTo>
                      <a:pt x="941" y="1216"/>
                      <a:pt x="1227" y="954"/>
                      <a:pt x="1227" y="608"/>
                    </a:cubicBezTo>
                    <a:cubicBezTo>
                      <a:pt x="1227" y="270"/>
                      <a:pt x="953" y="1"/>
                      <a:pt x="6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584;p27">
                <a:extLst>
                  <a:ext uri="{FF2B5EF4-FFF2-40B4-BE49-F238E27FC236}">
                    <a16:creationId xmlns:a16="http://schemas.microsoft.com/office/drawing/2014/main" id="{A5FA1667-7BF2-40C8-BCE5-21AEE853D16E}"/>
                  </a:ext>
                </a:extLst>
              </p:cNvPr>
              <p:cNvSpPr/>
              <p:nvPr/>
            </p:nvSpPr>
            <p:spPr>
              <a:xfrm>
                <a:off x="-822237" y="43823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40" y="1"/>
                    </a:moveTo>
                    <a:cubicBezTo>
                      <a:pt x="633" y="1"/>
                      <a:pt x="627" y="1"/>
                      <a:pt x="620" y="1"/>
                    </a:cubicBez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2"/>
                      <a:pt x="274" y="1216"/>
                      <a:pt x="620" y="1216"/>
                    </a:cubicBezTo>
                    <a:cubicBezTo>
                      <a:pt x="941" y="1216"/>
                      <a:pt x="1227" y="954"/>
                      <a:pt x="1227" y="608"/>
                    </a:cubicBezTo>
                    <a:cubicBezTo>
                      <a:pt x="1227" y="270"/>
                      <a:pt x="964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585;p27">
                <a:extLst>
                  <a:ext uri="{FF2B5EF4-FFF2-40B4-BE49-F238E27FC236}">
                    <a16:creationId xmlns:a16="http://schemas.microsoft.com/office/drawing/2014/main" id="{BE296092-1EFA-49A4-A98A-A6B5D0A3C72B}"/>
                  </a:ext>
                </a:extLst>
              </p:cNvPr>
              <p:cNvSpPr/>
              <p:nvPr/>
            </p:nvSpPr>
            <p:spPr>
              <a:xfrm>
                <a:off x="-1976837" y="4455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19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2"/>
                      <a:pt x="274" y="1227"/>
                      <a:pt x="619" y="1227"/>
                    </a:cubicBezTo>
                    <a:cubicBezTo>
                      <a:pt x="941" y="1227"/>
                      <a:pt x="1226" y="954"/>
                      <a:pt x="1226" y="608"/>
                    </a:cubicBezTo>
                    <a:cubicBezTo>
                      <a:pt x="1226" y="282"/>
                      <a:pt x="975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586;p27">
                <a:extLst>
                  <a:ext uri="{FF2B5EF4-FFF2-40B4-BE49-F238E27FC236}">
                    <a16:creationId xmlns:a16="http://schemas.microsoft.com/office/drawing/2014/main" id="{523B55D9-18AC-4385-82DD-8D3EA5FD740B}"/>
                  </a:ext>
                </a:extLst>
              </p:cNvPr>
              <p:cNvSpPr/>
              <p:nvPr/>
            </p:nvSpPr>
            <p:spPr>
              <a:xfrm>
                <a:off x="-1876237" y="4455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587;p27">
                <a:extLst>
                  <a:ext uri="{FF2B5EF4-FFF2-40B4-BE49-F238E27FC236}">
                    <a16:creationId xmlns:a16="http://schemas.microsoft.com/office/drawing/2014/main" id="{8D2B4EB0-3CF3-4F3F-9A77-EE6D23428726}"/>
                  </a:ext>
                </a:extLst>
              </p:cNvPr>
              <p:cNvSpPr/>
              <p:nvPr/>
            </p:nvSpPr>
            <p:spPr>
              <a:xfrm>
                <a:off x="-1775937" y="445560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7" y="1"/>
                      <a:pt x="1" y="275"/>
                      <a:pt x="1" y="608"/>
                    </a:cubicBezTo>
                    <a:cubicBezTo>
                      <a:pt x="1" y="942"/>
                      <a:pt x="275" y="1227"/>
                      <a:pt x="620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53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588;p27">
                <a:extLst>
                  <a:ext uri="{FF2B5EF4-FFF2-40B4-BE49-F238E27FC236}">
                    <a16:creationId xmlns:a16="http://schemas.microsoft.com/office/drawing/2014/main" id="{ADE4F345-D45B-4F9E-938E-43BFB5931C70}"/>
                  </a:ext>
                </a:extLst>
              </p:cNvPr>
              <p:cNvSpPr/>
              <p:nvPr/>
            </p:nvSpPr>
            <p:spPr>
              <a:xfrm>
                <a:off x="-1675612" y="445560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7" y="1"/>
                    </a:cubicBezTo>
                    <a:cubicBezTo>
                      <a:pt x="274" y="1"/>
                      <a:pt x="0" y="275"/>
                      <a:pt x="0" y="608"/>
                    </a:cubicBezTo>
                    <a:cubicBezTo>
                      <a:pt x="0" y="942"/>
                      <a:pt x="262" y="1227"/>
                      <a:pt x="607" y="1227"/>
                    </a:cubicBezTo>
                    <a:cubicBezTo>
                      <a:pt x="941" y="1227"/>
                      <a:pt x="1215" y="954"/>
                      <a:pt x="1215" y="608"/>
                    </a:cubicBezTo>
                    <a:cubicBezTo>
                      <a:pt x="1215" y="282"/>
                      <a:pt x="96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589;p27">
                <a:extLst>
                  <a:ext uri="{FF2B5EF4-FFF2-40B4-BE49-F238E27FC236}">
                    <a16:creationId xmlns:a16="http://schemas.microsoft.com/office/drawing/2014/main" id="{FCA72E99-3D6F-4FAF-9876-72A83CCF707D}"/>
                  </a:ext>
                </a:extLst>
              </p:cNvPr>
              <p:cNvSpPr/>
              <p:nvPr/>
            </p:nvSpPr>
            <p:spPr>
              <a:xfrm>
                <a:off x="-1575312" y="4455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86" y="1"/>
                      <a:pt x="1" y="275"/>
                      <a:pt x="1" y="608"/>
                    </a:cubicBezTo>
                    <a:cubicBezTo>
                      <a:pt x="1" y="942"/>
                      <a:pt x="274" y="1227"/>
                      <a:pt x="608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5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590;p27">
                <a:extLst>
                  <a:ext uri="{FF2B5EF4-FFF2-40B4-BE49-F238E27FC236}">
                    <a16:creationId xmlns:a16="http://schemas.microsoft.com/office/drawing/2014/main" id="{3A9673FD-C125-49A7-9368-403D1DAC411C}"/>
                  </a:ext>
                </a:extLst>
              </p:cNvPr>
              <p:cNvSpPr/>
              <p:nvPr/>
            </p:nvSpPr>
            <p:spPr>
              <a:xfrm>
                <a:off x="-1474712" y="4455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75" y="1"/>
                      <a:pt x="1" y="275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1" y="1227"/>
                      <a:pt x="1215" y="954"/>
                      <a:pt x="1215" y="608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591;p27">
                <a:extLst>
                  <a:ext uri="{FF2B5EF4-FFF2-40B4-BE49-F238E27FC236}">
                    <a16:creationId xmlns:a16="http://schemas.microsoft.com/office/drawing/2014/main" id="{9F0EC9EB-5235-4584-A06B-2E8A34EF99BF}"/>
                  </a:ext>
                </a:extLst>
              </p:cNvPr>
              <p:cNvSpPr/>
              <p:nvPr/>
            </p:nvSpPr>
            <p:spPr>
              <a:xfrm>
                <a:off x="-1374687" y="4455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1" y="1"/>
                      <a:pt x="615" y="1"/>
                      <a:pt x="608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64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592;p27">
                <a:extLst>
                  <a:ext uri="{FF2B5EF4-FFF2-40B4-BE49-F238E27FC236}">
                    <a16:creationId xmlns:a16="http://schemas.microsoft.com/office/drawing/2014/main" id="{4C10A757-881C-4668-AA8A-65E21AD0ECBD}"/>
                  </a:ext>
                </a:extLst>
              </p:cNvPr>
              <p:cNvSpPr/>
              <p:nvPr/>
            </p:nvSpPr>
            <p:spPr>
              <a:xfrm>
                <a:off x="-1274387" y="445560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39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7" y="1"/>
                      <a:pt x="1" y="275"/>
                      <a:pt x="1" y="608"/>
                    </a:cubicBezTo>
                    <a:cubicBezTo>
                      <a:pt x="1" y="942"/>
                      <a:pt x="275" y="1227"/>
                      <a:pt x="620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53" y="1"/>
                      <a:pt x="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593;p27">
                <a:extLst>
                  <a:ext uri="{FF2B5EF4-FFF2-40B4-BE49-F238E27FC236}">
                    <a16:creationId xmlns:a16="http://schemas.microsoft.com/office/drawing/2014/main" id="{B5A12D3D-C1D0-458C-AFC8-1866389BF57B}"/>
                  </a:ext>
                </a:extLst>
              </p:cNvPr>
              <p:cNvSpPr/>
              <p:nvPr/>
            </p:nvSpPr>
            <p:spPr>
              <a:xfrm>
                <a:off x="-1174062" y="445560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28" y="1"/>
                    </a:moveTo>
                    <a:cubicBezTo>
                      <a:pt x="621" y="1"/>
                      <a:pt x="614" y="1"/>
                      <a:pt x="607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2"/>
                      <a:pt x="262" y="1227"/>
                      <a:pt x="607" y="1227"/>
                    </a:cubicBezTo>
                    <a:cubicBezTo>
                      <a:pt x="941" y="1227"/>
                      <a:pt x="1215" y="954"/>
                      <a:pt x="1215" y="608"/>
                    </a:cubicBezTo>
                    <a:cubicBezTo>
                      <a:pt x="1215" y="282"/>
                      <a:pt x="963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594;p27">
                <a:extLst>
                  <a:ext uri="{FF2B5EF4-FFF2-40B4-BE49-F238E27FC236}">
                    <a16:creationId xmlns:a16="http://schemas.microsoft.com/office/drawing/2014/main" id="{694342F2-CC8B-4D01-9AB8-80853337E68A}"/>
                  </a:ext>
                </a:extLst>
              </p:cNvPr>
              <p:cNvSpPr/>
              <p:nvPr/>
            </p:nvSpPr>
            <p:spPr>
              <a:xfrm>
                <a:off x="-1073762" y="4455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40" y="1"/>
                    </a:moveTo>
                    <a:cubicBezTo>
                      <a:pt x="633" y="1"/>
                      <a:pt x="626" y="1"/>
                      <a:pt x="620" y="1"/>
                    </a:cubicBezTo>
                    <a:cubicBezTo>
                      <a:pt x="286" y="1"/>
                      <a:pt x="1" y="275"/>
                      <a:pt x="1" y="608"/>
                    </a:cubicBezTo>
                    <a:cubicBezTo>
                      <a:pt x="1" y="942"/>
                      <a:pt x="274" y="1227"/>
                      <a:pt x="620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64" y="1"/>
                      <a:pt x="6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595;p27">
                <a:extLst>
                  <a:ext uri="{FF2B5EF4-FFF2-40B4-BE49-F238E27FC236}">
                    <a16:creationId xmlns:a16="http://schemas.microsoft.com/office/drawing/2014/main" id="{EDF217CF-EBFC-4633-ADBD-9D5FF5197641}"/>
                  </a:ext>
                </a:extLst>
              </p:cNvPr>
              <p:cNvSpPr/>
              <p:nvPr/>
            </p:nvSpPr>
            <p:spPr>
              <a:xfrm>
                <a:off x="-973162" y="4455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7" y="1"/>
                      <a:pt x="1" y="275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2" y="1227"/>
                      <a:pt x="1215" y="954"/>
                      <a:pt x="1215" y="608"/>
                    </a:cubicBezTo>
                    <a:cubicBezTo>
                      <a:pt x="1215" y="282"/>
                      <a:pt x="952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596;p27">
                <a:extLst>
                  <a:ext uri="{FF2B5EF4-FFF2-40B4-BE49-F238E27FC236}">
                    <a16:creationId xmlns:a16="http://schemas.microsoft.com/office/drawing/2014/main" id="{B6E20C8B-A890-4EF7-81B7-0E8ACE9D8AB8}"/>
                  </a:ext>
                </a:extLst>
              </p:cNvPr>
              <p:cNvSpPr/>
              <p:nvPr/>
            </p:nvSpPr>
            <p:spPr>
              <a:xfrm>
                <a:off x="-873137" y="445560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8" y="1"/>
                    </a:moveTo>
                    <a:cubicBezTo>
                      <a:pt x="622" y="1"/>
                      <a:pt x="615" y="1"/>
                      <a:pt x="608" y="1"/>
                    </a:cubicBezTo>
                    <a:cubicBezTo>
                      <a:pt x="286" y="1"/>
                      <a:pt x="0" y="275"/>
                      <a:pt x="0" y="608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54"/>
                      <a:pt x="1227" y="608"/>
                    </a:cubicBezTo>
                    <a:cubicBezTo>
                      <a:pt x="1227" y="282"/>
                      <a:pt x="964" y="1"/>
                      <a:pt x="6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597;p27">
                <a:extLst>
                  <a:ext uri="{FF2B5EF4-FFF2-40B4-BE49-F238E27FC236}">
                    <a16:creationId xmlns:a16="http://schemas.microsoft.com/office/drawing/2014/main" id="{BC7CE824-A3C9-46C0-8945-BE1AB79033A4}"/>
                  </a:ext>
                </a:extLst>
              </p:cNvPr>
              <p:cNvSpPr/>
              <p:nvPr/>
            </p:nvSpPr>
            <p:spPr>
              <a:xfrm>
                <a:off x="-772537" y="445560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27" y="1"/>
                    </a:moveTo>
                    <a:cubicBezTo>
                      <a:pt x="621" y="1"/>
                      <a:pt x="614" y="1"/>
                      <a:pt x="608" y="1"/>
                    </a:cubicBezTo>
                    <a:cubicBezTo>
                      <a:pt x="275" y="1"/>
                      <a:pt x="1" y="275"/>
                      <a:pt x="1" y="608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29" y="1227"/>
                      <a:pt x="1215" y="954"/>
                      <a:pt x="1215" y="608"/>
                    </a:cubicBezTo>
                    <a:cubicBezTo>
                      <a:pt x="1215" y="282"/>
                      <a:pt x="941" y="1"/>
                      <a:pt x="6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598;p27">
                <a:extLst>
                  <a:ext uri="{FF2B5EF4-FFF2-40B4-BE49-F238E27FC236}">
                    <a16:creationId xmlns:a16="http://schemas.microsoft.com/office/drawing/2014/main" id="{1145EFBF-953E-4D2C-BCC0-E4A2036356C8}"/>
                  </a:ext>
                </a:extLst>
              </p:cNvPr>
              <p:cNvSpPr/>
              <p:nvPr/>
            </p:nvSpPr>
            <p:spPr>
              <a:xfrm>
                <a:off x="-1925662" y="45288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42" y="1226"/>
                      <a:pt x="1215" y="953"/>
                      <a:pt x="1215" y="619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599;p27">
                <a:extLst>
                  <a:ext uri="{FF2B5EF4-FFF2-40B4-BE49-F238E27FC236}">
                    <a16:creationId xmlns:a16="http://schemas.microsoft.com/office/drawing/2014/main" id="{9C756BB9-8983-45AD-B7BD-06E9509A3852}"/>
                  </a:ext>
                </a:extLst>
              </p:cNvPr>
              <p:cNvSpPr/>
              <p:nvPr/>
            </p:nvSpPr>
            <p:spPr>
              <a:xfrm>
                <a:off x="-1825337" y="45288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19" y="1226"/>
                    </a:cubicBezTo>
                    <a:cubicBezTo>
                      <a:pt x="941" y="1226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600;p27">
                <a:extLst>
                  <a:ext uri="{FF2B5EF4-FFF2-40B4-BE49-F238E27FC236}">
                    <a16:creationId xmlns:a16="http://schemas.microsoft.com/office/drawing/2014/main" id="{B211F632-563B-4A35-831E-607E563841C6}"/>
                  </a:ext>
                </a:extLst>
              </p:cNvPr>
              <p:cNvSpPr/>
              <p:nvPr/>
            </p:nvSpPr>
            <p:spPr>
              <a:xfrm>
                <a:off x="-1725037" y="45288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29" y="1226"/>
                      <a:pt x="1215" y="953"/>
                      <a:pt x="1215" y="619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601;p27">
                <a:extLst>
                  <a:ext uri="{FF2B5EF4-FFF2-40B4-BE49-F238E27FC236}">
                    <a16:creationId xmlns:a16="http://schemas.microsoft.com/office/drawing/2014/main" id="{2660695C-7183-4889-981F-7DF05473FE4B}"/>
                  </a:ext>
                </a:extLst>
              </p:cNvPr>
              <p:cNvSpPr/>
              <p:nvPr/>
            </p:nvSpPr>
            <p:spPr>
              <a:xfrm>
                <a:off x="-1624712" y="45288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07" y="1226"/>
                    </a:cubicBezTo>
                    <a:cubicBezTo>
                      <a:pt x="941" y="1226"/>
                      <a:pt x="1226" y="953"/>
                      <a:pt x="1226" y="619"/>
                    </a:cubicBezTo>
                    <a:cubicBezTo>
                      <a:pt x="1226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602;p27">
                <a:extLst>
                  <a:ext uri="{FF2B5EF4-FFF2-40B4-BE49-F238E27FC236}">
                    <a16:creationId xmlns:a16="http://schemas.microsoft.com/office/drawing/2014/main" id="{0DF0BD69-ABD0-433E-928C-9FD72178EF02}"/>
                  </a:ext>
                </a:extLst>
              </p:cNvPr>
              <p:cNvSpPr/>
              <p:nvPr/>
            </p:nvSpPr>
            <p:spPr>
              <a:xfrm>
                <a:off x="-1524112" y="452885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6"/>
                      <a:pt x="608" y="1226"/>
                    </a:cubicBezTo>
                    <a:cubicBezTo>
                      <a:pt x="929" y="1226"/>
                      <a:pt x="1215" y="953"/>
                      <a:pt x="1215" y="619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603;p27">
                <a:extLst>
                  <a:ext uri="{FF2B5EF4-FFF2-40B4-BE49-F238E27FC236}">
                    <a16:creationId xmlns:a16="http://schemas.microsoft.com/office/drawing/2014/main" id="{D190487E-8F29-4D15-B0FF-B2B86907F1F2}"/>
                  </a:ext>
                </a:extLst>
              </p:cNvPr>
              <p:cNvSpPr/>
              <p:nvPr/>
            </p:nvSpPr>
            <p:spPr>
              <a:xfrm>
                <a:off x="-1424112" y="45288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75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42" y="1226"/>
                      <a:pt x="1215" y="953"/>
                      <a:pt x="1215" y="619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604;p27">
                <a:extLst>
                  <a:ext uri="{FF2B5EF4-FFF2-40B4-BE49-F238E27FC236}">
                    <a16:creationId xmlns:a16="http://schemas.microsoft.com/office/drawing/2014/main" id="{698562BB-08C2-4835-8E00-513912DEC20A}"/>
                  </a:ext>
                </a:extLst>
              </p:cNvPr>
              <p:cNvSpPr/>
              <p:nvPr/>
            </p:nvSpPr>
            <p:spPr>
              <a:xfrm>
                <a:off x="-1323787" y="45288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19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19" y="1226"/>
                    </a:cubicBezTo>
                    <a:cubicBezTo>
                      <a:pt x="941" y="1226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605;p27">
                <a:extLst>
                  <a:ext uri="{FF2B5EF4-FFF2-40B4-BE49-F238E27FC236}">
                    <a16:creationId xmlns:a16="http://schemas.microsoft.com/office/drawing/2014/main" id="{15553BEE-ECCE-4244-AF59-D372516A4B75}"/>
                  </a:ext>
                </a:extLst>
              </p:cNvPr>
              <p:cNvSpPr/>
              <p:nvPr/>
            </p:nvSpPr>
            <p:spPr>
              <a:xfrm>
                <a:off x="-1223187" y="4528850"/>
                <a:ext cx="304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7" extrusionOk="0">
                    <a:moveTo>
                      <a:pt x="608" y="0"/>
                    </a:moveTo>
                    <a:cubicBezTo>
                      <a:pt x="286" y="0"/>
                      <a:pt x="1" y="274"/>
                      <a:pt x="1" y="619"/>
                    </a:cubicBezTo>
                    <a:cubicBezTo>
                      <a:pt x="1" y="941"/>
                      <a:pt x="263" y="1226"/>
                      <a:pt x="608" y="1226"/>
                    </a:cubicBezTo>
                    <a:cubicBezTo>
                      <a:pt x="941" y="1226"/>
                      <a:pt x="1215" y="953"/>
                      <a:pt x="1215" y="619"/>
                    </a:cubicBezTo>
                    <a:cubicBezTo>
                      <a:pt x="1215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606;p27">
                <a:extLst>
                  <a:ext uri="{FF2B5EF4-FFF2-40B4-BE49-F238E27FC236}">
                    <a16:creationId xmlns:a16="http://schemas.microsoft.com/office/drawing/2014/main" id="{C503276E-2869-42C4-A1A9-608EEC040C06}"/>
                  </a:ext>
                </a:extLst>
              </p:cNvPr>
              <p:cNvSpPr/>
              <p:nvPr/>
            </p:nvSpPr>
            <p:spPr>
              <a:xfrm>
                <a:off x="-1123162" y="45288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07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07" y="1226"/>
                    </a:cubicBezTo>
                    <a:cubicBezTo>
                      <a:pt x="941" y="1226"/>
                      <a:pt x="1227" y="953"/>
                      <a:pt x="1227" y="619"/>
                    </a:cubicBezTo>
                    <a:cubicBezTo>
                      <a:pt x="1227" y="274"/>
                      <a:pt x="95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607;p27">
                <a:extLst>
                  <a:ext uri="{FF2B5EF4-FFF2-40B4-BE49-F238E27FC236}">
                    <a16:creationId xmlns:a16="http://schemas.microsoft.com/office/drawing/2014/main" id="{42840635-65C2-4712-8D06-309881288542}"/>
                  </a:ext>
                </a:extLst>
              </p:cNvPr>
              <p:cNvSpPr/>
              <p:nvPr/>
            </p:nvSpPr>
            <p:spPr>
              <a:xfrm>
                <a:off x="-1022562" y="4528850"/>
                <a:ext cx="303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74" y="0"/>
                      <a:pt x="0" y="274"/>
                      <a:pt x="0" y="619"/>
                    </a:cubicBezTo>
                    <a:cubicBezTo>
                      <a:pt x="0" y="941"/>
                      <a:pt x="262" y="1226"/>
                      <a:pt x="608" y="1226"/>
                    </a:cubicBezTo>
                    <a:cubicBezTo>
                      <a:pt x="929" y="1226"/>
                      <a:pt x="1215" y="953"/>
                      <a:pt x="1215" y="619"/>
                    </a:cubicBezTo>
                    <a:cubicBezTo>
                      <a:pt x="1215" y="274"/>
                      <a:pt x="929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608;p27">
                <a:extLst>
                  <a:ext uri="{FF2B5EF4-FFF2-40B4-BE49-F238E27FC236}">
                    <a16:creationId xmlns:a16="http://schemas.microsoft.com/office/drawing/2014/main" id="{6F02C6C0-C235-4151-80FD-63938E893921}"/>
                  </a:ext>
                </a:extLst>
              </p:cNvPr>
              <p:cNvSpPr/>
              <p:nvPr/>
            </p:nvSpPr>
            <p:spPr>
              <a:xfrm>
                <a:off x="-922262" y="4528850"/>
                <a:ext cx="3070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7" extrusionOk="0">
                    <a:moveTo>
                      <a:pt x="608" y="0"/>
                    </a:moveTo>
                    <a:cubicBezTo>
                      <a:pt x="287" y="0"/>
                      <a:pt x="1" y="274"/>
                      <a:pt x="1" y="619"/>
                    </a:cubicBezTo>
                    <a:cubicBezTo>
                      <a:pt x="1" y="941"/>
                      <a:pt x="275" y="1226"/>
                      <a:pt x="608" y="1226"/>
                    </a:cubicBezTo>
                    <a:cubicBezTo>
                      <a:pt x="941" y="1226"/>
                      <a:pt x="1227" y="953"/>
                      <a:pt x="1227" y="619"/>
                    </a:cubicBezTo>
                    <a:cubicBezTo>
                      <a:pt x="1227" y="274"/>
                      <a:pt x="941" y="0"/>
                      <a:pt x="6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609;p27">
                <a:extLst>
                  <a:ext uri="{FF2B5EF4-FFF2-40B4-BE49-F238E27FC236}">
                    <a16:creationId xmlns:a16="http://schemas.microsoft.com/office/drawing/2014/main" id="{18599736-AB5D-4079-B34F-3032E060168D}"/>
                  </a:ext>
                </a:extLst>
              </p:cNvPr>
              <p:cNvSpPr/>
              <p:nvPr/>
            </p:nvSpPr>
            <p:spPr>
              <a:xfrm>
                <a:off x="-822237" y="4528850"/>
                <a:ext cx="306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7" extrusionOk="0">
                    <a:moveTo>
                      <a:pt x="620" y="0"/>
                    </a:moveTo>
                    <a:cubicBezTo>
                      <a:pt x="286" y="0"/>
                      <a:pt x="0" y="274"/>
                      <a:pt x="0" y="619"/>
                    </a:cubicBezTo>
                    <a:cubicBezTo>
                      <a:pt x="0" y="941"/>
                      <a:pt x="274" y="1226"/>
                      <a:pt x="620" y="1226"/>
                    </a:cubicBezTo>
                    <a:cubicBezTo>
                      <a:pt x="941" y="1226"/>
                      <a:pt x="1227" y="953"/>
                      <a:pt x="1227" y="619"/>
                    </a:cubicBezTo>
                    <a:cubicBezTo>
                      <a:pt x="1227" y="274"/>
                      <a:pt x="953" y="0"/>
                      <a:pt x="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610;p27">
                <a:extLst>
                  <a:ext uri="{FF2B5EF4-FFF2-40B4-BE49-F238E27FC236}">
                    <a16:creationId xmlns:a16="http://schemas.microsoft.com/office/drawing/2014/main" id="{9EACE893-4344-4199-8F19-8F707B0E6604}"/>
                  </a:ext>
                </a:extLst>
              </p:cNvPr>
              <p:cNvSpPr/>
              <p:nvPr/>
            </p:nvSpPr>
            <p:spPr>
              <a:xfrm>
                <a:off x="-1976837" y="46020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19" y="1"/>
                    </a:move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19" y="1227"/>
                    </a:cubicBezTo>
                    <a:cubicBezTo>
                      <a:pt x="941" y="1227"/>
                      <a:pt x="1226" y="965"/>
                      <a:pt x="1226" y="620"/>
                    </a:cubicBezTo>
                    <a:cubicBezTo>
                      <a:pt x="1226" y="275"/>
                      <a:pt x="964" y="13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611;p27">
                <a:extLst>
                  <a:ext uri="{FF2B5EF4-FFF2-40B4-BE49-F238E27FC236}">
                    <a16:creationId xmlns:a16="http://schemas.microsoft.com/office/drawing/2014/main" id="{D71A08E7-1F2F-4875-85A8-044548F9C3DF}"/>
                  </a:ext>
                </a:extLst>
              </p:cNvPr>
              <p:cNvSpPr/>
              <p:nvPr/>
            </p:nvSpPr>
            <p:spPr>
              <a:xfrm>
                <a:off x="-1876237" y="46020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08" y="1"/>
                    </a:move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41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612;p27">
                <a:extLst>
                  <a:ext uri="{FF2B5EF4-FFF2-40B4-BE49-F238E27FC236}">
                    <a16:creationId xmlns:a16="http://schemas.microsoft.com/office/drawing/2014/main" id="{6980170A-8745-445F-9036-B16B06EAD37D}"/>
                  </a:ext>
                </a:extLst>
              </p:cNvPr>
              <p:cNvSpPr/>
              <p:nvPr/>
            </p:nvSpPr>
            <p:spPr>
              <a:xfrm>
                <a:off x="-1775937" y="460205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20" y="1"/>
                    </a:move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2"/>
                      <a:pt x="275" y="1227"/>
                      <a:pt x="620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41" y="13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613;p27">
                <a:extLst>
                  <a:ext uri="{FF2B5EF4-FFF2-40B4-BE49-F238E27FC236}">
                    <a16:creationId xmlns:a16="http://schemas.microsoft.com/office/drawing/2014/main" id="{F870DB18-6D0F-4C17-8534-84C312285329}"/>
                  </a:ext>
                </a:extLst>
              </p:cNvPr>
              <p:cNvSpPr/>
              <p:nvPr/>
            </p:nvSpPr>
            <p:spPr>
              <a:xfrm>
                <a:off x="-1675612" y="460205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07" y="1"/>
                    </a:moveTo>
                    <a:cubicBezTo>
                      <a:pt x="274" y="1"/>
                      <a:pt x="0" y="275"/>
                      <a:pt x="0" y="620"/>
                    </a:cubicBezTo>
                    <a:cubicBezTo>
                      <a:pt x="0" y="942"/>
                      <a:pt x="262" y="1227"/>
                      <a:pt x="607" y="1227"/>
                    </a:cubicBezTo>
                    <a:cubicBezTo>
                      <a:pt x="941" y="1227"/>
                      <a:pt x="1215" y="965"/>
                      <a:pt x="1215" y="620"/>
                    </a:cubicBezTo>
                    <a:cubicBezTo>
                      <a:pt x="1215" y="275"/>
                      <a:pt x="953" y="13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614;p27">
                <a:extLst>
                  <a:ext uri="{FF2B5EF4-FFF2-40B4-BE49-F238E27FC236}">
                    <a16:creationId xmlns:a16="http://schemas.microsoft.com/office/drawing/2014/main" id="{EDCFD040-DE89-466B-9E88-A2A081FDFE5B}"/>
                  </a:ext>
                </a:extLst>
              </p:cNvPr>
              <p:cNvSpPr/>
              <p:nvPr/>
            </p:nvSpPr>
            <p:spPr>
              <a:xfrm>
                <a:off x="-1575312" y="46020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08" y="1"/>
                    </a:move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2"/>
                      <a:pt x="274" y="1227"/>
                      <a:pt x="608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41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615;p27">
                <a:extLst>
                  <a:ext uri="{FF2B5EF4-FFF2-40B4-BE49-F238E27FC236}">
                    <a16:creationId xmlns:a16="http://schemas.microsoft.com/office/drawing/2014/main" id="{CED46A38-5656-4A06-8E0E-1EA6780ACEED}"/>
                  </a:ext>
                </a:extLst>
              </p:cNvPr>
              <p:cNvSpPr/>
              <p:nvPr/>
            </p:nvSpPr>
            <p:spPr>
              <a:xfrm>
                <a:off x="-1474712" y="46020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08" y="1"/>
                    </a:move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1" y="1227"/>
                      <a:pt x="1215" y="965"/>
                      <a:pt x="1215" y="620"/>
                    </a:cubicBezTo>
                    <a:cubicBezTo>
                      <a:pt x="1215" y="275"/>
                      <a:pt x="941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616;p27">
                <a:extLst>
                  <a:ext uri="{FF2B5EF4-FFF2-40B4-BE49-F238E27FC236}">
                    <a16:creationId xmlns:a16="http://schemas.microsoft.com/office/drawing/2014/main" id="{3A254E22-9156-482B-A48E-64E82999D3AF}"/>
                  </a:ext>
                </a:extLst>
              </p:cNvPr>
              <p:cNvSpPr/>
              <p:nvPr/>
            </p:nvSpPr>
            <p:spPr>
              <a:xfrm>
                <a:off x="-1374687" y="46020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08" y="1"/>
                    </a:move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53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617;p27">
                <a:extLst>
                  <a:ext uri="{FF2B5EF4-FFF2-40B4-BE49-F238E27FC236}">
                    <a16:creationId xmlns:a16="http://schemas.microsoft.com/office/drawing/2014/main" id="{E2F010A6-D9DA-4D98-B841-AEF3ED7FC50C}"/>
                  </a:ext>
                </a:extLst>
              </p:cNvPr>
              <p:cNvSpPr/>
              <p:nvPr/>
            </p:nvSpPr>
            <p:spPr>
              <a:xfrm>
                <a:off x="-1274387" y="4602050"/>
                <a:ext cx="307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28" extrusionOk="0">
                    <a:moveTo>
                      <a:pt x="620" y="1"/>
                    </a:move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2"/>
                      <a:pt x="275" y="1227"/>
                      <a:pt x="620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41" y="13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618;p27">
                <a:extLst>
                  <a:ext uri="{FF2B5EF4-FFF2-40B4-BE49-F238E27FC236}">
                    <a16:creationId xmlns:a16="http://schemas.microsoft.com/office/drawing/2014/main" id="{5EA8EC68-B478-44F4-899E-CC67E249E2E9}"/>
                  </a:ext>
                </a:extLst>
              </p:cNvPr>
              <p:cNvSpPr/>
              <p:nvPr/>
            </p:nvSpPr>
            <p:spPr>
              <a:xfrm>
                <a:off x="-1174062" y="4602050"/>
                <a:ext cx="303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8" extrusionOk="0">
                    <a:moveTo>
                      <a:pt x="607" y="1"/>
                    </a:move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62" y="1227"/>
                      <a:pt x="607" y="1227"/>
                    </a:cubicBezTo>
                    <a:cubicBezTo>
                      <a:pt x="941" y="1227"/>
                      <a:pt x="1215" y="965"/>
                      <a:pt x="1215" y="620"/>
                    </a:cubicBezTo>
                    <a:cubicBezTo>
                      <a:pt x="1215" y="275"/>
                      <a:pt x="953" y="13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619;p27">
                <a:extLst>
                  <a:ext uri="{FF2B5EF4-FFF2-40B4-BE49-F238E27FC236}">
                    <a16:creationId xmlns:a16="http://schemas.microsoft.com/office/drawing/2014/main" id="{02A3B42A-79B4-43D3-9A9D-2CF03FB3E830}"/>
                  </a:ext>
                </a:extLst>
              </p:cNvPr>
              <p:cNvSpPr/>
              <p:nvPr/>
            </p:nvSpPr>
            <p:spPr>
              <a:xfrm>
                <a:off x="-1073762" y="46020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20" y="1"/>
                    </a:moveTo>
                    <a:cubicBezTo>
                      <a:pt x="286" y="1"/>
                      <a:pt x="1" y="275"/>
                      <a:pt x="1" y="620"/>
                    </a:cubicBezTo>
                    <a:cubicBezTo>
                      <a:pt x="1" y="942"/>
                      <a:pt x="274" y="1227"/>
                      <a:pt x="620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53" y="13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620;p27">
                <a:extLst>
                  <a:ext uri="{FF2B5EF4-FFF2-40B4-BE49-F238E27FC236}">
                    <a16:creationId xmlns:a16="http://schemas.microsoft.com/office/drawing/2014/main" id="{92EB4982-AD3F-4111-9A38-9AB2D5A43DA0}"/>
                  </a:ext>
                </a:extLst>
              </p:cNvPr>
              <p:cNvSpPr/>
              <p:nvPr/>
            </p:nvSpPr>
            <p:spPr>
              <a:xfrm>
                <a:off x="-973162" y="46020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08" y="1"/>
                    </a:moveTo>
                    <a:cubicBezTo>
                      <a:pt x="287" y="1"/>
                      <a:pt x="1" y="275"/>
                      <a:pt x="1" y="620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42" y="1227"/>
                      <a:pt x="1215" y="965"/>
                      <a:pt x="1215" y="620"/>
                    </a:cubicBezTo>
                    <a:cubicBezTo>
                      <a:pt x="1215" y="275"/>
                      <a:pt x="942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621;p27">
                <a:extLst>
                  <a:ext uri="{FF2B5EF4-FFF2-40B4-BE49-F238E27FC236}">
                    <a16:creationId xmlns:a16="http://schemas.microsoft.com/office/drawing/2014/main" id="{EB275EC7-E5A0-4F83-8A03-B81C148240EC}"/>
                  </a:ext>
                </a:extLst>
              </p:cNvPr>
              <p:cNvSpPr/>
              <p:nvPr/>
            </p:nvSpPr>
            <p:spPr>
              <a:xfrm>
                <a:off x="-873137" y="4602050"/>
                <a:ext cx="30675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28" extrusionOk="0">
                    <a:moveTo>
                      <a:pt x="608" y="1"/>
                    </a:moveTo>
                    <a:cubicBezTo>
                      <a:pt x="286" y="1"/>
                      <a:pt x="0" y="275"/>
                      <a:pt x="0" y="620"/>
                    </a:cubicBezTo>
                    <a:cubicBezTo>
                      <a:pt x="0" y="942"/>
                      <a:pt x="274" y="1227"/>
                      <a:pt x="608" y="1227"/>
                    </a:cubicBezTo>
                    <a:cubicBezTo>
                      <a:pt x="941" y="1227"/>
                      <a:pt x="1227" y="965"/>
                      <a:pt x="1227" y="620"/>
                    </a:cubicBezTo>
                    <a:cubicBezTo>
                      <a:pt x="1227" y="275"/>
                      <a:pt x="953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622;p27">
                <a:extLst>
                  <a:ext uri="{FF2B5EF4-FFF2-40B4-BE49-F238E27FC236}">
                    <a16:creationId xmlns:a16="http://schemas.microsoft.com/office/drawing/2014/main" id="{5E122DD1-24AC-4AF5-8043-FEDB48D8823F}"/>
                  </a:ext>
                </a:extLst>
              </p:cNvPr>
              <p:cNvSpPr/>
              <p:nvPr/>
            </p:nvSpPr>
            <p:spPr>
              <a:xfrm>
                <a:off x="-772537" y="4602050"/>
                <a:ext cx="3040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28" extrusionOk="0">
                    <a:moveTo>
                      <a:pt x="608" y="1"/>
                    </a:moveTo>
                    <a:cubicBezTo>
                      <a:pt x="275" y="1"/>
                      <a:pt x="1" y="275"/>
                      <a:pt x="1" y="620"/>
                    </a:cubicBezTo>
                    <a:cubicBezTo>
                      <a:pt x="1" y="942"/>
                      <a:pt x="263" y="1227"/>
                      <a:pt x="608" y="1227"/>
                    </a:cubicBezTo>
                    <a:cubicBezTo>
                      <a:pt x="929" y="1227"/>
                      <a:pt x="1215" y="965"/>
                      <a:pt x="1215" y="620"/>
                    </a:cubicBezTo>
                    <a:cubicBezTo>
                      <a:pt x="1215" y="275"/>
                      <a:pt x="929" y="13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623;p27">
                <a:extLst>
                  <a:ext uri="{FF2B5EF4-FFF2-40B4-BE49-F238E27FC236}">
                    <a16:creationId xmlns:a16="http://schemas.microsoft.com/office/drawing/2014/main" id="{4D71DF5C-3D5A-44BA-973B-BEF1AC5AC257}"/>
                  </a:ext>
                </a:extLst>
              </p:cNvPr>
              <p:cNvSpPr/>
              <p:nvPr/>
            </p:nvSpPr>
            <p:spPr>
              <a:xfrm>
                <a:off x="-1925662" y="46755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2" y="1215"/>
                      <a:pt x="1215" y="953"/>
                      <a:pt x="1215" y="608"/>
                    </a:cubicBezTo>
                    <a:cubicBezTo>
                      <a:pt x="1215" y="287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624;p27">
                <a:extLst>
                  <a:ext uri="{FF2B5EF4-FFF2-40B4-BE49-F238E27FC236}">
                    <a16:creationId xmlns:a16="http://schemas.microsoft.com/office/drawing/2014/main" id="{8F855DA5-0880-4829-B68C-79FFA7797D33}"/>
                  </a:ext>
                </a:extLst>
              </p:cNvPr>
              <p:cNvSpPr/>
              <p:nvPr/>
            </p:nvSpPr>
            <p:spPr>
              <a:xfrm>
                <a:off x="-1825337" y="46755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19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19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87"/>
                      <a:pt x="941" y="1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625;p27">
                <a:extLst>
                  <a:ext uri="{FF2B5EF4-FFF2-40B4-BE49-F238E27FC236}">
                    <a16:creationId xmlns:a16="http://schemas.microsoft.com/office/drawing/2014/main" id="{F9760327-B22F-4962-A3D1-A57795476A59}"/>
                  </a:ext>
                </a:extLst>
              </p:cNvPr>
              <p:cNvSpPr/>
              <p:nvPr/>
            </p:nvSpPr>
            <p:spPr>
              <a:xfrm>
                <a:off x="-1725037" y="46755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29" y="1215"/>
                      <a:pt x="1215" y="953"/>
                      <a:pt x="1215" y="608"/>
                    </a:cubicBezTo>
                    <a:cubicBezTo>
                      <a:pt x="1215" y="287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626;p27">
                <a:extLst>
                  <a:ext uri="{FF2B5EF4-FFF2-40B4-BE49-F238E27FC236}">
                    <a16:creationId xmlns:a16="http://schemas.microsoft.com/office/drawing/2014/main" id="{152872B1-F682-4B9F-9064-4F366D2B56D6}"/>
                  </a:ext>
                </a:extLst>
              </p:cNvPr>
              <p:cNvSpPr/>
              <p:nvPr/>
            </p:nvSpPr>
            <p:spPr>
              <a:xfrm>
                <a:off x="-1624712" y="46755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07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07" y="1215"/>
                    </a:cubicBezTo>
                    <a:cubicBezTo>
                      <a:pt x="941" y="1215"/>
                      <a:pt x="1226" y="953"/>
                      <a:pt x="1226" y="608"/>
                    </a:cubicBezTo>
                    <a:cubicBezTo>
                      <a:pt x="1226" y="287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627;p27">
                <a:extLst>
                  <a:ext uri="{FF2B5EF4-FFF2-40B4-BE49-F238E27FC236}">
                    <a16:creationId xmlns:a16="http://schemas.microsoft.com/office/drawing/2014/main" id="{CE23933B-D4B7-4995-A5DD-A99A3D1C1077}"/>
                  </a:ext>
                </a:extLst>
              </p:cNvPr>
              <p:cNvSpPr/>
              <p:nvPr/>
            </p:nvSpPr>
            <p:spPr>
              <a:xfrm>
                <a:off x="-1524112" y="4675575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08" y="1"/>
                    </a:moveTo>
                    <a:cubicBezTo>
                      <a:pt x="274" y="1"/>
                      <a:pt x="0" y="263"/>
                      <a:pt x="0" y="608"/>
                    </a:cubicBezTo>
                    <a:cubicBezTo>
                      <a:pt x="0" y="941"/>
                      <a:pt x="262" y="1215"/>
                      <a:pt x="608" y="1215"/>
                    </a:cubicBezTo>
                    <a:cubicBezTo>
                      <a:pt x="929" y="1215"/>
                      <a:pt x="1215" y="953"/>
                      <a:pt x="1215" y="608"/>
                    </a:cubicBezTo>
                    <a:cubicBezTo>
                      <a:pt x="1215" y="287"/>
                      <a:pt x="929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628;p27">
                <a:extLst>
                  <a:ext uri="{FF2B5EF4-FFF2-40B4-BE49-F238E27FC236}">
                    <a16:creationId xmlns:a16="http://schemas.microsoft.com/office/drawing/2014/main" id="{2E5AD864-ADF2-4F1C-A965-029FB76BA940}"/>
                  </a:ext>
                </a:extLst>
              </p:cNvPr>
              <p:cNvSpPr/>
              <p:nvPr/>
            </p:nvSpPr>
            <p:spPr>
              <a:xfrm>
                <a:off x="-1424112" y="47365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2" y="1215"/>
                      <a:pt x="1215" y="953"/>
                      <a:pt x="1215" y="608"/>
                    </a:cubicBezTo>
                    <a:cubicBezTo>
                      <a:pt x="1215" y="287"/>
                      <a:pt x="953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629;p27">
                <a:extLst>
                  <a:ext uri="{FF2B5EF4-FFF2-40B4-BE49-F238E27FC236}">
                    <a16:creationId xmlns:a16="http://schemas.microsoft.com/office/drawing/2014/main" id="{8E863DAD-2868-410D-A4BB-2CD51ECF021C}"/>
                  </a:ext>
                </a:extLst>
              </p:cNvPr>
              <p:cNvSpPr/>
              <p:nvPr/>
            </p:nvSpPr>
            <p:spPr>
              <a:xfrm>
                <a:off x="-1323787" y="46755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19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19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87"/>
                      <a:pt x="941" y="1"/>
                      <a:pt x="6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630;p27">
                <a:extLst>
                  <a:ext uri="{FF2B5EF4-FFF2-40B4-BE49-F238E27FC236}">
                    <a16:creationId xmlns:a16="http://schemas.microsoft.com/office/drawing/2014/main" id="{042D5AF5-7A0A-4E35-8F98-EC0924EC4546}"/>
                  </a:ext>
                </a:extLst>
              </p:cNvPr>
              <p:cNvSpPr/>
              <p:nvPr/>
            </p:nvSpPr>
            <p:spPr>
              <a:xfrm>
                <a:off x="-1223187" y="4675575"/>
                <a:ext cx="304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216" extrusionOk="0">
                    <a:moveTo>
                      <a:pt x="608" y="1"/>
                    </a:moveTo>
                    <a:cubicBezTo>
                      <a:pt x="286" y="1"/>
                      <a:pt x="1" y="263"/>
                      <a:pt x="1" y="608"/>
                    </a:cubicBezTo>
                    <a:cubicBezTo>
                      <a:pt x="1" y="941"/>
                      <a:pt x="263" y="1215"/>
                      <a:pt x="608" y="1215"/>
                    </a:cubicBezTo>
                    <a:cubicBezTo>
                      <a:pt x="941" y="1215"/>
                      <a:pt x="1215" y="953"/>
                      <a:pt x="1215" y="608"/>
                    </a:cubicBezTo>
                    <a:cubicBezTo>
                      <a:pt x="1215" y="287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631;p27">
                <a:extLst>
                  <a:ext uri="{FF2B5EF4-FFF2-40B4-BE49-F238E27FC236}">
                    <a16:creationId xmlns:a16="http://schemas.microsoft.com/office/drawing/2014/main" id="{D4C2A0F4-06EE-4517-B64D-13B0147E25D8}"/>
                  </a:ext>
                </a:extLst>
              </p:cNvPr>
              <p:cNvSpPr/>
              <p:nvPr/>
            </p:nvSpPr>
            <p:spPr>
              <a:xfrm>
                <a:off x="-1123162" y="46755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07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07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87"/>
                      <a:pt x="953" y="1"/>
                      <a:pt x="6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632;p27">
                <a:extLst>
                  <a:ext uri="{FF2B5EF4-FFF2-40B4-BE49-F238E27FC236}">
                    <a16:creationId xmlns:a16="http://schemas.microsoft.com/office/drawing/2014/main" id="{77E7159A-8F8D-4A4D-9BDF-B28932AC5AC4}"/>
                  </a:ext>
                </a:extLst>
              </p:cNvPr>
              <p:cNvSpPr/>
              <p:nvPr/>
            </p:nvSpPr>
            <p:spPr>
              <a:xfrm>
                <a:off x="-1022562" y="4675575"/>
                <a:ext cx="303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6" extrusionOk="0">
                    <a:moveTo>
                      <a:pt x="608" y="1"/>
                    </a:moveTo>
                    <a:cubicBezTo>
                      <a:pt x="274" y="1"/>
                      <a:pt x="0" y="263"/>
                      <a:pt x="0" y="608"/>
                    </a:cubicBezTo>
                    <a:cubicBezTo>
                      <a:pt x="0" y="941"/>
                      <a:pt x="262" y="1215"/>
                      <a:pt x="608" y="1215"/>
                    </a:cubicBezTo>
                    <a:cubicBezTo>
                      <a:pt x="929" y="1215"/>
                      <a:pt x="1215" y="953"/>
                      <a:pt x="1215" y="608"/>
                    </a:cubicBezTo>
                    <a:cubicBezTo>
                      <a:pt x="1215" y="287"/>
                      <a:pt x="929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633;p27">
                <a:extLst>
                  <a:ext uri="{FF2B5EF4-FFF2-40B4-BE49-F238E27FC236}">
                    <a16:creationId xmlns:a16="http://schemas.microsoft.com/office/drawing/2014/main" id="{89B7F0A2-5245-4A6B-8F61-D34E5384A34A}"/>
                  </a:ext>
                </a:extLst>
              </p:cNvPr>
              <p:cNvSpPr/>
              <p:nvPr/>
            </p:nvSpPr>
            <p:spPr>
              <a:xfrm>
                <a:off x="-922262" y="4675575"/>
                <a:ext cx="307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16" extrusionOk="0">
                    <a:moveTo>
                      <a:pt x="608" y="1"/>
                    </a:moveTo>
                    <a:cubicBezTo>
                      <a:pt x="287" y="1"/>
                      <a:pt x="1" y="263"/>
                      <a:pt x="1" y="608"/>
                    </a:cubicBezTo>
                    <a:cubicBezTo>
                      <a:pt x="1" y="941"/>
                      <a:pt x="275" y="1215"/>
                      <a:pt x="608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87"/>
                      <a:pt x="941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634;p27">
                <a:extLst>
                  <a:ext uri="{FF2B5EF4-FFF2-40B4-BE49-F238E27FC236}">
                    <a16:creationId xmlns:a16="http://schemas.microsoft.com/office/drawing/2014/main" id="{B3AE1A4E-1FBF-4142-9B8D-F74E988673EC}"/>
                  </a:ext>
                </a:extLst>
              </p:cNvPr>
              <p:cNvSpPr/>
              <p:nvPr/>
            </p:nvSpPr>
            <p:spPr>
              <a:xfrm>
                <a:off x="-822237" y="4675575"/>
                <a:ext cx="30675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16" extrusionOk="0">
                    <a:moveTo>
                      <a:pt x="620" y="1"/>
                    </a:moveTo>
                    <a:cubicBezTo>
                      <a:pt x="286" y="1"/>
                      <a:pt x="0" y="263"/>
                      <a:pt x="0" y="608"/>
                    </a:cubicBezTo>
                    <a:cubicBezTo>
                      <a:pt x="0" y="941"/>
                      <a:pt x="274" y="1215"/>
                      <a:pt x="620" y="1215"/>
                    </a:cubicBezTo>
                    <a:cubicBezTo>
                      <a:pt x="941" y="1215"/>
                      <a:pt x="1227" y="953"/>
                      <a:pt x="1227" y="608"/>
                    </a:cubicBezTo>
                    <a:cubicBezTo>
                      <a:pt x="1227" y="287"/>
                      <a:pt x="953" y="1"/>
                      <a:pt x="6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2" name="Google Shape;825;p30">
              <a:extLst>
                <a:ext uri="{FF2B5EF4-FFF2-40B4-BE49-F238E27FC236}">
                  <a16:creationId xmlns:a16="http://schemas.microsoft.com/office/drawing/2014/main" id="{9500AE82-60F6-4A2F-9027-F57890A6B081}"/>
                </a:ext>
              </a:extLst>
            </p:cNvPr>
            <p:cNvSpPr/>
            <p:nvPr/>
          </p:nvSpPr>
          <p:spPr>
            <a:xfrm>
              <a:off x="3624532" y="882714"/>
              <a:ext cx="2455963" cy="825308"/>
            </a:xfrm>
            <a:custGeom>
              <a:avLst/>
              <a:gdLst/>
              <a:ahLst/>
              <a:cxnLst/>
              <a:rect l="l" t="t" r="r" b="b"/>
              <a:pathLst>
                <a:path w="52698" h="18003" extrusionOk="0">
                  <a:moveTo>
                    <a:pt x="1632" y="1"/>
                  </a:moveTo>
                  <a:cubicBezTo>
                    <a:pt x="727" y="1"/>
                    <a:pt x="1" y="727"/>
                    <a:pt x="1" y="1632"/>
                  </a:cubicBezTo>
                  <a:lnTo>
                    <a:pt x="1" y="1763"/>
                  </a:lnTo>
                  <a:lnTo>
                    <a:pt x="1" y="15038"/>
                  </a:lnTo>
                  <a:lnTo>
                    <a:pt x="1" y="17765"/>
                  </a:lnTo>
                  <a:cubicBezTo>
                    <a:pt x="370" y="17515"/>
                    <a:pt x="727" y="17205"/>
                    <a:pt x="1382" y="17205"/>
                  </a:cubicBezTo>
                  <a:cubicBezTo>
                    <a:pt x="2632" y="17205"/>
                    <a:pt x="2632" y="18003"/>
                    <a:pt x="3870" y="18003"/>
                  </a:cubicBezTo>
                  <a:cubicBezTo>
                    <a:pt x="5096" y="18003"/>
                    <a:pt x="5096" y="17205"/>
                    <a:pt x="6347" y="17205"/>
                  </a:cubicBezTo>
                  <a:cubicBezTo>
                    <a:pt x="7585" y="17205"/>
                    <a:pt x="7585" y="18003"/>
                    <a:pt x="8835" y="18003"/>
                  </a:cubicBezTo>
                  <a:cubicBezTo>
                    <a:pt x="10073" y="18003"/>
                    <a:pt x="10073" y="17205"/>
                    <a:pt x="11323" y="17205"/>
                  </a:cubicBezTo>
                  <a:cubicBezTo>
                    <a:pt x="12562" y="17205"/>
                    <a:pt x="12562" y="18003"/>
                    <a:pt x="13812" y="18003"/>
                  </a:cubicBezTo>
                  <a:cubicBezTo>
                    <a:pt x="15038" y="18003"/>
                    <a:pt x="15038" y="17205"/>
                    <a:pt x="16288" y="17205"/>
                  </a:cubicBezTo>
                  <a:cubicBezTo>
                    <a:pt x="17527" y="17205"/>
                    <a:pt x="17527" y="18003"/>
                    <a:pt x="18777" y="18003"/>
                  </a:cubicBezTo>
                  <a:cubicBezTo>
                    <a:pt x="20015" y="18003"/>
                    <a:pt x="20015" y="17205"/>
                    <a:pt x="21265" y="17205"/>
                  </a:cubicBezTo>
                  <a:cubicBezTo>
                    <a:pt x="22503" y="17205"/>
                    <a:pt x="22503" y="18003"/>
                    <a:pt x="23754" y="18003"/>
                  </a:cubicBezTo>
                  <a:cubicBezTo>
                    <a:pt x="24980" y="18003"/>
                    <a:pt x="24980" y="17205"/>
                    <a:pt x="26230" y="17205"/>
                  </a:cubicBezTo>
                  <a:cubicBezTo>
                    <a:pt x="27468" y="17205"/>
                    <a:pt x="27468" y="18003"/>
                    <a:pt x="28718" y="18003"/>
                  </a:cubicBezTo>
                  <a:cubicBezTo>
                    <a:pt x="29969" y="18003"/>
                    <a:pt x="29957" y="17205"/>
                    <a:pt x="31207" y="17205"/>
                  </a:cubicBezTo>
                  <a:cubicBezTo>
                    <a:pt x="32445" y="17205"/>
                    <a:pt x="32445" y="18003"/>
                    <a:pt x="33695" y="18003"/>
                  </a:cubicBezTo>
                  <a:cubicBezTo>
                    <a:pt x="34922" y="18003"/>
                    <a:pt x="34922" y="17205"/>
                    <a:pt x="36172" y="17205"/>
                  </a:cubicBezTo>
                  <a:cubicBezTo>
                    <a:pt x="37410" y="17205"/>
                    <a:pt x="37410" y="18003"/>
                    <a:pt x="38660" y="18003"/>
                  </a:cubicBezTo>
                  <a:cubicBezTo>
                    <a:pt x="39898" y="18003"/>
                    <a:pt x="39898" y="17205"/>
                    <a:pt x="41149" y="17205"/>
                  </a:cubicBezTo>
                  <a:cubicBezTo>
                    <a:pt x="42387" y="17205"/>
                    <a:pt x="42387" y="18003"/>
                    <a:pt x="43637" y="18003"/>
                  </a:cubicBezTo>
                  <a:cubicBezTo>
                    <a:pt x="44863" y="18003"/>
                    <a:pt x="44863" y="17205"/>
                    <a:pt x="46113" y="17205"/>
                  </a:cubicBezTo>
                  <a:cubicBezTo>
                    <a:pt x="47352" y="17205"/>
                    <a:pt x="47352" y="18003"/>
                    <a:pt x="48602" y="18003"/>
                  </a:cubicBezTo>
                  <a:cubicBezTo>
                    <a:pt x="49840" y="18003"/>
                    <a:pt x="49840" y="17205"/>
                    <a:pt x="51090" y="17205"/>
                  </a:cubicBezTo>
                  <a:cubicBezTo>
                    <a:pt x="51876" y="17205"/>
                    <a:pt x="52233" y="17658"/>
                    <a:pt x="52698" y="17919"/>
                  </a:cubicBezTo>
                  <a:lnTo>
                    <a:pt x="52698" y="15062"/>
                  </a:lnTo>
                  <a:lnTo>
                    <a:pt x="52698" y="1632"/>
                  </a:lnTo>
                  <a:cubicBezTo>
                    <a:pt x="52698" y="727"/>
                    <a:pt x="51971" y="1"/>
                    <a:pt x="51055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8" name="Google Shape;317;p27">
              <a:extLst>
                <a:ext uri="{FF2B5EF4-FFF2-40B4-BE49-F238E27FC236}">
                  <a16:creationId xmlns:a16="http://schemas.microsoft.com/office/drawing/2014/main" id="{4619C3C5-F8F2-475C-B5E6-D590511268A2}"/>
                </a:ext>
              </a:extLst>
            </p:cNvPr>
            <p:cNvSpPr/>
            <p:nvPr/>
          </p:nvSpPr>
          <p:spPr>
            <a:xfrm rot="10000">
              <a:off x="3735719" y="2036341"/>
              <a:ext cx="2261639" cy="1826285"/>
            </a:xfrm>
            <a:prstGeom prst="roundRect">
              <a:avLst>
                <a:gd name="adj" fmla="val 6659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9" name="Google Shape;326;p27">
              <a:extLst>
                <a:ext uri="{FF2B5EF4-FFF2-40B4-BE49-F238E27FC236}">
                  <a16:creationId xmlns:a16="http://schemas.microsoft.com/office/drawing/2014/main" id="{DDAEF173-EB4B-4806-B092-8FF7CD493D64}"/>
                </a:ext>
              </a:extLst>
            </p:cNvPr>
            <p:cNvSpPr/>
            <p:nvPr/>
          </p:nvSpPr>
          <p:spPr>
            <a:xfrm rot="10277">
              <a:off x="3839841" y="2122844"/>
              <a:ext cx="2082499" cy="1546440"/>
            </a:xfrm>
            <a:prstGeom prst="roundRect">
              <a:avLst>
                <a:gd name="adj" fmla="val 6659"/>
              </a:avLst>
            </a:prstGeom>
            <a:solidFill>
              <a:schemeClr val="accent3">
                <a:lumMod val="20000"/>
                <a:lumOff val="80000"/>
                <a:alpha val="406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200" b="1" dirty="0">
                  <a:solidFill>
                    <a:srgbClr val="00B05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مُخطَّط بياني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200" b="1" dirty="0">
                  <a:solidFill>
                    <a:srgbClr val="00B05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مُعادلـــــــة</a:t>
              </a:r>
            </a:p>
          </p:txBody>
        </p:sp>
        <p:sp>
          <p:nvSpPr>
            <p:cNvPr id="462" name="Google Shape;820;p30">
              <a:extLst>
                <a:ext uri="{FF2B5EF4-FFF2-40B4-BE49-F238E27FC236}">
                  <a16:creationId xmlns:a16="http://schemas.microsoft.com/office/drawing/2014/main" id="{B5EE61A4-CD88-4A6F-9885-F552D44DA589}"/>
                </a:ext>
              </a:extLst>
            </p:cNvPr>
            <p:cNvSpPr/>
            <p:nvPr/>
          </p:nvSpPr>
          <p:spPr>
            <a:xfrm>
              <a:off x="3647275" y="1034526"/>
              <a:ext cx="2372236" cy="523368"/>
            </a:xfrm>
            <a:custGeom>
              <a:avLst/>
              <a:gdLst/>
              <a:ahLst/>
              <a:cxnLst/>
              <a:rect l="l" t="t" r="r" b="b"/>
              <a:pathLst>
                <a:path w="27921" h="6383" extrusionOk="0">
                  <a:moveTo>
                    <a:pt x="1" y="1"/>
                  </a:moveTo>
                  <a:lnTo>
                    <a:pt x="2322" y="3191"/>
                  </a:lnTo>
                  <a:lnTo>
                    <a:pt x="1" y="6382"/>
                  </a:lnTo>
                  <a:lnTo>
                    <a:pt x="27921" y="6382"/>
                  </a:lnTo>
                  <a:lnTo>
                    <a:pt x="25611" y="3132"/>
                  </a:lnTo>
                  <a:lnTo>
                    <a:pt x="27921" y="1"/>
                  </a:lnTo>
                  <a:close/>
                </a:path>
              </a:pathLst>
            </a:custGeom>
            <a:solidFill>
              <a:srgbClr val="F4F1BA"/>
            </a:solidFill>
            <a:ln>
              <a:solidFill>
                <a:srgbClr val="F4F1BA"/>
              </a:solidFill>
              <a:prstDash val="dash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3200" b="1" dirty="0">
                  <a:ln w="0"/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مفردات الدرس</a:t>
              </a:r>
              <a:endParaRPr sz="32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1AB685D1-966B-4AF4-A60F-F0C0B5BD46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519" b="25517"/>
          <a:stretch/>
        </p:blipFill>
        <p:spPr>
          <a:xfrm>
            <a:off x="1265212" y="1146488"/>
            <a:ext cx="2999978" cy="31176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oogle Shape;1041;p34"/>
          <p:cNvGrpSpPr/>
          <p:nvPr/>
        </p:nvGrpSpPr>
        <p:grpSpPr>
          <a:xfrm>
            <a:off x="4259463" y="2164556"/>
            <a:ext cx="3893329" cy="1846501"/>
            <a:chOff x="3993253" y="1267173"/>
            <a:chExt cx="4159540" cy="1846501"/>
          </a:xfrm>
        </p:grpSpPr>
        <p:sp>
          <p:nvSpPr>
            <p:cNvPr id="1042" name="Google Shape;1042;p34"/>
            <p:cNvSpPr/>
            <p:nvPr/>
          </p:nvSpPr>
          <p:spPr>
            <a:xfrm>
              <a:off x="3993253" y="2069236"/>
              <a:ext cx="4159540" cy="48803"/>
            </a:xfrm>
            <a:custGeom>
              <a:avLst/>
              <a:gdLst/>
              <a:ahLst/>
              <a:cxnLst/>
              <a:rect l="l" t="t" r="r" b="b"/>
              <a:pathLst>
                <a:path w="69081" h="513" extrusionOk="0">
                  <a:moveTo>
                    <a:pt x="0" y="1"/>
                  </a:moveTo>
                  <a:lnTo>
                    <a:pt x="0" y="513"/>
                  </a:lnTo>
                  <a:lnTo>
                    <a:pt x="69080" y="513"/>
                  </a:lnTo>
                  <a:lnTo>
                    <a:pt x="69080" y="1"/>
                  </a:lnTo>
                  <a:close/>
                </a:path>
              </a:pathLst>
            </a:custGeom>
            <a:solidFill>
              <a:srgbClr val="F8F9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4"/>
            <p:cNvSpPr/>
            <p:nvPr/>
          </p:nvSpPr>
          <p:spPr>
            <a:xfrm>
              <a:off x="3993253" y="1267173"/>
              <a:ext cx="4159540" cy="48803"/>
            </a:xfrm>
            <a:custGeom>
              <a:avLst/>
              <a:gdLst/>
              <a:ahLst/>
              <a:cxnLst/>
              <a:rect l="l" t="t" r="r" b="b"/>
              <a:pathLst>
                <a:path w="69081" h="513" extrusionOk="0">
                  <a:moveTo>
                    <a:pt x="0" y="0"/>
                  </a:moveTo>
                  <a:lnTo>
                    <a:pt x="0" y="512"/>
                  </a:lnTo>
                  <a:lnTo>
                    <a:pt x="69080" y="512"/>
                  </a:lnTo>
                  <a:lnTo>
                    <a:pt x="69080" y="0"/>
                  </a:lnTo>
                  <a:close/>
                </a:path>
              </a:pathLst>
            </a:custGeom>
            <a:solidFill>
              <a:srgbClr val="F8F9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4" name="Google Shape;1044;p34"/>
            <p:cNvSpPr/>
            <p:nvPr/>
          </p:nvSpPr>
          <p:spPr>
            <a:xfrm>
              <a:off x="3993253" y="3063729"/>
              <a:ext cx="4159540" cy="49945"/>
            </a:xfrm>
            <a:custGeom>
              <a:avLst/>
              <a:gdLst/>
              <a:ahLst/>
              <a:cxnLst/>
              <a:rect l="l" t="t" r="r" b="b"/>
              <a:pathLst>
                <a:path w="69081" h="525" extrusionOk="0">
                  <a:moveTo>
                    <a:pt x="0" y="0"/>
                  </a:moveTo>
                  <a:lnTo>
                    <a:pt x="0" y="524"/>
                  </a:lnTo>
                  <a:lnTo>
                    <a:pt x="69080" y="524"/>
                  </a:lnTo>
                  <a:lnTo>
                    <a:pt x="69080" y="0"/>
                  </a:lnTo>
                  <a:close/>
                </a:path>
              </a:pathLst>
            </a:custGeom>
            <a:solidFill>
              <a:srgbClr val="F8F9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1D9A7FC7-4BBF-48B1-B2FF-C39DC8977A37}"/>
              </a:ext>
            </a:extLst>
          </p:cNvPr>
          <p:cNvGrpSpPr/>
          <p:nvPr/>
        </p:nvGrpSpPr>
        <p:grpSpPr>
          <a:xfrm>
            <a:off x="1953608" y="713066"/>
            <a:ext cx="1830992" cy="1992357"/>
            <a:chOff x="1404703" y="1313206"/>
            <a:chExt cx="2316686" cy="2602218"/>
          </a:xfrm>
        </p:grpSpPr>
        <p:grpSp>
          <p:nvGrpSpPr>
            <p:cNvPr id="1049" name="Google Shape;1049;p34"/>
            <p:cNvGrpSpPr/>
            <p:nvPr/>
          </p:nvGrpSpPr>
          <p:grpSpPr>
            <a:xfrm rot="-278929">
              <a:off x="1404703" y="1313206"/>
              <a:ext cx="2316686" cy="2602218"/>
              <a:chOff x="5315225" y="1618475"/>
              <a:chExt cx="3038243" cy="3412261"/>
            </a:xfrm>
          </p:grpSpPr>
          <p:sp>
            <p:nvSpPr>
              <p:cNvPr id="1050" name="Google Shape;1050;p34"/>
              <p:cNvSpPr/>
              <p:nvPr/>
            </p:nvSpPr>
            <p:spPr>
              <a:xfrm>
                <a:off x="5315225" y="1618475"/>
                <a:ext cx="3038243" cy="3412261"/>
              </a:xfrm>
              <a:custGeom>
                <a:avLst/>
                <a:gdLst/>
                <a:ahLst/>
                <a:cxnLst/>
                <a:rect l="l" t="t" r="r" b="b"/>
                <a:pathLst>
                  <a:path w="48007" h="67426" extrusionOk="0">
                    <a:moveTo>
                      <a:pt x="738" y="1"/>
                    </a:moveTo>
                    <a:cubicBezTo>
                      <a:pt x="334" y="1"/>
                      <a:pt x="0" y="322"/>
                      <a:pt x="0" y="727"/>
                    </a:cubicBezTo>
                    <a:lnTo>
                      <a:pt x="0" y="66687"/>
                    </a:lnTo>
                    <a:cubicBezTo>
                      <a:pt x="0" y="67092"/>
                      <a:pt x="334" y="67425"/>
                      <a:pt x="738" y="67425"/>
                    </a:cubicBezTo>
                    <a:lnTo>
                      <a:pt x="47268" y="67425"/>
                    </a:lnTo>
                    <a:cubicBezTo>
                      <a:pt x="47673" y="67425"/>
                      <a:pt x="48006" y="67092"/>
                      <a:pt x="47994" y="66711"/>
                    </a:cubicBezTo>
                    <a:lnTo>
                      <a:pt x="47994" y="727"/>
                    </a:lnTo>
                    <a:cubicBezTo>
                      <a:pt x="47994" y="334"/>
                      <a:pt x="47673" y="1"/>
                      <a:pt x="47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34"/>
              <p:cNvSpPr/>
              <p:nvPr/>
            </p:nvSpPr>
            <p:spPr>
              <a:xfrm>
                <a:off x="8132223" y="2892129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6" y="1"/>
                    </a:moveTo>
                    <a:cubicBezTo>
                      <a:pt x="774" y="1"/>
                      <a:pt x="637" y="57"/>
                      <a:pt x="513" y="217"/>
                    </a:cubicBezTo>
                    <a:cubicBezTo>
                      <a:pt x="1" y="860"/>
                      <a:pt x="1513" y="2241"/>
                      <a:pt x="1513" y="2241"/>
                    </a:cubicBezTo>
                    <a:cubicBezTo>
                      <a:pt x="1513" y="2241"/>
                      <a:pt x="3013" y="860"/>
                      <a:pt x="2501" y="217"/>
                    </a:cubicBezTo>
                    <a:cubicBezTo>
                      <a:pt x="2376" y="57"/>
                      <a:pt x="2240" y="1"/>
                      <a:pt x="2110" y="1"/>
                    </a:cubicBezTo>
                    <a:cubicBezTo>
                      <a:pt x="1794" y="1"/>
                      <a:pt x="1513" y="336"/>
                      <a:pt x="1513" y="336"/>
                    </a:cubicBezTo>
                    <a:cubicBezTo>
                      <a:pt x="1513" y="336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34"/>
              <p:cNvSpPr/>
              <p:nvPr/>
            </p:nvSpPr>
            <p:spPr>
              <a:xfrm>
                <a:off x="8111120" y="4559970"/>
                <a:ext cx="151924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1" extrusionOk="0">
                    <a:moveTo>
                      <a:pt x="906" y="0"/>
                    </a:moveTo>
                    <a:cubicBezTo>
                      <a:pt x="775" y="0"/>
                      <a:pt x="638" y="57"/>
                      <a:pt x="513" y="216"/>
                    </a:cubicBezTo>
                    <a:cubicBezTo>
                      <a:pt x="1" y="859"/>
                      <a:pt x="1513" y="2240"/>
                      <a:pt x="1513" y="2240"/>
                    </a:cubicBezTo>
                    <a:cubicBezTo>
                      <a:pt x="1513" y="2240"/>
                      <a:pt x="3001" y="871"/>
                      <a:pt x="2501" y="216"/>
                    </a:cubicBezTo>
                    <a:cubicBezTo>
                      <a:pt x="2376" y="57"/>
                      <a:pt x="2241" y="0"/>
                      <a:pt x="2111" y="0"/>
                    </a:cubicBezTo>
                    <a:cubicBezTo>
                      <a:pt x="1794" y="0"/>
                      <a:pt x="1513" y="335"/>
                      <a:pt x="1513" y="335"/>
                    </a:cubicBezTo>
                    <a:cubicBezTo>
                      <a:pt x="1513" y="335"/>
                      <a:pt x="1226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34"/>
              <p:cNvSpPr/>
              <p:nvPr/>
            </p:nvSpPr>
            <p:spPr>
              <a:xfrm>
                <a:off x="8132223" y="3958005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6" y="1"/>
                    </a:moveTo>
                    <a:cubicBezTo>
                      <a:pt x="774" y="1"/>
                      <a:pt x="637" y="57"/>
                      <a:pt x="513" y="217"/>
                    </a:cubicBezTo>
                    <a:cubicBezTo>
                      <a:pt x="1" y="860"/>
                      <a:pt x="1513" y="2241"/>
                      <a:pt x="1513" y="2241"/>
                    </a:cubicBezTo>
                    <a:cubicBezTo>
                      <a:pt x="1513" y="2241"/>
                      <a:pt x="3013" y="860"/>
                      <a:pt x="2501" y="217"/>
                    </a:cubicBezTo>
                    <a:cubicBezTo>
                      <a:pt x="2376" y="57"/>
                      <a:pt x="2240" y="1"/>
                      <a:pt x="2110" y="1"/>
                    </a:cubicBezTo>
                    <a:cubicBezTo>
                      <a:pt x="1794" y="1"/>
                      <a:pt x="1513" y="336"/>
                      <a:pt x="1513" y="336"/>
                    </a:cubicBezTo>
                    <a:cubicBezTo>
                      <a:pt x="1513" y="336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34"/>
              <p:cNvSpPr/>
              <p:nvPr/>
            </p:nvSpPr>
            <p:spPr>
              <a:xfrm>
                <a:off x="8112942" y="2294414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899" y="1"/>
                    </a:moveTo>
                    <a:cubicBezTo>
                      <a:pt x="767" y="1"/>
                      <a:pt x="629" y="57"/>
                      <a:pt x="501" y="217"/>
                    </a:cubicBezTo>
                    <a:cubicBezTo>
                      <a:pt x="1" y="860"/>
                      <a:pt x="1501" y="2241"/>
                      <a:pt x="1501" y="2241"/>
                    </a:cubicBezTo>
                    <a:cubicBezTo>
                      <a:pt x="1501" y="2241"/>
                      <a:pt x="3001" y="872"/>
                      <a:pt x="2501" y="217"/>
                    </a:cubicBezTo>
                    <a:cubicBezTo>
                      <a:pt x="2376" y="57"/>
                      <a:pt x="2239" y="1"/>
                      <a:pt x="2108" y="1"/>
                    </a:cubicBezTo>
                    <a:cubicBezTo>
                      <a:pt x="1788" y="1"/>
                      <a:pt x="1501" y="336"/>
                      <a:pt x="1501" y="336"/>
                    </a:cubicBezTo>
                    <a:cubicBezTo>
                      <a:pt x="1501" y="336"/>
                      <a:pt x="1220" y="1"/>
                      <a:pt x="8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34"/>
              <p:cNvSpPr/>
              <p:nvPr/>
            </p:nvSpPr>
            <p:spPr>
              <a:xfrm>
                <a:off x="8181615" y="2652405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03" y="1"/>
                      <a:pt x="1" y="215"/>
                      <a:pt x="1" y="477"/>
                    </a:cubicBezTo>
                    <a:cubicBezTo>
                      <a:pt x="1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39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34"/>
              <p:cNvSpPr/>
              <p:nvPr/>
            </p:nvSpPr>
            <p:spPr>
              <a:xfrm>
                <a:off x="8185259" y="3706844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7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27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34"/>
              <p:cNvSpPr/>
              <p:nvPr/>
            </p:nvSpPr>
            <p:spPr>
              <a:xfrm>
                <a:off x="8185259" y="4273233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7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27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34"/>
              <p:cNvSpPr/>
              <p:nvPr/>
            </p:nvSpPr>
            <p:spPr>
              <a:xfrm>
                <a:off x="8185259" y="317122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7" y="0"/>
                    </a:moveTo>
                    <a:cubicBezTo>
                      <a:pt x="203" y="0"/>
                      <a:pt x="0" y="214"/>
                      <a:pt x="0" y="476"/>
                    </a:cubicBezTo>
                    <a:cubicBezTo>
                      <a:pt x="0" y="750"/>
                      <a:pt x="203" y="953"/>
                      <a:pt x="477" y="953"/>
                    </a:cubicBezTo>
                    <a:cubicBezTo>
                      <a:pt x="739" y="953"/>
                      <a:pt x="953" y="750"/>
                      <a:pt x="953" y="476"/>
                    </a:cubicBezTo>
                    <a:cubicBezTo>
                      <a:pt x="953" y="214"/>
                      <a:pt x="727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34"/>
              <p:cNvSpPr/>
              <p:nvPr/>
            </p:nvSpPr>
            <p:spPr>
              <a:xfrm>
                <a:off x="5437830" y="1983133"/>
                <a:ext cx="151316" cy="113816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2249" extrusionOk="0">
                    <a:moveTo>
                      <a:pt x="912" y="1"/>
                    </a:moveTo>
                    <a:cubicBezTo>
                      <a:pt x="779" y="1"/>
                      <a:pt x="640" y="59"/>
                      <a:pt x="513" y="224"/>
                    </a:cubicBezTo>
                    <a:cubicBezTo>
                      <a:pt x="1" y="855"/>
                      <a:pt x="1513" y="2248"/>
                      <a:pt x="1513" y="2248"/>
                    </a:cubicBezTo>
                    <a:cubicBezTo>
                      <a:pt x="1513" y="2248"/>
                      <a:pt x="2989" y="855"/>
                      <a:pt x="2501" y="224"/>
                    </a:cubicBezTo>
                    <a:cubicBezTo>
                      <a:pt x="2375" y="59"/>
                      <a:pt x="2236" y="1"/>
                      <a:pt x="2105" y="1"/>
                    </a:cubicBezTo>
                    <a:cubicBezTo>
                      <a:pt x="1791" y="1"/>
                      <a:pt x="1513" y="331"/>
                      <a:pt x="1513" y="331"/>
                    </a:cubicBezTo>
                    <a:cubicBezTo>
                      <a:pt x="1513" y="331"/>
                      <a:pt x="1229" y="1"/>
                      <a:pt x="9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34"/>
              <p:cNvSpPr/>
              <p:nvPr/>
            </p:nvSpPr>
            <p:spPr>
              <a:xfrm>
                <a:off x="5484844" y="1725040"/>
                <a:ext cx="151924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1" extrusionOk="0">
                    <a:moveTo>
                      <a:pt x="899" y="1"/>
                    </a:moveTo>
                    <a:cubicBezTo>
                      <a:pt x="767" y="1"/>
                      <a:pt x="629" y="57"/>
                      <a:pt x="501" y="216"/>
                    </a:cubicBezTo>
                    <a:cubicBezTo>
                      <a:pt x="1" y="859"/>
                      <a:pt x="1501" y="2241"/>
                      <a:pt x="1501" y="2241"/>
                    </a:cubicBezTo>
                    <a:cubicBezTo>
                      <a:pt x="1501" y="2241"/>
                      <a:pt x="3001" y="859"/>
                      <a:pt x="2501" y="216"/>
                    </a:cubicBezTo>
                    <a:cubicBezTo>
                      <a:pt x="2373" y="57"/>
                      <a:pt x="2234" y="1"/>
                      <a:pt x="2103" y="1"/>
                    </a:cubicBezTo>
                    <a:cubicBezTo>
                      <a:pt x="1782" y="1"/>
                      <a:pt x="1501" y="336"/>
                      <a:pt x="1501" y="336"/>
                    </a:cubicBezTo>
                    <a:cubicBezTo>
                      <a:pt x="1501" y="336"/>
                      <a:pt x="1220" y="1"/>
                      <a:pt x="8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34"/>
              <p:cNvSpPr/>
              <p:nvPr/>
            </p:nvSpPr>
            <p:spPr>
              <a:xfrm>
                <a:off x="6278407" y="1727772"/>
                <a:ext cx="152480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7" extrusionOk="0">
                    <a:moveTo>
                      <a:pt x="906" y="1"/>
                    </a:moveTo>
                    <a:cubicBezTo>
                      <a:pt x="775" y="1"/>
                      <a:pt x="637" y="59"/>
                      <a:pt x="512" y="222"/>
                    </a:cubicBezTo>
                    <a:cubicBezTo>
                      <a:pt x="0" y="853"/>
                      <a:pt x="1512" y="2246"/>
                      <a:pt x="1512" y="2246"/>
                    </a:cubicBezTo>
                    <a:cubicBezTo>
                      <a:pt x="1512" y="2246"/>
                      <a:pt x="3012" y="853"/>
                      <a:pt x="2501" y="222"/>
                    </a:cubicBezTo>
                    <a:cubicBezTo>
                      <a:pt x="2375" y="59"/>
                      <a:pt x="2239" y="1"/>
                      <a:pt x="2109" y="1"/>
                    </a:cubicBezTo>
                    <a:cubicBezTo>
                      <a:pt x="1793" y="1"/>
                      <a:pt x="1512" y="341"/>
                      <a:pt x="1512" y="341"/>
                    </a:cubicBezTo>
                    <a:cubicBezTo>
                      <a:pt x="1512" y="341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34"/>
              <p:cNvSpPr/>
              <p:nvPr/>
            </p:nvSpPr>
            <p:spPr>
              <a:xfrm>
                <a:off x="8018965" y="1953731"/>
                <a:ext cx="151266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2246" extrusionOk="0">
                    <a:moveTo>
                      <a:pt x="894" y="1"/>
                    </a:moveTo>
                    <a:cubicBezTo>
                      <a:pt x="763" y="1"/>
                      <a:pt x="625" y="58"/>
                      <a:pt x="500" y="222"/>
                    </a:cubicBezTo>
                    <a:cubicBezTo>
                      <a:pt x="0" y="853"/>
                      <a:pt x="1500" y="2246"/>
                      <a:pt x="1500" y="2246"/>
                    </a:cubicBezTo>
                    <a:cubicBezTo>
                      <a:pt x="1500" y="2246"/>
                      <a:pt x="2989" y="853"/>
                      <a:pt x="2501" y="222"/>
                    </a:cubicBezTo>
                    <a:cubicBezTo>
                      <a:pt x="2372" y="58"/>
                      <a:pt x="2233" y="1"/>
                      <a:pt x="2101" y="1"/>
                    </a:cubicBezTo>
                    <a:cubicBezTo>
                      <a:pt x="1781" y="1"/>
                      <a:pt x="1500" y="341"/>
                      <a:pt x="1500" y="341"/>
                    </a:cubicBezTo>
                    <a:cubicBezTo>
                      <a:pt x="1500" y="341"/>
                      <a:pt x="1214" y="1"/>
                      <a:pt x="8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34"/>
              <p:cNvSpPr/>
              <p:nvPr/>
            </p:nvSpPr>
            <p:spPr>
              <a:xfrm>
                <a:off x="5400483" y="4500912"/>
                <a:ext cx="151924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1" extrusionOk="0">
                    <a:moveTo>
                      <a:pt x="899" y="0"/>
                    </a:moveTo>
                    <a:cubicBezTo>
                      <a:pt x="767" y="0"/>
                      <a:pt x="629" y="57"/>
                      <a:pt x="501" y="216"/>
                    </a:cubicBezTo>
                    <a:cubicBezTo>
                      <a:pt x="1" y="859"/>
                      <a:pt x="1501" y="2241"/>
                      <a:pt x="1501" y="2241"/>
                    </a:cubicBezTo>
                    <a:cubicBezTo>
                      <a:pt x="1501" y="2241"/>
                      <a:pt x="3001" y="871"/>
                      <a:pt x="2501" y="216"/>
                    </a:cubicBezTo>
                    <a:cubicBezTo>
                      <a:pt x="2376" y="57"/>
                      <a:pt x="2239" y="0"/>
                      <a:pt x="2108" y="0"/>
                    </a:cubicBezTo>
                    <a:cubicBezTo>
                      <a:pt x="1788" y="0"/>
                      <a:pt x="1501" y="336"/>
                      <a:pt x="1501" y="336"/>
                    </a:cubicBezTo>
                    <a:cubicBezTo>
                      <a:pt x="1501" y="336"/>
                      <a:pt x="1220" y="0"/>
                      <a:pt x="8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34"/>
              <p:cNvSpPr/>
              <p:nvPr/>
            </p:nvSpPr>
            <p:spPr>
              <a:xfrm>
                <a:off x="8094875" y="3390756"/>
                <a:ext cx="151873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7" extrusionOk="0">
                    <a:moveTo>
                      <a:pt x="900" y="1"/>
                    </a:moveTo>
                    <a:cubicBezTo>
                      <a:pt x="768" y="1"/>
                      <a:pt x="629" y="59"/>
                      <a:pt x="500" y="222"/>
                    </a:cubicBezTo>
                    <a:cubicBezTo>
                      <a:pt x="0" y="853"/>
                      <a:pt x="1501" y="2246"/>
                      <a:pt x="1501" y="2246"/>
                    </a:cubicBezTo>
                    <a:cubicBezTo>
                      <a:pt x="1501" y="2246"/>
                      <a:pt x="3001" y="865"/>
                      <a:pt x="2501" y="222"/>
                    </a:cubicBezTo>
                    <a:cubicBezTo>
                      <a:pt x="2376" y="59"/>
                      <a:pt x="2238" y="1"/>
                      <a:pt x="2107" y="1"/>
                    </a:cubicBezTo>
                    <a:cubicBezTo>
                      <a:pt x="1787" y="1"/>
                      <a:pt x="1501" y="341"/>
                      <a:pt x="1501" y="341"/>
                    </a:cubicBezTo>
                    <a:cubicBezTo>
                      <a:pt x="1501" y="341"/>
                      <a:pt x="1220" y="1"/>
                      <a:pt x="9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34"/>
              <p:cNvSpPr/>
              <p:nvPr/>
            </p:nvSpPr>
            <p:spPr>
              <a:xfrm>
                <a:off x="7642958" y="1763349"/>
                <a:ext cx="151924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6" extrusionOk="0">
                    <a:moveTo>
                      <a:pt x="900" y="0"/>
                    </a:moveTo>
                    <a:cubicBezTo>
                      <a:pt x="768" y="0"/>
                      <a:pt x="629" y="58"/>
                      <a:pt x="501" y="221"/>
                    </a:cubicBezTo>
                    <a:cubicBezTo>
                      <a:pt x="1" y="853"/>
                      <a:pt x="1501" y="2246"/>
                      <a:pt x="1501" y="2246"/>
                    </a:cubicBezTo>
                    <a:cubicBezTo>
                      <a:pt x="1501" y="2246"/>
                      <a:pt x="3001" y="853"/>
                      <a:pt x="2501" y="221"/>
                    </a:cubicBezTo>
                    <a:cubicBezTo>
                      <a:pt x="2376" y="58"/>
                      <a:pt x="2239" y="0"/>
                      <a:pt x="2107" y="0"/>
                    </a:cubicBezTo>
                    <a:cubicBezTo>
                      <a:pt x="1787" y="0"/>
                      <a:pt x="1501" y="341"/>
                      <a:pt x="1501" y="341"/>
                    </a:cubicBezTo>
                    <a:cubicBezTo>
                      <a:pt x="1501" y="341"/>
                      <a:pt x="1220" y="0"/>
                      <a:pt x="9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34"/>
              <p:cNvSpPr/>
              <p:nvPr/>
            </p:nvSpPr>
            <p:spPr>
              <a:xfrm>
                <a:off x="5912066" y="1811273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6" y="1"/>
                    </a:moveTo>
                    <a:cubicBezTo>
                      <a:pt x="203" y="1"/>
                      <a:pt x="0" y="203"/>
                      <a:pt x="0" y="477"/>
                    </a:cubicBezTo>
                    <a:cubicBezTo>
                      <a:pt x="0" y="739"/>
                      <a:pt x="203" y="953"/>
                      <a:pt x="476" y="953"/>
                    </a:cubicBezTo>
                    <a:cubicBezTo>
                      <a:pt x="738" y="953"/>
                      <a:pt x="953" y="739"/>
                      <a:pt x="953" y="477"/>
                    </a:cubicBezTo>
                    <a:cubicBezTo>
                      <a:pt x="953" y="203"/>
                      <a:pt x="726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34"/>
              <p:cNvSpPr/>
              <p:nvPr/>
            </p:nvSpPr>
            <p:spPr>
              <a:xfrm>
                <a:off x="6708615" y="178718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7" y="1"/>
                    </a:moveTo>
                    <a:cubicBezTo>
                      <a:pt x="215" y="1"/>
                      <a:pt x="0" y="203"/>
                      <a:pt x="0" y="477"/>
                    </a:cubicBezTo>
                    <a:cubicBezTo>
                      <a:pt x="0" y="739"/>
                      <a:pt x="215" y="953"/>
                      <a:pt x="477" y="953"/>
                    </a:cubicBezTo>
                    <a:cubicBezTo>
                      <a:pt x="750" y="953"/>
                      <a:pt x="953" y="739"/>
                      <a:pt x="953" y="477"/>
                    </a:cubicBezTo>
                    <a:cubicBezTo>
                      <a:pt x="953" y="203"/>
                      <a:pt x="750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34"/>
              <p:cNvSpPr/>
              <p:nvPr/>
            </p:nvSpPr>
            <p:spPr>
              <a:xfrm>
                <a:off x="8056313" y="1763045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98" y="1"/>
                    </a:moveTo>
                    <a:cubicBezTo>
                      <a:pt x="491" y="1"/>
                      <a:pt x="484" y="1"/>
                      <a:pt x="477" y="1"/>
                    </a:cubicBezTo>
                    <a:cubicBezTo>
                      <a:pt x="215" y="1"/>
                      <a:pt x="0" y="204"/>
                      <a:pt x="0" y="478"/>
                    </a:cubicBezTo>
                    <a:cubicBezTo>
                      <a:pt x="0" y="739"/>
                      <a:pt x="215" y="954"/>
                      <a:pt x="477" y="954"/>
                    </a:cubicBezTo>
                    <a:cubicBezTo>
                      <a:pt x="751" y="954"/>
                      <a:pt x="953" y="739"/>
                      <a:pt x="953" y="478"/>
                    </a:cubicBezTo>
                    <a:cubicBezTo>
                      <a:pt x="953" y="211"/>
                      <a:pt x="761" y="1"/>
                      <a:pt x="4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34"/>
              <p:cNvSpPr/>
              <p:nvPr/>
            </p:nvSpPr>
            <p:spPr>
              <a:xfrm>
                <a:off x="5520420" y="4788914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893" y="1"/>
                    </a:moveTo>
                    <a:cubicBezTo>
                      <a:pt x="762" y="1"/>
                      <a:pt x="625" y="57"/>
                      <a:pt x="500" y="217"/>
                    </a:cubicBezTo>
                    <a:cubicBezTo>
                      <a:pt x="0" y="860"/>
                      <a:pt x="1500" y="2241"/>
                      <a:pt x="1500" y="2241"/>
                    </a:cubicBezTo>
                    <a:cubicBezTo>
                      <a:pt x="1500" y="2241"/>
                      <a:pt x="3001" y="860"/>
                      <a:pt x="2500" y="217"/>
                    </a:cubicBezTo>
                    <a:cubicBezTo>
                      <a:pt x="2372" y="57"/>
                      <a:pt x="2234" y="1"/>
                      <a:pt x="2102" y="1"/>
                    </a:cubicBezTo>
                    <a:cubicBezTo>
                      <a:pt x="1782" y="1"/>
                      <a:pt x="1500" y="336"/>
                      <a:pt x="1500" y="336"/>
                    </a:cubicBezTo>
                    <a:cubicBezTo>
                      <a:pt x="1500" y="336"/>
                      <a:pt x="1213" y="1"/>
                      <a:pt x="8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34"/>
              <p:cNvSpPr/>
              <p:nvPr/>
            </p:nvSpPr>
            <p:spPr>
              <a:xfrm>
                <a:off x="6278407" y="4773884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5" y="0"/>
                    </a:moveTo>
                    <a:cubicBezTo>
                      <a:pt x="774" y="0"/>
                      <a:pt x="637" y="57"/>
                      <a:pt x="512" y="216"/>
                    </a:cubicBezTo>
                    <a:cubicBezTo>
                      <a:pt x="0" y="859"/>
                      <a:pt x="1512" y="2240"/>
                      <a:pt x="1512" y="2240"/>
                    </a:cubicBezTo>
                    <a:cubicBezTo>
                      <a:pt x="1512" y="2240"/>
                      <a:pt x="3012" y="859"/>
                      <a:pt x="2501" y="216"/>
                    </a:cubicBezTo>
                    <a:cubicBezTo>
                      <a:pt x="2376" y="57"/>
                      <a:pt x="2240" y="0"/>
                      <a:pt x="2110" y="0"/>
                    </a:cubicBezTo>
                    <a:cubicBezTo>
                      <a:pt x="1793" y="0"/>
                      <a:pt x="1512" y="335"/>
                      <a:pt x="1512" y="335"/>
                    </a:cubicBezTo>
                    <a:cubicBezTo>
                      <a:pt x="1512" y="335"/>
                      <a:pt x="1225" y="0"/>
                      <a:pt x="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34"/>
              <p:cNvSpPr/>
              <p:nvPr/>
            </p:nvSpPr>
            <p:spPr>
              <a:xfrm>
                <a:off x="7607432" y="4809157"/>
                <a:ext cx="151266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2246" extrusionOk="0">
                    <a:moveTo>
                      <a:pt x="904" y="0"/>
                    </a:moveTo>
                    <a:cubicBezTo>
                      <a:pt x="774" y="0"/>
                      <a:pt x="637" y="58"/>
                      <a:pt x="512" y="221"/>
                    </a:cubicBezTo>
                    <a:cubicBezTo>
                      <a:pt x="0" y="852"/>
                      <a:pt x="1500" y="2246"/>
                      <a:pt x="1500" y="2246"/>
                    </a:cubicBezTo>
                    <a:cubicBezTo>
                      <a:pt x="1500" y="2246"/>
                      <a:pt x="2989" y="876"/>
                      <a:pt x="2501" y="221"/>
                    </a:cubicBezTo>
                    <a:cubicBezTo>
                      <a:pt x="2375" y="58"/>
                      <a:pt x="2238" y="0"/>
                      <a:pt x="2106" y="0"/>
                    </a:cubicBezTo>
                    <a:cubicBezTo>
                      <a:pt x="1787" y="0"/>
                      <a:pt x="1500" y="341"/>
                      <a:pt x="1500" y="341"/>
                    </a:cubicBezTo>
                    <a:cubicBezTo>
                      <a:pt x="1500" y="341"/>
                      <a:pt x="1220" y="0"/>
                      <a:pt x="9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34"/>
              <p:cNvSpPr/>
              <p:nvPr/>
            </p:nvSpPr>
            <p:spPr>
              <a:xfrm>
                <a:off x="5946984" y="4857081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15" y="1"/>
                      <a:pt x="1" y="203"/>
                      <a:pt x="1" y="477"/>
                    </a:cubicBezTo>
                    <a:cubicBezTo>
                      <a:pt x="1" y="739"/>
                      <a:pt x="215" y="953"/>
                      <a:pt x="477" y="953"/>
                    </a:cubicBezTo>
                    <a:cubicBezTo>
                      <a:pt x="751" y="953"/>
                      <a:pt x="953" y="739"/>
                      <a:pt x="953" y="477"/>
                    </a:cubicBezTo>
                    <a:cubicBezTo>
                      <a:pt x="953" y="203"/>
                      <a:pt x="751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34"/>
              <p:cNvSpPr/>
              <p:nvPr/>
            </p:nvSpPr>
            <p:spPr>
              <a:xfrm>
                <a:off x="6726074" y="4832993"/>
                <a:ext cx="48280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3" extrusionOk="0">
                    <a:moveTo>
                      <a:pt x="477" y="0"/>
                    </a:moveTo>
                    <a:cubicBezTo>
                      <a:pt x="203" y="0"/>
                      <a:pt x="1" y="203"/>
                      <a:pt x="1" y="477"/>
                    </a:cubicBezTo>
                    <a:cubicBezTo>
                      <a:pt x="1" y="739"/>
                      <a:pt x="203" y="953"/>
                      <a:pt x="477" y="953"/>
                    </a:cubicBezTo>
                    <a:cubicBezTo>
                      <a:pt x="739" y="953"/>
                      <a:pt x="953" y="739"/>
                      <a:pt x="953" y="477"/>
                    </a:cubicBezTo>
                    <a:cubicBezTo>
                      <a:pt x="953" y="203"/>
                      <a:pt x="739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34"/>
              <p:cNvSpPr/>
              <p:nvPr/>
            </p:nvSpPr>
            <p:spPr>
              <a:xfrm>
                <a:off x="8056313" y="480890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7" y="0"/>
                    </a:moveTo>
                    <a:cubicBezTo>
                      <a:pt x="215" y="0"/>
                      <a:pt x="0" y="203"/>
                      <a:pt x="0" y="476"/>
                    </a:cubicBezTo>
                    <a:cubicBezTo>
                      <a:pt x="0" y="738"/>
                      <a:pt x="215" y="953"/>
                      <a:pt x="477" y="953"/>
                    </a:cubicBezTo>
                    <a:cubicBezTo>
                      <a:pt x="751" y="953"/>
                      <a:pt x="953" y="738"/>
                      <a:pt x="953" y="476"/>
                    </a:cubicBezTo>
                    <a:cubicBezTo>
                      <a:pt x="953" y="203"/>
                      <a:pt x="751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34"/>
              <p:cNvSpPr/>
              <p:nvPr/>
            </p:nvSpPr>
            <p:spPr>
              <a:xfrm>
                <a:off x="5384238" y="2892129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905" y="1"/>
                    </a:moveTo>
                    <a:cubicBezTo>
                      <a:pt x="774" y="1"/>
                      <a:pt x="637" y="57"/>
                      <a:pt x="512" y="217"/>
                    </a:cubicBezTo>
                    <a:cubicBezTo>
                      <a:pt x="0" y="860"/>
                      <a:pt x="1512" y="2241"/>
                      <a:pt x="1512" y="2241"/>
                    </a:cubicBezTo>
                    <a:cubicBezTo>
                      <a:pt x="1512" y="2241"/>
                      <a:pt x="3001" y="860"/>
                      <a:pt x="2513" y="217"/>
                    </a:cubicBezTo>
                    <a:cubicBezTo>
                      <a:pt x="2384" y="57"/>
                      <a:pt x="2246" y="1"/>
                      <a:pt x="2114" y="1"/>
                    </a:cubicBezTo>
                    <a:cubicBezTo>
                      <a:pt x="1794" y="1"/>
                      <a:pt x="1512" y="336"/>
                      <a:pt x="1512" y="336"/>
                    </a:cubicBezTo>
                    <a:cubicBezTo>
                      <a:pt x="1512" y="336"/>
                      <a:pt x="1225" y="1"/>
                      <a:pt x="9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34"/>
              <p:cNvSpPr/>
              <p:nvPr/>
            </p:nvSpPr>
            <p:spPr>
              <a:xfrm>
                <a:off x="5384238" y="3958005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905" y="1"/>
                    </a:moveTo>
                    <a:cubicBezTo>
                      <a:pt x="774" y="1"/>
                      <a:pt x="637" y="57"/>
                      <a:pt x="512" y="217"/>
                    </a:cubicBezTo>
                    <a:cubicBezTo>
                      <a:pt x="0" y="860"/>
                      <a:pt x="1512" y="2241"/>
                      <a:pt x="1512" y="2241"/>
                    </a:cubicBezTo>
                    <a:cubicBezTo>
                      <a:pt x="1512" y="2241"/>
                      <a:pt x="3001" y="860"/>
                      <a:pt x="2513" y="217"/>
                    </a:cubicBezTo>
                    <a:cubicBezTo>
                      <a:pt x="2384" y="57"/>
                      <a:pt x="2246" y="1"/>
                      <a:pt x="2114" y="1"/>
                    </a:cubicBezTo>
                    <a:cubicBezTo>
                      <a:pt x="1794" y="1"/>
                      <a:pt x="1512" y="336"/>
                      <a:pt x="1512" y="336"/>
                    </a:cubicBezTo>
                    <a:cubicBezTo>
                      <a:pt x="1512" y="336"/>
                      <a:pt x="1225" y="1"/>
                      <a:pt x="9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34"/>
              <p:cNvSpPr/>
              <p:nvPr/>
            </p:nvSpPr>
            <p:spPr>
              <a:xfrm>
                <a:off x="5382416" y="2312531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899" y="0"/>
                    </a:moveTo>
                    <a:cubicBezTo>
                      <a:pt x="767" y="0"/>
                      <a:pt x="629" y="57"/>
                      <a:pt x="501" y="216"/>
                    </a:cubicBezTo>
                    <a:cubicBezTo>
                      <a:pt x="1" y="859"/>
                      <a:pt x="1501" y="2240"/>
                      <a:pt x="1501" y="2240"/>
                    </a:cubicBezTo>
                    <a:cubicBezTo>
                      <a:pt x="1501" y="2240"/>
                      <a:pt x="3001" y="859"/>
                      <a:pt x="2501" y="216"/>
                    </a:cubicBezTo>
                    <a:cubicBezTo>
                      <a:pt x="2376" y="57"/>
                      <a:pt x="2239" y="0"/>
                      <a:pt x="2108" y="0"/>
                    </a:cubicBezTo>
                    <a:cubicBezTo>
                      <a:pt x="1788" y="0"/>
                      <a:pt x="1501" y="335"/>
                      <a:pt x="1501" y="335"/>
                    </a:cubicBezTo>
                    <a:cubicBezTo>
                      <a:pt x="1501" y="335"/>
                      <a:pt x="1220" y="0"/>
                      <a:pt x="8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4"/>
              <p:cNvSpPr/>
              <p:nvPr/>
            </p:nvSpPr>
            <p:spPr>
              <a:xfrm>
                <a:off x="5346890" y="3390756"/>
                <a:ext cx="152480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7" extrusionOk="0">
                    <a:moveTo>
                      <a:pt x="904" y="1"/>
                    </a:moveTo>
                    <a:cubicBezTo>
                      <a:pt x="774" y="1"/>
                      <a:pt x="637" y="59"/>
                      <a:pt x="512" y="222"/>
                    </a:cubicBezTo>
                    <a:cubicBezTo>
                      <a:pt x="0" y="853"/>
                      <a:pt x="1500" y="2246"/>
                      <a:pt x="1500" y="2246"/>
                    </a:cubicBezTo>
                    <a:cubicBezTo>
                      <a:pt x="1500" y="2246"/>
                      <a:pt x="3012" y="865"/>
                      <a:pt x="2500" y="222"/>
                    </a:cubicBezTo>
                    <a:cubicBezTo>
                      <a:pt x="2375" y="59"/>
                      <a:pt x="2238" y="1"/>
                      <a:pt x="2106" y="1"/>
                    </a:cubicBezTo>
                    <a:cubicBezTo>
                      <a:pt x="1787" y="1"/>
                      <a:pt x="1500" y="341"/>
                      <a:pt x="1500" y="341"/>
                    </a:cubicBezTo>
                    <a:cubicBezTo>
                      <a:pt x="1500" y="341"/>
                      <a:pt x="1220" y="1"/>
                      <a:pt x="9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34"/>
              <p:cNvSpPr/>
              <p:nvPr/>
            </p:nvSpPr>
            <p:spPr>
              <a:xfrm>
                <a:off x="5433023" y="2652405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03" y="1"/>
                      <a:pt x="1" y="215"/>
                      <a:pt x="1" y="477"/>
                    </a:cubicBezTo>
                    <a:cubicBezTo>
                      <a:pt x="1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39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34"/>
              <p:cNvSpPr/>
              <p:nvPr/>
            </p:nvSpPr>
            <p:spPr>
              <a:xfrm>
                <a:off x="5436666" y="3706844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6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6" y="953"/>
                    </a:cubicBezTo>
                    <a:cubicBezTo>
                      <a:pt x="738" y="953"/>
                      <a:pt x="953" y="751"/>
                      <a:pt x="953" y="477"/>
                    </a:cubicBezTo>
                    <a:cubicBezTo>
                      <a:pt x="953" y="227"/>
                      <a:pt x="738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34"/>
              <p:cNvSpPr/>
              <p:nvPr/>
            </p:nvSpPr>
            <p:spPr>
              <a:xfrm>
                <a:off x="5436666" y="4273233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6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6" y="953"/>
                    </a:cubicBezTo>
                    <a:cubicBezTo>
                      <a:pt x="738" y="953"/>
                      <a:pt x="953" y="751"/>
                      <a:pt x="953" y="477"/>
                    </a:cubicBezTo>
                    <a:cubicBezTo>
                      <a:pt x="953" y="227"/>
                      <a:pt x="738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34"/>
              <p:cNvSpPr/>
              <p:nvPr/>
            </p:nvSpPr>
            <p:spPr>
              <a:xfrm>
                <a:off x="5436666" y="317122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6" y="0"/>
                    </a:moveTo>
                    <a:cubicBezTo>
                      <a:pt x="203" y="0"/>
                      <a:pt x="0" y="214"/>
                      <a:pt x="0" y="476"/>
                    </a:cubicBezTo>
                    <a:cubicBezTo>
                      <a:pt x="0" y="750"/>
                      <a:pt x="203" y="953"/>
                      <a:pt x="476" y="953"/>
                    </a:cubicBezTo>
                    <a:cubicBezTo>
                      <a:pt x="738" y="953"/>
                      <a:pt x="953" y="750"/>
                      <a:pt x="953" y="476"/>
                    </a:cubicBezTo>
                    <a:cubicBezTo>
                      <a:pt x="953" y="214"/>
                      <a:pt x="738" y="0"/>
                      <a:pt x="4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34"/>
              <p:cNvSpPr/>
              <p:nvPr/>
            </p:nvSpPr>
            <p:spPr>
              <a:xfrm>
                <a:off x="6942920" y="4800409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5" y="0"/>
                    </a:moveTo>
                    <a:cubicBezTo>
                      <a:pt x="774" y="0"/>
                      <a:pt x="637" y="57"/>
                      <a:pt x="512" y="216"/>
                    </a:cubicBezTo>
                    <a:cubicBezTo>
                      <a:pt x="0" y="859"/>
                      <a:pt x="1512" y="2240"/>
                      <a:pt x="1512" y="2240"/>
                    </a:cubicBezTo>
                    <a:cubicBezTo>
                      <a:pt x="1512" y="2240"/>
                      <a:pt x="3012" y="859"/>
                      <a:pt x="2501" y="216"/>
                    </a:cubicBezTo>
                    <a:cubicBezTo>
                      <a:pt x="2376" y="57"/>
                      <a:pt x="2240" y="0"/>
                      <a:pt x="2110" y="0"/>
                    </a:cubicBezTo>
                    <a:cubicBezTo>
                      <a:pt x="1793" y="0"/>
                      <a:pt x="1512" y="335"/>
                      <a:pt x="1512" y="335"/>
                    </a:cubicBezTo>
                    <a:cubicBezTo>
                      <a:pt x="1512" y="335"/>
                      <a:pt x="1225" y="0"/>
                      <a:pt x="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4"/>
              <p:cNvSpPr/>
              <p:nvPr/>
            </p:nvSpPr>
            <p:spPr>
              <a:xfrm>
                <a:off x="7382447" y="4821481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15" y="1"/>
                      <a:pt x="1" y="203"/>
                      <a:pt x="1" y="477"/>
                    </a:cubicBezTo>
                    <a:cubicBezTo>
                      <a:pt x="1" y="739"/>
                      <a:pt x="215" y="953"/>
                      <a:pt x="477" y="953"/>
                    </a:cubicBezTo>
                    <a:cubicBezTo>
                      <a:pt x="751" y="953"/>
                      <a:pt x="953" y="739"/>
                      <a:pt x="953" y="477"/>
                    </a:cubicBezTo>
                    <a:cubicBezTo>
                      <a:pt x="953" y="203"/>
                      <a:pt x="751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4"/>
              <p:cNvSpPr/>
              <p:nvPr/>
            </p:nvSpPr>
            <p:spPr>
              <a:xfrm>
                <a:off x="7382449" y="1757643"/>
                <a:ext cx="48280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3" extrusionOk="0">
                    <a:moveTo>
                      <a:pt x="477" y="0"/>
                    </a:moveTo>
                    <a:cubicBezTo>
                      <a:pt x="203" y="0"/>
                      <a:pt x="1" y="203"/>
                      <a:pt x="1" y="477"/>
                    </a:cubicBezTo>
                    <a:cubicBezTo>
                      <a:pt x="1" y="739"/>
                      <a:pt x="203" y="953"/>
                      <a:pt x="477" y="953"/>
                    </a:cubicBezTo>
                    <a:cubicBezTo>
                      <a:pt x="739" y="953"/>
                      <a:pt x="953" y="739"/>
                      <a:pt x="953" y="477"/>
                    </a:cubicBezTo>
                    <a:cubicBezTo>
                      <a:pt x="953" y="203"/>
                      <a:pt x="739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4"/>
              <p:cNvSpPr/>
              <p:nvPr/>
            </p:nvSpPr>
            <p:spPr>
              <a:xfrm>
                <a:off x="6993407" y="1727772"/>
                <a:ext cx="152480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7" extrusionOk="0">
                    <a:moveTo>
                      <a:pt x="906" y="1"/>
                    </a:moveTo>
                    <a:cubicBezTo>
                      <a:pt x="775" y="1"/>
                      <a:pt x="637" y="59"/>
                      <a:pt x="512" y="222"/>
                    </a:cubicBezTo>
                    <a:cubicBezTo>
                      <a:pt x="0" y="853"/>
                      <a:pt x="1512" y="2246"/>
                      <a:pt x="1512" y="2246"/>
                    </a:cubicBezTo>
                    <a:cubicBezTo>
                      <a:pt x="1512" y="2246"/>
                      <a:pt x="3012" y="853"/>
                      <a:pt x="2501" y="222"/>
                    </a:cubicBezTo>
                    <a:cubicBezTo>
                      <a:pt x="2375" y="59"/>
                      <a:pt x="2239" y="1"/>
                      <a:pt x="2109" y="1"/>
                    </a:cubicBezTo>
                    <a:cubicBezTo>
                      <a:pt x="1793" y="1"/>
                      <a:pt x="1512" y="341"/>
                      <a:pt x="1512" y="341"/>
                    </a:cubicBezTo>
                    <a:cubicBezTo>
                      <a:pt x="1512" y="341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87" name="Google Shape;1087;p34"/>
            <p:cNvSpPr/>
            <p:nvPr/>
          </p:nvSpPr>
          <p:spPr>
            <a:xfrm rot="-278887">
              <a:off x="1665834" y="1569619"/>
              <a:ext cx="1795067" cy="2089464"/>
            </a:xfrm>
            <a:custGeom>
              <a:avLst/>
              <a:gdLst/>
              <a:ahLst/>
              <a:cxnLst/>
              <a:rect l="l" t="t" r="r" b="b"/>
              <a:pathLst>
                <a:path w="36780" h="54139" extrusionOk="0">
                  <a:moveTo>
                    <a:pt x="2620" y="0"/>
                  </a:moveTo>
                  <a:cubicBezTo>
                    <a:pt x="1180" y="0"/>
                    <a:pt x="1" y="1179"/>
                    <a:pt x="1" y="2620"/>
                  </a:cubicBezTo>
                  <a:lnTo>
                    <a:pt x="1" y="51519"/>
                  </a:lnTo>
                  <a:cubicBezTo>
                    <a:pt x="1" y="52959"/>
                    <a:pt x="1180" y="54138"/>
                    <a:pt x="2620" y="54138"/>
                  </a:cubicBezTo>
                  <a:lnTo>
                    <a:pt x="34136" y="54138"/>
                  </a:lnTo>
                  <a:cubicBezTo>
                    <a:pt x="35601" y="54138"/>
                    <a:pt x="36779" y="52959"/>
                    <a:pt x="36755" y="51519"/>
                  </a:cubicBezTo>
                  <a:lnTo>
                    <a:pt x="36755" y="2620"/>
                  </a:lnTo>
                  <a:cubicBezTo>
                    <a:pt x="36755" y="1179"/>
                    <a:pt x="35589" y="0"/>
                    <a:pt x="34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40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أنا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40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أستطيع</a:t>
              </a:r>
              <a:endParaRPr sz="4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089" name="Google Shape;1089;p34"/>
          <p:cNvSpPr txBox="1"/>
          <p:nvPr/>
        </p:nvSpPr>
        <p:spPr>
          <a:xfrm>
            <a:off x="4259463" y="901689"/>
            <a:ext cx="4220400" cy="12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accent3"/>
                </a:solidFill>
                <a:latin typeface="Calibri" panose="020F0502020204030204" pitchFamily="34" charset="0"/>
                <a:ea typeface="Patrick Hand SC"/>
                <a:cs typeface="Calibri" panose="020F0502020204030204" pitchFamily="34" charset="0"/>
                <a:sym typeface="Patrick Hand SC"/>
              </a:rPr>
              <a:t>أستطيع أن أُحدِّد إحداثيَّات محــــــــــــــــــــــــــــــــــــــــــــور س للمعادلات (مثل ص=س+2) التي تتوافق مع إحداثيَّــــــــــــــــــــــــــــــــــات مُعطاة على محــــــــــــــــــــــــــــــــــــــــــــور ص 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accent3"/>
              </a:solidFill>
              <a:latin typeface="Calibri" panose="020F0502020204030204" pitchFamily="34" charset="0"/>
              <a:ea typeface="Patrick Hand SC"/>
              <a:cs typeface="Calibri" panose="020F0502020204030204" pitchFamily="34" charset="0"/>
              <a:sym typeface="Patrick Hand SC"/>
            </a:endParaRPr>
          </a:p>
        </p:txBody>
      </p:sp>
      <p:sp>
        <p:nvSpPr>
          <p:cNvPr id="1090" name="Google Shape;1090;p34"/>
          <p:cNvSpPr txBox="1"/>
          <p:nvPr/>
        </p:nvSpPr>
        <p:spPr>
          <a:xfrm>
            <a:off x="4249804" y="2669040"/>
            <a:ext cx="42204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dk2"/>
                </a:solidFill>
                <a:latin typeface="Calibri" panose="020F0502020204030204" pitchFamily="34" charset="0"/>
                <a:ea typeface="Patrick Hand SC"/>
                <a:cs typeface="Calibri" panose="020F0502020204030204" pitchFamily="34" charset="0"/>
                <a:sym typeface="Patrick Hand SC"/>
              </a:rPr>
              <a:t>أستطيع أن أُحدِّد موضع الإحداثيَّات لأرسم الرسم البياني لمُعادلة ما مثل ص = س + 2</a:t>
            </a:r>
            <a:endParaRPr sz="2000" b="1" dirty="0">
              <a:solidFill>
                <a:schemeClr val="dk2"/>
              </a:solidFill>
              <a:latin typeface="Calibri" panose="020F0502020204030204" pitchFamily="34" charset="0"/>
              <a:ea typeface="Patrick Hand SC"/>
              <a:cs typeface="Calibri" panose="020F0502020204030204" pitchFamily="34" charset="0"/>
              <a:sym typeface="Patrick Hand SC"/>
            </a:endParaRPr>
          </a:p>
        </p:txBody>
      </p:sp>
      <p:grpSp>
        <p:nvGrpSpPr>
          <p:cNvPr id="1095" name="Google Shape;1095;p34"/>
          <p:cNvGrpSpPr/>
          <p:nvPr/>
        </p:nvGrpSpPr>
        <p:grpSpPr>
          <a:xfrm rot="-889950">
            <a:off x="1082687" y="553515"/>
            <a:ext cx="638226" cy="646464"/>
            <a:chOff x="1082645" y="553555"/>
            <a:chExt cx="638212" cy="646450"/>
          </a:xfrm>
        </p:grpSpPr>
        <p:grpSp>
          <p:nvGrpSpPr>
            <p:cNvPr id="1096" name="Google Shape;1096;p34"/>
            <p:cNvGrpSpPr/>
            <p:nvPr/>
          </p:nvGrpSpPr>
          <p:grpSpPr>
            <a:xfrm rot="510965" flipH="1">
              <a:off x="1121748" y="591879"/>
              <a:ext cx="560006" cy="569802"/>
              <a:chOff x="6800087" y="4246967"/>
              <a:chExt cx="784575" cy="798300"/>
            </a:xfrm>
          </p:grpSpPr>
          <p:sp>
            <p:nvSpPr>
              <p:cNvPr id="1097" name="Google Shape;1097;p34"/>
              <p:cNvSpPr/>
              <p:nvPr/>
            </p:nvSpPr>
            <p:spPr>
              <a:xfrm rot="1566802">
                <a:off x="6925848" y="4379457"/>
                <a:ext cx="561628" cy="571421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4"/>
              <p:cNvSpPr/>
              <p:nvPr/>
            </p:nvSpPr>
            <p:spPr>
              <a:xfrm rot="1566802">
                <a:off x="6897273" y="4341357"/>
                <a:ext cx="561628" cy="57142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99" name="Google Shape;1099;p34"/>
            <p:cNvSpPr/>
            <p:nvPr/>
          </p:nvSpPr>
          <p:spPr>
            <a:xfrm>
              <a:off x="1327213" y="772549"/>
              <a:ext cx="189315" cy="181405"/>
            </a:xfrm>
            <a:custGeom>
              <a:avLst/>
              <a:gdLst/>
              <a:ahLst/>
              <a:cxnLst/>
              <a:rect l="l" t="t" r="r" b="b"/>
              <a:pathLst>
                <a:path w="4002" h="3835" extrusionOk="0">
                  <a:moveTo>
                    <a:pt x="1989" y="0"/>
                  </a:moveTo>
                  <a:lnTo>
                    <a:pt x="1382" y="1274"/>
                  </a:lnTo>
                  <a:lnTo>
                    <a:pt x="1" y="1465"/>
                  </a:lnTo>
                  <a:lnTo>
                    <a:pt x="989" y="2441"/>
                  </a:lnTo>
                  <a:lnTo>
                    <a:pt x="751" y="3834"/>
                  </a:lnTo>
                  <a:lnTo>
                    <a:pt x="751" y="3834"/>
                  </a:lnTo>
                  <a:lnTo>
                    <a:pt x="1989" y="3179"/>
                  </a:lnTo>
                  <a:lnTo>
                    <a:pt x="3239" y="3834"/>
                  </a:lnTo>
                  <a:lnTo>
                    <a:pt x="3001" y="2441"/>
                  </a:lnTo>
                  <a:lnTo>
                    <a:pt x="4001" y="1465"/>
                  </a:lnTo>
                  <a:lnTo>
                    <a:pt x="2620" y="1274"/>
                  </a:lnTo>
                  <a:lnTo>
                    <a:pt x="1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0" name="Google Shape;1100;p34"/>
          <p:cNvSpPr/>
          <p:nvPr/>
        </p:nvSpPr>
        <p:spPr>
          <a:xfrm>
            <a:off x="7889950" y="-89475"/>
            <a:ext cx="265221" cy="753740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A2C656C-AB5A-4581-8056-8C228F7B27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376" b="29767"/>
          <a:stretch/>
        </p:blipFill>
        <p:spPr>
          <a:xfrm rot="21176162">
            <a:off x="1817196" y="2559319"/>
            <a:ext cx="2373923" cy="2101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0"/>
          <p:cNvSpPr/>
          <p:nvPr/>
        </p:nvSpPr>
        <p:spPr>
          <a:xfrm>
            <a:off x="632449" y="448277"/>
            <a:ext cx="485773" cy="367181"/>
          </a:xfrm>
          <a:custGeom>
            <a:avLst/>
            <a:gdLst/>
            <a:ahLst/>
            <a:cxnLst/>
            <a:rect l="l" t="t" r="r" b="b"/>
            <a:pathLst>
              <a:path w="10777" h="8146" extrusionOk="0">
                <a:moveTo>
                  <a:pt x="7735" y="946"/>
                </a:moveTo>
                <a:cubicBezTo>
                  <a:pt x="8221" y="946"/>
                  <a:pt x="8289" y="1698"/>
                  <a:pt x="8307" y="2071"/>
                </a:cubicBezTo>
                <a:cubicBezTo>
                  <a:pt x="8391" y="3096"/>
                  <a:pt x="7575" y="4268"/>
                  <a:pt x="7094" y="5105"/>
                </a:cubicBezTo>
                <a:cubicBezTo>
                  <a:pt x="6696" y="5816"/>
                  <a:pt x="6215" y="6506"/>
                  <a:pt x="5755" y="7197"/>
                </a:cubicBezTo>
                <a:cubicBezTo>
                  <a:pt x="5713" y="7260"/>
                  <a:pt x="5692" y="7364"/>
                  <a:pt x="5692" y="7448"/>
                </a:cubicBezTo>
                <a:cubicBezTo>
                  <a:pt x="4353" y="7113"/>
                  <a:pt x="3035" y="6778"/>
                  <a:pt x="1863" y="5983"/>
                </a:cubicBezTo>
                <a:cubicBezTo>
                  <a:pt x="1005" y="5397"/>
                  <a:pt x="670" y="3912"/>
                  <a:pt x="1926" y="3473"/>
                </a:cubicBezTo>
                <a:cubicBezTo>
                  <a:pt x="2049" y="3430"/>
                  <a:pt x="2177" y="3410"/>
                  <a:pt x="2308" y="3410"/>
                </a:cubicBezTo>
                <a:cubicBezTo>
                  <a:pt x="3194" y="3410"/>
                  <a:pt x="4193" y="4309"/>
                  <a:pt x="4667" y="4874"/>
                </a:cubicBezTo>
                <a:cubicBezTo>
                  <a:pt x="4762" y="4969"/>
                  <a:pt x="4877" y="5012"/>
                  <a:pt x="4989" y="5012"/>
                </a:cubicBezTo>
                <a:cubicBezTo>
                  <a:pt x="5221" y="5012"/>
                  <a:pt x="5441" y="4829"/>
                  <a:pt x="5441" y="4561"/>
                </a:cubicBezTo>
                <a:cubicBezTo>
                  <a:pt x="5357" y="3473"/>
                  <a:pt x="5776" y="2531"/>
                  <a:pt x="6487" y="1736"/>
                </a:cubicBezTo>
                <a:cubicBezTo>
                  <a:pt x="6759" y="1401"/>
                  <a:pt x="7136" y="1129"/>
                  <a:pt x="7533" y="983"/>
                </a:cubicBezTo>
                <a:cubicBezTo>
                  <a:pt x="7607" y="957"/>
                  <a:pt x="7674" y="946"/>
                  <a:pt x="7735" y="946"/>
                </a:cubicBezTo>
                <a:close/>
                <a:moveTo>
                  <a:pt x="7791" y="0"/>
                </a:moveTo>
                <a:cubicBezTo>
                  <a:pt x="7134" y="0"/>
                  <a:pt x="6453" y="481"/>
                  <a:pt x="6006" y="899"/>
                </a:cubicBezTo>
                <a:cubicBezTo>
                  <a:pt x="5253" y="1589"/>
                  <a:pt x="4771" y="2489"/>
                  <a:pt x="4583" y="3493"/>
                </a:cubicBezTo>
                <a:cubicBezTo>
                  <a:pt x="3872" y="2887"/>
                  <a:pt x="2972" y="2531"/>
                  <a:pt x="2051" y="2510"/>
                </a:cubicBezTo>
                <a:cubicBezTo>
                  <a:pt x="796" y="2510"/>
                  <a:pt x="1" y="3912"/>
                  <a:pt x="126" y="5021"/>
                </a:cubicBezTo>
                <a:cubicBezTo>
                  <a:pt x="326" y="7152"/>
                  <a:pt x="3749" y="8146"/>
                  <a:pt x="5630" y="8146"/>
                </a:cubicBezTo>
                <a:cubicBezTo>
                  <a:pt x="5724" y="8146"/>
                  <a:pt x="5815" y="8143"/>
                  <a:pt x="5901" y="8138"/>
                </a:cubicBezTo>
                <a:cubicBezTo>
                  <a:pt x="6048" y="8138"/>
                  <a:pt x="6173" y="8013"/>
                  <a:pt x="6194" y="7887"/>
                </a:cubicBezTo>
                <a:cubicBezTo>
                  <a:pt x="6362" y="7866"/>
                  <a:pt x="6487" y="7804"/>
                  <a:pt x="6571" y="7657"/>
                </a:cubicBezTo>
                <a:cubicBezTo>
                  <a:pt x="7617" y="6109"/>
                  <a:pt x="10776" y="2050"/>
                  <a:pt x="8559" y="271"/>
                </a:cubicBezTo>
                <a:cubicBezTo>
                  <a:pt x="8318" y="79"/>
                  <a:pt x="8057" y="0"/>
                  <a:pt x="7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D21345CF-CD15-4C9A-83B7-AC481423C089}"/>
              </a:ext>
            </a:extLst>
          </p:cNvPr>
          <p:cNvSpPr/>
          <p:nvPr/>
        </p:nvSpPr>
        <p:spPr>
          <a:xfrm>
            <a:off x="4307239" y="363569"/>
            <a:ext cx="4448175" cy="493154"/>
          </a:xfrm>
          <a:prstGeom prst="roundRect">
            <a:avLst/>
          </a:prstGeom>
          <a:solidFill>
            <a:srgbClr val="DCF8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المُعادلة هي قاعدة (علاقة ) تربيط بين متغيرين س ، ص</a:t>
            </a:r>
            <a:endParaRPr lang="en-US" sz="20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Google Shape;897;p31">
            <a:extLst>
              <a:ext uri="{FF2B5EF4-FFF2-40B4-BE49-F238E27FC236}">
                <a16:creationId xmlns:a16="http://schemas.microsoft.com/office/drawing/2014/main" id="{1A037C56-DD27-4080-82ED-1E5449426D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1182" y="589589"/>
            <a:ext cx="8360303" cy="383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لرسم مخطط بياني للمعادلة </a:t>
            </a:r>
            <a:r>
              <a:rPr lang="ar-OM" sz="28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س + 2</a:t>
            </a:r>
            <a:br>
              <a:rPr lang="ar-OM" sz="28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اختر أي قيمة تمثل س وأوجد قيم ص بالتعويض في المعادلة </a:t>
            </a: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وفي كل مرة ستجد الإحداثيَّات لنقطة  ما .</a:t>
            </a: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OM" sz="20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حدّد موضع تلك النقاط على شبكة الإحداثيَّات وارسم مستقيم يصل بينها </a:t>
            </a:r>
            <a:endParaRPr sz="2000" dirty="0">
              <a:solidFill>
                <a:srgbClr val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7" name="جدول 7">
            <a:extLst>
              <a:ext uri="{FF2B5EF4-FFF2-40B4-BE49-F238E27FC236}">
                <a16:creationId xmlns:a16="http://schemas.microsoft.com/office/drawing/2014/main" id="{1844B56D-E1F7-47BD-A789-45CE05DAB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418892"/>
              </p:ext>
            </p:extLst>
          </p:nvPr>
        </p:nvGraphicFramePr>
        <p:xfrm>
          <a:off x="4741334" y="2075038"/>
          <a:ext cx="4014080" cy="2042160"/>
        </p:xfrm>
        <a:graphic>
          <a:graphicData uri="http://schemas.openxmlformats.org/drawingml/2006/table">
            <a:tbl>
              <a:tblPr firstRow="1" bandRow="1"/>
              <a:tblGrid>
                <a:gridCol w="1326960">
                  <a:extLst>
                    <a:ext uri="{9D8B030D-6E8A-4147-A177-3AD203B41FA5}">
                      <a16:colId xmlns:a16="http://schemas.microsoft.com/office/drawing/2014/main" val="3495935902"/>
                    </a:ext>
                  </a:extLst>
                </a:gridCol>
                <a:gridCol w="1939475">
                  <a:extLst>
                    <a:ext uri="{9D8B030D-6E8A-4147-A177-3AD203B41FA5}">
                      <a16:colId xmlns:a16="http://schemas.microsoft.com/office/drawing/2014/main" val="3103793702"/>
                    </a:ext>
                  </a:extLst>
                </a:gridCol>
                <a:gridCol w="747645">
                  <a:extLst>
                    <a:ext uri="{9D8B030D-6E8A-4147-A177-3AD203B41FA5}">
                      <a16:colId xmlns:a16="http://schemas.microsoft.com/office/drawing/2014/main" val="251836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النقطة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ص=س+2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B050"/>
                          </a:solidFill>
                        </a:rPr>
                        <a:t>( 4 ، 6 )</a:t>
                      </a:r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0000"/>
                          </a:solidFill>
                        </a:rPr>
                        <a:t>4+ 2 = </a:t>
                      </a:r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B050"/>
                          </a:solidFill>
                        </a:rPr>
                        <a:t>( 1 ، 3 )</a:t>
                      </a:r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0000"/>
                          </a:solidFill>
                        </a:rPr>
                        <a:t>1+2 = </a:t>
                      </a:r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B050"/>
                          </a:solidFill>
                        </a:rPr>
                        <a:t>(-3 ، -1)</a:t>
                      </a:r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0000"/>
                          </a:solidFill>
                        </a:rPr>
                        <a:t>-3 +2 = </a:t>
                      </a:r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-1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-3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B050"/>
                          </a:solidFill>
                        </a:rPr>
                        <a:t>( 0 ، 2 )</a:t>
                      </a:r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000000"/>
                          </a:solidFill>
                        </a:rPr>
                        <a:t>0+2 = </a:t>
                      </a:r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59367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:a16="http://schemas.microsoft.com/office/drawing/2014/main" id="{73C67815-E795-46B1-A7EE-2B7C29307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37" t="15838" r="62346" b="23891"/>
          <a:stretch/>
        </p:blipFill>
        <p:spPr>
          <a:xfrm>
            <a:off x="783167" y="363719"/>
            <a:ext cx="3570159" cy="3838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0"/>
          <p:cNvSpPr/>
          <p:nvPr/>
        </p:nvSpPr>
        <p:spPr>
          <a:xfrm>
            <a:off x="632449" y="448277"/>
            <a:ext cx="485773" cy="367181"/>
          </a:xfrm>
          <a:custGeom>
            <a:avLst/>
            <a:gdLst/>
            <a:ahLst/>
            <a:cxnLst/>
            <a:rect l="l" t="t" r="r" b="b"/>
            <a:pathLst>
              <a:path w="10777" h="8146" extrusionOk="0">
                <a:moveTo>
                  <a:pt x="7735" y="946"/>
                </a:moveTo>
                <a:cubicBezTo>
                  <a:pt x="8221" y="946"/>
                  <a:pt x="8289" y="1698"/>
                  <a:pt x="8307" y="2071"/>
                </a:cubicBezTo>
                <a:cubicBezTo>
                  <a:pt x="8391" y="3096"/>
                  <a:pt x="7575" y="4268"/>
                  <a:pt x="7094" y="5105"/>
                </a:cubicBezTo>
                <a:cubicBezTo>
                  <a:pt x="6696" y="5816"/>
                  <a:pt x="6215" y="6506"/>
                  <a:pt x="5755" y="7197"/>
                </a:cubicBezTo>
                <a:cubicBezTo>
                  <a:pt x="5713" y="7260"/>
                  <a:pt x="5692" y="7364"/>
                  <a:pt x="5692" y="7448"/>
                </a:cubicBezTo>
                <a:cubicBezTo>
                  <a:pt x="4353" y="7113"/>
                  <a:pt x="3035" y="6778"/>
                  <a:pt x="1863" y="5983"/>
                </a:cubicBezTo>
                <a:cubicBezTo>
                  <a:pt x="1005" y="5397"/>
                  <a:pt x="670" y="3912"/>
                  <a:pt x="1926" y="3473"/>
                </a:cubicBezTo>
                <a:cubicBezTo>
                  <a:pt x="2049" y="3430"/>
                  <a:pt x="2177" y="3410"/>
                  <a:pt x="2308" y="3410"/>
                </a:cubicBezTo>
                <a:cubicBezTo>
                  <a:pt x="3194" y="3410"/>
                  <a:pt x="4193" y="4309"/>
                  <a:pt x="4667" y="4874"/>
                </a:cubicBezTo>
                <a:cubicBezTo>
                  <a:pt x="4762" y="4969"/>
                  <a:pt x="4877" y="5012"/>
                  <a:pt x="4989" y="5012"/>
                </a:cubicBezTo>
                <a:cubicBezTo>
                  <a:pt x="5221" y="5012"/>
                  <a:pt x="5441" y="4829"/>
                  <a:pt x="5441" y="4561"/>
                </a:cubicBezTo>
                <a:cubicBezTo>
                  <a:pt x="5357" y="3473"/>
                  <a:pt x="5776" y="2531"/>
                  <a:pt x="6487" y="1736"/>
                </a:cubicBezTo>
                <a:cubicBezTo>
                  <a:pt x="6759" y="1401"/>
                  <a:pt x="7136" y="1129"/>
                  <a:pt x="7533" y="983"/>
                </a:cubicBezTo>
                <a:cubicBezTo>
                  <a:pt x="7607" y="957"/>
                  <a:pt x="7674" y="946"/>
                  <a:pt x="7735" y="946"/>
                </a:cubicBezTo>
                <a:close/>
                <a:moveTo>
                  <a:pt x="7791" y="0"/>
                </a:moveTo>
                <a:cubicBezTo>
                  <a:pt x="7134" y="0"/>
                  <a:pt x="6453" y="481"/>
                  <a:pt x="6006" y="899"/>
                </a:cubicBezTo>
                <a:cubicBezTo>
                  <a:pt x="5253" y="1589"/>
                  <a:pt x="4771" y="2489"/>
                  <a:pt x="4583" y="3493"/>
                </a:cubicBezTo>
                <a:cubicBezTo>
                  <a:pt x="3872" y="2887"/>
                  <a:pt x="2972" y="2531"/>
                  <a:pt x="2051" y="2510"/>
                </a:cubicBezTo>
                <a:cubicBezTo>
                  <a:pt x="796" y="2510"/>
                  <a:pt x="1" y="3912"/>
                  <a:pt x="126" y="5021"/>
                </a:cubicBezTo>
                <a:cubicBezTo>
                  <a:pt x="326" y="7152"/>
                  <a:pt x="3749" y="8146"/>
                  <a:pt x="5630" y="8146"/>
                </a:cubicBezTo>
                <a:cubicBezTo>
                  <a:pt x="5724" y="8146"/>
                  <a:pt x="5815" y="8143"/>
                  <a:pt x="5901" y="8138"/>
                </a:cubicBezTo>
                <a:cubicBezTo>
                  <a:pt x="6048" y="8138"/>
                  <a:pt x="6173" y="8013"/>
                  <a:pt x="6194" y="7887"/>
                </a:cubicBezTo>
                <a:cubicBezTo>
                  <a:pt x="6362" y="7866"/>
                  <a:pt x="6487" y="7804"/>
                  <a:pt x="6571" y="7657"/>
                </a:cubicBezTo>
                <a:cubicBezTo>
                  <a:pt x="7617" y="6109"/>
                  <a:pt x="10776" y="2050"/>
                  <a:pt x="8559" y="271"/>
                </a:cubicBezTo>
                <a:cubicBezTo>
                  <a:pt x="8318" y="79"/>
                  <a:pt x="8057" y="0"/>
                  <a:pt x="7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09;p36">
            <a:extLst>
              <a:ext uri="{FF2B5EF4-FFF2-40B4-BE49-F238E27FC236}">
                <a16:creationId xmlns:a16="http://schemas.microsoft.com/office/drawing/2014/main" id="{BB66C8A1-09A1-4FA1-A946-6E0157D04237}"/>
              </a:ext>
            </a:extLst>
          </p:cNvPr>
          <p:cNvSpPr txBox="1"/>
          <p:nvPr/>
        </p:nvSpPr>
        <p:spPr>
          <a:xfrm>
            <a:off x="-1044243" y="52317"/>
            <a:ext cx="4220400" cy="59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FFC000"/>
                </a:solidFill>
                <a:latin typeface="Adobe Arabic" panose="02040503050201020203" pitchFamily="18" charset="-78"/>
                <a:ea typeface="Patrick Hand SC"/>
                <a:cs typeface="Adobe Arabic" panose="02040503050201020203" pitchFamily="18" charset="-78"/>
                <a:sym typeface="Patrick Hand SC"/>
              </a:rPr>
              <a:t>كتاب الطالب صفحة 128 </a:t>
            </a:r>
            <a:endParaRPr sz="2400" b="1" dirty="0">
              <a:solidFill>
                <a:srgbClr val="FFC000"/>
              </a:solidFill>
              <a:latin typeface="Adobe Arabic" panose="02040503050201020203" pitchFamily="18" charset="-78"/>
              <a:ea typeface="Patrick Hand SC"/>
              <a:cs typeface="Adobe Arabic" panose="02040503050201020203" pitchFamily="18" charset="-78"/>
              <a:sym typeface="Patrick Hand SC"/>
            </a:endParaRPr>
          </a:p>
        </p:txBody>
      </p:sp>
      <p:sp>
        <p:nvSpPr>
          <p:cNvPr id="9" name="Google Shape;1548;p47">
            <a:extLst>
              <a:ext uri="{FF2B5EF4-FFF2-40B4-BE49-F238E27FC236}">
                <a16:creationId xmlns:a16="http://schemas.microsoft.com/office/drawing/2014/main" id="{E987C515-DC80-4274-8406-C1627F391C6A}"/>
              </a:ext>
            </a:extLst>
          </p:cNvPr>
          <p:cNvSpPr/>
          <p:nvPr/>
        </p:nvSpPr>
        <p:spPr>
          <a:xfrm flipH="1">
            <a:off x="5967844" y="243195"/>
            <a:ext cx="2751235" cy="572263"/>
          </a:xfrm>
          <a:custGeom>
            <a:avLst/>
            <a:gdLst/>
            <a:ahLst/>
            <a:cxnLst/>
            <a:rect l="l" t="t" r="r" b="b"/>
            <a:pathLst>
              <a:path w="36826" h="21196" extrusionOk="0">
                <a:moveTo>
                  <a:pt x="34503" y="8007"/>
                </a:moveTo>
                <a:lnTo>
                  <a:pt x="34503" y="8007"/>
                </a:lnTo>
                <a:cubicBezTo>
                  <a:pt x="35340" y="9555"/>
                  <a:pt x="35570" y="11355"/>
                  <a:pt x="34691" y="13342"/>
                </a:cubicBezTo>
                <a:cubicBezTo>
                  <a:pt x="32704" y="17841"/>
                  <a:pt x="27347" y="19033"/>
                  <a:pt x="22891" y="19619"/>
                </a:cubicBezTo>
                <a:cubicBezTo>
                  <a:pt x="24251" y="19326"/>
                  <a:pt x="25569" y="18929"/>
                  <a:pt x="26782" y="18469"/>
                </a:cubicBezTo>
                <a:cubicBezTo>
                  <a:pt x="30988" y="16899"/>
                  <a:pt x="35612" y="12987"/>
                  <a:pt x="34503" y="8007"/>
                </a:cubicBezTo>
                <a:close/>
                <a:moveTo>
                  <a:pt x="15881" y="788"/>
                </a:moveTo>
                <a:cubicBezTo>
                  <a:pt x="14584" y="1039"/>
                  <a:pt x="13349" y="1395"/>
                  <a:pt x="12178" y="1918"/>
                </a:cubicBezTo>
                <a:cubicBezTo>
                  <a:pt x="12042" y="1995"/>
                  <a:pt x="12121" y="2216"/>
                  <a:pt x="12266" y="2216"/>
                </a:cubicBezTo>
                <a:cubicBezTo>
                  <a:pt x="12278" y="2216"/>
                  <a:pt x="12290" y="2214"/>
                  <a:pt x="12303" y="2211"/>
                </a:cubicBezTo>
                <a:cubicBezTo>
                  <a:pt x="14418" y="1656"/>
                  <a:pt x="16552" y="1394"/>
                  <a:pt x="18682" y="1394"/>
                </a:cubicBezTo>
                <a:cubicBezTo>
                  <a:pt x="21610" y="1394"/>
                  <a:pt x="24531" y="1888"/>
                  <a:pt x="27389" y="2797"/>
                </a:cubicBezTo>
                <a:cubicBezTo>
                  <a:pt x="29272" y="3404"/>
                  <a:pt x="31344" y="4492"/>
                  <a:pt x="32892" y="5956"/>
                </a:cubicBezTo>
                <a:cubicBezTo>
                  <a:pt x="33771" y="7379"/>
                  <a:pt x="34189" y="9053"/>
                  <a:pt x="33813" y="10748"/>
                </a:cubicBezTo>
                <a:cubicBezTo>
                  <a:pt x="33269" y="13175"/>
                  <a:pt x="31469" y="15163"/>
                  <a:pt x="29419" y="16460"/>
                </a:cubicBezTo>
                <a:cubicBezTo>
                  <a:pt x="27180" y="17862"/>
                  <a:pt x="24606" y="18594"/>
                  <a:pt x="22033" y="19054"/>
                </a:cubicBezTo>
                <a:cubicBezTo>
                  <a:pt x="20443" y="19329"/>
                  <a:pt x="18813" y="19515"/>
                  <a:pt x="17189" y="19515"/>
                </a:cubicBezTo>
                <a:cubicBezTo>
                  <a:pt x="15969" y="19515"/>
                  <a:pt x="14752" y="19410"/>
                  <a:pt x="13559" y="19159"/>
                </a:cubicBezTo>
                <a:cubicBezTo>
                  <a:pt x="8432" y="18113"/>
                  <a:pt x="3850" y="13677"/>
                  <a:pt x="4938" y="8111"/>
                </a:cubicBezTo>
                <a:cubicBezTo>
                  <a:pt x="4964" y="7920"/>
                  <a:pt x="4810" y="7790"/>
                  <a:pt x="4662" y="7790"/>
                </a:cubicBezTo>
                <a:cubicBezTo>
                  <a:pt x="4568" y="7790"/>
                  <a:pt x="4477" y="7843"/>
                  <a:pt x="4436" y="7965"/>
                </a:cubicBezTo>
                <a:cubicBezTo>
                  <a:pt x="3139" y="12568"/>
                  <a:pt x="6507" y="17129"/>
                  <a:pt x="10587" y="18908"/>
                </a:cubicBezTo>
                <a:cubicBezTo>
                  <a:pt x="11278" y="19222"/>
                  <a:pt x="11989" y="19452"/>
                  <a:pt x="12701" y="19661"/>
                </a:cubicBezTo>
                <a:cubicBezTo>
                  <a:pt x="11006" y="19347"/>
                  <a:pt x="9353" y="18866"/>
                  <a:pt x="7784" y="18113"/>
                </a:cubicBezTo>
                <a:cubicBezTo>
                  <a:pt x="5775" y="17171"/>
                  <a:pt x="3766" y="15686"/>
                  <a:pt x="3097" y="13468"/>
                </a:cubicBezTo>
                <a:cubicBezTo>
                  <a:pt x="2385" y="11083"/>
                  <a:pt x="3348" y="8404"/>
                  <a:pt x="4771" y="6479"/>
                </a:cubicBezTo>
                <a:cubicBezTo>
                  <a:pt x="7386" y="2922"/>
                  <a:pt x="11613" y="1227"/>
                  <a:pt x="15881" y="788"/>
                </a:cubicBezTo>
                <a:close/>
                <a:moveTo>
                  <a:pt x="18537" y="0"/>
                </a:moveTo>
                <a:cubicBezTo>
                  <a:pt x="14256" y="0"/>
                  <a:pt x="9933" y="864"/>
                  <a:pt x="6486" y="3529"/>
                </a:cubicBezTo>
                <a:cubicBezTo>
                  <a:pt x="2804" y="6375"/>
                  <a:pt x="0" y="12003"/>
                  <a:pt x="3327" y="16167"/>
                </a:cubicBezTo>
                <a:cubicBezTo>
                  <a:pt x="6481" y="20119"/>
                  <a:pt x="12490" y="21196"/>
                  <a:pt x="17342" y="21196"/>
                </a:cubicBezTo>
                <a:cubicBezTo>
                  <a:pt x="17576" y="21196"/>
                  <a:pt x="17808" y="21193"/>
                  <a:pt x="18036" y="21189"/>
                </a:cubicBezTo>
                <a:cubicBezTo>
                  <a:pt x="20945" y="21147"/>
                  <a:pt x="23895" y="20770"/>
                  <a:pt x="26720" y="20101"/>
                </a:cubicBezTo>
                <a:cubicBezTo>
                  <a:pt x="29314" y="19515"/>
                  <a:pt x="31909" y="18510"/>
                  <a:pt x="33834" y="16585"/>
                </a:cubicBezTo>
                <a:cubicBezTo>
                  <a:pt x="35717" y="14702"/>
                  <a:pt x="36826" y="12024"/>
                  <a:pt x="36177" y="9346"/>
                </a:cubicBezTo>
                <a:cubicBezTo>
                  <a:pt x="35654" y="7128"/>
                  <a:pt x="34147" y="5329"/>
                  <a:pt x="32306" y="4052"/>
                </a:cubicBezTo>
                <a:cubicBezTo>
                  <a:pt x="29837" y="1583"/>
                  <a:pt x="25924" y="600"/>
                  <a:pt x="22493" y="223"/>
                </a:cubicBezTo>
                <a:cubicBezTo>
                  <a:pt x="21197" y="84"/>
                  <a:pt x="19869" y="0"/>
                  <a:pt x="18537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5625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16-3</a:t>
            </a:r>
            <a:endParaRPr sz="2800" b="1" dirty="0">
              <a:solidFill>
                <a:schemeClr val="tx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403F086-AF4C-43A1-BD1D-B1F444119509}"/>
              </a:ext>
            </a:extLst>
          </p:cNvPr>
          <p:cNvSpPr txBox="1"/>
          <p:nvPr/>
        </p:nvSpPr>
        <p:spPr>
          <a:xfrm>
            <a:off x="5192928" y="891487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جدول القيم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5 – 3 س</a:t>
            </a:r>
            <a:endParaRPr lang="en-US" sz="2200" b="1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FF097F2-F55B-415C-A58A-A4B59153D67A}"/>
              </a:ext>
            </a:extLst>
          </p:cNvPr>
          <p:cNvSpPr txBox="1"/>
          <p:nvPr/>
        </p:nvSpPr>
        <p:spPr>
          <a:xfrm>
            <a:off x="632449" y="891486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(ب)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ارسم المُخطَّط البيانيّ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5 – 3 س</a:t>
            </a:r>
            <a:endParaRPr lang="en-US" sz="2200" b="1" dirty="0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17A174C9-3547-4FCF-B813-7E524B7C64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58" t="53335" r="39876" b="26902"/>
          <a:stretch/>
        </p:blipFill>
        <p:spPr>
          <a:xfrm>
            <a:off x="4836409" y="1272219"/>
            <a:ext cx="4014080" cy="853955"/>
          </a:xfrm>
          <a:prstGeom prst="rect">
            <a:avLst/>
          </a:prstGeom>
        </p:spPr>
      </p:pic>
      <p:graphicFrame>
        <p:nvGraphicFramePr>
          <p:cNvPr id="17" name="جدول 7">
            <a:extLst>
              <a:ext uri="{FF2B5EF4-FFF2-40B4-BE49-F238E27FC236}">
                <a16:creationId xmlns:a16="http://schemas.microsoft.com/office/drawing/2014/main" id="{DC296859-7043-4245-BFBE-2966839C2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327581"/>
              </p:ext>
            </p:extLst>
          </p:nvPr>
        </p:nvGraphicFramePr>
        <p:xfrm>
          <a:off x="4836409" y="2248400"/>
          <a:ext cx="4014080" cy="2499360"/>
        </p:xfrm>
        <a:graphic>
          <a:graphicData uri="http://schemas.openxmlformats.org/drawingml/2006/table">
            <a:tbl>
              <a:tblPr firstRow="1" bandRow="1"/>
              <a:tblGrid>
                <a:gridCol w="1030991">
                  <a:extLst>
                    <a:ext uri="{9D8B030D-6E8A-4147-A177-3AD203B41FA5}">
                      <a16:colId xmlns:a16="http://schemas.microsoft.com/office/drawing/2014/main" val="3495935902"/>
                    </a:ext>
                  </a:extLst>
                </a:gridCol>
                <a:gridCol w="2235444">
                  <a:extLst>
                    <a:ext uri="{9D8B030D-6E8A-4147-A177-3AD203B41FA5}">
                      <a16:colId xmlns:a16="http://schemas.microsoft.com/office/drawing/2014/main" val="3103793702"/>
                    </a:ext>
                  </a:extLst>
                </a:gridCol>
                <a:gridCol w="747645">
                  <a:extLst>
                    <a:ext uri="{9D8B030D-6E8A-4147-A177-3AD203B41FA5}">
                      <a16:colId xmlns:a16="http://schemas.microsoft.com/office/drawing/2014/main" val="251836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النقطة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ص= 5 – 3 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-2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(-1 ، 8)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5 – (3×-1) =5 + 3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8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-1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(2 ، -1)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5 – (3×2)= 5 – 6 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-1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dirty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34923"/>
                  </a:ext>
                </a:extLst>
              </a:tr>
            </a:tbl>
          </a:graphicData>
        </a:graphic>
      </p:graphicFrame>
      <p:pic>
        <p:nvPicPr>
          <p:cNvPr id="16" name="صورة 15">
            <a:extLst>
              <a:ext uri="{FF2B5EF4-FFF2-40B4-BE49-F238E27FC236}">
                <a16:creationId xmlns:a16="http://schemas.microsoft.com/office/drawing/2014/main" id="{97358748-D2BE-4EBE-9D06-F2836939D1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5" t="15838" r="68765" b="12190"/>
          <a:stretch/>
        </p:blipFill>
        <p:spPr>
          <a:xfrm>
            <a:off x="1092402" y="1272219"/>
            <a:ext cx="2512621" cy="363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7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0"/>
          <p:cNvSpPr/>
          <p:nvPr/>
        </p:nvSpPr>
        <p:spPr>
          <a:xfrm>
            <a:off x="632449" y="448277"/>
            <a:ext cx="485773" cy="367181"/>
          </a:xfrm>
          <a:custGeom>
            <a:avLst/>
            <a:gdLst/>
            <a:ahLst/>
            <a:cxnLst/>
            <a:rect l="l" t="t" r="r" b="b"/>
            <a:pathLst>
              <a:path w="10777" h="8146" extrusionOk="0">
                <a:moveTo>
                  <a:pt x="7735" y="946"/>
                </a:moveTo>
                <a:cubicBezTo>
                  <a:pt x="8221" y="946"/>
                  <a:pt x="8289" y="1698"/>
                  <a:pt x="8307" y="2071"/>
                </a:cubicBezTo>
                <a:cubicBezTo>
                  <a:pt x="8391" y="3096"/>
                  <a:pt x="7575" y="4268"/>
                  <a:pt x="7094" y="5105"/>
                </a:cubicBezTo>
                <a:cubicBezTo>
                  <a:pt x="6696" y="5816"/>
                  <a:pt x="6215" y="6506"/>
                  <a:pt x="5755" y="7197"/>
                </a:cubicBezTo>
                <a:cubicBezTo>
                  <a:pt x="5713" y="7260"/>
                  <a:pt x="5692" y="7364"/>
                  <a:pt x="5692" y="7448"/>
                </a:cubicBezTo>
                <a:cubicBezTo>
                  <a:pt x="4353" y="7113"/>
                  <a:pt x="3035" y="6778"/>
                  <a:pt x="1863" y="5983"/>
                </a:cubicBezTo>
                <a:cubicBezTo>
                  <a:pt x="1005" y="5397"/>
                  <a:pt x="670" y="3912"/>
                  <a:pt x="1926" y="3473"/>
                </a:cubicBezTo>
                <a:cubicBezTo>
                  <a:pt x="2049" y="3430"/>
                  <a:pt x="2177" y="3410"/>
                  <a:pt x="2308" y="3410"/>
                </a:cubicBezTo>
                <a:cubicBezTo>
                  <a:pt x="3194" y="3410"/>
                  <a:pt x="4193" y="4309"/>
                  <a:pt x="4667" y="4874"/>
                </a:cubicBezTo>
                <a:cubicBezTo>
                  <a:pt x="4762" y="4969"/>
                  <a:pt x="4877" y="5012"/>
                  <a:pt x="4989" y="5012"/>
                </a:cubicBezTo>
                <a:cubicBezTo>
                  <a:pt x="5221" y="5012"/>
                  <a:pt x="5441" y="4829"/>
                  <a:pt x="5441" y="4561"/>
                </a:cubicBezTo>
                <a:cubicBezTo>
                  <a:pt x="5357" y="3473"/>
                  <a:pt x="5776" y="2531"/>
                  <a:pt x="6487" y="1736"/>
                </a:cubicBezTo>
                <a:cubicBezTo>
                  <a:pt x="6759" y="1401"/>
                  <a:pt x="7136" y="1129"/>
                  <a:pt x="7533" y="983"/>
                </a:cubicBezTo>
                <a:cubicBezTo>
                  <a:pt x="7607" y="957"/>
                  <a:pt x="7674" y="946"/>
                  <a:pt x="7735" y="946"/>
                </a:cubicBezTo>
                <a:close/>
                <a:moveTo>
                  <a:pt x="7791" y="0"/>
                </a:moveTo>
                <a:cubicBezTo>
                  <a:pt x="7134" y="0"/>
                  <a:pt x="6453" y="481"/>
                  <a:pt x="6006" y="899"/>
                </a:cubicBezTo>
                <a:cubicBezTo>
                  <a:pt x="5253" y="1589"/>
                  <a:pt x="4771" y="2489"/>
                  <a:pt x="4583" y="3493"/>
                </a:cubicBezTo>
                <a:cubicBezTo>
                  <a:pt x="3872" y="2887"/>
                  <a:pt x="2972" y="2531"/>
                  <a:pt x="2051" y="2510"/>
                </a:cubicBezTo>
                <a:cubicBezTo>
                  <a:pt x="796" y="2510"/>
                  <a:pt x="1" y="3912"/>
                  <a:pt x="126" y="5021"/>
                </a:cubicBezTo>
                <a:cubicBezTo>
                  <a:pt x="326" y="7152"/>
                  <a:pt x="3749" y="8146"/>
                  <a:pt x="5630" y="8146"/>
                </a:cubicBezTo>
                <a:cubicBezTo>
                  <a:pt x="5724" y="8146"/>
                  <a:pt x="5815" y="8143"/>
                  <a:pt x="5901" y="8138"/>
                </a:cubicBezTo>
                <a:cubicBezTo>
                  <a:pt x="6048" y="8138"/>
                  <a:pt x="6173" y="8013"/>
                  <a:pt x="6194" y="7887"/>
                </a:cubicBezTo>
                <a:cubicBezTo>
                  <a:pt x="6362" y="7866"/>
                  <a:pt x="6487" y="7804"/>
                  <a:pt x="6571" y="7657"/>
                </a:cubicBezTo>
                <a:cubicBezTo>
                  <a:pt x="7617" y="6109"/>
                  <a:pt x="10776" y="2050"/>
                  <a:pt x="8559" y="271"/>
                </a:cubicBezTo>
                <a:cubicBezTo>
                  <a:pt x="8318" y="79"/>
                  <a:pt x="8057" y="0"/>
                  <a:pt x="7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09;p36">
            <a:extLst>
              <a:ext uri="{FF2B5EF4-FFF2-40B4-BE49-F238E27FC236}">
                <a16:creationId xmlns:a16="http://schemas.microsoft.com/office/drawing/2014/main" id="{BB66C8A1-09A1-4FA1-A946-6E0157D04237}"/>
              </a:ext>
            </a:extLst>
          </p:cNvPr>
          <p:cNvSpPr txBox="1"/>
          <p:nvPr/>
        </p:nvSpPr>
        <p:spPr>
          <a:xfrm>
            <a:off x="-547532" y="93579"/>
            <a:ext cx="4220400" cy="59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FFC000"/>
                </a:solidFill>
                <a:latin typeface="Adobe Arabic" panose="02040503050201020203" pitchFamily="18" charset="-78"/>
                <a:ea typeface="Patrick Hand SC"/>
                <a:cs typeface="Adobe Arabic" panose="02040503050201020203" pitchFamily="18" charset="-78"/>
                <a:sym typeface="Patrick Hand SC"/>
              </a:rPr>
              <a:t>تمرين (1)كتاب الطالب صفحة 129 </a:t>
            </a:r>
            <a:endParaRPr sz="2400" b="1" dirty="0">
              <a:solidFill>
                <a:srgbClr val="FFC000"/>
              </a:solidFill>
              <a:latin typeface="Adobe Arabic" panose="02040503050201020203" pitchFamily="18" charset="-78"/>
              <a:ea typeface="Patrick Hand SC"/>
              <a:cs typeface="Adobe Arabic" panose="02040503050201020203" pitchFamily="18" charset="-78"/>
              <a:sym typeface="Patrick Hand SC"/>
            </a:endParaRPr>
          </a:p>
        </p:txBody>
      </p:sp>
      <p:sp>
        <p:nvSpPr>
          <p:cNvPr id="9" name="Google Shape;1548;p47">
            <a:extLst>
              <a:ext uri="{FF2B5EF4-FFF2-40B4-BE49-F238E27FC236}">
                <a16:creationId xmlns:a16="http://schemas.microsoft.com/office/drawing/2014/main" id="{E987C515-DC80-4274-8406-C1627F391C6A}"/>
              </a:ext>
            </a:extLst>
          </p:cNvPr>
          <p:cNvSpPr/>
          <p:nvPr/>
        </p:nvSpPr>
        <p:spPr>
          <a:xfrm flipH="1">
            <a:off x="5967844" y="243195"/>
            <a:ext cx="2751235" cy="572263"/>
          </a:xfrm>
          <a:custGeom>
            <a:avLst/>
            <a:gdLst/>
            <a:ahLst/>
            <a:cxnLst/>
            <a:rect l="l" t="t" r="r" b="b"/>
            <a:pathLst>
              <a:path w="36826" h="21196" extrusionOk="0">
                <a:moveTo>
                  <a:pt x="34503" y="8007"/>
                </a:moveTo>
                <a:lnTo>
                  <a:pt x="34503" y="8007"/>
                </a:lnTo>
                <a:cubicBezTo>
                  <a:pt x="35340" y="9555"/>
                  <a:pt x="35570" y="11355"/>
                  <a:pt x="34691" y="13342"/>
                </a:cubicBezTo>
                <a:cubicBezTo>
                  <a:pt x="32704" y="17841"/>
                  <a:pt x="27347" y="19033"/>
                  <a:pt x="22891" y="19619"/>
                </a:cubicBezTo>
                <a:cubicBezTo>
                  <a:pt x="24251" y="19326"/>
                  <a:pt x="25569" y="18929"/>
                  <a:pt x="26782" y="18469"/>
                </a:cubicBezTo>
                <a:cubicBezTo>
                  <a:pt x="30988" y="16899"/>
                  <a:pt x="35612" y="12987"/>
                  <a:pt x="34503" y="8007"/>
                </a:cubicBezTo>
                <a:close/>
                <a:moveTo>
                  <a:pt x="15881" y="788"/>
                </a:moveTo>
                <a:cubicBezTo>
                  <a:pt x="14584" y="1039"/>
                  <a:pt x="13349" y="1395"/>
                  <a:pt x="12178" y="1918"/>
                </a:cubicBezTo>
                <a:cubicBezTo>
                  <a:pt x="12042" y="1995"/>
                  <a:pt x="12121" y="2216"/>
                  <a:pt x="12266" y="2216"/>
                </a:cubicBezTo>
                <a:cubicBezTo>
                  <a:pt x="12278" y="2216"/>
                  <a:pt x="12290" y="2214"/>
                  <a:pt x="12303" y="2211"/>
                </a:cubicBezTo>
                <a:cubicBezTo>
                  <a:pt x="14418" y="1656"/>
                  <a:pt x="16552" y="1394"/>
                  <a:pt x="18682" y="1394"/>
                </a:cubicBezTo>
                <a:cubicBezTo>
                  <a:pt x="21610" y="1394"/>
                  <a:pt x="24531" y="1888"/>
                  <a:pt x="27389" y="2797"/>
                </a:cubicBezTo>
                <a:cubicBezTo>
                  <a:pt x="29272" y="3404"/>
                  <a:pt x="31344" y="4492"/>
                  <a:pt x="32892" y="5956"/>
                </a:cubicBezTo>
                <a:cubicBezTo>
                  <a:pt x="33771" y="7379"/>
                  <a:pt x="34189" y="9053"/>
                  <a:pt x="33813" y="10748"/>
                </a:cubicBezTo>
                <a:cubicBezTo>
                  <a:pt x="33269" y="13175"/>
                  <a:pt x="31469" y="15163"/>
                  <a:pt x="29419" y="16460"/>
                </a:cubicBezTo>
                <a:cubicBezTo>
                  <a:pt x="27180" y="17862"/>
                  <a:pt x="24606" y="18594"/>
                  <a:pt x="22033" y="19054"/>
                </a:cubicBezTo>
                <a:cubicBezTo>
                  <a:pt x="20443" y="19329"/>
                  <a:pt x="18813" y="19515"/>
                  <a:pt x="17189" y="19515"/>
                </a:cubicBezTo>
                <a:cubicBezTo>
                  <a:pt x="15969" y="19515"/>
                  <a:pt x="14752" y="19410"/>
                  <a:pt x="13559" y="19159"/>
                </a:cubicBezTo>
                <a:cubicBezTo>
                  <a:pt x="8432" y="18113"/>
                  <a:pt x="3850" y="13677"/>
                  <a:pt x="4938" y="8111"/>
                </a:cubicBezTo>
                <a:cubicBezTo>
                  <a:pt x="4964" y="7920"/>
                  <a:pt x="4810" y="7790"/>
                  <a:pt x="4662" y="7790"/>
                </a:cubicBezTo>
                <a:cubicBezTo>
                  <a:pt x="4568" y="7790"/>
                  <a:pt x="4477" y="7843"/>
                  <a:pt x="4436" y="7965"/>
                </a:cubicBezTo>
                <a:cubicBezTo>
                  <a:pt x="3139" y="12568"/>
                  <a:pt x="6507" y="17129"/>
                  <a:pt x="10587" y="18908"/>
                </a:cubicBezTo>
                <a:cubicBezTo>
                  <a:pt x="11278" y="19222"/>
                  <a:pt x="11989" y="19452"/>
                  <a:pt x="12701" y="19661"/>
                </a:cubicBezTo>
                <a:cubicBezTo>
                  <a:pt x="11006" y="19347"/>
                  <a:pt x="9353" y="18866"/>
                  <a:pt x="7784" y="18113"/>
                </a:cubicBezTo>
                <a:cubicBezTo>
                  <a:pt x="5775" y="17171"/>
                  <a:pt x="3766" y="15686"/>
                  <a:pt x="3097" y="13468"/>
                </a:cubicBezTo>
                <a:cubicBezTo>
                  <a:pt x="2385" y="11083"/>
                  <a:pt x="3348" y="8404"/>
                  <a:pt x="4771" y="6479"/>
                </a:cubicBezTo>
                <a:cubicBezTo>
                  <a:pt x="7386" y="2922"/>
                  <a:pt x="11613" y="1227"/>
                  <a:pt x="15881" y="788"/>
                </a:cubicBezTo>
                <a:close/>
                <a:moveTo>
                  <a:pt x="18537" y="0"/>
                </a:moveTo>
                <a:cubicBezTo>
                  <a:pt x="14256" y="0"/>
                  <a:pt x="9933" y="864"/>
                  <a:pt x="6486" y="3529"/>
                </a:cubicBezTo>
                <a:cubicBezTo>
                  <a:pt x="2804" y="6375"/>
                  <a:pt x="0" y="12003"/>
                  <a:pt x="3327" y="16167"/>
                </a:cubicBezTo>
                <a:cubicBezTo>
                  <a:pt x="6481" y="20119"/>
                  <a:pt x="12490" y="21196"/>
                  <a:pt x="17342" y="21196"/>
                </a:cubicBezTo>
                <a:cubicBezTo>
                  <a:pt x="17576" y="21196"/>
                  <a:pt x="17808" y="21193"/>
                  <a:pt x="18036" y="21189"/>
                </a:cubicBezTo>
                <a:cubicBezTo>
                  <a:pt x="20945" y="21147"/>
                  <a:pt x="23895" y="20770"/>
                  <a:pt x="26720" y="20101"/>
                </a:cubicBezTo>
                <a:cubicBezTo>
                  <a:pt x="29314" y="19515"/>
                  <a:pt x="31909" y="18510"/>
                  <a:pt x="33834" y="16585"/>
                </a:cubicBezTo>
                <a:cubicBezTo>
                  <a:pt x="35717" y="14702"/>
                  <a:pt x="36826" y="12024"/>
                  <a:pt x="36177" y="9346"/>
                </a:cubicBezTo>
                <a:cubicBezTo>
                  <a:pt x="35654" y="7128"/>
                  <a:pt x="34147" y="5329"/>
                  <a:pt x="32306" y="4052"/>
                </a:cubicBezTo>
                <a:cubicBezTo>
                  <a:pt x="29837" y="1583"/>
                  <a:pt x="25924" y="600"/>
                  <a:pt x="22493" y="223"/>
                </a:cubicBezTo>
                <a:cubicBezTo>
                  <a:pt x="21197" y="84"/>
                  <a:pt x="19869" y="0"/>
                  <a:pt x="18537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5625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جماعي</a:t>
            </a:r>
            <a:endParaRPr sz="2800" b="1" dirty="0">
              <a:solidFill>
                <a:schemeClr val="tx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403F086-AF4C-43A1-BD1D-B1F444119509}"/>
              </a:ext>
            </a:extLst>
          </p:cNvPr>
          <p:cNvSpPr txBox="1"/>
          <p:nvPr/>
        </p:nvSpPr>
        <p:spPr>
          <a:xfrm>
            <a:off x="5192928" y="891224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جدول القيم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س+4</a:t>
            </a:r>
            <a:endParaRPr lang="en-US" sz="2200" b="1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FF097F2-F55B-415C-A58A-A4B59153D67A}"/>
              </a:ext>
            </a:extLst>
          </p:cNvPr>
          <p:cNvSpPr txBox="1"/>
          <p:nvPr/>
        </p:nvSpPr>
        <p:spPr>
          <a:xfrm>
            <a:off x="570322" y="852088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(ب)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ارسم المُخطَّط البيانيّ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س +4</a:t>
            </a:r>
            <a:endParaRPr lang="en-US" sz="2200" b="1" dirty="0"/>
          </a:p>
        </p:txBody>
      </p:sp>
      <p:graphicFrame>
        <p:nvGraphicFramePr>
          <p:cNvPr id="17" name="جدول 7">
            <a:extLst>
              <a:ext uri="{FF2B5EF4-FFF2-40B4-BE49-F238E27FC236}">
                <a16:creationId xmlns:a16="http://schemas.microsoft.com/office/drawing/2014/main" id="{DC296859-7043-4245-BFBE-2966839C2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19788"/>
              </p:ext>
            </p:extLst>
          </p:nvPr>
        </p:nvGraphicFramePr>
        <p:xfrm>
          <a:off x="4806732" y="2293926"/>
          <a:ext cx="4014080" cy="2590800"/>
        </p:xfrm>
        <a:graphic>
          <a:graphicData uri="http://schemas.openxmlformats.org/drawingml/2006/table">
            <a:tbl>
              <a:tblPr firstRow="1" bandRow="1"/>
              <a:tblGrid>
                <a:gridCol w="932213">
                  <a:extLst>
                    <a:ext uri="{9D8B030D-6E8A-4147-A177-3AD203B41FA5}">
                      <a16:colId xmlns:a16="http://schemas.microsoft.com/office/drawing/2014/main" val="3495935902"/>
                    </a:ext>
                  </a:extLst>
                </a:gridCol>
                <a:gridCol w="2334222">
                  <a:extLst>
                    <a:ext uri="{9D8B030D-6E8A-4147-A177-3AD203B41FA5}">
                      <a16:colId xmlns:a16="http://schemas.microsoft.com/office/drawing/2014/main" val="3103793702"/>
                    </a:ext>
                  </a:extLst>
                </a:gridCol>
                <a:gridCol w="747645">
                  <a:extLst>
                    <a:ext uri="{9D8B030D-6E8A-4147-A177-3AD203B41FA5}">
                      <a16:colId xmlns:a16="http://schemas.microsoft.com/office/drawing/2014/main" val="251836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النقطة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 =س+4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-5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(-3 ، 1)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-3 + 4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-3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0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(2 ، 6 )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 + 4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6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34923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1255DE5C-5B62-41BA-AD32-69C26ECB9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63" t="22737" r="3210" b="50000"/>
          <a:stretch/>
        </p:blipFill>
        <p:spPr>
          <a:xfrm>
            <a:off x="4779964" y="1289879"/>
            <a:ext cx="4126969" cy="94689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C802071-A332-437A-BF8A-FD9A4BDB2B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06" t="22737" r="58611" b="8695"/>
          <a:stretch/>
        </p:blipFill>
        <p:spPr>
          <a:xfrm>
            <a:off x="875334" y="1218494"/>
            <a:ext cx="3188665" cy="383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8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0"/>
          <p:cNvSpPr/>
          <p:nvPr/>
        </p:nvSpPr>
        <p:spPr>
          <a:xfrm>
            <a:off x="632449" y="448277"/>
            <a:ext cx="485773" cy="367181"/>
          </a:xfrm>
          <a:custGeom>
            <a:avLst/>
            <a:gdLst/>
            <a:ahLst/>
            <a:cxnLst/>
            <a:rect l="l" t="t" r="r" b="b"/>
            <a:pathLst>
              <a:path w="10777" h="8146" extrusionOk="0">
                <a:moveTo>
                  <a:pt x="7735" y="946"/>
                </a:moveTo>
                <a:cubicBezTo>
                  <a:pt x="8221" y="946"/>
                  <a:pt x="8289" y="1698"/>
                  <a:pt x="8307" y="2071"/>
                </a:cubicBezTo>
                <a:cubicBezTo>
                  <a:pt x="8391" y="3096"/>
                  <a:pt x="7575" y="4268"/>
                  <a:pt x="7094" y="5105"/>
                </a:cubicBezTo>
                <a:cubicBezTo>
                  <a:pt x="6696" y="5816"/>
                  <a:pt x="6215" y="6506"/>
                  <a:pt x="5755" y="7197"/>
                </a:cubicBezTo>
                <a:cubicBezTo>
                  <a:pt x="5713" y="7260"/>
                  <a:pt x="5692" y="7364"/>
                  <a:pt x="5692" y="7448"/>
                </a:cubicBezTo>
                <a:cubicBezTo>
                  <a:pt x="4353" y="7113"/>
                  <a:pt x="3035" y="6778"/>
                  <a:pt x="1863" y="5983"/>
                </a:cubicBezTo>
                <a:cubicBezTo>
                  <a:pt x="1005" y="5397"/>
                  <a:pt x="670" y="3912"/>
                  <a:pt x="1926" y="3473"/>
                </a:cubicBezTo>
                <a:cubicBezTo>
                  <a:pt x="2049" y="3430"/>
                  <a:pt x="2177" y="3410"/>
                  <a:pt x="2308" y="3410"/>
                </a:cubicBezTo>
                <a:cubicBezTo>
                  <a:pt x="3194" y="3410"/>
                  <a:pt x="4193" y="4309"/>
                  <a:pt x="4667" y="4874"/>
                </a:cubicBezTo>
                <a:cubicBezTo>
                  <a:pt x="4762" y="4969"/>
                  <a:pt x="4877" y="5012"/>
                  <a:pt x="4989" y="5012"/>
                </a:cubicBezTo>
                <a:cubicBezTo>
                  <a:pt x="5221" y="5012"/>
                  <a:pt x="5441" y="4829"/>
                  <a:pt x="5441" y="4561"/>
                </a:cubicBezTo>
                <a:cubicBezTo>
                  <a:pt x="5357" y="3473"/>
                  <a:pt x="5776" y="2531"/>
                  <a:pt x="6487" y="1736"/>
                </a:cubicBezTo>
                <a:cubicBezTo>
                  <a:pt x="6759" y="1401"/>
                  <a:pt x="7136" y="1129"/>
                  <a:pt x="7533" y="983"/>
                </a:cubicBezTo>
                <a:cubicBezTo>
                  <a:pt x="7607" y="957"/>
                  <a:pt x="7674" y="946"/>
                  <a:pt x="7735" y="946"/>
                </a:cubicBezTo>
                <a:close/>
                <a:moveTo>
                  <a:pt x="7791" y="0"/>
                </a:moveTo>
                <a:cubicBezTo>
                  <a:pt x="7134" y="0"/>
                  <a:pt x="6453" y="481"/>
                  <a:pt x="6006" y="899"/>
                </a:cubicBezTo>
                <a:cubicBezTo>
                  <a:pt x="5253" y="1589"/>
                  <a:pt x="4771" y="2489"/>
                  <a:pt x="4583" y="3493"/>
                </a:cubicBezTo>
                <a:cubicBezTo>
                  <a:pt x="3872" y="2887"/>
                  <a:pt x="2972" y="2531"/>
                  <a:pt x="2051" y="2510"/>
                </a:cubicBezTo>
                <a:cubicBezTo>
                  <a:pt x="796" y="2510"/>
                  <a:pt x="1" y="3912"/>
                  <a:pt x="126" y="5021"/>
                </a:cubicBezTo>
                <a:cubicBezTo>
                  <a:pt x="326" y="7152"/>
                  <a:pt x="3749" y="8146"/>
                  <a:pt x="5630" y="8146"/>
                </a:cubicBezTo>
                <a:cubicBezTo>
                  <a:pt x="5724" y="8146"/>
                  <a:pt x="5815" y="8143"/>
                  <a:pt x="5901" y="8138"/>
                </a:cubicBezTo>
                <a:cubicBezTo>
                  <a:pt x="6048" y="8138"/>
                  <a:pt x="6173" y="8013"/>
                  <a:pt x="6194" y="7887"/>
                </a:cubicBezTo>
                <a:cubicBezTo>
                  <a:pt x="6362" y="7866"/>
                  <a:pt x="6487" y="7804"/>
                  <a:pt x="6571" y="7657"/>
                </a:cubicBezTo>
                <a:cubicBezTo>
                  <a:pt x="7617" y="6109"/>
                  <a:pt x="10776" y="2050"/>
                  <a:pt x="8559" y="271"/>
                </a:cubicBezTo>
                <a:cubicBezTo>
                  <a:pt x="8318" y="79"/>
                  <a:pt x="8057" y="0"/>
                  <a:pt x="7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09;p36">
            <a:extLst>
              <a:ext uri="{FF2B5EF4-FFF2-40B4-BE49-F238E27FC236}">
                <a16:creationId xmlns:a16="http://schemas.microsoft.com/office/drawing/2014/main" id="{BB66C8A1-09A1-4FA1-A946-6E0157D04237}"/>
              </a:ext>
            </a:extLst>
          </p:cNvPr>
          <p:cNvSpPr txBox="1"/>
          <p:nvPr/>
        </p:nvSpPr>
        <p:spPr>
          <a:xfrm>
            <a:off x="632448" y="93579"/>
            <a:ext cx="3040419" cy="59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FFC000"/>
                </a:solidFill>
                <a:latin typeface="Adobe Arabic" panose="02040503050201020203" pitchFamily="18" charset="-78"/>
                <a:ea typeface="Patrick Hand SC"/>
                <a:cs typeface="Adobe Arabic" panose="02040503050201020203" pitchFamily="18" charset="-78"/>
                <a:sym typeface="Patrick Hand SC"/>
              </a:rPr>
              <a:t>تمرين (2)كتاب الطالب صفحة 129 </a:t>
            </a:r>
            <a:endParaRPr sz="2400" b="1" dirty="0">
              <a:solidFill>
                <a:srgbClr val="FFC000"/>
              </a:solidFill>
              <a:latin typeface="Adobe Arabic" panose="02040503050201020203" pitchFamily="18" charset="-78"/>
              <a:ea typeface="Patrick Hand SC"/>
              <a:cs typeface="Adobe Arabic" panose="02040503050201020203" pitchFamily="18" charset="-78"/>
              <a:sym typeface="Patrick Hand SC"/>
            </a:endParaRPr>
          </a:p>
        </p:txBody>
      </p:sp>
      <p:sp>
        <p:nvSpPr>
          <p:cNvPr id="9" name="Google Shape;1548;p47">
            <a:extLst>
              <a:ext uri="{FF2B5EF4-FFF2-40B4-BE49-F238E27FC236}">
                <a16:creationId xmlns:a16="http://schemas.microsoft.com/office/drawing/2014/main" id="{E987C515-DC80-4274-8406-C1627F391C6A}"/>
              </a:ext>
            </a:extLst>
          </p:cNvPr>
          <p:cNvSpPr/>
          <p:nvPr/>
        </p:nvSpPr>
        <p:spPr>
          <a:xfrm flipH="1">
            <a:off x="5967844" y="243195"/>
            <a:ext cx="2751235" cy="572263"/>
          </a:xfrm>
          <a:custGeom>
            <a:avLst/>
            <a:gdLst/>
            <a:ahLst/>
            <a:cxnLst/>
            <a:rect l="l" t="t" r="r" b="b"/>
            <a:pathLst>
              <a:path w="36826" h="21196" extrusionOk="0">
                <a:moveTo>
                  <a:pt x="34503" y="8007"/>
                </a:moveTo>
                <a:lnTo>
                  <a:pt x="34503" y="8007"/>
                </a:lnTo>
                <a:cubicBezTo>
                  <a:pt x="35340" y="9555"/>
                  <a:pt x="35570" y="11355"/>
                  <a:pt x="34691" y="13342"/>
                </a:cubicBezTo>
                <a:cubicBezTo>
                  <a:pt x="32704" y="17841"/>
                  <a:pt x="27347" y="19033"/>
                  <a:pt x="22891" y="19619"/>
                </a:cubicBezTo>
                <a:cubicBezTo>
                  <a:pt x="24251" y="19326"/>
                  <a:pt x="25569" y="18929"/>
                  <a:pt x="26782" y="18469"/>
                </a:cubicBezTo>
                <a:cubicBezTo>
                  <a:pt x="30988" y="16899"/>
                  <a:pt x="35612" y="12987"/>
                  <a:pt x="34503" y="8007"/>
                </a:cubicBezTo>
                <a:close/>
                <a:moveTo>
                  <a:pt x="15881" y="788"/>
                </a:moveTo>
                <a:cubicBezTo>
                  <a:pt x="14584" y="1039"/>
                  <a:pt x="13349" y="1395"/>
                  <a:pt x="12178" y="1918"/>
                </a:cubicBezTo>
                <a:cubicBezTo>
                  <a:pt x="12042" y="1995"/>
                  <a:pt x="12121" y="2216"/>
                  <a:pt x="12266" y="2216"/>
                </a:cubicBezTo>
                <a:cubicBezTo>
                  <a:pt x="12278" y="2216"/>
                  <a:pt x="12290" y="2214"/>
                  <a:pt x="12303" y="2211"/>
                </a:cubicBezTo>
                <a:cubicBezTo>
                  <a:pt x="14418" y="1656"/>
                  <a:pt x="16552" y="1394"/>
                  <a:pt x="18682" y="1394"/>
                </a:cubicBezTo>
                <a:cubicBezTo>
                  <a:pt x="21610" y="1394"/>
                  <a:pt x="24531" y="1888"/>
                  <a:pt x="27389" y="2797"/>
                </a:cubicBezTo>
                <a:cubicBezTo>
                  <a:pt x="29272" y="3404"/>
                  <a:pt x="31344" y="4492"/>
                  <a:pt x="32892" y="5956"/>
                </a:cubicBezTo>
                <a:cubicBezTo>
                  <a:pt x="33771" y="7379"/>
                  <a:pt x="34189" y="9053"/>
                  <a:pt x="33813" y="10748"/>
                </a:cubicBezTo>
                <a:cubicBezTo>
                  <a:pt x="33269" y="13175"/>
                  <a:pt x="31469" y="15163"/>
                  <a:pt x="29419" y="16460"/>
                </a:cubicBezTo>
                <a:cubicBezTo>
                  <a:pt x="27180" y="17862"/>
                  <a:pt x="24606" y="18594"/>
                  <a:pt x="22033" y="19054"/>
                </a:cubicBezTo>
                <a:cubicBezTo>
                  <a:pt x="20443" y="19329"/>
                  <a:pt x="18813" y="19515"/>
                  <a:pt x="17189" y="19515"/>
                </a:cubicBezTo>
                <a:cubicBezTo>
                  <a:pt x="15969" y="19515"/>
                  <a:pt x="14752" y="19410"/>
                  <a:pt x="13559" y="19159"/>
                </a:cubicBezTo>
                <a:cubicBezTo>
                  <a:pt x="8432" y="18113"/>
                  <a:pt x="3850" y="13677"/>
                  <a:pt x="4938" y="8111"/>
                </a:cubicBezTo>
                <a:cubicBezTo>
                  <a:pt x="4964" y="7920"/>
                  <a:pt x="4810" y="7790"/>
                  <a:pt x="4662" y="7790"/>
                </a:cubicBezTo>
                <a:cubicBezTo>
                  <a:pt x="4568" y="7790"/>
                  <a:pt x="4477" y="7843"/>
                  <a:pt x="4436" y="7965"/>
                </a:cubicBezTo>
                <a:cubicBezTo>
                  <a:pt x="3139" y="12568"/>
                  <a:pt x="6507" y="17129"/>
                  <a:pt x="10587" y="18908"/>
                </a:cubicBezTo>
                <a:cubicBezTo>
                  <a:pt x="11278" y="19222"/>
                  <a:pt x="11989" y="19452"/>
                  <a:pt x="12701" y="19661"/>
                </a:cubicBezTo>
                <a:cubicBezTo>
                  <a:pt x="11006" y="19347"/>
                  <a:pt x="9353" y="18866"/>
                  <a:pt x="7784" y="18113"/>
                </a:cubicBezTo>
                <a:cubicBezTo>
                  <a:pt x="5775" y="17171"/>
                  <a:pt x="3766" y="15686"/>
                  <a:pt x="3097" y="13468"/>
                </a:cubicBezTo>
                <a:cubicBezTo>
                  <a:pt x="2385" y="11083"/>
                  <a:pt x="3348" y="8404"/>
                  <a:pt x="4771" y="6479"/>
                </a:cubicBezTo>
                <a:cubicBezTo>
                  <a:pt x="7386" y="2922"/>
                  <a:pt x="11613" y="1227"/>
                  <a:pt x="15881" y="788"/>
                </a:cubicBezTo>
                <a:close/>
                <a:moveTo>
                  <a:pt x="18537" y="0"/>
                </a:moveTo>
                <a:cubicBezTo>
                  <a:pt x="14256" y="0"/>
                  <a:pt x="9933" y="864"/>
                  <a:pt x="6486" y="3529"/>
                </a:cubicBezTo>
                <a:cubicBezTo>
                  <a:pt x="2804" y="6375"/>
                  <a:pt x="0" y="12003"/>
                  <a:pt x="3327" y="16167"/>
                </a:cubicBezTo>
                <a:cubicBezTo>
                  <a:pt x="6481" y="20119"/>
                  <a:pt x="12490" y="21196"/>
                  <a:pt x="17342" y="21196"/>
                </a:cubicBezTo>
                <a:cubicBezTo>
                  <a:pt x="17576" y="21196"/>
                  <a:pt x="17808" y="21193"/>
                  <a:pt x="18036" y="21189"/>
                </a:cubicBezTo>
                <a:cubicBezTo>
                  <a:pt x="20945" y="21147"/>
                  <a:pt x="23895" y="20770"/>
                  <a:pt x="26720" y="20101"/>
                </a:cubicBezTo>
                <a:cubicBezTo>
                  <a:pt x="29314" y="19515"/>
                  <a:pt x="31909" y="18510"/>
                  <a:pt x="33834" y="16585"/>
                </a:cubicBezTo>
                <a:cubicBezTo>
                  <a:pt x="35717" y="14702"/>
                  <a:pt x="36826" y="12024"/>
                  <a:pt x="36177" y="9346"/>
                </a:cubicBezTo>
                <a:cubicBezTo>
                  <a:pt x="35654" y="7128"/>
                  <a:pt x="34147" y="5329"/>
                  <a:pt x="32306" y="4052"/>
                </a:cubicBezTo>
                <a:cubicBezTo>
                  <a:pt x="29837" y="1583"/>
                  <a:pt x="25924" y="600"/>
                  <a:pt x="22493" y="223"/>
                </a:cubicBezTo>
                <a:cubicBezTo>
                  <a:pt x="21197" y="84"/>
                  <a:pt x="19869" y="0"/>
                  <a:pt x="18537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5625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ثنائي</a:t>
            </a:r>
            <a:endParaRPr sz="2800" b="1" dirty="0">
              <a:solidFill>
                <a:schemeClr val="tx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403F086-AF4C-43A1-BD1D-B1F444119509}"/>
              </a:ext>
            </a:extLst>
          </p:cNvPr>
          <p:cNvSpPr txBox="1"/>
          <p:nvPr/>
        </p:nvSpPr>
        <p:spPr>
          <a:xfrm>
            <a:off x="5192928" y="891224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جدول القيم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2س +5</a:t>
            </a:r>
            <a:endParaRPr lang="en-US" sz="2200" b="1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FF097F2-F55B-415C-A58A-A4B59153D67A}"/>
              </a:ext>
            </a:extLst>
          </p:cNvPr>
          <p:cNvSpPr txBox="1"/>
          <p:nvPr/>
        </p:nvSpPr>
        <p:spPr>
          <a:xfrm>
            <a:off x="570322" y="852088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(ب)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ارسم المُخطَّط البيانيّ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2س+5</a:t>
            </a:r>
            <a:endParaRPr lang="en-US" sz="2200" b="1" dirty="0"/>
          </a:p>
        </p:txBody>
      </p:sp>
      <p:graphicFrame>
        <p:nvGraphicFramePr>
          <p:cNvPr id="17" name="جدول 7">
            <a:extLst>
              <a:ext uri="{FF2B5EF4-FFF2-40B4-BE49-F238E27FC236}">
                <a16:creationId xmlns:a16="http://schemas.microsoft.com/office/drawing/2014/main" id="{DC296859-7043-4245-BFBE-2966839C2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463405"/>
              </p:ext>
            </p:extLst>
          </p:nvPr>
        </p:nvGraphicFramePr>
        <p:xfrm>
          <a:off x="4806732" y="2293926"/>
          <a:ext cx="4014080" cy="2590800"/>
        </p:xfrm>
        <a:graphic>
          <a:graphicData uri="http://schemas.openxmlformats.org/drawingml/2006/table">
            <a:tbl>
              <a:tblPr firstRow="1" bandRow="1"/>
              <a:tblGrid>
                <a:gridCol w="932213">
                  <a:extLst>
                    <a:ext uri="{9D8B030D-6E8A-4147-A177-3AD203B41FA5}">
                      <a16:colId xmlns:a16="http://schemas.microsoft.com/office/drawing/2014/main" val="3495935902"/>
                    </a:ext>
                  </a:extLst>
                </a:gridCol>
                <a:gridCol w="2334222">
                  <a:extLst>
                    <a:ext uri="{9D8B030D-6E8A-4147-A177-3AD203B41FA5}">
                      <a16:colId xmlns:a16="http://schemas.microsoft.com/office/drawing/2014/main" val="3103793702"/>
                    </a:ext>
                  </a:extLst>
                </a:gridCol>
                <a:gridCol w="747645">
                  <a:extLst>
                    <a:ext uri="{9D8B030D-6E8A-4147-A177-3AD203B41FA5}">
                      <a16:colId xmlns:a16="http://schemas.microsoft.com/office/drawing/2014/main" val="251836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النقطة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 =2س + 5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-4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(-2 ، 1)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(2×-2) + 5 = -4 +5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0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(3 ، 11)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(2×3) + 5 = 6 +5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11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3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34923"/>
                  </a:ext>
                </a:extLst>
              </a:tr>
            </a:tbl>
          </a:graphicData>
        </a:graphic>
      </p:graphicFrame>
      <p:pic>
        <p:nvPicPr>
          <p:cNvPr id="10" name="صورة 9">
            <a:extLst>
              <a:ext uri="{FF2B5EF4-FFF2-40B4-BE49-F238E27FC236}">
                <a16:creationId xmlns:a16="http://schemas.microsoft.com/office/drawing/2014/main" id="{67E2B78F-3F4E-4E5A-B9C4-138C7FA1F0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75" t="15838" r="68765" b="12190"/>
          <a:stretch/>
        </p:blipFill>
        <p:spPr>
          <a:xfrm>
            <a:off x="1118222" y="1245577"/>
            <a:ext cx="2626679" cy="380434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BD8235E-D11E-4235-A21B-462B176BE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41" t="45357" r="9629" b="27342"/>
          <a:stretch/>
        </p:blipFill>
        <p:spPr>
          <a:xfrm>
            <a:off x="4766879" y="1317654"/>
            <a:ext cx="4093786" cy="9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25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0"/>
          <p:cNvSpPr/>
          <p:nvPr/>
        </p:nvSpPr>
        <p:spPr>
          <a:xfrm>
            <a:off x="632449" y="448277"/>
            <a:ext cx="485773" cy="367181"/>
          </a:xfrm>
          <a:custGeom>
            <a:avLst/>
            <a:gdLst/>
            <a:ahLst/>
            <a:cxnLst/>
            <a:rect l="l" t="t" r="r" b="b"/>
            <a:pathLst>
              <a:path w="10777" h="8146" extrusionOk="0">
                <a:moveTo>
                  <a:pt x="7735" y="946"/>
                </a:moveTo>
                <a:cubicBezTo>
                  <a:pt x="8221" y="946"/>
                  <a:pt x="8289" y="1698"/>
                  <a:pt x="8307" y="2071"/>
                </a:cubicBezTo>
                <a:cubicBezTo>
                  <a:pt x="8391" y="3096"/>
                  <a:pt x="7575" y="4268"/>
                  <a:pt x="7094" y="5105"/>
                </a:cubicBezTo>
                <a:cubicBezTo>
                  <a:pt x="6696" y="5816"/>
                  <a:pt x="6215" y="6506"/>
                  <a:pt x="5755" y="7197"/>
                </a:cubicBezTo>
                <a:cubicBezTo>
                  <a:pt x="5713" y="7260"/>
                  <a:pt x="5692" y="7364"/>
                  <a:pt x="5692" y="7448"/>
                </a:cubicBezTo>
                <a:cubicBezTo>
                  <a:pt x="4353" y="7113"/>
                  <a:pt x="3035" y="6778"/>
                  <a:pt x="1863" y="5983"/>
                </a:cubicBezTo>
                <a:cubicBezTo>
                  <a:pt x="1005" y="5397"/>
                  <a:pt x="670" y="3912"/>
                  <a:pt x="1926" y="3473"/>
                </a:cubicBezTo>
                <a:cubicBezTo>
                  <a:pt x="2049" y="3430"/>
                  <a:pt x="2177" y="3410"/>
                  <a:pt x="2308" y="3410"/>
                </a:cubicBezTo>
                <a:cubicBezTo>
                  <a:pt x="3194" y="3410"/>
                  <a:pt x="4193" y="4309"/>
                  <a:pt x="4667" y="4874"/>
                </a:cubicBezTo>
                <a:cubicBezTo>
                  <a:pt x="4762" y="4969"/>
                  <a:pt x="4877" y="5012"/>
                  <a:pt x="4989" y="5012"/>
                </a:cubicBezTo>
                <a:cubicBezTo>
                  <a:pt x="5221" y="5012"/>
                  <a:pt x="5441" y="4829"/>
                  <a:pt x="5441" y="4561"/>
                </a:cubicBezTo>
                <a:cubicBezTo>
                  <a:pt x="5357" y="3473"/>
                  <a:pt x="5776" y="2531"/>
                  <a:pt x="6487" y="1736"/>
                </a:cubicBezTo>
                <a:cubicBezTo>
                  <a:pt x="6759" y="1401"/>
                  <a:pt x="7136" y="1129"/>
                  <a:pt x="7533" y="983"/>
                </a:cubicBezTo>
                <a:cubicBezTo>
                  <a:pt x="7607" y="957"/>
                  <a:pt x="7674" y="946"/>
                  <a:pt x="7735" y="946"/>
                </a:cubicBezTo>
                <a:close/>
                <a:moveTo>
                  <a:pt x="7791" y="0"/>
                </a:moveTo>
                <a:cubicBezTo>
                  <a:pt x="7134" y="0"/>
                  <a:pt x="6453" y="481"/>
                  <a:pt x="6006" y="899"/>
                </a:cubicBezTo>
                <a:cubicBezTo>
                  <a:pt x="5253" y="1589"/>
                  <a:pt x="4771" y="2489"/>
                  <a:pt x="4583" y="3493"/>
                </a:cubicBezTo>
                <a:cubicBezTo>
                  <a:pt x="3872" y="2887"/>
                  <a:pt x="2972" y="2531"/>
                  <a:pt x="2051" y="2510"/>
                </a:cubicBezTo>
                <a:cubicBezTo>
                  <a:pt x="796" y="2510"/>
                  <a:pt x="1" y="3912"/>
                  <a:pt x="126" y="5021"/>
                </a:cubicBezTo>
                <a:cubicBezTo>
                  <a:pt x="326" y="7152"/>
                  <a:pt x="3749" y="8146"/>
                  <a:pt x="5630" y="8146"/>
                </a:cubicBezTo>
                <a:cubicBezTo>
                  <a:pt x="5724" y="8146"/>
                  <a:pt x="5815" y="8143"/>
                  <a:pt x="5901" y="8138"/>
                </a:cubicBezTo>
                <a:cubicBezTo>
                  <a:pt x="6048" y="8138"/>
                  <a:pt x="6173" y="8013"/>
                  <a:pt x="6194" y="7887"/>
                </a:cubicBezTo>
                <a:cubicBezTo>
                  <a:pt x="6362" y="7866"/>
                  <a:pt x="6487" y="7804"/>
                  <a:pt x="6571" y="7657"/>
                </a:cubicBezTo>
                <a:cubicBezTo>
                  <a:pt x="7617" y="6109"/>
                  <a:pt x="10776" y="2050"/>
                  <a:pt x="8559" y="271"/>
                </a:cubicBezTo>
                <a:cubicBezTo>
                  <a:pt x="8318" y="79"/>
                  <a:pt x="8057" y="0"/>
                  <a:pt x="779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09;p36">
            <a:extLst>
              <a:ext uri="{FF2B5EF4-FFF2-40B4-BE49-F238E27FC236}">
                <a16:creationId xmlns:a16="http://schemas.microsoft.com/office/drawing/2014/main" id="{BB66C8A1-09A1-4FA1-A946-6E0157D04237}"/>
              </a:ext>
            </a:extLst>
          </p:cNvPr>
          <p:cNvSpPr txBox="1"/>
          <p:nvPr/>
        </p:nvSpPr>
        <p:spPr>
          <a:xfrm>
            <a:off x="632448" y="93579"/>
            <a:ext cx="3040419" cy="59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FFC000"/>
                </a:solidFill>
                <a:latin typeface="Adobe Arabic" panose="02040503050201020203" pitchFamily="18" charset="-78"/>
                <a:ea typeface="Patrick Hand SC"/>
                <a:cs typeface="Adobe Arabic" panose="02040503050201020203" pitchFamily="18" charset="-78"/>
                <a:sym typeface="Patrick Hand SC"/>
              </a:rPr>
              <a:t>تمرين (2)كتاب الطالب صفحة 129 </a:t>
            </a:r>
            <a:endParaRPr sz="2400" b="1" dirty="0">
              <a:solidFill>
                <a:srgbClr val="FFC000"/>
              </a:solidFill>
              <a:latin typeface="Adobe Arabic" panose="02040503050201020203" pitchFamily="18" charset="-78"/>
              <a:ea typeface="Patrick Hand SC"/>
              <a:cs typeface="Adobe Arabic" panose="02040503050201020203" pitchFamily="18" charset="-78"/>
              <a:sym typeface="Patrick Hand SC"/>
            </a:endParaRPr>
          </a:p>
        </p:txBody>
      </p:sp>
      <p:sp>
        <p:nvSpPr>
          <p:cNvPr id="9" name="Google Shape;1548;p47">
            <a:extLst>
              <a:ext uri="{FF2B5EF4-FFF2-40B4-BE49-F238E27FC236}">
                <a16:creationId xmlns:a16="http://schemas.microsoft.com/office/drawing/2014/main" id="{E987C515-DC80-4274-8406-C1627F391C6A}"/>
              </a:ext>
            </a:extLst>
          </p:cNvPr>
          <p:cNvSpPr/>
          <p:nvPr/>
        </p:nvSpPr>
        <p:spPr>
          <a:xfrm flipH="1">
            <a:off x="5471135" y="93579"/>
            <a:ext cx="2751235" cy="572263"/>
          </a:xfrm>
          <a:custGeom>
            <a:avLst/>
            <a:gdLst/>
            <a:ahLst/>
            <a:cxnLst/>
            <a:rect l="l" t="t" r="r" b="b"/>
            <a:pathLst>
              <a:path w="36826" h="21196" extrusionOk="0">
                <a:moveTo>
                  <a:pt x="34503" y="8007"/>
                </a:moveTo>
                <a:lnTo>
                  <a:pt x="34503" y="8007"/>
                </a:lnTo>
                <a:cubicBezTo>
                  <a:pt x="35340" y="9555"/>
                  <a:pt x="35570" y="11355"/>
                  <a:pt x="34691" y="13342"/>
                </a:cubicBezTo>
                <a:cubicBezTo>
                  <a:pt x="32704" y="17841"/>
                  <a:pt x="27347" y="19033"/>
                  <a:pt x="22891" y="19619"/>
                </a:cubicBezTo>
                <a:cubicBezTo>
                  <a:pt x="24251" y="19326"/>
                  <a:pt x="25569" y="18929"/>
                  <a:pt x="26782" y="18469"/>
                </a:cubicBezTo>
                <a:cubicBezTo>
                  <a:pt x="30988" y="16899"/>
                  <a:pt x="35612" y="12987"/>
                  <a:pt x="34503" y="8007"/>
                </a:cubicBezTo>
                <a:close/>
                <a:moveTo>
                  <a:pt x="15881" y="788"/>
                </a:moveTo>
                <a:cubicBezTo>
                  <a:pt x="14584" y="1039"/>
                  <a:pt x="13349" y="1395"/>
                  <a:pt x="12178" y="1918"/>
                </a:cubicBezTo>
                <a:cubicBezTo>
                  <a:pt x="12042" y="1995"/>
                  <a:pt x="12121" y="2216"/>
                  <a:pt x="12266" y="2216"/>
                </a:cubicBezTo>
                <a:cubicBezTo>
                  <a:pt x="12278" y="2216"/>
                  <a:pt x="12290" y="2214"/>
                  <a:pt x="12303" y="2211"/>
                </a:cubicBezTo>
                <a:cubicBezTo>
                  <a:pt x="14418" y="1656"/>
                  <a:pt x="16552" y="1394"/>
                  <a:pt x="18682" y="1394"/>
                </a:cubicBezTo>
                <a:cubicBezTo>
                  <a:pt x="21610" y="1394"/>
                  <a:pt x="24531" y="1888"/>
                  <a:pt x="27389" y="2797"/>
                </a:cubicBezTo>
                <a:cubicBezTo>
                  <a:pt x="29272" y="3404"/>
                  <a:pt x="31344" y="4492"/>
                  <a:pt x="32892" y="5956"/>
                </a:cubicBezTo>
                <a:cubicBezTo>
                  <a:pt x="33771" y="7379"/>
                  <a:pt x="34189" y="9053"/>
                  <a:pt x="33813" y="10748"/>
                </a:cubicBezTo>
                <a:cubicBezTo>
                  <a:pt x="33269" y="13175"/>
                  <a:pt x="31469" y="15163"/>
                  <a:pt x="29419" y="16460"/>
                </a:cubicBezTo>
                <a:cubicBezTo>
                  <a:pt x="27180" y="17862"/>
                  <a:pt x="24606" y="18594"/>
                  <a:pt x="22033" y="19054"/>
                </a:cubicBezTo>
                <a:cubicBezTo>
                  <a:pt x="20443" y="19329"/>
                  <a:pt x="18813" y="19515"/>
                  <a:pt x="17189" y="19515"/>
                </a:cubicBezTo>
                <a:cubicBezTo>
                  <a:pt x="15969" y="19515"/>
                  <a:pt x="14752" y="19410"/>
                  <a:pt x="13559" y="19159"/>
                </a:cubicBezTo>
                <a:cubicBezTo>
                  <a:pt x="8432" y="18113"/>
                  <a:pt x="3850" y="13677"/>
                  <a:pt x="4938" y="8111"/>
                </a:cubicBezTo>
                <a:cubicBezTo>
                  <a:pt x="4964" y="7920"/>
                  <a:pt x="4810" y="7790"/>
                  <a:pt x="4662" y="7790"/>
                </a:cubicBezTo>
                <a:cubicBezTo>
                  <a:pt x="4568" y="7790"/>
                  <a:pt x="4477" y="7843"/>
                  <a:pt x="4436" y="7965"/>
                </a:cubicBezTo>
                <a:cubicBezTo>
                  <a:pt x="3139" y="12568"/>
                  <a:pt x="6507" y="17129"/>
                  <a:pt x="10587" y="18908"/>
                </a:cubicBezTo>
                <a:cubicBezTo>
                  <a:pt x="11278" y="19222"/>
                  <a:pt x="11989" y="19452"/>
                  <a:pt x="12701" y="19661"/>
                </a:cubicBezTo>
                <a:cubicBezTo>
                  <a:pt x="11006" y="19347"/>
                  <a:pt x="9353" y="18866"/>
                  <a:pt x="7784" y="18113"/>
                </a:cubicBezTo>
                <a:cubicBezTo>
                  <a:pt x="5775" y="17171"/>
                  <a:pt x="3766" y="15686"/>
                  <a:pt x="3097" y="13468"/>
                </a:cubicBezTo>
                <a:cubicBezTo>
                  <a:pt x="2385" y="11083"/>
                  <a:pt x="3348" y="8404"/>
                  <a:pt x="4771" y="6479"/>
                </a:cubicBezTo>
                <a:cubicBezTo>
                  <a:pt x="7386" y="2922"/>
                  <a:pt x="11613" y="1227"/>
                  <a:pt x="15881" y="788"/>
                </a:cubicBezTo>
                <a:close/>
                <a:moveTo>
                  <a:pt x="18537" y="0"/>
                </a:moveTo>
                <a:cubicBezTo>
                  <a:pt x="14256" y="0"/>
                  <a:pt x="9933" y="864"/>
                  <a:pt x="6486" y="3529"/>
                </a:cubicBezTo>
                <a:cubicBezTo>
                  <a:pt x="2804" y="6375"/>
                  <a:pt x="0" y="12003"/>
                  <a:pt x="3327" y="16167"/>
                </a:cubicBezTo>
                <a:cubicBezTo>
                  <a:pt x="6481" y="20119"/>
                  <a:pt x="12490" y="21196"/>
                  <a:pt x="17342" y="21196"/>
                </a:cubicBezTo>
                <a:cubicBezTo>
                  <a:pt x="17576" y="21196"/>
                  <a:pt x="17808" y="21193"/>
                  <a:pt x="18036" y="21189"/>
                </a:cubicBezTo>
                <a:cubicBezTo>
                  <a:pt x="20945" y="21147"/>
                  <a:pt x="23895" y="20770"/>
                  <a:pt x="26720" y="20101"/>
                </a:cubicBezTo>
                <a:cubicBezTo>
                  <a:pt x="29314" y="19515"/>
                  <a:pt x="31909" y="18510"/>
                  <a:pt x="33834" y="16585"/>
                </a:cubicBezTo>
                <a:cubicBezTo>
                  <a:pt x="35717" y="14702"/>
                  <a:pt x="36826" y="12024"/>
                  <a:pt x="36177" y="9346"/>
                </a:cubicBezTo>
                <a:cubicBezTo>
                  <a:pt x="35654" y="7128"/>
                  <a:pt x="34147" y="5329"/>
                  <a:pt x="32306" y="4052"/>
                </a:cubicBezTo>
                <a:cubicBezTo>
                  <a:pt x="29837" y="1583"/>
                  <a:pt x="25924" y="600"/>
                  <a:pt x="22493" y="223"/>
                </a:cubicBezTo>
                <a:cubicBezTo>
                  <a:pt x="21197" y="84"/>
                  <a:pt x="19869" y="0"/>
                  <a:pt x="18537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5625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فردي</a:t>
            </a:r>
            <a:endParaRPr sz="2800" b="1" dirty="0">
              <a:solidFill>
                <a:schemeClr val="tx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403F086-AF4C-43A1-BD1D-B1F444119509}"/>
              </a:ext>
            </a:extLst>
          </p:cNvPr>
          <p:cNvSpPr txBox="1"/>
          <p:nvPr/>
        </p:nvSpPr>
        <p:spPr>
          <a:xfrm>
            <a:off x="5215506" y="660958"/>
            <a:ext cx="3747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جدول القيم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س – 3 </a:t>
            </a:r>
            <a:endParaRPr lang="en-US" sz="2200" b="1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FF097F2-F55B-415C-A58A-A4B59153D67A}"/>
              </a:ext>
            </a:extLst>
          </p:cNvPr>
          <p:cNvSpPr txBox="1"/>
          <p:nvPr/>
        </p:nvSpPr>
        <p:spPr>
          <a:xfrm>
            <a:off x="538271" y="613214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(ب)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ارسم المُخطَّط البيانيّ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س – 3 </a:t>
            </a:r>
            <a:endParaRPr lang="en-US" sz="2200" b="1" dirty="0"/>
          </a:p>
        </p:txBody>
      </p:sp>
      <p:graphicFrame>
        <p:nvGraphicFramePr>
          <p:cNvPr id="17" name="جدول 7">
            <a:extLst>
              <a:ext uri="{FF2B5EF4-FFF2-40B4-BE49-F238E27FC236}">
                <a16:creationId xmlns:a16="http://schemas.microsoft.com/office/drawing/2014/main" id="{DC296859-7043-4245-BFBE-2966839C2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504846"/>
              </p:ext>
            </p:extLst>
          </p:nvPr>
        </p:nvGraphicFramePr>
        <p:xfrm>
          <a:off x="4572000" y="2226603"/>
          <a:ext cx="4014080" cy="2590800"/>
        </p:xfrm>
        <a:graphic>
          <a:graphicData uri="http://schemas.openxmlformats.org/drawingml/2006/table">
            <a:tbl>
              <a:tblPr firstRow="1" bandRow="1"/>
              <a:tblGrid>
                <a:gridCol w="932213">
                  <a:extLst>
                    <a:ext uri="{9D8B030D-6E8A-4147-A177-3AD203B41FA5}">
                      <a16:colId xmlns:a16="http://schemas.microsoft.com/office/drawing/2014/main" val="3495935902"/>
                    </a:ext>
                  </a:extLst>
                </a:gridCol>
                <a:gridCol w="2334222">
                  <a:extLst>
                    <a:ext uri="{9D8B030D-6E8A-4147-A177-3AD203B41FA5}">
                      <a16:colId xmlns:a16="http://schemas.microsoft.com/office/drawing/2014/main" val="3103793702"/>
                    </a:ext>
                  </a:extLst>
                </a:gridCol>
                <a:gridCol w="747645">
                  <a:extLst>
                    <a:ext uri="{9D8B030D-6E8A-4147-A177-3AD203B41FA5}">
                      <a16:colId xmlns:a16="http://schemas.microsoft.com/office/drawing/2014/main" val="251836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النقطة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 = س – 3 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(-2 ، -5)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- 2 – 3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-5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-1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6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34923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2E6E805-0125-4176-BED0-4E59B1288012}"/>
              </a:ext>
            </a:extLst>
          </p:cNvPr>
          <p:cNvSpPr txBox="1"/>
          <p:nvPr/>
        </p:nvSpPr>
        <p:spPr>
          <a:xfrm>
            <a:off x="424488" y="4559296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(ج)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أين يتقاطع الرسم البياني مع محور السينات ؟</a:t>
            </a:r>
            <a:endParaRPr lang="en-US" sz="2200" b="1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E6BACF1-6295-47E6-B99C-9A6B88C6E0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99" t="36309" r="5803" b="37442"/>
          <a:stretch/>
        </p:blipFill>
        <p:spPr>
          <a:xfrm>
            <a:off x="4418013" y="1175426"/>
            <a:ext cx="4301066" cy="96759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FD3D73D2-EDE8-48E2-AA8C-3B59D6FACD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06" t="22737" r="58611" b="8695"/>
          <a:stretch/>
        </p:blipFill>
        <p:spPr>
          <a:xfrm>
            <a:off x="1019403" y="905024"/>
            <a:ext cx="3111237" cy="373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5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45A3B4F-CBB3-44E0-B23B-9CB4172CC44A}"/>
              </a:ext>
            </a:extLst>
          </p:cNvPr>
          <p:cNvGrpSpPr/>
          <p:nvPr/>
        </p:nvGrpSpPr>
        <p:grpSpPr>
          <a:xfrm>
            <a:off x="8229016" y="116363"/>
            <a:ext cx="870619" cy="1021850"/>
            <a:chOff x="4556320" y="19025"/>
            <a:chExt cx="1256374" cy="1549600"/>
          </a:xfrm>
        </p:grpSpPr>
        <p:grpSp>
          <p:nvGrpSpPr>
            <p:cNvPr id="1049" name="Google Shape;1049;p34"/>
            <p:cNvGrpSpPr/>
            <p:nvPr/>
          </p:nvGrpSpPr>
          <p:grpSpPr>
            <a:xfrm rot="-278929">
              <a:off x="4556320" y="139694"/>
              <a:ext cx="1256374" cy="1428931"/>
              <a:chOff x="5315225" y="1618475"/>
              <a:chExt cx="3038243" cy="3412261"/>
            </a:xfrm>
          </p:grpSpPr>
          <p:sp>
            <p:nvSpPr>
              <p:cNvPr id="1050" name="Google Shape;1050;p34"/>
              <p:cNvSpPr/>
              <p:nvPr/>
            </p:nvSpPr>
            <p:spPr>
              <a:xfrm>
                <a:off x="5315225" y="1618475"/>
                <a:ext cx="3038243" cy="3412261"/>
              </a:xfrm>
              <a:custGeom>
                <a:avLst/>
                <a:gdLst/>
                <a:ahLst/>
                <a:cxnLst/>
                <a:rect l="l" t="t" r="r" b="b"/>
                <a:pathLst>
                  <a:path w="48007" h="67426" extrusionOk="0">
                    <a:moveTo>
                      <a:pt x="738" y="1"/>
                    </a:moveTo>
                    <a:cubicBezTo>
                      <a:pt x="334" y="1"/>
                      <a:pt x="0" y="322"/>
                      <a:pt x="0" y="727"/>
                    </a:cubicBezTo>
                    <a:lnTo>
                      <a:pt x="0" y="66687"/>
                    </a:lnTo>
                    <a:cubicBezTo>
                      <a:pt x="0" y="67092"/>
                      <a:pt x="334" y="67425"/>
                      <a:pt x="738" y="67425"/>
                    </a:cubicBezTo>
                    <a:lnTo>
                      <a:pt x="47268" y="67425"/>
                    </a:lnTo>
                    <a:cubicBezTo>
                      <a:pt x="47673" y="67425"/>
                      <a:pt x="48006" y="67092"/>
                      <a:pt x="47994" y="66711"/>
                    </a:cubicBezTo>
                    <a:lnTo>
                      <a:pt x="47994" y="727"/>
                    </a:lnTo>
                    <a:cubicBezTo>
                      <a:pt x="47994" y="334"/>
                      <a:pt x="47673" y="1"/>
                      <a:pt x="47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1" name="Google Shape;1051;p34"/>
              <p:cNvSpPr/>
              <p:nvPr/>
            </p:nvSpPr>
            <p:spPr>
              <a:xfrm>
                <a:off x="8132223" y="2892129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6" y="1"/>
                    </a:moveTo>
                    <a:cubicBezTo>
                      <a:pt x="774" y="1"/>
                      <a:pt x="637" y="57"/>
                      <a:pt x="513" y="217"/>
                    </a:cubicBezTo>
                    <a:cubicBezTo>
                      <a:pt x="1" y="860"/>
                      <a:pt x="1513" y="2241"/>
                      <a:pt x="1513" y="2241"/>
                    </a:cubicBezTo>
                    <a:cubicBezTo>
                      <a:pt x="1513" y="2241"/>
                      <a:pt x="3013" y="860"/>
                      <a:pt x="2501" y="217"/>
                    </a:cubicBezTo>
                    <a:cubicBezTo>
                      <a:pt x="2376" y="57"/>
                      <a:pt x="2240" y="1"/>
                      <a:pt x="2110" y="1"/>
                    </a:cubicBezTo>
                    <a:cubicBezTo>
                      <a:pt x="1794" y="1"/>
                      <a:pt x="1513" y="336"/>
                      <a:pt x="1513" y="336"/>
                    </a:cubicBezTo>
                    <a:cubicBezTo>
                      <a:pt x="1513" y="336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2" name="Google Shape;1052;p34"/>
              <p:cNvSpPr/>
              <p:nvPr/>
            </p:nvSpPr>
            <p:spPr>
              <a:xfrm>
                <a:off x="8111120" y="4559970"/>
                <a:ext cx="151924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1" extrusionOk="0">
                    <a:moveTo>
                      <a:pt x="906" y="0"/>
                    </a:moveTo>
                    <a:cubicBezTo>
                      <a:pt x="775" y="0"/>
                      <a:pt x="638" y="57"/>
                      <a:pt x="513" y="216"/>
                    </a:cubicBezTo>
                    <a:cubicBezTo>
                      <a:pt x="1" y="859"/>
                      <a:pt x="1513" y="2240"/>
                      <a:pt x="1513" y="2240"/>
                    </a:cubicBezTo>
                    <a:cubicBezTo>
                      <a:pt x="1513" y="2240"/>
                      <a:pt x="3001" y="871"/>
                      <a:pt x="2501" y="216"/>
                    </a:cubicBezTo>
                    <a:cubicBezTo>
                      <a:pt x="2376" y="57"/>
                      <a:pt x="2241" y="0"/>
                      <a:pt x="2111" y="0"/>
                    </a:cubicBezTo>
                    <a:cubicBezTo>
                      <a:pt x="1794" y="0"/>
                      <a:pt x="1513" y="335"/>
                      <a:pt x="1513" y="335"/>
                    </a:cubicBezTo>
                    <a:cubicBezTo>
                      <a:pt x="1513" y="335"/>
                      <a:pt x="1226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3" name="Google Shape;1053;p34"/>
              <p:cNvSpPr/>
              <p:nvPr/>
            </p:nvSpPr>
            <p:spPr>
              <a:xfrm>
                <a:off x="8132223" y="3958005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6" y="1"/>
                    </a:moveTo>
                    <a:cubicBezTo>
                      <a:pt x="774" y="1"/>
                      <a:pt x="637" y="57"/>
                      <a:pt x="513" y="217"/>
                    </a:cubicBezTo>
                    <a:cubicBezTo>
                      <a:pt x="1" y="860"/>
                      <a:pt x="1513" y="2241"/>
                      <a:pt x="1513" y="2241"/>
                    </a:cubicBezTo>
                    <a:cubicBezTo>
                      <a:pt x="1513" y="2241"/>
                      <a:pt x="3013" y="860"/>
                      <a:pt x="2501" y="217"/>
                    </a:cubicBezTo>
                    <a:cubicBezTo>
                      <a:pt x="2376" y="57"/>
                      <a:pt x="2240" y="1"/>
                      <a:pt x="2110" y="1"/>
                    </a:cubicBezTo>
                    <a:cubicBezTo>
                      <a:pt x="1794" y="1"/>
                      <a:pt x="1513" y="336"/>
                      <a:pt x="1513" y="336"/>
                    </a:cubicBezTo>
                    <a:cubicBezTo>
                      <a:pt x="1513" y="336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4" name="Google Shape;1054;p34"/>
              <p:cNvSpPr/>
              <p:nvPr/>
            </p:nvSpPr>
            <p:spPr>
              <a:xfrm>
                <a:off x="8112942" y="2294414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899" y="1"/>
                    </a:moveTo>
                    <a:cubicBezTo>
                      <a:pt x="767" y="1"/>
                      <a:pt x="629" y="57"/>
                      <a:pt x="501" y="217"/>
                    </a:cubicBezTo>
                    <a:cubicBezTo>
                      <a:pt x="1" y="860"/>
                      <a:pt x="1501" y="2241"/>
                      <a:pt x="1501" y="2241"/>
                    </a:cubicBezTo>
                    <a:cubicBezTo>
                      <a:pt x="1501" y="2241"/>
                      <a:pt x="3001" y="872"/>
                      <a:pt x="2501" y="217"/>
                    </a:cubicBezTo>
                    <a:cubicBezTo>
                      <a:pt x="2376" y="57"/>
                      <a:pt x="2239" y="1"/>
                      <a:pt x="2108" y="1"/>
                    </a:cubicBezTo>
                    <a:cubicBezTo>
                      <a:pt x="1788" y="1"/>
                      <a:pt x="1501" y="336"/>
                      <a:pt x="1501" y="336"/>
                    </a:cubicBezTo>
                    <a:cubicBezTo>
                      <a:pt x="1501" y="336"/>
                      <a:pt x="1220" y="1"/>
                      <a:pt x="8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5" name="Google Shape;1055;p34"/>
              <p:cNvSpPr/>
              <p:nvPr/>
            </p:nvSpPr>
            <p:spPr>
              <a:xfrm>
                <a:off x="8181615" y="2652405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03" y="1"/>
                      <a:pt x="1" y="215"/>
                      <a:pt x="1" y="477"/>
                    </a:cubicBezTo>
                    <a:cubicBezTo>
                      <a:pt x="1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39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6" name="Google Shape;1056;p34"/>
              <p:cNvSpPr/>
              <p:nvPr/>
            </p:nvSpPr>
            <p:spPr>
              <a:xfrm>
                <a:off x="8185259" y="3706844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7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27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7" name="Google Shape;1057;p34"/>
              <p:cNvSpPr/>
              <p:nvPr/>
            </p:nvSpPr>
            <p:spPr>
              <a:xfrm>
                <a:off x="8185259" y="4273233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7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27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8" name="Google Shape;1058;p34"/>
              <p:cNvSpPr/>
              <p:nvPr/>
            </p:nvSpPr>
            <p:spPr>
              <a:xfrm>
                <a:off x="8185259" y="317122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7" y="0"/>
                    </a:moveTo>
                    <a:cubicBezTo>
                      <a:pt x="203" y="0"/>
                      <a:pt x="0" y="214"/>
                      <a:pt x="0" y="476"/>
                    </a:cubicBezTo>
                    <a:cubicBezTo>
                      <a:pt x="0" y="750"/>
                      <a:pt x="203" y="953"/>
                      <a:pt x="477" y="953"/>
                    </a:cubicBezTo>
                    <a:cubicBezTo>
                      <a:pt x="739" y="953"/>
                      <a:pt x="953" y="750"/>
                      <a:pt x="953" y="476"/>
                    </a:cubicBezTo>
                    <a:cubicBezTo>
                      <a:pt x="953" y="214"/>
                      <a:pt x="727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59" name="Google Shape;1059;p34"/>
              <p:cNvSpPr/>
              <p:nvPr/>
            </p:nvSpPr>
            <p:spPr>
              <a:xfrm>
                <a:off x="5437830" y="1983133"/>
                <a:ext cx="151316" cy="113816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2249" extrusionOk="0">
                    <a:moveTo>
                      <a:pt x="912" y="1"/>
                    </a:moveTo>
                    <a:cubicBezTo>
                      <a:pt x="779" y="1"/>
                      <a:pt x="640" y="59"/>
                      <a:pt x="513" y="224"/>
                    </a:cubicBezTo>
                    <a:cubicBezTo>
                      <a:pt x="1" y="855"/>
                      <a:pt x="1513" y="2248"/>
                      <a:pt x="1513" y="2248"/>
                    </a:cubicBezTo>
                    <a:cubicBezTo>
                      <a:pt x="1513" y="2248"/>
                      <a:pt x="2989" y="855"/>
                      <a:pt x="2501" y="224"/>
                    </a:cubicBezTo>
                    <a:cubicBezTo>
                      <a:pt x="2375" y="59"/>
                      <a:pt x="2236" y="1"/>
                      <a:pt x="2105" y="1"/>
                    </a:cubicBezTo>
                    <a:cubicBezTo>
                      <a:pt x="1791" y="1"/>
                      <a:pt x="1513" y="331"/>
                      <a:pt x="1513" y="331"/>
                    </a:cubicBezTo>
                    <a:cubicBezTo>
                      <a:pt x="1513" y="331"/>
                      <a:pt x="1229" y="1"/>
                      <a:pt x="9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0" name="Google Shape;1060;p34"/>
              <p:cNvSpPr/>
              <p:nvPr/>
            </p:nvSpPr>
            <p:spPr>
              <a:xfrm>
                <a:off x="5484844" y="1725040"/>
                <a:ext cx="151924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1" extrusionOk="0">
                    <a:moveTo>
                      <a:pt x="899" y="1"/>
                    </a:moveTo>
                    <a:cubicBezTo>
                      <a:pt x="767" y="1"/>
                      <a:pt x="629" y="57"/>
                      <a:pt x="501" y="216"/>
                    </a:cubicBezTo>
                    <a:cubicBezTo>
                      <a:pt x="1" y="859"/>
                      <a:pt x="1501" y="2241"/>
                      <a:pt x="1501" y="2241"/>
                    </a:cubicBezTo>
                    <a:cubicBezTo>
                      <a:pt x="1501" y="2241"/>
                      <a:pt x="3001" y="859"/>
                      <a:pt x="2501" y="216"/>
                    </a:cubicBezTo>
                    <a:cubicBezTo>
                      <a:pt x="2373" y="57"/>
                      <a:pt x="2234" y="1"/>
                      <a:pt x="2103" y="1"/>
                    </a:cubicBezTo>
                    <a:cubicBezTo>
                      <a:pt x="1782" y="1"/>
                      <a:pt x="1501" y="336"/>
                      <a:pt x="1501" y="336"/>
                    </a:cubicBezTo>
                    <a:cubicBezTo>
                      <a:pt x="1501" y="336"/>
                      <a:pt x="1220" y="1"/>
                      <a:pt x="8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1" name="Google Shape;1061;p34"/>
              <p:cNvSpPr/>
              <p:nvPr/>
            </p:nvSpPr>
            <p:spPr>
              <a:xfrm>
                <a:off x="6278407" y="1727772"/>
                <a:ext cx="152480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7" extrusionOk="0">
                    <a:moveTo>
                      <a:pt x="906" y="1"/>
                    </a:moveTo>
                    <a:cubicBezTo>
                      <a:pt x="775" y="1"/>
                      <a:pt x="637" y="59"/>
                      <a:pt x="512" y="222"/>
                    </a:cubicBezTo>
                    <a:cubicBezTo>
                      <a:pt x="0" y="853"/>
                      <a:pt x="1512" y="2246"/>
                      <a:pt x="1512" y="2246"/>
                    </a:cubicBezTo>
                    <a:cubicBezTo>
                      <a:pt x="1512" y="2246"/>
                      <a:pt x="3012" y="853"/>
                      <a:pt x="2501" y="222"/>
                    </a:cubicBezTo>
                    <a:cubicBezTo>
                      <a:pt x="2375" y="59"/>
                      <a:pt x="2239" y="1"/>
                      <a:pt x="2109" y="1"/>
                    </a:cubicBezTo>
                    <a:cubicBezTo>
                      <a:pt x="1793" y="1"/>
                      <a:pt x="1512" y="341"/>
                      <a:pt x="1512" y="341"/>
                    </a:cubicBezTo>
                    <a:cubicBezTo>
                      <a:pt x="1512" y="341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2" name="Google Shape;1062;p34"/>
              <p:cNvSpPr/>
              <p:nvPr/>
            </p:nvSpPr>
            <p:spPr>
              <a:xfrm>
                <a:off x="8018965" y="1953731"/>
                <a:ext cx="151266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2246" extrusionOk="0">
                    <a:moveTo>
                      <a:pt x="894" y="1"/>
                    </a:moveTo>
                    <a:cubicBezTo>
                      <a:pt x="763" y="1"/>
                      <a:pt x="625" y="58"/>
                      <a:pt x="500" y="222"/>
                    </a:cubicBezTo>
                    <a:cubicBezTo>
                      <a:pt x="0" y="853"/>
                      <a:pt x="1500" y="2246"/>
                      <a:pt x="1500" y="2246"/>
                    </a:cubicBezTo>
                    <a:cubicBezTo>
                      <a:pt x="1500" y="2246"/>
                      <a:pt x="2989" y="853"/>
                      <a:pt x="2501" y="222"/>
                    </a:cubicBezTo>
                    <a:cubicBezTo>
                      <a:pt x="2372" y="58"/>
                      <a:pt x="2233" y="1"/>
                      <a:pt x="2101" y="1"/>
                    </a:cubicBezTo>
                    <a:cubicBezTo>
                      <a:pt x="1781" y="1"/>
                      <a:pt x="1500" y="341"/>
                      <a:pt x="1500" y="341"/>
                    </a:cubicBezTo>
                    <a:cubicBezTo>
                      <a:pt x="1500" y="341"/>
                      <a:pt x="1214" y="1"/>
                      <a:pt x="8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3" name="Google Shape;1063;p34"/>
              <p:cNvSpPr/>
              <p:nvPr/>
            </p:nvSpPr>
            <p:spPr>
              <a:xfrm>
                <a:off x="5400483" y="4500912"/>
                <a:ext cx="151924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1" extrusionOk="0">
                    <a:moveTo>
                      <a:pt x="899" y="0"/>
                    </a:moveTo>
                    <a:cubicBezTo>
                      <a:pt x="767" y="0"/>
                      <a:pt x="629" y="57"/>
                      <a:pt x="501" y="216"/>
                    </a:cubicBezTo>
                    <a:cubicBezTo>
                      <a:pt x="1" y="859"/>
                      <a:pt x="1501" y="2241"/>
                      <a:pt x="1501" y="2241"/>
                    </a:cubicBezTo>
                    <a:cubicBezTo>
                      <a:pt x="1501" y="2241"/>
                      <a:pt x="3001" y="871"/>
                      <a:pt x="2501" y="216"/>
                    </a:cubicBezTo>
                    <a:cubicBezTo>
                      <a:pt x="2376" y="57"/>
                      <a:pt x="2239" y="0"/>
                      <a:pt x="2108" y="0"/>
                    </a:cubicBezTo>
                    <a:cubicBezTo>
                      <a:pt x="1788" y="0"/>
                      <a:pt x="1501" y="336"/>
                      <a:pt x="1501" y="336"/>
                    </a:cubicBezTo>
                    <a:cubicBezTo>
                      <a:pt x="1501" y="336"/>
                      <a:pt x="1220" y="0"/>
                      <a:pt x="8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4" name="Google Shape;1064;p34"/>
              <p:cNvSpPr/>
              <p:nvPr/>
            </p:nvSpPr>
            <p:spPr>
              <a:xfrm>
                <a:off x="8094875" y="3390756"/>
                <a:ext cx="151873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7" extrusionOk="0">
                    <a:moveTo>
                      <a:pt x="900" y="1"/>
                    </a:moveTo>
                    <a:cubicBezTo>
                      <a:pt x="768" y="1"/>
                      <a:pt x="629" y="59"/>
                      <a:pt x="500" y="222"/>
                    </a:cubicBezTo>
                    <a:cubicBezTo>
                      <a:pt x="0" y="853"/>
                      <a:pt x="1501" y="2246"/>
                      <a:pt x="1501" y="2246"/>
                    </a:cubicBezTo>
                    <a:cubicBezTo>
                      <a:pt x="1501" y="2246"/>
                      <a:pt x="3001" y="865"/>
                      <a:pt x="2501" y="222"/>
                    </a:cubicBezTo>
                    <a:cubicBezTo>
                      <a:pt x="2376" y="59"/>
                      <a:pt x="2238" y="1"/>
                      <a:pt x="2107" y="1"/>
                    </a:cubicBezTo>
                    <a:cubicBezTo>
                      <a:pt x="1787" y="1"/>
                      <a:pt x="1501" y="341"/>
                      <a:pt x="1501" y="341"/>
                    </a:cubicBezTo>
                    <a:cubicBezTo>
                      <a:pt x="1501" y="341"/>
                      <a:pt x="1220" y="1"/>
                      <a:pt x="9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5" name="Google Shape;1065;p34"/>
              <p:cNvSpPr/>
              <p:nvPr/>
            </p:nvSpPr>
            <p:spPr>
              <a:xfrm>
                <a:off x="7642958" y="1763349"/>
                <a:ext cx="151924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246" extrusionOk="0">
                    <a:moveTo>
                      <a:pt x="900" y="0"/>
                    </a:moveTo>
                    <a:cubicBezTo>
                      <a:pt x="768" y="0"/>
                      <a:pt x="629" y="58"/>
                      <a:pt x="501" y="221"/>
                    </a:cubicBezTo>
                    <a:cubicBezTo>
                      <a:pt x="1" y="853"/>
                      <a:pt x="1501" y="2246"/>
                      <a:pt x="1501" y="2246"/>
                    </a:cubicBezTo>
                    <a:cubicBezTo>
                      <a:pt x="1501" y="2246"/>
                      <a:pt x="3001" y="853"/>
                      <a:pt x="2501" y="221"/>
                    </a:cubicBezTo>
                    <a:cubicBezTo>
                      <a:pt x="2376" y="58"/>
                      <a:pt x="2239" y="0"/>
                      <a:pt x="2107" y="0"/>
                    </a:cubicBezTo>
                    <a:cubicBezTo>
                      <a:pt x="1787" y="0"/>
                      <a:pt x="1501" y="341"/>
                      <a:pt x="1501" y="341"/>
                    </a:cubicBezTo>
                    <a:cubicBezTo>
                      <a:pt x="1501" y="341"/>
                      <a:pt x="1220" y="0"/>
                      <a:pt x="9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6" name="Google Shape;1066;p34"/>
              <p:cNvSpPr/>
              <p:nvPr/>
            </p:nvSpPr>
            <p:spPr>
              <a:xfrm>
                <a:off x="5912066" y="1811273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6" y="1"/>
                    </a:moveTo>
                    <a:cubicBezTo>
                      <a:pt x="203" y="1"/>
                      <a:pt x="0" y="203"/>
                      <a:pt x="0" y="477"/>
                    </a:cubicBezTo>
                    <a:cubicBezTo>
                      <a:pt x="0" y="739"/>
                      <a:pt x="203" y="953"/>
                      <a:pt x="476" y="953"/>
                    </a:cubicBezTo>
                    <a:cubicBezTo>
                      <a:pt x="738" y="953"/>
                      <a:pt x="953" y="739"/>
                      <a:pt x="953" y="477"/>
                    </a:cubicBezTo>
                    <a:cubicBezTo>
                      <a:pt x="953" y="203"/>
                      <a:pt x="726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7" name="Google Shape;1067;p34"/>
              <p:cNvSpPr/>
              <p:nvPr/>
            </p:nvSpPr>
            <p:spPr>
              <a:xfrm>
                <a:off x="6708615" y="178718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7" y="1"/>
                    </a:moveTo>
                    <a:cubicBezTo>
                      <a:pt x="215" y="1"/>
                      <a:pt x="0" y="203"/>
                      <a:pt x="0" y="477"/>
                    </a:cubicBezTo>
                    <a:cubicBezTo>
                      <a:pt x="0" y="739"/>
                      <a:pt x="215" y="953"/>
                      <a:pt x="477" y="953"/>
                    </a:cubicBezTo>
                    <a:cubicBezTo>
                      <a:pt x="750" y="953"/>
                      <a:pt x="953" y="739"/>
                      <a:pt x="953" y="477"/>
                    </a:cubicBezTo>
                    <a:cubicBezTo>
                      <a:pt x="953" y="203"/>
                      <a:pt x="750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8" name="Google Shape;1068;p34"/>
              <p:cNvSpPr/>
              <p:nvPr/>
            </p:nvSpPr>
            <p:spPr>
              <a:xfrm>
                <a:off x="8056313" y="1763045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98" y="1"/>
                    </a:moveTo>
                    <a:cubicBezTo>
                      <a:pt x="491" y="1"/>
                      <a:pt x="484" y="1"/>
                      <a:pt x="477" y="1"/>
                    </a:cubicBezTo>
                    <a:cubicBezTo>
                      <a:pt x="215" y="1"/>
                      <a:pt x="0" y="204"/>
                      <a:pt x="0" y="478"/>
                    </a:cubicBezTo>
                    <a:cubicBezTo>
                      <a:pt x="0" y="739"/>
                      <a:pt x="215" y="954"/>
                      <a:pt x="477" y="954"/>
                    </a:cubicBezTo>
                    <a:cubicBezTo>
                      <a:pt x="751" y="954"/>
                      <a:pt x="953" y="739"/>
                      <a:pt x="953" y="478"/>
                    </a:cubicBezTo>
                    <a:cubicBezTo>
                      <a:pt x="953" y="211"/>
                      <a:pt x="761" y="1"/>
                      <a:pt x="4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9" name="Google Shape;1069;p34"/>
              <p:cNvSpPr/>
              <p:nvPr/>
            </p:nvSpPr>
            <p:spPr>
              <a:xfrm>
                <a:off x="5520420" y="4788914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893" y="1"/>
                    </a:moveTo>
                    <a:cubicBezTo>
                      <a:pt x="762" y="1"/>
                      <a:pt x="625" y="57"/>
                      <a:pt x="500" y="217"/>
                    </a:cubicBezTo>
                    <a:cubicBezTo>
                      <a:pt x="0" y="860"/>
                      <a:pt x="1500" y="2241"/>
                      <a:pt x="1500" y="2241"/>
                    </a:cubicBezTo>
                    <a:cubicBezTo>
                      <a:pt x="1500" y="2241"/>
                      <a:pt x="3001" y="860"/>
                      <a:pt x="2500" y="217"/>
                    </a:cubicBezTo>
                    <a:cubicBezTo>
                      <a:pt x="2372" y="57"/>
                      <a:pt x="2234" y="1"/>
                      <a:pt x="2102" y="1"/>
                    </a:cubicBezTo>
                    <a:cubicBezTo>
                      <a:pt x="1782" y="1"/>
                      <a:pt x="1500" y="336"/>
                      <a:pt x="1500" y="336"/>
                    </a:cubicBezTo>
                    <a:cubicBezTo>
                      <a:pt x="1500" y="336"/>
                      <a:pt x="1213" y="1"/>
                      <a:pt x="8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0" name="Google Shape;1070;p34"/>
              <p:cNvSpPr/>
              <p:nvPr/>
            </p:nvSpPr>
            <p:spPr>
              <a:xfrm>
                <a:off x="6278407" y="4773884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5" y="0"/>
                    </a:moveTo>
                    <a:cubicBezTo>
                      <a:pt x="774" y="0"/>
                      <a:pt x="637" y="57"/>
                      <a:pt x="512" y="216"/>
                    </a:cubicBezTo>
                    <a:cubicBezTo>
                      <a:pt x="0" y="859"/>
                      <a:pt x="1512" y="2240"/>
                      <a:pt x="1512" y="2240"/>
                    </a:cubicBezTo>
                    <a:cubicBezTo>
                      <a:pt x="1512" y="2240"/>
                      <a:pt x="3012" y="859"/>
                      <a:pt x="2501" y="216"/>
                    </a:cubicBezTo>
                    <a:cubicBezTo>
                      <a:pt x="2376" y="57"/>
                      <a:pt x="2240" y="0"/>
                      <a:pt x="2110" y="0"/>
                    </a:cubicBezTo>
                    <a:cubicBezTo>
                      <a:pt x="1793" y="0"/>
                      <a:pt x="1512" y="335"/>
                      <a:pt x="1512" y="335"/>
                    </a:cubicBezTo>
                    <a:cubicBezTo>
                      <a:pt x="1512" y="335"/>
                      <a:pt x="1225" y="0"/>
                      <a:pt x="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1" name="Google Shape;1071;p34"/>
              <p:cNvSpPr/>
              <p:nvPr/>
            </p:nvSpPr>
            <p:spPr>
              <a:xfrm>
                <a:off x="7607432" y="4809157"/>
                <a:ext cx="151266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2246" extrusionOk="0">
                    <a:moveTo>
                      <a:pt x="904" y="0"/>
                    </a:moveTo>
                    <a:cubicBezTo>
                      <a:pt x="774" y="0"/>
                      <a:pt x="637" y="58"/>
                      <a:pt x="512" y="221"/>
                    </a:cubicBezTo>
                    <a:cubicBezTo>
                      <a:pt x="0" y="852"/>
                      <a:pt x="1500" y="2246"/>
                      <a:pt x="1500" y="2246"/>
                    </a:cubicBezTo>
                    <a:cubicBezTo>
                      <a:pt x="1500" y="2246"/>
                      <a:pt x="2989" y="876"/>
                      <a:pt x="2501" y="221"/>
                    </a:cubicBezTo>
                    <a:cubicBezTo>
                      <a:pt x="2375" y="58"/>
                      <a:pt x="2238" y="0"/>
                      <a:pt x="2106" y="0"/>
                    </a:cubicBezTo>
                    <a:cubicBezTo>
                      <a:pt x="1787" y="0"/>
                      <a:pt x="1500" y="341"/>
                      <a:pt x="1500" y="341"/>
                    </a:cubicBezTo>
                    <a:cubicBezTo>
                      <a:pt x="1500" y="341"/>
                      <a:pt x="1220" y="0"/>
                      <a:pt x="9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2" name="Google Shape;1072;p34"/>
              <p:cNvSpPr/>
              <p:nvPr/>
            </p:nvSpPr>
            <p:spPr>
              <a:xfrm>
                <a:off x="5946984" y="4857081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15" y="1"/>
                      <a:pt x="1" y="203"/>
                      <a:pt x="1" y="477"/>
                    </a:cubicBezTo>
                    <a:cubicBezTo>
                      <a:pt x="1" y="739"/>
                      <a:pt x="215" y="953"/>
                      <a:pt x="477" y="953"/>
                    </a:cubicBezTo>
                    <a:cubicBezTo>
                      <a:pt x="751" y="953"/>
                      <a:pt x="953" y="739"/>
                      <a:pt x="953" y="477"/>
                    </a:cubicBezTo>
                    <a:cubicBezTo>
                      <a:pt x="953" y="203"/>
                      <a:pt x="751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3" name="Google Shape;1073;p34"/>
              <p:cNvSpPr/>
              <p:nvPr/>
            </p:nvSpPr>
            <p:spPr>
              <a:xfrm>
                <a:off x="6726074" y="4832993"/>
                <a:ext cx="48280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3" extrusionOk="0">
                    <a:moveTo>
                      <a:pt x="477" y="0"/>
                    </a:moveTo>
                    <a:cubicBezTo>
                      <a:pt x="203" y="0"/>
                      <a:pt x="1" y="203"/>
                      <a:pt x="1" y="477"/>
                    </a:cubicBezTo>
                    <a:cubicBezTo>
                      <a:pt x="1" y="739"/>
                      <a:pt x="203" y="953"/>
                      <a:pt x="477" y="953"/>
                    </a:cubicBezTo>
                    <a:cubicBezTo>
                      <a:pt x="739" y="953"/>
                      <a:pt x="953" y="739"/>
                      <a:pt x="953" y="477"/>
                    </a:cubicBezTo>
                    <a:cubicBezTo>
                      <a:pt x="953" y="203"/>
                      <a:pt x="739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4" name="Google Shape;1074;p34"/>
              <p:cNvSpPr/>
              <p:nvPr/>
            </p:nvSpPr>
            <p:spPr>
              <a:xfrm>
                <a:off x="8056313" y="480890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7" y="0"/>
                    </a:moveTo>
                    <a:cubicBezTo>
                      <a:pt x="215" y="0"/>
                      <a:pt x="0" y="203"/>
                      <a:pt x="0" y="476"/>
                    </a:cubicBezTo>
                    <a:cubicBezTo>
                      <a:pt x="0" y="738"/>
                      <a:pt x="215" y="953"/>
                      <a:pt x="477" y="953"/>
                    </a:cubicBezTo>
                    <a:cubicBezTo>
                      <a:pt x="751" y="953"/>
                      <a:pt x="953" y="738"/>
                      <a:pt x="953" y="476"/>
                    </a:cubicBezTo>
                    <a:cubicBezTo>
                      <a:pt x="953" y="203"/>
                      <a:pt x="751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5" name="Google Shape;1075;p34"/>
              <p:cNvSpPr/>
              <p:nvPr/>
            </p:nvSpPr>
            <p:spPr>
              <a:xfrm>
                <a:off x="5384238" y="2892129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905" y="1"/>
                    </a:moveTo>
                    <a:cubicBezTo>
                      <a:pt x="774" y="1"/>
                      <a:pt x="637" y="57"/>
                      <a:pt x="512" y="217"/>
                    </a:cubicBezTo>
                    <a:cubicBezTo>
                      <a:pt x="0" y="860"/>
                      <a:pt x="1512" y="2241"/>
                      <a:pt x="1512" y="2241"/>
                    </a:cubicBezTo>
                    <a:cubicBezTo>
                      <a:pt x="1512" y="2241"/>
                      <a:pt x="3001" y="860"/>
                      <a:pt x="2513" y="217"/>
                    </a:cubicBezTo>
                    <a:cubicBezTo>
                      <a:pt x="2384" y="57"/>
                      <a:pt x="2246" y="1"/>
                      <a:pt x="2114" y="1"/>
                    </a:cubicBezTo>
                    <a:cubicBezTo>
                      <a:pt x="1794" y="1"/>
                      <a:pt x="1512" y="336"/>
                      <a:pt x="1512" y="336"/>
                    </a:cubicBezTo>
                    <a:cubicBezTo>
                      <a:pt x="1512" y="336"/>
                      <a:pt x="1225" y="1"/>
                      <a:pt x="9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6" name="Google Shape;1076;p34"/>
              <p:cNvSpPr/>
              <p:nvPr/>
            </p:nvSpPr>
            <p:spPr>
              <a:xfrm>
                <a:off x="5384238" y="3958005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905" y="1"/>
                    </a:moveTo>
                    <a:cubicBezTo>
                      <a:pt x="774" y="1"/>
                      <a:pt x="637" y="57"/>
                      <a:pt x="512" y="217"/>
                    </a:cubicBezTo>
                    <a:cubicBezTo>
                      <a:pt x="0" y="860"/>
                      <a:pt x="1512" y="2241"/>
                      <a:pt x="1512" y="2241"/>
                    </a:cubicBezTo>
                    <a:cubicBezTo>
                      <a:pt x="1512" y="2241"/>
                      <a:pt x="3001" y="860"/>
                      <a:pt x="2513" y="217"/>
                    </a:cubicBezTo>
                    <a:cubicBezTo>
                      <a:pt x="2384" y="57"/>
                      <a:pt x="2246" y="1"/>
                      <a:pt x="2114" y="1"/>
                    </a:cubicBezTo>
                    <a:cubicBezTo>
                      <a:pt x="1794" y="1"/>
                      <a:pt x="1512" y="336"/>
                      <a:pt x="1512" y="336"/>
                    </a:cubicBezTo>
                    <a:cubicBezTo>
                      <a:pt x="1512" y="336"/>
                      <a:pt x="1225" y="1"/>
                      <a:pt x="9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7" name="Google Shape;1077;p34"/>
              <p:cNvSpPr/>
              <p:nvPr/>
            </p:nvSpPr>
            <p:spPr>
              <a:xfrm>
                <a:off x="5382416" y="2312531"/>
                <a:ext cx="151873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41" extrusionOk="0">
                    <a:moveTo>
                      <a:pt x="899" y="0"/>
                    </a:moveTo>
                    <a:cubicBezTo>
                      <a:pt x="767" y="0"/>
                      <a:pt x="629" y="57"/>
                      <a:pt x="501" y="216"/>
                    </a:cubicBezTo>
                    <a:cubicBezTo>
                      <a:pt x="1" y="859"/>
                      <a:pt x="1501" y="2240"/>
                      <a:pt x="1501" y="2240"/>
                    </a:cubicBezTo>
                    <a:cubicBezTo>
                      <a:pt x="1501" y="2240"/>
                      <a:pt x="3001" y="859"/>
                      <a:pt x="2501" y="216"/>
                    </a:cubicBezTo>
                    <a:cubicBezTo>
                      <a:pt x="2376" y="57"/>
                      <a:pt x="2239" y="0"/>
                      <a:pt x="2108" y="0"/>
                    </a:cubicBezTo>
                    <a:cubicBezTo>
                      <a:pt x="1788" y="0"/>
                      <a:pt x="1501" y="335"/>
                      <a:pt x="1501" y="335"/>
                    </a:cubicBezTo>
                    <a:cubicBezTo>
                      <a:pt x="1501" y="335"/>
                      <a:pt x="1220" y="0"/>
                      <a:pt x="8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8" name="Google Shape;1078;p34"/>
              <p:cNvSpPr/>
              <p:nvPr/>
            </p:nvSpPr>
            <p:spPr>
              <a:xfrm>
                <a:off x="5346890" y="3390756"/>
                <a:ext cx="152480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7" extrusionOk="0">
                    <a:moveTo>
                      <a:pt x="904" y="1"/>
                    </a:moveTo>
                    <a:cubicBezTo>
                      <a:pt x="774" y="1"/>
                      <a:pt x="637" y="59"/>
                      <a:pt x="512" y="222"/>
                    </a:cubicBezTo>
                    <a:cubicBezTo>
                      <a:pt x="0" y="853"/>
                      <a:pt x="1500" y="2246"/>
                      <a:pt x="1500" y="2246"/>
                    </a:cubicBezTo>
                    <a:cubicBezTo>
                      <a:pt x="1500" y="2246"/>
                      <a:pt x="3012" y="865"/>
                      <a:pt x="2500" y="222"/>
                    </a:cubicBezTo>
                    <a:cubicBezTo>
                      <a:pt x="2375" y="59"/>
                      <a:pt x="2238" y="1"/>
                      <a:pt x="2106" y="1"/>
                    </a:cubicBezTo>
                    <a:cubicBezTo>
                      <a:pt x="1787" y="1"/>
                      <a:pt x="1500" y="341"/>
                      <a:pt x="1500" y="341"/>
                    </a:cubicBezTo>
                    <a:cubicBezTo>
                      <a:pt x="1500" y="341"/>
                      <a:pt x="1220" y="1"/>
                      <a:pt x="9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79" name="Google Shape;1079;p34"/>
              <p:cNvSpPr/>
              <p:nvPr/>
            </p:nvSpPr>
            <p:spPr>
              <a:xfrm>
                <a:off x="5433023" y="2652405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03" y="1"/>
                      <a:pt x="1" y="215"/>
                      <a:pt x="1" y="477"/>
                    </a:cubicBezTo>
                    <a:cubicBezTo>
                      <a:pt x="1" y="751"/>
                      <a:pt x="203" y="953"/>
                      <a:pt x="477" y="953"/>
                    </a:cubicBezTo>
                    <a:cubicBezTo>
                      <a:pt x="739" y="953"/>
                      <a:pt x="953" y="751"/>
                      <a:pt x="953" y="477"/>
                    </a:cubicBezTo>
                    <a:cubicBezTo>
                      <a:pt x="953" y="227"/>
                      <a:pt x="739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0" name="Google Shape;1080;p34"/>
              <p:cNvSpPr/>
              <p:nvPr/>
            </p:nvSpPr>
            <p:spPr>
              <a:xfrm>
                <a:off x="5436666" y="3706844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6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6" y="953"/>
                    </a:cubicBezTo>
                    <a:cubicBezTo>
                      <a:pt x="738" y="953"/>
                      <a:pt x="953" y="751"/>
                      <a:pt x="953" y="477"/>
                    </a:cubicBezTo>
                    <a:cubicBezTo>
                      <a:pt x="953" y="227"/>
                      <a:pt x="738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1" name="Google Shape;1081;p34"/>
              <p:cNvSpPr/>
              <p:nvPr/>
            </p:nvSpPr>
            <p:spPr>
              <a:xfrm>
                <a:off x="5436666" y="4273233"/>
                <a:ext cx="48229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4" extrusionOk="0">
                    <a:moveTo>
                      <a:pt x="476" y="1"/>
                    </a:moveTo>
                    <a:cubicBezTo>
                      <a:pt x="203" y="1"/>
                      <a:pt x="0" y="215"/>
                      <a:pt x="0" y="477"/>
                    </a:cubicBezTo>
                    <a:cubicBezTo>
                      <a:pt x="0" y="751"/>
                      <a:pt x="203" y="953"/>
                      <a:pt x="476" y="953"/>
                    </a:cubicBezTo>
                    <a:cubicBezTo>
                      <a:pt x="738" y="953"/>
                      <a:pt x="953" y="751"/>
                      <a:pt x="953" y="477"/>
                    </a:cubicBezTo>
                    <a:cubicBezTo>
                      <a:pt x="953" y="227"/>
                      <a:pt x="738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2" name="Google Shape;1082;p34"/>
              <p:cNvSpPr/>
              <p:nvPr/>
            </p:nvSpPr>
            <p:spPr>
              <a:xfrm>
                <a:off x="5436666" y="3171224"/>
                <a:ext cx="48229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3" h="953" extrusionOk="0">
                    <a:moveTo>
                      <a:pt x="476" y="0"/>
                    </a:moveTo>
                    <a:cubicBezTo>
                      <a:pt x="203" y="0"/>
                      <a:pt x="0" y="214"/>
                      <a:pt x="0" y="476"/>
                    </a:cubicBezTo>
                    <a:cubicBezTo>
                      <a:pt x="0" y="750"/>
                      <a:pt x="203" y="953"/>
                      <a:pt x="476" y="953"/>
                    </a:cubicBezTo>
                    <a:cubicBezTo>
                      <a:pt x="738" y="953"/>
                      <a:pt x="953" y="750"/>
                      <a:pt x="953" y="476"/>
                    </a:cubicBezTo>
                    <a:cubicBezTo>
                      <a:pt x="953" y="214"/>
                      <a:pt x="738" y="0"/>
                      <a:pt x="4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3" name="Google Shape;1083;p34"/>
              <p:cNvSpPr/>
              <p:nvPr/>
            </p:nvSpPr>
            <p:spPr>
              <a:xfrm>
                <a:off x="6942920" y="4800409"/>
                <a:ext cx="152480" cy="1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1" extrusionOk="0">
                    <a:moveTo>
                      <a:pt x="905" y="0"/>
                    </a:moveTo>
                    <a:cubicBezTo>
                      <a:pt x="774" y="0"/>
                      <a:pt x="637" y="57"/>
                      <a:pt x="512" y="216"/>
                    </a:cubicBezTo>
                    <a:cubicBezTo>
                      <a:pt x="0" y="859"/>
                      <a:pt x="1512" y="2240"/>
                      <a:pt x="1512" y="2240"/>
                    </a:cubicBezTo>
                    <a:cubicBezTo>
                      <a:pt x="1512" y="2240"/>
                      <a:pt x="3012" y="859"/>
                      <a:pt x="2501" y="216"/>
                    </a:cubicBezTo>
                    <a:cubicBezTo>
                      <a:pt x="2376" y="57"/>
                      <a:pt x="2240" y="0"/>
                      <a:pt x="2110" y="0"/>
                    </a:cubicBezTo>
                    <a:cubicBezTo>
                      <a:pt x="1793" y="0"/>
                      <a:pt x="1512" y="335"/>
                      <a:pt x="1512" y="335"/>
                    </a:cubicBezTo>
                    <a:cubicBezTo>
                      <a:pt x="1512" y="335"/>
                      <a:pt x="1225" y="0"/>
                      <a:pt x="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4" name="Google Shape;1084;p34"/>
              <p:cNvSpPr/>
              <p:nvPr/>
            </p:nvSpPr>
            <p:spPr>
              <a:xfrm>
                <a:off x="7382447" y="4821481"/>
                <a:ext cx="48280" cy="48280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4" extrusionOk="0">
                    <a:moveTo>
                      <a:pt x="477" y="1"/>
                    </a:moveTo>
                    <a:cubicBezTo>
                      <a:pt x="215" y="1"/>
                      <a:pt x="1" y="203"/>
                      <a:pt x="1" y="477"/>
                    </a:cubicBezTo>
                    <a:cubicBezTo>
                      <a:pt x="1" y="739"/>
                      <a:pt x="215" y="953"/>
                      <a:pt x="477" y="953"/>
                    </a:cubicBezTo>
                    <a:cubicBezTo>
                      <a:pt x="751" y="953"/>
                      <a:pt x="953" y="739"/>
                      <a:pt x="953" y="477"/>
                    </a:cubicBezTo>
                    <a:cubicBezTo>
                      <a:pt x="953" y="203"/>
                      <a:pt x="751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5" name="Google Shape;1085;p34"/>
              <p:cNvSpPr/>
              <p:nvPr/>
            </p:nvSpPr>
            <p:spPr>
              <a:xfrm>
                <a:off x="7382449" y="1757643"/>
                <a:ext cx="48280" cy="4822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953" extrusionOk="0">
                    <a:moveTo>
                      <a:pt x="477" y="0"/>
                    </a:moveTo>
                    <a:cubicBezTo>
                      <a:pt x="203" y="0"/>
                      <a:pt x="1" y="203"/>
                      <a:pt x="1" y="477"/>
                    </a:cubicBezTo>
                    <a:cubicBezTo>
                      <a:pt x="1" y="739"/>
                      <a:pt x="203" y="953"/>
                      <a:pt x="477" y="953"/>
                    </a:cubicBezTo>
                    <a:cubicBezTo>
                      <a:pt x="739" y="953"/>
                      <a:pt x="953" y="739"/>
                      <a:pt x="953" y="477"/>
                    </a:cubicBezTo>
                    <a:cubicBezTo>
                      <a:pt x="953" y="203"/>
                      <a:pt x="739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86" name="Google Shape;1086;p34"/>
              <p:cNvSpPr/>
              <p:nvPr/>
            </p:nvSpPr>
            <p:spPr>
              <a:xfrm>
                <a:off x="6993407" y="1727772"/>
                <a:ext cx="152480" cy="113715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2247" extrusionOk="0">
                    <a:moveTo>
                      <a:pt x="906" y="1"/>
                    </a:moveTo>
                    <a:cubicBezTo>
                      <a:pt x="775" y="1"/>
                      <a:pt x="637" y="59"/>
                      <a:pt x="512" y="222"/>
                    </a:cubicBezTo>
                    <a:cubicBezTo>
                      <a:pt x="0" y="853"/>
                      <a:pt x="1512" y="2246"/>
                      <a:pt x="1512" y="2246"/>
                    </a:cubicBezTo>
                    <a:cubicBezTo>
                      <a:pt x="1512" y="2246"/>
                      <a:pt x="3012" y="853"/>
                      <a:pt x="2501" y="222"/>
                    </a:cubicBezTo>
                    <a:cubicBezTo>
                      <a:pt x="2375" y="59"/>
                      <a:pt x="2239" y="1"/>
                      <a:pt x="2109" y="1"/>
                    </a:cubicBezTo>
                    <a:cubicBezTo>
                      <a:pt x="1793" y="1"/>
                      <a:pt x="1512" y="341"/>
                      <a:pt x="1512" y="341"/>
                    </a:cubicBezTo>
                    <a:cubicBezTo>
                      <a:pt x="1512" y="341"/>
                      <a:pt x="1226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87" name="Google Shape;1087;p34"/>
            <p:cNvSpPr/>
            <p:nvPr/>
          </p:nvSpPr>
          <p:spPr>
            <a:xfrm rot="-278887">
              <a:off x="4635340" y="237977"/>
              <a:ext cx="1047385" cy="1210333"/>
            </a:xfrm>
            <a:custGeom>
              <a:avLst/>
              <a:gdLst/>
              <a:ahLst/>
              <a:cxnLst/>
              <a:rect l="l" t="t" r="r" b="b"/>
              <a:pathLst>
                <a:path w="36780" h="54139" extrusionOk="0">
                  <a:moveTo>
                    <a:pt x="2620" y="0"/>
                  </a:moveTo>
                  <a:cubicBezTo>
                    <a:pt x="1180" y="0"/>
                    <a:pt x="1" y="1179"/>
                    <a:pt x="1" y="2620"/>
                  </a:cubicBezTo>
                  <a:lnTo>
                    <a:pt x="1" y="51519"/>
                  </a:lnTo>
                  <a:cubicBezTo>
                    <a:pt x="1" y="52959"/>
                    <a:pt x="1180" y="54138"/>
                    <a:pt x="2620" y="54138"/>
                  </a:cubicBezTo>
                  <a:lnTo>
                    <a:pt x="34136" y="54138"/>
                  </a:lnTo>
                  <a:cubicBezTo>
                    <a:pt x="35601" y="54138"/>
                    <a:pt x="36779" y="52959"/>
                    <a:pt x="36755" y="51519"/>
                  </a:cubicBezTo>
                  <a:lnTo>
                    <a:pt x="36755" y="2620"/>
                  </a:lnTo>
                  <a:cubicBezTo>
                    <a:pt x="36755" y="1179"/>
                    <a:pt x="35589" y="0"/>
                    <a:pt x="34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التقويم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الختامي</a:t>
              </a:r>
            </a:p>
          </p:txBody>
        </p:sp>
        <p:sp>
          <p:nvSpPr>
            <p:cNvPr id="1100" name="Google Shape;1100;p34"/>
            <p:cNvSpPr/>
            <p:nvPr/>
          </p:nvSpPr>
          <p:spPr>
            <a:xfrm>
              <a:off x="4826014" y="19025"/>
              <a:ext cx="157563" cy="334874"/>
            </a:xfrm>
            <a:custGeom>
              <a:avLst/>
              <a:gdLst/>
              <a:ahLst/>
              <a:cxnLst/>
              <a:rect l="l" t="t" r="r" b="b"/>
              <a:pathLst>
                <a:path w="4169" h="11848" extrusionOk="0">
                  <a:moveTo>
                    <a:pt x="2085" y="3215"/>
                  </a:moveTo>
                  <a:cubicBezTo>
                    <a:pt x="2501" y="3215"/>
                    <a:pt x="2847" y="3727"/>
                    <a:pt x="2847" y="4334"/>
                  </a:cubicBezTo>
                  <a:lnTo>
                    <a:pt x="2847" y="5406"/>
                  </a:lnTo>
                  <a:cubicBezTo>
                    <a:pt x="2620" y="5466"/>
                    <a:pt x="2442" y="5763"/>
                    <a:pt x="2442" y="6109"/>
                  </a:cubicBezTo>
                  <a:cubicBezTo>
                    <a:pt x="2442" y="6454"/>
                    <a:pt x="2608" y="6751"/>
                    <a:pt x="2847" y="6799"/>
                  </a:cubicBezTo>
                  <a:lnTo>
                    <a:pt x="2847" y="7490"/>
                  </a:lnTo>
                  <a:cubicBezTo>
                    <a:pt x="2847" y="8097"/>
                    <a:pt x="2501" y="8609"/>
                    <a:pt x="2085" y="8609"/>
                  </a:cubicBezTo>
                  <a:cubicBezTo>
                    <a:pt x="1668" y="8609"/>
                    <a:pt x="1323" y="8097"/>
                    <a:pt x="1323" y="7490"/>
                  </a:cubicBezTo>
                  <a:lnTo>
                    <a:pt x="1323" y="4334"/>
                  </a:lnTo>
                  <a:cubicBezTo>
                    <a:pt x="1323" y="3727"/>
                    <a:pt x="1668" y="3215"/>
                    <a:pt x="2085" y="3215"/>
                  </a:cubicBezTo>
                  <a:close/>
                  <a:moveTo>
                    <a:pt x="2085" y="715"/>
                  </a:moveTo>
                  <a:cubicBezTo>
                    <a:pt x="2966" y="715"/>
                    <a:pt x="3680" y="1763"/>
                    <a:pt x="3680" y="3061"/>
                  </a:cubicBezTo>
                  <a:lnTo>
                    <a:pt x="3680" y="5394"/>
                  </a:lnTo>
                  <a:lnTo>
                    <a:pt x="3335" y="5394"/>
                  </a:lnTo>
                  <a:lnTo>
                    <a:pt x="3335" y="4346"/>
                  </a:lnTo>
                  <a:cubicBezTo>
                    <a:pt x="3335" y="3334"/>
                    <a:pt x="2775" y="2525"/>
                    <a:pt x="2085" y="2525"/>
                  </a:cubicBezTo>
                  <a:cubicBezTo>
                    <a:pt x="1406" y="2525"/>
                    <a:pt x="834" y="3334"/>
                    <a:pt x="834" y="4346"/>
                  </a:cubicBezTo>
                  <a:lnTo>
                    <a:pt x="834" y="7502"/>
                  </a:lnTo>
                  <a:cubicBezTo>
                    <a:pt x="834" y="8514"/>
                    <a:pt x="1406" y="9335"/>
                    <a:pt x="2085" y="9335"/>
                  </a:cubicBezTo>
                  <a:cubicBezTo>
                    <a:pt x="2775" y="9335"/>
                    <a:pt x="3335" y="8514"/>
                    <a:pt x="3335" y="7502"/>
                  </a:cubicBezTo>
                  <a:lnTo>
                    <a:pt x="3335" y="6823"/>
                  </a:lnTo>
                  <a:lnTo>
                    <a:pt x="3680" y="6823"/>
                  </a:lnTo>
                  <a:lnTo>
                    <a:pt x="3680" y="8799"/>
                  </a:lnTo>
                  <a:cubicBezTo>
                    <a:pt x="3680" y="10085"/>
                    <a:pt x="2966" y="11133"/>
                    <a:pt x="2085" y="11133"/>
                  </a:cubicBezTo>
                  <a:cubicBezTo>
                    <a:pt x="1204" y="11133"/>
                    <a:pt x="489" y="10097"/>
                    <a:pt x="489" y="8799"/>
                  </a:cubicBezTo>
                  <a:lnTo>
                    <a:pt x="489" y="3061"/>
                  </a:lnTo>
                  <a:cubicBezTo>
                    <a:pt x="489" y="1775"/>
                    <a:pt x="1204" y="715"/>
                    <a:pt x="2085" y="715"/>
                  </a:cubicBezTo>
                  <a:close/>
                  <a:moveTo>
                    <a:pt x="2085" y="1"/>
                  </a:moveTo>
                  <a:cubicBezTo>
                    <a:pt x="942" y="1"/>
                    <a:pt x="1" y="1370"/>
                    <a:pt x="1" y="3061"/>
                  </a:cubicBezTo>
                  <a:lnTo>
                    <a:pt x="1" y="8799"/>
                  </a:lnTo>
                  <a:cubicBezTo>
                    <a:pt x="1" y="10478"/>
                    <a:pt x="942" y="11847"/>
                    <a:pt x="2085" y="11847"/>
                  </a:cubicBezTo>
                  <a:cubicBezTo>
                    <a:pt x="3228" y="11847"/>
                    <a:pt x="4168" y="10478"/>
                    <a:pt x="4168" y="8799"/>
                  </a:cubicBezTo>
                  <a:lnTo>
                    <a:pt x="4168" y="3049"/>
                  </a:lnTo>
                  <a:cubicBezTo>
                    <a:pt x="4168" y="1370"/>
                    <a:pt x="3228" y="1"/>
                    <a:pt x="20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2" name="Google Shape;1209;p36">
            <a:extLst>
              <a:ext uri="{FF2B5EF4-FFF2-40B4-BE49-F238E27FC236}">
                <a16:creationId xmlns:a16="http://schemas.microsoft.com/office/drawing/2014/main" id="{0EFDDC40-9671-46A5-ABEC-387A26AD5D3F}"/>
              </a:ext>
            </a:extLst>
          </p:cNvPr>
          <p:cNvSpPr txBox="1"/>
          <p:nvPr/>
        </p:nvSpPr>
        <p:spPr>
          <a:xfrm>
            <a:off x="-262226" y="-68116"/>
            <a:ext cx="4220400" cy="59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FFC000"/>
                </a:solidFill>
                <a:latin typeface="Adobe Arabic" panose="02040503050201020203" pitchFamily="18" charset="-78"/>
                <a:ea typeface="Patrick Hand SC"/>
                <a:cs typeface="Adobe Arabic" panose="02040503050201020203" pitchFamily="18" charset="-78"/>
                <a:sym typeface="Patrick Hand SC"/>
              </a:rPr>
              <a:t>تمرين رقم (3): كتاب النشاط صفحة 94 </a:t>
            </a:r>
            <a:endParaRPr sz="2400" b="1" dirty="0">
              <a:solidFill>
                <a:srgbClr val="FFC000"/>
              </a:solidFill>
              <a:latin typeface="Adobe Arabic" panose="02040503050201020203" pitchFamily="18" charset="-78"/>
              <a:ea typeface="Patrick Hand SC"/>
              <a:cs typeface="Adobe Arabic" panose="02040503050201020203" pitchFamily="18" charset="-78"/>
              <a:sym typeface="Patrick Hand SC"/>
            </a:endParaRPr>
          </a:p>
        </p:txBody>
      </p: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F90956DE-71DE-43E4-93CF-39B1AA4D4380}"/>
              </a:ext>
            </a:extLst>
          </p:cNvPr>
          <p:cNvGrpSpPr/>
          <p:nvPr/>
        </p:nvGrpSpPr>
        <p:grpSpPr>
          <a:xfrm>
            <a:off x="540515" y="677488"/>
            <a:ext cx="3520882" cy="4256342"/>
            <a:chOff x="712227" y="568676"/>
            <a:chExt cx="3520882" cy="4256342"/>
          </a:xfrm>
        </p:grpSpPr>
        <p:pic>
          <p:nvPicPr>
            <p:cNvPr id="50" name="Picture 4" descr="شبكة المربعات – Maktaba">
              <a:extLst>
                <a:ext uri="{FF2B5EF4-FFF2-40B4-BE49-F238E27FC236}">
                  <a16:creationId xmlns:a16="http://schemas.microsoft.com/office/drawing/2014/main" id="{F9E5E8F7-30B5-4258-AC91-3D20115E51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" t="15588" r="6173" b="3062"/>
            <a:stretch/>
          </p:blipFill>
          <p:spPr bwMode="auto">
            <a:xfrm>
              <a:off x="890779" y="809654"/>
              <a:ext cx="3342330" cy="4015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1" name="رابط كسهم مستقيم 50">
              <a:extLst>
                <a:ext uri="{FF2B5EF4-FFF2-40B4-BE49-F238E27FC236}">
                  <a16:creationId xmlns:a16="http://schemas.microsoft.com/office/drawing/2014/main" id="{89F957C6-5879-43DB-9B13-0E91053DC63C}"/>
                </a:ext>
              </a:extLst>
            </p:cNvPr>
            <p:cNvCxnSpPr>
              <a:cxnSpLocks/>
            </p:cNvCxnSpPr>
            <p:nvPr/>
          </p:nvCxnSpPr>
          <p:spPr>
            <a:xfrm>
              <a:off x="2539366" y="780892"/>
              <a:ext cx="0" cy="4044126"/>
            </a:xfrm>
            <a:prstGeom prst="straightConnector1">
              <a:avLst/>
            </a:prstGeom>
            <a:ln w="38100">
              <a:solidFill>
                <a:schemeClr val="accent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رابط كسهم مستقيم 52">
              <a:extLst>
                <a:ext uri="{FF2B5EF4-FFF2-40B4-BE49-F238E27FC236}">
                  <a16:creationId xmlns:a16="http://schemas.microsoft.com/office/drawing/2014/main" id="{9CD5D86F-39F9-4408-87F0-2AB252B8C2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27" y="3813574"/>
              <a:ext cx="3520882" cy="0"/>
            </a:xfrm>
            <a:prstGeom prst="straightConnector1">
              <a:avLst/>
            </a:prstGeom>
            <a:ln w="38100">
              <a:solidFill>
                <a:schemeClr val="accent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04E68A2D-6C74-4A82-9026-586B343CBE13}"/>
                </a:ext>
              </a:extLst>
            </p:cNvPr>
            <p:cNvSpPr txBox="1"/>
            <p:nvPr/>
          </p:nvSpPr>
          <p:spPr>
            <a:xfrm>
              <a:off x="2652677" y="3769602"/>
              <a:ext cx="230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1</a:t>
              </a:r>
              <a:endParaRPr lang="en-US" b="1" dirty="0"/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1BC87615-79A5-4DF2-9D0E-6B2BE10BE1F8}"/>
                </a:ext>
              </a:extLst>
            </p:cNvPr>
            <p:cNvSpPr txBox="1"/>
            <p:nvPr/>
          </p:nvSpPr>
          <p:spPr>
            <a:xfrm>
              <a:off x="2901568" y="3777938"/>
              <a:ext cx="230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2</a:t>
              </a:r>
              <a:endParaRPr lang="en-US" b="1" dirty="0"/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9C9F888B-53B4-4CFB-AD12-54BF8FF869BE}"/>
                </a:ext>
              </a:extLst>
            </p:cNvPr>
            <p:cNvSpPr txBox="1"/>
            <p:nvPr/>
          </p:nvSpPr>
          <p:spPr>
            <a:xfrm>
              <a:off x="3178665" y="3755555"/>
              <a:ext cx="230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3</a:t>
              </a:r>
              <a:endParaRPr lang="en-US" b="1" dirty="0"/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82763B67-4B19-47A4-BBE8-C1E962E1021A}"/>
                </a:ext>
              </a:extLst>
            </p:cNvPr>
            <p:cNvSpPr txBox="1"/>
            <p:nvPr/>
          </p:nvSpPr>
          <p:spPr>
            <a:xfrm>
              <a:off x="3399568" y="3767162"/>
              <a:ext cx="230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4</a:t>
              </a:r>
              <a:endParaRPr lang="en-US" b="1" dirty="0"/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442FCFDB-C13D-44C9-AB43-CCE4CD4EAD3E}"/>
                </a:ext>
              </a:extLst>
            </p:cNvPr>
            <p:cNvSpPr txBox="1"/>
            <p:nvPr/>
          </p:nvSpPr>
          <p:spPr>
            <a:xfrm>
              <a:off x="3655605" y="3755555"/>
              <a:ext cx="230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5</a:t>
              </a:r>
              <a:endParaRPr lang="en-US" b="1" dirty="0"/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EBB77B11-E6E1-40B3-89C4-E00993573A1C}"/>
                </a:ext>
              </a:extLst>
            </p:cNvPr>
            <p:cNvSpPr txBox="1"/>
            <p:nvPr/>
          </p:nvSpPr>
          <p:spPr>
            <a:xfrm>
              <a:off x="4002663" y="3800686"/>
              <a:ext cx="230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س</a:t>
              </a:r>
              <a:endParaRPr lang="en-US" b="1" dirty="0"/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DA51942C-EC85-4A85-89ED-27488F5D0077}"/>
                </a:ext>
              </a:extLst>
            </p:cNvPr>
            <p:cNvSpPr txBox="1"/>
            <p:nvPr/>
          </p:nvSpPr>
          <p:spPr>
            <a:xfrm>
              <a:off x="2319770" y="3376860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1</a:t>
              </a:r>
              <a:endParaRPr lang="en-US" b="1" dirty="0"/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BFAD4F58-8F8D-4B62-8A8F-48C1C219DE63}"/>
                </a:ext>
              </a:extLst>
            </p:cNvPr>
            <p:cNvSpPr txBox="1"/>
            <p:nvPr/>
          </p:nvSpPr>
          <p:spPr>
            <a:xfrm>
              <a:off x="2329246" y="1932064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7</a:t>
              </a:r>
              <a:endParaRPr lang="en-US" b="1" dirty="0"/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AB0155B7-B739-42A1-B372-9C19113BF009}"/>
                </a:ext>
              </a:extLst>
            </p:cNvPr>
            <p:cNvSpPr txBox="1"/>
            <p:nvPr/>
          </p:nvSpPr>
          <p:spPr>
            <a:xfrm>
              <a:off x="2329246" y="2154728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6</a:t>
              </a:r>
              <a:endParaRPr lang="en-US" b="1" dirty="0"/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20DAADCC-CC5A-44D3-B8BA-555EC252EF63}"/>
                </a:ext>
              </a:extLst>
            </p:cNvPr>
            <p:cNvSpPr txBox="1"/>
            <p:nvPr/>
          </p:nvSpPr>
          <p:spPr>
            <a:xfrm>
              <a:off x="2329246" y="2439870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5</a:t>
              </a:r>
              <a:endParaRPr lang="en-US" b="1" dirty="0"/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942E53E6-657C-4095-BC70-2617CEB5D6D3}"/>
                </a:ext>
              </a:extLst>
            </p:cNvPr>
            <p:cNvSpPr txBox="1"/>
            <p:nvPr/>
          </p:nvSpPr>
          <p:spPr>
            <a:xfrm>
              <a:off x="2338722" y="2652619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4</a:t>
              </a:r>
              <a:endParaRPr lang="en-US" b="1" dirty="0"/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2223A575-85D2-4DD2-91D6-45EE8E06CAD2}"/>
                </a:ext>
              </a:extLst>
            </p:cNvPr>
            <p:cNvSpPr txBox="1"/>
            <p:nvPr/>
          </p:nvSpPr>
          <p:spPr>
            <a:xfrm>
              <a:off x="2329246" y="2905113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3</a:t>
              </a:r>
              <a:endParaRPr lang="en-US" b="1" dirty="0"/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4174F3EC-B18A-489F-8B03-4432CB630EC7}"/>
                </a:ext>
              </a:extLst>
            </p:cNvPr>
            <p:cNvSpPr txBox="1"/>
            <p:nvPr/>
          </p:nvSpPr>
          <p:spPr>
            <a:xfrm>
              <a:off x="2319770" y="3140001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2</a:t>
              </a:r>
              <a:endParaRPr lang="en-US" b="1" dirty="0"/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61E6FF1A-B39B-4381-A7CF-C2DEE57AC31B}"/>
                </a:ext>
              </a:extLst>
            </p:cNvPr>
            <p:cNvSpPr txBox="1"/>
            <p:nvPr/>
          </p:nvSpPr>
          <p:spPr>
            <a:xfrm>
              <a:off x="2329246" y="1676041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8</a:t>
              </a:r>
              <a:endParaRPr lang="en-US" b="1" dirty="0"/>
            </a:p>
          </p:txBody>
        </p:sp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CEDD53B1-CFC1-4585-B850-3D0303DA58C0}"/>
                </a:ext>
              </a:extLst>
            </p:cNvPr>
            <p:cNvSpPr txBox="1"/>
            <p:nvPr/>
          </p:nvSpPr>
          <p:spPr>
            <a:xfrm>
              <a:off x="2317493" y="1458346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9</a:t>
              </a:r>
              <a:endParaRPr lang="en-US" b="1" dirty="0"/>
            </a:p>
          </p:txBody>
        </p: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E94FC3A6-1242-40ED-B3A0-DE0534277949}"/>
                </a:ext>
              </a:extLst>
            </p:cNvPr>
            <p:cNvSpPr txBox="1"/>
            <p:nvPr/>
          </p:nvSpPr>
          <p:spPr>
            <a:xfrm>
              <a:off x="2276396" y="568676"/>
              <a:ext cx="2855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ص</a:t>
              </a:r>
              <a:endParaRPr lang="en-US" b="1" dirty="0"/>
            </a:p>
          </p:txBody>
        </p: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4C19B345-D556-481F-8F60-339D49A0E131}"/>
                </a:ext>
              </a:extLst>
            </p:cNvPr>
            <p:cNvSpPr txBox="1"/>
            <p:nvPr/>
          </p:nvSpPr>
          <p:spPr>
            <a:xfrm>
              <a:off x="2123639" y="3753412"/>
              <a:ext cx="3677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-1</a:t>
              </a:r>
              <a:endParaRPr lang="en-US" b="1" dirty="0"/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DFD5A6A6-3C29-4954-B3B8-051A8645561D}"/>
                </a:ext>
              </a:extLst>
            </p:cNvPr>
            <p:cNvSpPr txBox="1"/>
            <p:nvPr/>
          </p:nvSpPr>
          <p:spPr>
            <a:xfrm>
              <a:off x="2279498" y="4118301"/>
              <a:ext cx="391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-2</a:t>
              </a:r>
              <a:endParaRPr lang="en-US" b="1" dirty="0"/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69271202-59F6-4D17-9394-29D0F499E35E}"/>
                </a:ext>
              </a:extLst>
            </p:cNvPr>
            <p:cNvSpPr txBox="1"/>
            <p:nvPr/>
          </p:nvSpPr>
          <p:spPr>
            <a:xfrm>
              <a:off x="1636511" y="3753412"/>
              <a:ext cx="342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-3</a:t>
              </a:r>
              <a:endParaRPr lang="en-US" b="1" dirty="0"/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200A981F-D974-4EF2-B42E-4F16667F412A}"/>
                </a:ext>
              </a:extLst>
            </p:cNvPr>
            <p:cNvSpPr txBox="1"/>
            <p:nvPr/>
          </p:nvSpPr>
          <p:spPr>
            <a:xfrm>
              <a:off x="1337000" y="3742361"/>
              <a:ext cx="3677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-4</a:t>
              </a:r>
              <a:endParaRPr lang="en-US" b="1" dirty="0"/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E5BC367F-9595-4C15-939B-05690E39A235}"/>
                </a:ext>
              </a:extLst>
            </p:cNvPr>
            <p:cNvSpPr txBox="1"/>
            <p:nvPr/>
          </p:nvSpPr>
          <p:spPr>
            <a:xfrm>
              <a:off x="1037327" y="3767161"/>
              <a:ext cx="3677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-5</a:t>
              </a:r>
              <a:endParaRPr lang="en-US" b="1" dirty="0"/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891BCE4A-C48D-4924-BCB1-C11413E2C6BF}"/>
                </a:ext>
              </a:extLst>
            </p:cNvPr>
            <p:cNvSpPr txBox="1"/>
            <p:nvPr/>
          </p:nvSpPr>
          <p:spPr>
            <a:xfrm>
              <a:off x="2269547" y="3887883"/>
              <a:ext cx="4340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-1</a:t>
              </a:r>
              <a:endParaRPr lang="en-US" b="1" dirty="0"/>
            </a:p>
          </p:txBody>
        </p: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EAB4606F-7BD4-4CFF-8AEA-5618C281C4EB}"/>
                </a:ext>
              </a:extLst>
            </p:cNvPr>
            <p:cNvSpPr txBox="1"/>
            <p:nvPr/>
          </p:nvSpPr>
          <p:spPr>
            <a:xfrm>
              <a:off x="1904065" y="3742361"/>
              <a:ext cx="3677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-2</a:t>
              </a:r>
              <a:endParaRPr lang="en-US" b="1" dirty="0"/>
            </a:p>
          </p:txBody>
        </p: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4FB3916E-0D26-42C0-AA1A-118E6CC31F0A}"/>
                </a:ext>
              </a:extLst>
            </p:cNvPr>
            <p:cNvSpPr txBox="1"/>
            <p:nvPr/>
          </p:nvSpPr>
          <p:spPr>
            <a:xfrm>
              <a:off x="2270726" y="4383926"/>
              <a:ext cx="3677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-3</a:t>
              </a:r>
              <a:endParaRPr lang="en-US" b="1" dirty="0"/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478EE037-28B5-473A-B760-8F1A8BDB43FE}"/>
                </a:ext>
              </a:extLst>
            </p:cNvPr>
            <p:cNvSpPr txBox="1"/>
            <p:nvPr/>
          </p:nvSpPr>
          <p:spPr>
            <a:xfrm>
              <a:off x="2230760" y="938666"/>
              <a:ext cx="401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11</a:t>
              </a:r>
              <a:endParaRPr lang="en-US" b="1" dirty="0"/>
            </a:p>
          </p:txBody>
        </p: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AEDB68E5-B581-42E8-8346-4AE43108975E}"/>
                </a:ext>
              </a:extLst>
            </p:cNvPr>
            <p:cNvSpPr txBox="1"/>
            <p:nvPr/>
          </p:nvSpPr>
          <p:spPr>
            <a:xfrm>
              <a:off x="2256523" y="1176376"/>
              <a:ext cx="3961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10</a:t>
              </a:r>
              <a:endParaRPr lang="en-US" b="1" dirty="0"/>
            </a:p>
          </p:txBody>
        </p:sp>
      </p:grp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1586BCE0-085C-4194-8A9E-D47444AD17EB}"/>
              </a:ext>
            </a:extLst>
          </p:cNvPr>
          <p:cNvSpPr txBox="1"/>
          <p:nvPr/>
        </p:nvSpPr>
        <p:spPr>
          <a:xfrm>
            <a:off x="4729889" y="480991"/>
            <a:ext cx="37152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(أ)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جدول القيم حيث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2(س+2)</a:t>
            </a:r>
            <a:endParaRPr lang="en-US" sz="2200" b="1" dirty="0"/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4D644C8E-39C6-4224-9876-A836A37AE6C2}"/>
              </a:ext>
            </a:extLst>
          </p:cNvPr>
          <p:cNvSpPr txBox="1"/>
          <p:nvPr/>
        </p:nvSpPr>
        <p:spPr>
          <a:xfrm>
            <a:off x="479674" y="411845"/>
            <a:ext cx="4301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(ب)</a:t>
            </a:r>
            <a:r>
              <a:rPr lang="ar-OM" sz="2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ارسم المُخطَّط البيانيّ للمعادلة </a:t>
            </a:r>
            <a:r>
              <a:rPr lang="ar-OM" sz="2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= 2(س+2)</a:t>
            </a:r>
            <a:endParaRPr lang="en-US" sz="2200" b="1" dirty="0"/>
          </a:p>
        </p:txBody>
      </p:sp>
      <p:graphicFrame>
        <p:nvGraphicFramePr>
          <p:cNvPr id="84" name="جدول 7">
            <a:extLst>
              <a:ext uri="{FF2B5EF4-FFF2-40B4-BE49-F238E27FC236}">
                <a16:creationId xmlns:a16="http://schemas.microsoft.com/office/drawing/2014/main" id="{0C88B5CD-858E-4437-B29C-C295CEE3C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524143"/>
              </p:ext>
            </p:extLst>
          </p:nvPr>
        </p:nvGraphicFramePr>
        <p:xfrm>
          <a:off x="4921660" y="910086"/>
          <a:ext cx="3158680" cy="792480"/>
        </p:xfrm>
        <a:graphic>
          <a:graphicData uri="http://schemas.openxmlformats.org/drawingml/2006/table">
            <a:tbl>
              <a:tblPr firstRow="1" bandRow="1"/>
              <a:tblGrid>
                <a:gridCol w="451240">
                  <a:extLst>
                    <a:ext uri="{9D8B030D-6E8A-4147-A177-3AD203B41FA5}">
                      <a16:colId xmlns:a16="http://schemas.microsoft.com/office/drawing/2014/main" val="170013527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134538854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1799150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2843086872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225020822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1408206215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4219156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3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0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-2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-3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57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10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607686"/>
                  </a:ext>
                </a:extLst>
              </a:tr>
            </a:tbl>
          </a:graphicData>
        </a:graphic>
      </p:graphicFrame>
      <p:graphicFrame>
        <p:nvGraphicFramePr>
          <p:cNvPr id="85" name="جدول 7">
            <a:extLst>
              <a:ext uri="{FF2B5EF4-FFF2-40B4-BE49-F238E27FC236}">
                <a16:creationId xmlns:a16="http://schemas.microsoft.com/office/drawing/2014/main" id="{397688A0-FE9C-494F-A115-6A6351F0A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054509"/>
              </p:ext>
            </p:extLst>
          </p:nvPr>
        </p:nvGraphicFramePr>
        <p:xfrm>
          <a:off x="4481958" y="1790201"/>
          <a:ext cx="4014080" cy="3017520"/>
        </p:xfrm>
        <a:graphic>
          <a:graphicData uri="http://schemas.openxmlformats.org/drawingml/2006/table">
            <a:tbl>
              <a:tblPr firstRow="1" bandRow="1"/>
              <a:tblGrid>
                <a:gridCol w="932213">
                  <a:extLst>
                    <a:ext uri="{9D8B030D-6E8A-4147-A177-3AD203B41FA5}">
                      <a16:colId xmlns:a16="http://schemas.microsoft.com/office/drawing/2014/main" val="3495935902"/>
                    </a:ext>
                  </a:extLst>
                </a:gridCol>
                <a:gridCol w="2334222">
                  <a:extLst>
                    <a:ext uri="{9D8B030D-6E8A-4147-A177-3AD203B41FA5}">
                      <a16:colId xmlns:a16="http://schemas.microsoft.com/office/drawing/2014/main" val="3103793702"/>
                    </a:ext>
                  </a:extLst>
                </a:gridCol>
                <a:gridCol w="747645">
                  <a:extLst>
                    <a:ext uri="{9D8B030D-6E8A-4147-A177-3AD203B41FA5}">
                      <a16:colId xmlns:a16="http://schemas.microsoft.com/office/drawing/2014/main" val="251836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النقطة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 = 2(س+2) 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0070C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-3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(0، 4)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2(0+2) = 2×2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0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3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(3، 10)</a:t>
                      </a:r>
                      <a:endParaRPr lang="en-US" sz="2200" b="1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2(3+2) = 2×5 = </a:t>
                      </a:r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10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2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3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472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50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1551;p47">
            <a:extLst>
              <a:ext uri="{FF2B5EF4-FFF2-40B4-BE49-F238E27FC236}">
                <a16:creationId xmlns:a16="http://schemas.microsoft.com/office/drawing/2014/main" id="{99906C30-D4E8-4981-A907-D2A70E6269FE}"/>
              </a:ext>
            </a:extLst>
          </p:cNvPr>
          <p:cNvSpPr/>
          <p:nvPr/>
        </p:nvSpPr>
        <p:spPr>
          <a:xfrm>
            <a:off x="1142588" y="0"/>
            <a:ext cx="246503" cy="700572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550;p47">
            <a:extLst>
              <a:ext uri="{FF2B5EF4-FFF2-40B4-BE49-F238E27FC236}">
                <a16:creationId xmlns:a16="http://schemas.microsoft.com/office/drawing/2014/main" id="{1DD75E8D-C400-4C44-A264-B5CA2A93101F}"/>
              </a:ext>
            </a:extLst>
          </p:cNvPr>
          <p:cNvSpPr/>
          <p:nvPr/>
        </p:nvSpPr>
        <p:spPr>
          <a:xfrm>
            <a:off x="852999" y="6787"/>
            <a:ext cx="246503" cy="700572"/>
          </a:xfrm>
          <a:custGeom>
            <a:avLst/>
            <a:gdLst/>
            <a:ahLst/>
            <a:cxnLst/>
            <a:rect l="l" t="t" r="r" b="b"/>
            <a:pathLst>
              <a:path w="4169" h="11848" extrusionOk="0">
                <a:moveTo>
                  <a:pt x="2085" y="3215"/>
                </a:moveTo>
                <a:cubicBezTo>
                  <a:pt x="2501" y="3215"/>
                  <a:pt x="2847" y="3727"/>
                  <a:pt x="2847" y="4334"/>
                </a:cubicBezTo>
                <a:lnTo>
                  <a:pt x="2847" y="5406"/>
                </a:lnTo>
                <a:cubicBezTo>
                  <a:pt x="2620" y="5466"/>
                  <a:pt x="2442" y="5763"/>
                  <a:pt x="2442" y="6109"/>
                </a:cubicBezTo>
                <a:cubicBezTo>
                  <a:pt x="2442" y="6454"/>
                  <a:pt x="2608" y="6751"/>
                  <a:pt x="2847" y="6799"/>
                </a:cubicBezTo>
                <a:lnTo>
                  <a:pt x="2847" y="7490"/>
                </a:lnTo>
                <a:cubicBezTo>
                  <a:pt x="2847" y="8097"/>
                  <a:pt x="2501" y="8609"/>
                  <a:pt x="2085" y="8609"/>
                </a:cubicBezTo>
                <a:cubicBezTo>
                  <a:pt x="1668" y="8609"/>
                  <a:pt x="1323" y="8097"/>
                  <a:pt x="1323" y="7490"/>
                </a:cubicBezTo>
                <a:lnTo>
                  <a:pt x="1323" y="4334"/>
                </a:lnTo>
                <a:cubicBezTo>
                  <a:pt x="1323" y="3727"/>
                  <a:pt x="1668" y="3215"/>
                  <a:pt x="2085" y="3215"/>
                </a:cubicBezTo>
                <a:close/>
                <a:moveTo>
                  <a:pt x="2085" y="715"/>
                </a:moveTo>
                <a:cubicBezTo>
                  <a:pt x="2966" y="715"/>
                  <a:pt x="3680" y="1763"/>
                  <a:pt x="3680" y="3061"/>
                </a:cubicBezTo>
                <a:lnTo>
                  <a:pt x="3680" y="5394"/>
                </a:lnTo>
                <a:lnTo>
                  <a:pt x="3335" y="5394"/>
                </a:lnTo>
                <a:lnTo>
                  <a:pt x="3335" y="4346"/>
                </a:lnTo>
                <a:cubicBezTo>
                  <a:pt x="3335" y="3334"/>
                  <a:pt x="2775" y="2525"/>
                  <a:pt x="2085" y="2525"/>
                </a:cubicBezTo>
                <a:cubicBezTo>
                  <a:pt x="1406" y="2525"/>
                  <a:pt x="834" y="3334"/>
                  <a:pt x="834" y="4346"/>
                </a:cubicBezTo>
                <a:lnTo>
                  <a:pt x="834" y="7502"/>
                </a:lnTo>
                <a:cubicBezTo>
                  <a:pt x="834" y="8514"/>
                  <a:pt x="1406" y="9335"/>
                  <a:pt x="2085" y="9335"/>
                </a:cubicBezTo>
                <a:cubicBezTo>
                  <a:pt x="2775" y="9335"/>
                  <a:pt x="3335" y="8514"/>
                  <a:pt x="3335" y="7502"/>
                </a:cubicBezTo>
                <a:lnTo>
                  <a:pt x="3335" y="6823"/>
                </a:lnTo>
                <a:lnTo>
                  <a:pt x="3680" y="6823"/>
                </a:lnTo>
                <a:lnTo>
                  <a:pt x="3680" y="8799"/>
                </a:lnTo>
                <a:cubicBezTo>
                  <a:pt x="3680" y="10085"/>
                  <a:pt x="2966" y="11133"/>
                  <a:pt x="2085" y="11133"/>
                </a:cubicBezTo>
                <a:cubicBezTo>
                  <a:pt x="1204" y="11133"/>
                  <a:pt x="489" y="10097"/>
                  <a:pt x="489" y="8799"/>
                </a:cubicBezTo>
                <a:lnTo>
                  <a:pt x="489" y="3061"/>
                </a:lnTo>
                <a:cubicBezTo>
                  <a:pt x="489" y="1775"/>
                  <a:pt x="1204" y="715"/>
                  <a:pt x="2085" y="715"/>
                </a:cubicBezTo>
                <a:close/>
                <a:moveTo>
                  <a:pt x="2085" y="1"/>
                </a:moveTo>
                <a:cubicBezTo>
                  <a:pt x="942" y="1"/>
                  <a:pt x="1" y="1370"/>
                  <a:pt x="1" y="3061"/>
                </a:cubicBezTo>
                <a:lnTo>
                  <a:pt x="1" y="8799"/>
                </a:lnTo>
                <a:cubicBezTo>
                  <a:pt x="1" y="10478"/>
                  <a:pt x="942" y="11847"/>
                  <a:pt x="2085" y="11847"/>
                </a:cubicBezTo>
                <a:cubicBezTo>
                  <a:pt x="3228" y="11847"/>
                  <a:pt x="4168" y="10478"/>
                  <a:pt x="4168" y="8799"/>
                </a:cubicBezTo>
                <a:lnTo>
                  <a:pt x="4168" y="3049"/>
                </a:lnTo>
                <a:cubicBezTo>
                  <a:pt x="4168" y="1370"/>
                  <a:pt x="3228" y="1"/>
                  <a:pt x="208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499709-66F8-49C0-ABFA-75D85EEFEF71}"/>
              </a:ext>
            </a:extLst>
          </p:cNvPr>
          <p:cNvSpPr txBox="1"/>
          <p:nvPr/>
        </p:nvSpPr>
        <p:spPr>
          <a:xfrm flipH="1">
            <a:off x="3813897" y="280355"/>
            <a:ext cx="2225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FFC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تفريد التعليم</a:t>
            </a:r>
            <a:endParaRPr lang="en-US" sz="2800" b="1" dirty="0">
              <a:solidFill>
                <a:srgbClr val="FFC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5" name="Google Shape;1548;p47">
            <a:extLst>
              <a:ext uri="{FF2B5EF4-FFF2-40B4-BE49-F238E27FC236}">
                <a16:creationId xmlns:a16="http://schemas.microsoft.com/office/drawing/2014/main" id="{97C4844C-0D7C-4AC9-9135-16768DA332FC}"/>
              </a:ext>
            </a:extLst>
          </p:cNvPr>
          <p:cNvSpPr/>
          <p:nvPr/>
        </p:nvSpPr>
        <p:spPr>
          <a:xfrm rot="10800000" flipH="1">
            <a:off x="3687398" y="172861"/>
            <a:ext cx="2478185" cy="700572"/>
          </a:xfrm>
          <a:custGeom>
            <a:avLst/>
            <a:gdLst/>
            <a:ahLst/>
            <a:cxnLst/>
            <a:rect l="l" t="t" r="r" b="b"/>
            <a:pathLst>
              <a:path w="36826" h="21196" extrusionOk="0">
                <a:moveTo>
                  <a:pt x="34503" y="8007"/>
                </a:moveTo>
                <a:lnTo>
                  <a:pt x="34503" y="8007"/>
                </a:lnTo>
                <a:cubicBezTo>
                  <a:pt x="35340" y="9555"/>
                  <a:pt x="35570" y="11355"/>
                  <a:pt x="34691" y="13342"/>
                </a:cubicBezTo>
                <a:cubicBezTo>
                  <a:pt x="32704" y="17841"/>
                  <a:pt x="27347" y="19033"/>
                  <a:pt x="22891" y="19619"/>
                </a:cubicBezTo>
                <a:cubicBezTo>
                  <a:pt x="24251" y="19326"/>
                  <a:pt x="25569" y="18929"/>
                  <a:pt x="26782" y="18469"/>
                </a:cubicBezTo>
                <a:cubicBezTo>
                  <a:pt x="30988" y="16899"/>
                  <a:pt x="35612" y="12987"/>
                  <a:pt x="34503" y="8007"/>
                </a:cubicBezTo>
                <a:close/>
                <a:moveTo>
                  <a:pt x="15881" y="788"/>
                </a:moveTo>
                <a:cubicBezTo>
                  <a:pt x="14584" y="1039"/>
                  <a:pt x="13349" y="1395"/>
                  <a:pt x="12178" y="1918"/>
                </a:cubicBezTo>
                <a:cubicBezTo>
                  <a:pt x="12042" y="1995"/>
                  <a:pt x="12121" y="2216"/>
                  <a:pt x="12266" y="2216"/>
                </a:cubicBezTo>
                <a:cubicBezTo>
                  <a:pt x="12278" y="2216"/>
                  <a:pt x="12290" y="2214"/>
                  <a:pt x="12303" y="2211"/>
                </a:cubicBezTo>
                <a:cubicBezTo>
                  <a:pt x="14418" y="1656"/>
                  <a:pt x="16552" y="1394"/>
                  <a:pt x="18682" y="1394"/>
                </a:cubicBezTo>
                <a:cubicBezTo>
                  <a:pt x="21610" y="1394"/>
                  <a:pt x="24531" y="1888"/>
                  <a:pt x="27389" y="2797"/>
                </a:cubicBezTo>
                <a:cubicBezTo>
                  <a:pt x="29272" y="3404"/>
                  <a:pt x="31344" y="4492"/>
                  <a:pt x="32892" y="5956"/>
                </a:cubicBezTo>
                <a:cubicBezTo>
                  <a:pt x="33771" y="7379"/>
                  <a:pt x="34189" y="9053"/>
                  <a:pt x="33813" y="10748"/>
                </a:cubicBezTo>
                <a:cubicBezTo>
                  <a:pt x="33269" y="13175"/>
                  <a:pt x="31469" y="15163"/>
                  <a:pt x="29419" y="16460"/>
                </a:cubicBezTo>
                <a:cubicBezTo>
                  <a:pt x="27180" y="17862"/>
                  <a:pt x="24606" y="18594"/>
                  <a:pt x="22033" y="19054"/>
                </a:cubicBezTo>
                <a:cubicBezTo>
                  <a:pt x="20443" y="19329"/>
                  <a:pt x="18813" y="19515"/>
                  <a:pt x="17189" y="19515"/>
                </a:cubicBezTo>
                <a:cubicBezTo>
                  <a:pt x="15969" y="19515"/>
                  <a:pt x="14752" y="19410"/>
                  <a:pt x="13559" y="19159"/>
                </a:cubicBezTo>
                <a:cubicBezTo>
                  <a:pt x="8432" y="18113"/>
                  <a:pt x="3850" y="13677"/>
                  <a:pt x="4938" y="8111"/>
                </a:cubicBezTo>
                <a:cubicBezTo>
                  <a:pt x="4964" y="7920"/>
                  <a:pt x="4810" y="7790"/>
                  <a:pt x="4662" y="7790"/>
                </a:cubicBezTo>
                <a:cubicBezTo>
                  <a:pt x="4568" y="7790"/>
                  <a:pt x="4477" y="7843"/>
                  <a:pt x="4436" y="7965"/>
                </a:cubicBezTo>
                <a:cubicBezTo>
                  <a:pt x="3139" y="12568"/>
                  <a:pt x="6507" y="17129"/>
                  <a:pt x="10587" y="18908"/>
                </a:cubicBezTo>
                <a:cubicBezTo>
                  <a:pt x="11278" y="19222"/>
                  <a:pt x="11989" y="19452"/>
                  <a:pt x="12701" y="19661"/>
                </a:cubicBezTo>
                <a:cubicBezTo>
                  <a:pt x="11006" y="19347"/>
                  <a:pt x="9353" y="18866"/>
                  <a:pt x="7784" y="18113"/>
                </a:cubicBezTo>
                <a:cubicBezTo>
                  <a:pt x="5775" y="17171"/>
                  <a:pt x="3766" y="15686"/>
                  <a:pt x="3097" y="13468"/>
                </a:cubicBezTo>
                <a:cubicBezTo>
                  <a:pt x="2385" y="11083"/>
                  <a:pt x="3348" y="8404"/>
                  <a:pt x="4771" y="6479"/>
                </a:cubicBezTo>
                <a:cubicBezTo>
                  <a:pt x="7386" y="2922"/>
                  <a:pt x="11613" y="1227"/>
                  <a:pt x="15881" y="788"/>
                </a:cubicBezTo>
                <a:close/>
                <a:moveTo>
                  <a:pt x="18537" y="0"/>
                </a:moveTo>
                <a:cubicBezTo>
                  <a:pt x="14256" y="0"/>
                  <a:pt x="9933" y="864"/>
                  <a:pt x="6486" y="3529"/>
                </a:cubicBezTo>
                <a:cubicBezTo>
                  <a:pt x="2804" y="6375"/>
                  <a:pt x="0" y="12003"/>
                  <a:pt x="3327" y="16167"/>
                </a:cubicBezTo>
                <a:cubicBezTo>
                  <a:pt x="6481" y="20119"/>
                  <a:pt x="12490" y="21196"/>
                  <a:pt x="17342" y="21196"/>
                </a:cubicBezTo>
                <a:cubicBezTo>
                  <a:pt x="17576" y="21196"/>
                  <a:pt x="17808" y="21193"/>
                  <a:pt x="18036" y="21189"/>
                </a:cubicBezTo>
                <a:cubicBezTo>
                  <a:pt x="20945" y="21147"/>
                  <a:pt x="23895" y="20770"/>
                  <a:pt x="26720" y="20101"/>
                </a:cubicBezTo>
                <a:cubicBezTo>
                  <a:pt x="29314" y="19515"/>
                  <a:pt x="31909" y="18510"/>
                  <a:pt x="33834" y="16585"/>
                </a:cubicBezTo>
                <a:cubicBezTo>
                  <a:pt x="35717" y="14702"/>
                  <a:pt x="36826" y="12024"/>
                  <a:pt x="36177" y="9346"/>
                </a:cubicBezTo>
                <a:cubicBezTo>
                  <a:pt x="35654" y="7128"/>
                  <a:pt x="34147" y="5329"/>
                  <a:pt x="32306" y="4052"/>
                </a:cubicBezTo>
                <a:cubicBezTo>
                  <a:pt x="29837" y="1583"/>
                  <a:pt x="25924" y="600"/>
                  <a:pt x="22493" y="223"/>
                </a:cubicBezTo>
                <a:cubicBezTo>
                  <a:pt x="21197" y="84"/>
                  <a:pt x="19869" y="0"/>
                  <a:pt x="18537" y="0"/>
                </a:cubicBezTo>
                <a:close/>
              </a:path>
            </a:pathLst>
          </a:custGeom>
          <a:solidFill>
            <a:srgbClr val="FFBC52">
              <a:alpha val="56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BA3920AA-0C1E-4E19-BB40-390ACEBAD400}"/>
              </a:ext>
            </a:extLst>
          </p:cNvPr>
          <p:cNvGrpSpPr/>
          <p:nvPr/>
        </p:nvGrpSpPr>
        <p:grpSpPr>
          <a:xfrm>
            <a:off x="1142588" y="989640"/>
            <a:ext cx="7350278" cy="3873505"/>
            <a:chOff x="1169143" y="923741"/>
            <a:chExt cx="7350278" cy="387350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4B897C6-2315-4652-B6B6-C1A78D380778}"/>
                </a:ext>
              </a:extLst>
            </p:cNvPr>
            <p:cNvGrpSpPr/>
            <p:nvPr/>
          </p:nvGrpSpPr>
          <p:grpSpPr>
            <a:xfrm>
              <a:off x="2748483" y="923741"/>
              <a:ext cx="5770938" cy="3530832"/>
              <a:chOff x="2876038" y="460301"/>
              <a:chExt cx="5770938" cy="3530832"/>
            </a:xfrm>
          </p:grpSpPr>
          <p:sp>
            <p:nvSpPr>
              <p:cNvPr id="1407" name="Google Shape;1407;p43"/>
              <p:cNvSpPr/>
              <p:nvPr/>
            </p:nvSpPr>
            <p:spPr>
              <a:xfrm>
                <a:off x="2876038" y="1165818"/>
                <a:ext cx="5770938" cy="1193966"/>
              </a:xfrm>
              <a:prstGeom prst="roundRect">
                <a:avLst>
                  <a:gd name="adj" fmla="val 24396"/>
                </a:avLst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OM" sz="1800" b="1" dirty="0">
                    <a:latin typeface="Calibri" panose="020F0502020204030204" pitchFamily="34" charset="0"/>
                    <a:ea typeface="Comfortaa"/>
                    <a:cs typeface="Calibri" panose="020F0502020204030204" pitchFamily="34" charset="0"/>
                    <a:sym typeface="Comfortaa"/>
                  </a:rPr>
                  <a:t>     </a:t>
                </a:r>
              </a:p>
            </p:txBody>
          </p: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D76E4028-AC90-4CD0-9E5F-0F139726319C}"/>
                  </a:ext>
                </a:extLst>
              </p:cNvPr>
              <p:cNvSpPr/>
              <p:nvPr/>
            </p:nvSpPr>
            <p:spPr>
              <a:xfrm>
                <a:off x="5270736" y="460301"/>
                <a:ext cx="3158680" cy="247292"/>
              </a:xfrm>
              <a:prstGeom prst="round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OM" sz="2000" b="1" dirty="0"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نشاط تعزيزي كتاب النشاط ص93 رقم1</a:t>
                </a:r>
                <a:endParaRPr lang="en-US" sz="2000" b="1" dirty="0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43" name="Google Shape;1405;p43">
                <a:extLst>
                  <a:ext uri="{FF2B5EF4-FFF2-40B4-BE49-F238E27FC236}">
                    <a16:creationId xmlns:a16="http://schemas.microsoft.com/office/drawing/2014/main" id="{22F7864A-2765-4B2C-83DA-0EC3CA955017}"/>
                  </a:ext>
                </a:extLst>
              </p:cNvPr>
              <p:cNvSpPr/>
              <p:nvPr/>
            </p:nvSpPr>
            <p:spPr>
              <a:xfrm>
                <a:off x="3874269" y="2865101"/>
                <a:ext cx="4698022" cy="1126032"/>
              </a:xfrm>
              <a:prstGeom prst="roundRect">
                <a:avLst>
                  <a:gd name="adj" fmla="val 16067"/>
                </a:avLst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38" name="Google Shape;1438;p43"/>
            <p:cNvSpPr/>
            <p:nvPr/>
          </p:nvSpPr>
          <p:spPr>
            <a:xfrm rot="-10278427">
              <a:off x="7813220" y="4036822"/>
              <a:ext cx="662385" cy="760424"/>
            </a:xfrm>
            <a:custGeom>
              <a:avLst/>
              <a:gdLst/>
              <a:ahLst/>
              <a:cxnLst/>
              <a:rect l="l" t="t" r="r" b="b"/>
              <a:pathLst>
                <a:path w="21323" h="24479" extrusionOk="0">
                  <a:moveTo>
                    <a:pt x="6559" y="10762"/>
                  </a:moveTo>
                  <a:cubicBezTo>
                    <a:pt x="7769" y="10762"/>
                    <a:pt x="9012" y="11823"/>
                    <a:pt x="9207" y="14994"/>
                  </a:cubicBezTo>
                  <a:cubicBezTo>
                    <a:pt x="9174" y="14994"/>
                    <a:pt x="9140" y="15061"/>
                    <a:pt x="9040" y="15061"/>
                  </a:cubicBezTo>
                  <a:cubicBezTo>
                    <a:pt x="8845" y="15068"/>
                    <a:pt x="8657" y="15071"/>
                    <a:pt x="8476" y="15071"/>
                  </a:cubicBezTo>
                  <a:cubicBezTo>
                    <a:pt x="1810" y="15071"/>
                    <a:pt x="4119" y="10762"/>
                    <a:pt x="6559" y="10762"/>
                  </a:cubicBezTo>
                  <a:close/>
                  <a:moveTo>
                    <a:pt x="15749" y="0"/>
                  </a:moveTo>
                  <a:cubicBezTo>
                    <a:pt x="15533" y="0"/>
                    <a:pt x="15317" y="100"/>
                    <a:pt x="15111" y="351"/>
                  </a:cubicBezTo>
                  <a:cubicBezTo>
                    <a:pt x="14811" y="1652"/>
                    <a:pt x="11776" y="5321"/>
                    <a:pt x="12776" y="6121"/>
                  </a:cubicBezTo>
                  <a:cubicBezTo>
                    <a:pt x="13911" y="5287"/>
                    <a:pt x="14744" y="3786"/>
                    <a:pt x="15678" y="2619"/>
                  </a:cubicBezTo>
                  <a:lnTo>
                    <a:pt x="15678" y="2619"/>
                  </a:lnTo>
                  <a:cubicBezTo>
                    <a:pt x="16679" y="7022"/>
                    <a:pt x="14978" y="11926"/>
                    <a:pt x="10942" y="14261"/>
                  </a:cubicBezTo>
                  <a:cubicBezTo>
                    <a:pt x="11095" y="11724"/>
                    <a:pt x="8810" y="9444"/>
                    <a:pt x="6441" y="9444"/>
                  </a:cubicBezTo>
                  <a:cubicBezTo>
                    <a:pt x="5726" y="9444"/>
                    <a:pt x="5003" y="9652"/>
                    <a:pt x="4337" y="10124"/>
                  </a:cubicBezTo>
                  <a:cubicBezTo>
                    <a:pt x="688" y="13313"/>
                    <a:pt x="4283" y="16813"/>
                    <a:pt x="8023" y="16813"/>
                  </a:cubicBezTo>
                  <a:cubicBezTo>
                    <a:pt x="8352" y="16813"/>
                    <a:pt x="8681" y="16786"/>
                    <a:pt x="9007" y="16729"/>
                  </a:cubicBezTo>
                  <a:lnTo>
                    <a:pt x="9007" y="16729"/>
                  </a:lnTo>
                  <a:cubicBezTo>
                    <a:pt x="7940" y="21933"/>
                    <a:pt x="4604" y="22767"/>
                    <a:pt x="1" y="23467"/>
                  </a:cubicBezTo>
                  <a:cubicBezTo>
                    <a:pt x="300" y="24265"/>
                    <a:pt x="1254" y="24478"/>
                    <a:pt x="2230" y="24478"/>
                  </a:cubicBezTo>
                  <a:cubicBezTo>
                    <a:pt x="2887" y="24478"/>
                    <a:pt x="3554" y="24382"/>
                    <a:pt x="4037" y="24301"/>
                  </a:cubicBezTo>
                  <a:cubicBezTo>
                    <a:pt x="8006" y="23801"/>
                    <a:pt x="10308" y="19831"/>
                    <a:pt x="10842" y="16162"/>
                  </a:cubicBezTo>
                  <a:cubicBezTo>
                    <a:pt x="15645" y="13994"/>
                    <a:pt x="18714" y="8190"/>
                    <a:pt x="17146" y="3086"/>
                  </a:cubicBezTo>
                  <a:lnTo>
                    <a:pt x="17146" y="3086"/>
                  </a:lnTo>
                  <a:cubicBezTo>
                    <a:pt x="17513" y="3453"/>
                    <a:pt x="17980" y="3720"/>
                    <a:pt x="18380" y="3953"/>
                  </a:cubicBezTo>
                  <a:cubicBezTo>
                    <a:pt x="18928" y="4261"/>
                    <a:pt x="19967" y="4604"/>
                    <a:pt x="20570" y="4604"/>
                  </a:cubicBezTo>
                  <a:cubicBezTo>
                    <a:pt x="21143" y="4604"/>
                    <a:pt x="21322" y="4295"/>
                    <a:pt x="20315" y="3353"/>
                  </a:cubicBezTo>
                  <a:lnTo>
                    <a:pt x="20315" y="3353"/>
                  </a:lnTo>
                  <a:lnTo>
                    <a:pt x="20348" y="3419"/>
                  </a:lnTo>
                  <a:cubicBezTo>
                    <a:pt x="19548" y="2419"/>
                    <a:pt x="18214" y="2085"/>
                    <a:pt x="17346" y="1151"/>
                  </a:cubicBezTo>
                  <a:cubicBezTo>
                    <a:pt x="16932" y="736"/>
                    <a:pt x="16338" y="0"/>
                    <a:pt x="157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Rectangle: Rounded Corners 35">
              <a:extLst>
                <a:ext uri="{FF2B5EF4-FFF2-40B4-BE49-F238E27FC236}">
                  <a16:creationId xmlns:a16="http://schemas.microsoft.com/office/drawing/2014/main" id="{752C8B54-518D-45C2-9F49-389C8157C4F8}"/>
                </a:ext>
              </a:extLst>
            </p:cNvPr>
            <p:cNvSpPr/>
            <p:nvPr/>
          </p:nvSpPr>
          <p:spPr>
            <a:xfrm>
              <a:off x="1169143" y="923741"/>
              <a:ext cx="3158680" cy="247292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000" b="1" dirty="0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نشاط إثرائي كتاب النشاط ص96 رقم 8</a:t>
              </a:r>
              <a:endPara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BBA58052-3283-4DAE-94F4-406BBF022630}"/>
              </a:ext>
            </a:extLst>
          </p:cNvPr>
          <p:cNvGrpSpPr/>
          <p:nvPr/>
        </p:nvGrpSpPr>
        <p:grpSpPr>
          <a:xfrm>
            <a:off x="4944532" y="1353138"/>
            <a:ext cx="3558177" cy="3477875"/>
            <a:chOff x="4944532" y="1353138"/>
            <a:chExt cx="3558177" cy="3477875"/>
          </a:xfrm>
        </p:grpSpPr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32CC4CD1-E27F-422C-B733-28B2A691A4CD}"/>
                </a:ext>
              </a:extLst>
            </p:cNvPr>
            <p:cNvSpPr txBox="1"/>
            <p:nvPr/>
          </p:nvSpPr>
          <p:spPr>
            <a:xfrm>
              <a:off x="4944532" y="1353138"/>
              <a:ext cx="3558177" cy="3477875"/>
            </a:xfrm>
            <a:prstGeom prst="rect">
              <a:avLst/>
            </a:prstGeom>
            <a:noFill/>
            <a:ln w="28575">
              <a:solidFill>
                <a:schemeClr val="tx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chemeClr val="accent4">
                      <a:lumMod val="75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( أ ) </a:t>
              </a:r>
              <a:r>
                <a:rPr lang="ar-OM" sz="18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أكمل جدول القيم المقابل حيث ص =س+</a:t>
              </a:r>
              <a:r>
                <a:rPr lang="ar-OM" sz="20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2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chemeClr val="accent4">
                      <a:lumMod val="75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(ب)</a:t>
              </a:r>
              <a:r>
                <a:rPr lang="ar-OM" sz="20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ارسُم المُخطَّط البياني للمعادلة ص=س+2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 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0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</p:txBody>
        </p:sp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E7BFCA9B-FC22-4D9F-8B4A-E00BA9E7C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487" t="35803" r="18415" b="16339"/>
            <a:stretch/>
          </p:blipFill>
          <p:spPr>
            <a:xfrm>
              <a:off x="5653877" y="2914448"/>
              <a:ext cx="2174463" cy="1667013"/>
            </a:xfrm>
            <a:prstGeom prst="rect">
              <a:avLst/>
            </a:prstGeom>
          </p:spPr>
        </p:pic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20926A86-1940-466B-B644-19D59B3BD1EA}"/>
              </a:ext>
            </a:extLst>
          </p:cNvPr>
          <p:cNvGrpSpPr/>
          <p:nvPr/>
        </p:nvGrpSpPr>
        <p:grpSpPr>
          <a:xfrm>
            <a:off x="894090" y="1368333"/>
            <a:ext cx="3921625" cy="3416320"/>
            <a:chOff x="-933565" y="1423999"/>
            <a:chExt cx="3921625" cy="3416320"/>
          </a:xfrm>
        </p:grpSpPr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83980D99-EFBB-41D1-AC80-C11F1D91FCD9}"/>
                </a:ext>
              </a:extLst>
            </p:cNvPr>
            <p:cNvSpPr txBox="1"/>
            <p:nvPr/>
          </p:nvSpPr>
          <p:spPr>
            <a:xfrm>
              <a:off x="-933565" y="1423999"/>
              <a:ext cx="3921625" cy="3416320"/>
            </a:xfrm>
            <a:prstGeom prst="rect">
              <a:avLst/>
            </a:prstGeom>
            <a:noFill/>
            <a:ln w="28575">
              <a:solidFill>
                <a:schemeClr val="tx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chemeClr val="accent4">
                      <a:lumMod val="75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( أ ) </a:t>
              </a:r>
              <a:r>
                <a:rPr lang="ar-OM" sz="18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ارسم المُخطَّط البيانيّ للمُعادلــــــــــــــــــــــــــــــــــــــــــــــــــــــــــــــــة ص = س+4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chemeClr val="accent4">
                      <a:lumMod val="75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(ب)</a:t>
              </a:r>
              <a:r>
                <a:rPr lang="ar-OM" sz="18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ارسُم على نفس المُخطَّط البيانيّ المستقيم ص =2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 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800" b="1" dirty="0">
                  <a:solidFill>
                    <a:schemeClr val="accent4">
                      <a:lumMod val="75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(ج)</a:t>
              </a:r>
              <a:r>
                <a:rPr lang="ar-OM" sz="1800" b="1" dirty="0">
                  <a:solidFill>
                    <a:schemeClr val="accent6">
                      <a:lumMod val="10000"/>
                    </a:schemeClr>
                  </a:solidFill>
                  <a:latin typeface="Sakkal Majalla" panose="02000000000000000000" pitchFamily="2" charset="-78"/>
                  <a:ea typeface="Comfortaa"/>
                  <a:cs typeface="Sakkal Majalla" panose="02000000000000000000" pitchFamily="2" charset="-78"/>
                  <a:sym typeface="Comfortaa"/>
                </a:rPr>
                <a:t>حدِّد نقطة تقاطع المُستقيمات ............................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1800" b="1" dirty="0">
                <a:solidFill>
                  <a:schemeClr val="accent6">
                    <a:lumMod val="10000"/>
                  </a:schemeClr>
                </a:solidFill>
                <a:latin typeface="Sakkal Majalla" panose="02000000000000000000" pitchFamily="2" charset="-78"/>
                <a:ea typeface="Comfortaa"/>
                <a:cs typeface="Sakkal Majalla" panose="02000000000000000000" pitchFamily="2" charset="-78"/>
                <a:sym typeface="Comfortaa"/>
              </a:endParaRPr>
            </a:p>
          </p:txBody>
        </p:sp>
        <p:pic>
          <p:nvPicPr>
            <p:cNvPr id="18" name="صورة 17">
              <a:extLst>
                <a:ext uri="{FF2B5EF4-FFF2-40B4-BE49-F238E27FC236}">
                  <a16:creationId xmlns:a16="http://schemas.microsoft.com/office/drawing/2014/main" id="{8F391CDE-3FCA-4726-8E02-4EB4AC28F6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487" t="35803" r="18415" b="16339"/>
            <a:stretch/>
          </p:blipFill>
          <p:spPr>
            <a:xfrm>
              <a:off x="-64722" y="2160152"/>
              <a:ext cx="2174463" cy="1667013"/>
            </a:xfrm>
            <a:prstGeom prst="rect">
              <a:avLst/>
            </a:prstGeom>
          </p:spPr>
        </p:pic>
      </p:grpSp>
      <p:graphicFrame>
        <p:nvGraphicFramePr>
          <p:cNvPr id="7" name="جدول 7">
            <a:extLst>
              <a:ext uri="{FF2B5EF4-FFF2-40B4-BE49-F238E27FC236}">
                <a16:creationId xmlns:a16="http://schemas.microsoft.com/office/drawing/2014/main" id="{ED52CE2E-98E1-4A6E-84CB-0141BBC63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689970"/>
              </p:ext>
            </p:extLst>
          </p:nvPr>
        </p:nvGraphicFramePr>
        <p:xfrm>
          <a:off x="5161768" y="1733646"/>
          <a:ext cx="3158680" cy="792480"/>
        </p:xfrm>
        <a:graphic>
          <a:graphicData uri="http://schemas.openxmlformats.org/drawingml/2006/table">
            <a:tbl>
              <a:tblPr firstRow="1" bandRow="1"/>
              <a:tblGrid>
                <a:gridCol w="451240">
                  <a:extLst>
                    <a:ext uri="{9D8B030D-6E8A-4147-A177-3AD203B41FA5}">
                      <a16:colId xmlns:a16="http://schemas.microsoft.com/office/drawing/2014/main" val="170013527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134538854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1799150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2843086872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2250208223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1408206215"/>
                    </a:ext>
                  </a:extLst>
                </a:gridCol>
                <a:gridCol w="451240">
                  <a:extLst>
                    <a:ext uri="{9D8B030D-6E8A-4147-A177-3AD203B41FA5}">
                      <a16:colId xmlns:a16="http://schemas.microsoft.com/office/drawing/2014/main" val="4219156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0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-2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-4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57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-2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000" b="0" dirty="0">
                          <a:solidFill>
                            <a:srgbClr val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607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73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52"/>
          <p:cNvSpPr txBox="1">
            <a:spLocks noGrp="1"/>
          </p:cNvSpPr>
          <p:nvPr>
            <p:ph type="title"/>
          </p:nvPr>
        </p:nvSpPr>
        <p:spPr>
          <a:xfrm rot="921843">
            <a:off x="4105488" y="1639024"/>
            <a:ext cx="6317700" cy="84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النشاط</a:t>
            </a:r>
            <a:endParaRPr sz="3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7" name="Google Shape;1747;p52"/>
          <p:cNvSpPr txBox="1">
            <a:spLocks noGrp="1"/>
          </p:cNvSpPr>
          <p:nvPr>
            <p:ph type="subTitle" idx="1"/>
          </p:nvPr>
        </p:nvSpPr>
        <p:spPr>
          <a:xfrm rot="869183">
            <a:off x="4903051" y="2712378"/>
            <a:ext cx="4229871" cy="10950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تماريــــن 16-3 </a:t>
            </a:r>
          </a:p>
          <a:p>
            <a:pPr marL="0" indent="0"/>
            <a:r>
              <a:rPr lang="ar-OM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رقم (6)صفحة 95 </a:t>
            </a:r>
          </a:p>
          <a:p>
            <a:pPr marL="0" indent="0"/>
            <a:r>
              <a:rPr lang="ar-OM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رقم(7)صفحة 96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ar-OM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748" name="Google Shape;1748;p52"/>
          <p:cNvSpPr txBox="1">
            <a:spLocks noGrp="1"/>
          </p:cNvSpPr>
          <p:nvPr>
            <p:ph type="title" idx="2"/>
          </p:nvPr>
        </p:nvSpPr>
        <p:spPr>
          <a:xfrm>
            <a:off x="2167592" y="542477"/>
            <a:ext cx="2204100" cy="110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البيتي</a:t>
            </a:r>
            <a:endParaRPr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49" name="Google Shape;1749;p52"/>
          <p:cNvSpPr/>
          <p:nvPr/>
        </p:nvSpPr>
        <p:spPr>
          <a:xfrm rot="10800000" flipH="1">
            <a:off x="1904359" y="611859"/>
            <a:ext cx="2455862" cy="964638"/>
          </a:xfrm>
          <a:custGeom>
            <a:avLst/>
            <a:gdLst/>
            <a:ahLst/>
            <a:cxnLst/>
            <a:rect l="l" t="t" r="r" b="b"/>
            <a:pathLst>
              <a:path w="36826" h="21196" extrusionOk="0">
                <a:moveTo>
                  <a:pt x="34503" y="8007"/>
                </a:moveTo>
                <a:lnTo>
                  <a:pt x="34503" y="8007"/>
                </a:lnTo>
                <a:cubicBezTo>
                  <a:pt x="35340" y="9555"/>
                  <a:pt x="35570" y="11355"/>
                  <a:pt x="34691" y="13342"/>
                </a:cubicBezTo>
                <a:cubicBezTo>
                  <a:pt x="32704" y="17841"/>
                  <a:pt x="27347" y="19033"/>
                  <a:pt x="22891" y="19619"/>
                </a:cubicBezTo>
                <a:cubicBezTo>
                  <a:pt x="24251" y="19326"/>
                  <a:pt x="25569" y="18929"/>
                  <a:pt x="26782" y="18469"/>
                </a:cubicBezTo>
                <a:cubicBezTo>
                  <a:pt x="30988" y="16899"/>
                  <a:pt x="35612" y="12987"/>
                  <a:pt x="34503" y="8007"/>
                </a:cubicBezTo>
                <a:close/>
                <a:moveTo>
                  <a:pt x="15881" y="788"/>
                </a:moveTo>
                <a:cubicBezTo>
                  <a:pt x="14584" y="1039"/>
                  <a:pt x="13349" y="1395"/>
                  <a:pt x="12178" y="1918"/>
                </a:cubicBezTo>
                <a:cubicBezTo>
                  <a:pt x="12042" y="1995"/>
                  <a:pt x="12121" y="2216"/>
                  <a:pt x="12266" y="2216"/>
                </a:cubicBezTo>
                <a:cubicBezTo>
                  <a:pt x="12278" y="2216"/>
                  <a:pt x="12290" y="2214"/>
                  <a:pt x="12303" y="2211"/>
                </a:cubicBezTo>
                <a:cubicBezTo>
                  <a:pt x="14418" y="1656"/>
                  <a:pt x="16552" y="1394"/>
                  <a:pt x="18682" y="1394"/>
                </a:cubicBezTo>
                <a:cubicBezTo>
                  <a:pt x="21610" y="1394"/>
                  <a:pt x="24531" y="1888"/>
                  <a:pt x="27389" y="2797"/>
                </a:cubicBezTo>
                <a:cubicBezTo>
                  <a:pt x="29272" y="3404"/>
                  <a:pt x="31344" y="4492"/>
                  <a:pt x="32892" y="5956"/>
                </a:cubicBezTo>
                <a:cubicBezTo>
                  <a:pt x="33771" y="7379"/>
                  <a:pt x="34189" y="9053"/>
                  <a:pt x="33813" y="10748"/>
                </a:cubicBezTo>
                <a:cubicBezTo>
                  <a:pt x="33269" y="13175"/>
                  <a:pt x="31469" y="15163"/>
                  <a:pt x="29419" y="16460"/>
                </a:cubicBezTo>
                <a:cubicBezTo>
                  <a:pt x="27180" y="17862"/>
                  <a:pt x="24606" y="18594"/>
                  <a:pt x="22033" y="19054"/>
                </a:cubicBezTo>
                <a:cubicBezTo>
                  <a:pt x="20443" y="19329"/>
                  <a:pt x="18813" y="19515"/>
                  <a:pt x="17189" y="19515"/>
                </a:cubicBezTo>
                <a:cubicBezTo>
                  <a:pt x="15969" y="19515"/>
                  <a:pt x="14752" y="19410"/>
                  <a:pt x="13559" y="19159"/>
                </a:cubicBezTo>
                <a:cubicBezTo>
                  <a:pt x="8432" y="18113"/>
                  <a:pt x="3850" y="13677"/>
                  <a:pt x="4938" y="8111"/>
                </a:cubicBezTo>
                <a:cubicBezTo>
                  <a:pt x="4964" y="7920"/>
                  <a:pt x="4810" y="7790"/>
                  <a:pt x="4662" y="7790"/>
                </a:cubicBezTo>
                <a:cubicBezTo>
                  <a:pt x="4568" y="7790"/>
                  <a:pt x="4477" y="7843"/>
                  <a:pt x="4436" y="7965"/>
                </a:cubicBezTo>
                <a:cubicBezTo>
                  <a:pt x="3139" y="12568"/>
                  <a:pt x="6507" y="17129"/>
                  <a:pt x="10587" y="18908"/>
                </a:cubicBezTo>
                <a:cubicBezTo>
                  <a:pt x="11278" y="19222"/>
                  <a:pt x="11989" y="19452"/>
                  <a:pt x="12701" y="19661"/>
                </a:cubicBezTo>
                <a:cubicBezTo>
                  <a:pt x="11006" y="19347"/>
                  <a:pt x="9353" y="18866"/>
                  <a:pt x="7784" y="18113"/>
                </a:cubicBezTo>
                <a:cubicBezTo>
                  <a:pt x="5775" y="17171"/>
                  <a:pt x="3766" y="15686"/>
                  <a:pt x="3097" y="13468"/>
                </a:cubicBezTo>
                <a:cubicBezTo>
                  <a:pt x="2385" y="11083"/>
                  <a:pt x="3348" y="8404"/>
                  <a:pt x="4771" y="6479"/>
                </a:cubicBezTo>
                <a:cubicBezTo>
                  <a:pt x="7386" y="2922"/>
                  <a:pt x="11613" y="1227"/>
                  <a:pt x="15881" y="788"/>
                </a:cubicBezTo>
                <a:close/>
                <a:moveTo>
                  <a:pt x="18537" y="0"/>
                </a:moveTo>
                <a:cubicBezTo>
                  <a:pt x="14256" y="0"/>
                  <a:pt x="9933" y="864"/>
                  <a:pt x="6486" y="3529"/>
                </a:cubicBezTo>
                <a:cubicBezTo>
                  <a:pt x="2804" y="6375"/>
                  <a:pt x="0" y="12003"/>
                  <a:pt x="3327" y="16167"/>
                </a:cubicBezTo>
                <a:cubicBezTo>
                  <a:pt x="6481" y="20119"/>
                  <a:pt x="12490" y="21196"/>
                  <a:pt x="17342" y="21196"/>
                </a:cubicBezTo>
                <a:cubicBezTo>
                  <a:pt x="17576" y="21196"/>
                  <a:pt x="17808" y="21193"/>
                  <a:pt x="18036" y="21189"/>
                </a:cubicBezTo>
                <a:cubicBezTo>
                  <a:pt x="20945" y="21147"/>
                  <a:pt x="23895" y="20770"/>
                  <a:pt x="26720" y="20101"/>
                </a:cubicBezTo>
                <a:cubicBezTo>
                  <a:pt x="29314" y="19515"/>
                  <a:pt x="31909" y="18510"/>
                  <a:pt x="33834" y="16585"/>
                </a:cubicBezTo>
                <a:cubicBezTo>
                  <a:pt x="35717" y="14702"/>
                  <a:pt x="36826" y="12024"/>
                  <a:pt x="36177" y="9346"/>
                </a:cubicBezTo>
                <a:cubicBezTo>
                  <a:pt x="35654" y="7128"/>
                  <a:pt x="34147" y="5329"/>
                  <a:pt x="32306" y="4052"/>
                </a:cubicBezTo>
                <a:cubicBezTo>
                  <a:pt x="29837" y="1583"/>
                  <a:pt x="25924" y="600"/>
                  <a:pt x="22493" y="223"/>
                </a:cubicBezTo>
                <a:cubicBezTo>
                  <a:pt x="21197" y="84"/>
                  <a:pt x="19869" y="0"/>
                  <a:pt x="18537" y="0"/>
                </a:cubicBezTo>
                <a:close/>
              </a:path>
            </a:pathLst>
          </a:custGeom>
          <a:solidFill>
            <a:srgbClr val="9AA6FD">
              <a:alpha val="31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0" name="Google Shape;1750;p52"/>
          <p:cNvSpPr/>
          <p:nvPr/>
        </p:nvSpPr>
        <p:spPr>
          <a:xfrm flipH="1">
            <a:off x="6775100" y="848249"/>
            <a:ext cx="485773" cy="367181"/>
          </a:xfrm>
          <a:custGeom>
            <a:avLst/>
            <a:gdLst/>
            <a:ahLst/>
            <a:cxnLst/>
            <a:rect l="l" t="t" r="r" b="b"/>
            <a:pathLst>
              <a:path w="10777" h="8146" extrusionOk="0">
                <a:moveTo>
                  <a:pt x="7735" y="946"/>
                </a:moveTo>
                <a:cubicBezTo>
                  <a:pt x="8221" y="946"/>
                  <a:pt x="8289" y="1698"/>
                  <a:pt x="8307" y="2071"/>
                </a:cubicBezTo>
                <a:cubicBezTo>
                  <a:pt x="8391" y="3096"/>
                  <a:pt x="7575" y="4268"/>
                  <a:pt x="7094" y="5105"/>
                </a:cubicBezTo>
                <a:cubicBezTo>
                  <a:pt x="6696" y="5816"/>
                  <a:pt x="6215" y="6506"/>
                  <a:pt x="5755" y="7197"/>
                </a:cubicBezTo>
                <a:cubicBezTo>
                  <a:pt x="5713" y="7260"/>
                  <a:pt x="5692" y="7364"/>
                  <a:pt x="5692" y="7448"/>
                </a:cubicBezTo>
                <a:cubicBezTo>
                  <a:pt x="4353" y="7113"/>
                  <a:pt x="3035" y="6778"/>
                  <a:pt x="1863" y="5983"/>
                </a:cubicBezTo>
                <a:cubicBezTo>
                  <a:pt x="1005" y="5397"/>
                  <a:pt x="670" y="3912"/>
                  <a:pt x="1926" y="3473"/>
                </a:cubicBezTo>
                <a:cubicBezTo>
                  <a:pt x="2049" y="3430"/>
                  <a:pt x="2177" y="3410"/>
                  <a:pt x="2308" y="3410"/>
                </a:cubicBezTo>
                <a:cubicBezTo>
                  <a:pt x="3194" y="3410"/>
                  <a:pt x="4193" y="4309"/>
                  <a:pt x="4667" y="4874"/>
                </a:cubicBezTo>
                <a:cubicBezTo>
                  <a:pt x="4762" y="4969"/>
                  <a:pt x="4877" y="5012"/>
                  <a:pt x="4989" y="5012"/>
                </a:cubicBezTo>
                <a:cubicBezTo>
                  <a:pt x="5221" y="5012"/>
                  <a:pt x="5441" y="4829"/>
                  <a:pt x="5441" y="4561"/>
                </a:cubicBezTo>
                <a:cubicBezTo>
                  <a:pt x="5357" y="3473"/>
                  <a:pt x="5776" y="2531"/>
                  <a:pt x="6487" y="1736"/>
                </a:cubicBezTo>
                <a:cubicBezTo>
                  <a:pt x="6759" y="1401"/>
                  <a:pt x="7136" y="1129"/>
                  <a:pt x="7533" y="983"/>
                </a:cubicBezTo>
                <a:cubicBezTo>
                  <a:pt x="7607" y="957"/>
                  <a:pt x="7674" y="946"/>
                  <a:pt x="7735" y="946"/>
                </a:cubicBezTo>
                <a:close/>
                <a:moveTo>
                  <a:pt x="7791" y="0"/>
                </a:moveTo>
                <a:cubicBezTo>
                  <a:pt x="7134" y="0"/>
                  <a:pt x="6453" y="481"/>
                  <a:pt x="6006" y="899"/>
                </a:cubicBezTo>
                <a:cubicBezTo>
                  <a:pt x="5253" y="1589"/>
                  <a:pt x="4771" y="2489"/>
                  <a:pt x="4583" y="3493"/>
                </a:cubicBezTo>
                <a:cubicBezTo>
                  <a:pt x="3872" y="2887"/>
                  <a:pt x="2972" y="2531"/>
                  <a:pt x="2051" y="2510"/>
                </a:cubicBezTo>
                <a:cubicBezTo>
                  <a:pt x="796" y="2510"/>
                  <a:pt x="1" y="3912"/>
                  <a:pt x="126" y="5021"/>
                </a:cubicBezTo>
                <a:cubicBezTo>
                  <a:pt x="326" y="7152"/>
                  <a:pt x="3749" y="8146"/>
                  <a:pt x="5630" y="8146"/>
                </a:cubicBezTo>
                <a:cubicBezTo>
                  <a:pt x="5724" y="8146"/>
                  <a:pt x="5815" y="8143"/>
                  <a:pt x="5901" y="8138"/>
                </a:cubicBezTo>
                <a:cubicBezTo>
                  <a:pt x="6048" y="8138"/>
                  <a:pt x="6173" y="8013"/>
                  <a:pt x="6194" y="7887"/>
                </a:cubicBezTo>
                <a:cubicBezTo>
                  <a:pt x="6362" y="7866"/>
                  <a:pt x="6487" y="7804"/>
                  <a:pt x="6571" y="7657"/>
                </a:cubicBezTo>
                <a:cubicBezTo>
                  <a:pt x="7617" y="6109"/>
                  <a:pt x="10776" y="2050"/>
                  <a:pt x="8559" y="271"/>
                </a:cubicBezTo>
                <a:cubicBezTo>
                  <a:pt x="8318" y="79"/>
                  <a:pt x="8057" y="0"/>
                  <a:pt x="7791" y="0"/>
                </a:cubicBezTo>
                <a:close/>
              </a:path>
            </a:pathLst>
          </a:custGeom>
          <a:solidFill>
            <a:srgbClr val="9AA6FD">
              <a:alpha val="31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1" name="Google Shape;1751;p52"/>
          <p:cNvGrpSpPr/>
          <p:nvPr/>
        </p:nvGrpSpPr>
        <p:grpSpPr>
          <a:xfrm rot="2907726">
            <a:off x="1362847" y="113289"/>
            <a:ext cx="326109" cy="1133923"/>
            <a:chOff x="8006515" y="254180"/>
            <a:chExt cx="326117" cy="1133949"/>
          </a:xfrm>
        </p:grpSpPr>
        <p:sp>
          <p:nvSpPr>
            <p:cNvPr id="1752" name="Google Shape;1752;p52"/>
            <p:cNvSpPr/>
            <p:nvPr/>
          </p:nvSpPr>
          <p:spPr>
            <a:xfrm rot="-5455515">
              <a:off x="7605011" y="667193"/>
              <a:ext cx="1129123" cy="307924"/>
            </a:xfrm>
            <a:custGeom>
              <a:avLst/>
              <a:gdLst/>
              <a:ahLst/>
              <a:cxnLst/>
              <a:rect l="l" t="t" r="r" b="b"/>
              <a:pathLst>
                <a:path w="39423" h="10752" extrusionOk="0">
                  <a:moveTo>
                    <a:pt x="394" y="0"/>
                  </a:moveTo>
                  <a:cubicBezTo>
                    <a:pt x="132" y="0"/>
                    <a:pt x="1" y="286"/>
                    <a:pt x="156" y="477"/>
                  </a:cubicBezTo>
                  <a:lnTo>
                    <a:pt x="3739" y="5191"/>
                  </a:lnTo>
                  <a:cubicBezTo>
                    <a:pt x="3811" y="5299"/>
                    <a:pt x="3811" y="5441"/>
                    <a:pt x="3739" y="5549"/>
                  </a:cubicBezTo>
                  <a:lnTo>
                    <a:pt x="156" y="10275"/>
                  </a:lnTo>
                  <a:cubicBezTo>
                    <a:pt x="1" y="10466"/>
                    <a:pt x="132" y="10752"/>
                    <a:pt x="370" y="10752"/>
                  </a:cubicBezTo>
                  <a:lnTo>
                    <a:pt x="39125" y="10752"/>
                  </a:lnTo>
                  <a:cubicBezTo>
                    <a:pt x="39292" y="10752"/>
                    <a:pt x="39422" y="10609"/>
                    <a:pt x="39422" y="10454"/>
                  </a:cubicBezTo>
                  <a:lnTo>
                    <a:pt x="39422" y="298"/>
                  </a:lnTo>
                  <a:cubicBezTo>
                    <a:pt x="39422" y="131"/>
                    <a:pt x="39292" y="0"/>
                    <a:pt x="391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2"/>
            <p:cNvSpPr/>
            <p:nvPr/>
          </p:nvSpPr>
          <p:spPr>
            <a:xfrm rot="-5455515">
              <a:off x="8083677" y="182595"/>
              <a:ext cx="156553" cy="306205"/>
            </a:xfrm>
            <a:custGeom>
              <a:avLst/>
              <a:gdLst/>
              <a:ahLst/>
              <a:cxnLst/>
              <a:rect l="l" t="t" r="r" b="b"/>
              <a:pathLst>
                <a:path w="5466" h="10692" extrusionOk="0">
                  <a:moveTo>
                    <a:pt x="1" y="0"/>
                  </a:moveTo>
                  <a:lnTo>
                    <a:pt x="1" y="10692"/>
                  </a:lnTo>
                  <a:lnTo>
                    <a:pt x="5168" y="10692"/>
                  </a:lnTo>
                  <a:cubicBezTo>
                    <a:pt x="5335" y="10692"/>
                    <a:pt x="5466" y="10561"/>
                    <a:pt x="5466" y="10394"/>
                  </a:cubicBezTo>
                  <a:lnTo>
                    <a:pt x="5466" y="298"/>
                  </a:lnTo>
                  <a:cubicBezTo>
                    <a:pt x="5466" y="131"/>
                    <a:pt x="5335" y="0"/>
                    <a:pt x="5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2"/>
            <p:cNvSpPr/>
            <p:nvPr/>
          </p:nvSpPr>
          <p:spPr>
            <a:xfrm rot="-5455515">
              <a:off x="8116734" y="148659"/>
              <a:ext cx="90048" cy="306893"/>
            </a:xfrm>
            <a:custGeom>
              <a:avLst/>
              <a:gdLst/>
              <a:ahLst/>
              <a:cxnLst/>
              <a:rect l="l" t="t" r="r" b="b"/>
              <a:pathLst>
                <a:path w="3144" h="10716" extrusionOk="0">
                  <a:moveTo>
                    <a:pt x="48" y="0"/>
                  </a:moveTo>
                  <a:cubicBezTo>
                    <a:pt x="24" y="0"/>
                    <a:pt x="0" y="12"/>
                    <a:pt x="0" y="36"/>
                  </a:cubicBezTo>
                  <a:lnTo>
                    <a:pt x="0" y="10668"/>
                  </a:lnTo>
                  <a:cubicBezTo>
                    <a:pt x="0" y="10680"/>
                    <a:pt x="24" y="10716"/>
                    <a:pt x="48" y="10716"/>
                  </a:cubicBezTo>
                  <a:lnTo>
                    <a:pt x="2858" y="10716"/>
                  </a:lnTo>
                  <a:cubicBezTo>
                    <a:pt x="3013" y="10716"/>
                    <a:pt x="3144" y="10573"/>
                    <a:pt x="3144" y="10430"/>
                  </a:cubicBezTo>
                  <a:lnTo>
                    <a:pt x="3144" y="274"/>
                  </a:lnTo>
                  <a:cubicBezTo>
                    <a:pt x="3144" y="131"/>
                    <a:pt x="3013" y="0"/>
                    <a:pt x="28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2"/>
            <p:cNvSpPr/>
            <p:nvPr/>
          </p:nvSpPr>
          <p:spPr>
            <a:xfrm rot="-5455515">
              <a:off x="7999973" y="1179692"/>
              <a:ext cx="96206" cy="50490"/>
            </a:xfrm>
            <a:custGeom>
              <a:avLst/>
              <a:gdLst/>
              <a:ahLst/>
              <a:cxnLst/>
              <a:rect l="l" t="t" r="r" b="b"/>
              <a:pathLst>
                <a:path w="3359" h="1763" extrusionOk="0">
                  <a:moveTo>
                    <a:pt x="1" y="0"/>
                  </a:moveTo>
                  <a:cubicBezTo>
                    <a:pt x="13" y="24"/>
                    <a:pt x="1" y="60"/>
                    <a:pt x="1" y="83"/>
                  </a:cubicBezTo>
                  <a:cubicBezTo>
                    <a:pt x="1" y="1012"/>
                    <a:pt x="763" y="1762"/>
                    <a:pt x="1680" y="1762"/>
                  </a:cubicBezTo>
                  <a:cubicBezTo>
                    <a:pt x="2608" y="1762"/>
                    <a:pt x="3358" y="1000"/>
                    <a:pt x="3358" y="83"/>
                  </a:cubicBezTo>
                  <a:cubicBezTo>
                    <a:pt x="3358" y="60"/>
                    <a:pt x="3347" y="24"/>
                    <a:pt x="3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2"/>
            <p:cNvSpPr/>
            <p:nvPr/>
          </p:nvSpPr>
          <p:spPr>
            <a:xfrm rot="-5455515">
              <a:off x="8108330" y="1013728"/>
              <a:ext cx="96177" cy="96541"/>
            </a:xfrm>
            <a:custGeom>
              <a:avLst/>
              <a:gdLst/>
              <a:ahLst/>
              <a:cxnLst/>
              <a:rect l="l" t="t" r="r" b="b"/>
              <a:pathLst>
                <a:path w="3358" h="3371" extrusionOk="0">
                  <a:moveTo>
                    <a:pt x="1679" y="1"/>
                  </a:moveTo>
                  <a:cubicBezTo>
                    <a:pt x="762" y="1"/>
                    <a:pt x="0" y="751"/>
                    <a:pt x="0" y="1680"/>
                  </a:cubicBezTo>
                  <a:cubicBezTo>
                    <a:pt x="0" y="2608"/>
                    <a:pt x="762" y="3370"/>
                    <a:pt x="1679" y="3370"/>
                  </a:cubicBezTo>
                  <a:cubicBezTo>
                    <a:pt x="2596" y="3370"/>
                    <a:pt x="3358" y="2608"/>
                    <a:pt x="3358" y="1680"/>
                  </a:cubicBezTo>
                  <a:cubicBezTo>
                    <a:pt x="3358" y="763"/>
                    <a:pt x="2596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2"/>
            <p:cNvSpPr/>
            <p:nvPr/>
          </p:nvSpPr>
          <p:spPr>
            <a:xfrm rot="-5455515">
              <a:off x="8009172" y="845673"/>
              <a:ext cx="96177" cy="80503"/>
            </a:xfrm>
            <a:custGeom>
              <a:avLst/>
              <a:gdLst/>
              <a:ahLst/>
              <a:cxnLst/>
              <a:rect l="l" t="t" r="r" b="b"/>
              <a:pathLst>
                <a:path w="3358" h="2811" extrusionOk="0">
                  <a:moveTo>
                    <a:pt x="441" y="0"/>
                  </a:moveTo>
                  <a:cubicBezTo>
                    <a:pt x="167" y="322"/>
                    <a:pt x="0" y="703"/>
                    <a:pt x="0" y="1131"/>
                  </a:cubicBezTo>
                  <a:cubicBezTo>
                    <a:pt x="0" y="2060"/>
                    <a:pt x="762" y="2810"/>
                    <a:pt x="1679" y="2810"/>
                  </a:cubicBezTo>
                  <a:cubicBezTo>
                    <a:pt x="2608" y="2810"/>
                    <a:pt x="3358" y="2060"/>
                    <a:pt x="3358" y="1131"/>
                  </a:cubicBezTo>
                  <a:cubicBezTo>
                    <a:pt x="3358" y="703"/>
                    <a:pt x="3203" y="298"/>
                    <a:pt x="29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2"/>
            <p:cNvSpPr/>
            <p:nvPr/>
          </p:nvSpPr>
          <p:spPr>
            <a:xfrm rot="-5455515">
              <a:off x="8257265" y="1191243"/>
              <a:ext cx="96550" cy="48772"/>
            </a:xfrm>
            <a:custGeom>
              <a:avLst/>
              <a:gdLst/>
              <a:ahLst/>
              <a:cxnLst/>
              <a:rect l="l" t="t" r="r" b="b"/>
              <a:pathLst>
                <a:path w="3371" h="1703" extrusionOk="0">
                  <a:moveTo>
                    <a:pt x="1692" y="0"/>
                  </a:moveTo>
                  <a:cubicBezTo>
                    <a:pt x="763" y="0"/>
                    <a:pt x="1" y="762"/>
                    <a:pt x="1" y="1679"/>
                  </a:cubicBezTo>
                  <a:lnTo>
                    <a:pt x="1" y="1703"/>
                  </a:lnTo>
                  <a:lnTo>
                    <a:pt x="3370" y="1703"/>
                  </a:lnTo>
                  <a:lnTo>
                    <a:pt x="3370" y="1679"/>
                  </a:lnTo>
                  <a:cubicBezTo>
                    <a:pt x="3370" y="762"/>
                    <a:pt x="2608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2"/>
            <p:cNvSpPr/>
            <p:nvPr/>
          </p:nvSpPr>
          <p:spPr>
            <a:xfrm rot="-5455515">
              <a:off x="8244403" y="850075"/>
              <a:ext cx="96521" cy="63778"/>
            </a:xfrm>
            <a:custGeom>
              <a:avLst/>
              <a:gdLst/>
              <a:ahLst/>
              <a:cxnLst/>
              <a:rect l="l" t="t" r="r" b="b"/>
              <a:pathLst>
                <a:path w="3370" h="2227" extrusionOk="0">
                  <a:moveTo>
                    <a:pt x="1679" y="0"/>
                  </a:moveTo>
                  <a:cubicBezTo>
                    <a:pt x="762" y="0"/>
                    <a:pt x="0" y="762"/>
                    <a:pt x="0" y="1691"/>
                  </a:cubicBezTo>
                  <a:cubicBezTo>
                    <a:pt x="0" y="1881"/>
                    <a:pt x="48" y="2048"/>
                    <a:pt x="95" y="2227"/>
                  </a:cubicBezTo>
                  <a:lnTo>
                    <a:pt x="3263" y="2227"/>
                  </a:lnTo>
                  <a:cubicBezTo>
                    <a:pt x="3322" y="2048"/>
                    <a:pt x="3370" y="1869"/>
                    <a:pt x="3370" y="1691"/>
                  </a:cubicBezTo>
                  <a:cubicBezTo>
                    <a:pt x="3370" y="762"/>
                    <a:pt x="2608" y="0"/>
                    <a:pt x="1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2"/>
            <p:cNvSpPr/>
            <p:nvPr/>
          </p:nvSpPr>
          <p:spPr>
            <a:xfrm rot="-5455515">
              <a:off x="8147002" y="672602"/>
              <a:ext cx="96177" cy="96198"/>
            </a:xfrm>
            <a:custGeom>
              <a:avLst/>
              <a:gdLst/>
              <a:ahLst/>
              <a:cxnLst/>
              <a:rect l="l" t="t" r="r" b="b"/>
              <a:pathLst>
                <a:path w="3358" h="3359" extrusionOk="0">
                  <a:moveTo>
                    <a:pt x="1679" y="1"/>
                  </a:moveTo>
                  <a:cubicBezTo>
                    <a:pt x="750" y="1"/>
                    <a:pt x="0" y="763"/>
                    <a:pt x="0" y="1680"/>
                  </a:cubicBezTo>
                  <a:cubicBezTo>
                    <a:pt x="0" y="2608"/>
                    <a:pt x="750" y="3358"/>
                    <a:pt x="1679" y="3358"/>
                  </a:cubicBezTo>
                  <a:cubicBezTo>
                    <a:pt x="2596" y="3358"/>
                    <a:pt x="3358" y="2608"/>
                    <a:pt x="3358" y="1680"/>
                  </a:cubicBezTo>
                  <a:cubicBezTo>
                    <a:pt x="3358" y="763"/>
                    <a:pt x="2596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2"/>
            <p:cNvSpPr/>
            <p:nvPr/>
          </p:nvSpPr>
          <p:spPr>
            <a:xfrm rot="-5455515">
              <a:off x="7990427" y="586802"/>
              <a:ext cx="96206" cy="50490"/>
            </a:xfrm>
            <a:custGeom>
              <a:avLst/>
              <a:gdLst/>
              <a:ahLst/>
              <a:cxnLst/>
              <a:rect l="l" t="t" r="r" b="b"/>
              <a:pathLst>
                <a:path w="3359" h="1763" extrusionOk="0">
                  <a:moveTo>
                    <a:pt x="1" y="0"/>
                  </a:moveTo>
                  <a:lnTo>
                    <a:pt x="1" y="83"/>
                  </a:lnTo>
                  <a:cubicBezTo>
                    <a:pt x="1" y="1012"/>
                    <a:pt x="763" y="1762"/>
                    <a:pt x="1680" y="1762"/>
                  </a:cubicBezTo>
                  <a:cubicBezTo>
                    <a:pt x="2608" y="1762"/>
                    <a:pt x="3358" y="1000"/>
                    <a:pt x="3358" y="83"/>
                  </a:cubicBezTo>
                  <a:cubicBezTo>
                    <a:pt x="3358" y="60"/>
                    <a:pt x="3346" y="24"/>
                    <a:pt x="3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2"/>
            <p:cNvSpPr/>
            <p:nvPr/>
          </p:nvSpPr>
          <p:spPr>
            <a:xfrm rot="-5455515">
              <a:off x="8239504" y="546642"/>
              <a:ext cx="96550" cy="63778"/>
            </a:xfrm>
            <a:custGeom>
              <a:avLst/>
              <a:gdLst/>
              <a:ahLst/>
              <a:cxnLst/>
              <a:rect l="l" t="t" r="r" b="b"/>
              <a:pathLst>
                <a:path w="3371" h="2227" extrusionOk="0">
                  <a:moveTo>
                    <a:pt x="1680" y="0"/>
                  </a:moveTo>
                  <a:cubicBezTo>
                    <a:pt x="763" y="0"/>
                    <a:pt x="1" y="762"/>
                    <a:pt x="1" y="1691"/>
                  </a:cubicBezTo>
                  <a:cubicBezTo>
                    <a:pt x="1" y="1881"/>
                    <a:pt x="48" y="2048"/>
                    <a:pt x="96" y="2227"/>
                  </a:cubicBezTo>
                  <a:lnTo>
                    <a:pt x="3263" y="2227"/>
                  </a:lnTo>
                  <a:cubicBezTo>
                    <a:pt x="3335" y="2048"/>
                    <a:pt x="3370" y="1869"/>
                    <a:pt x="3370" y="1691"/>
                  </a:cubicBezTo>
                  <a:cubicBezTo>
                    <a:pt x="3370" y="762"/>
                    <a:pt x="2608" y="0"/>
                    <a:pt x="1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2"/>
            <p:cNvSpPr/>
            <p:nvPr/>
          </p:nvSpPr>
          <p:spPr>
            <a:xfrm rot="-5455515">
              <a:off x="8084283" y="451446"/>
              <a:ext cx="96177" cy="96513"/>
            </a:xfrm>
            <a:custGeom>
              <a:avLst/>
              <a:gdLst/>
              <a:ahLst/>
              <a:cxnLst/>
              <a:rect l="l" t="t" r="r" b="b"/>
              <a:pathLst>
                <a:path w="3358" h="3370" extrusionOk="0">
                  <a:moveTo>
                    <a:pt x="1679" y="0"/>
                  </a:moveTo>
                  <a:cubicBezTo>
                    <a:pt x="762" y="0"/>
                    <a:pt x="0" y="762"/>
                    <a:pt x="0" y="1691"/>
                  </a:cubicBezTo>
                  <a:cubicBezTo>
                    <a:pt x="0" y="2608"/>
                    <a:pt x="762" y="3370"/>
                    <a:pt x="1679" y="3370"/>
                  </a:cubicBezTo>
                  <a:cubicBezTo>
                    <a:pt x="2608" y="3370"/>
                    <a:pt x="3358" y="2608"/>
                    <a:pt x="3358" y="1691"/>
                  </a:cubicBezTo>
                  <a:cubicBezTo>
                    <a:pt x="3358" y="762"/>
                    <a:pt x="2620" y="0"/>
                    <a:pt x="1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52"/>
          <p:cNvGrpSpPr/>
          <p:nvPr/>
        </p:nvGrpSpPr>
        <p:grpSpPr>
          <a:xfrm rot="2907726">
            <a:off x="7449022" y="3855414"/>
            <a:ext cx="326109" cy="1133923"/>
            <a:chOff x="8006515" y="254180"/>
            <a:chExt cx="326117" cy="1133949"/>
          </a:xfrm>
        </p:grpSpPr>
        <p:sp>
          <p:nvSpPr>
            <p:cNvPr id="1765" name="Google Shape;1765;p52"/>
            <p:cNvSpPr/>
            <p:nvPr/>
          </p:nvSpPr>
          <p:spPr>
            <a:xfrm rot="-5455515">
              <a:off x="7605011" y="667193"/>
              <a:ext cx="1129123" cy="307924"/>
            </a:xfrm>
            <a:custGeom>
              <a:avLst/>
              <a:gdLst/>
              <a:ahLst/>
              <a:cxnLst/>
              <a:rect l="l" t="t" r="r" b="b"/>
              <a:pathLst>
                <a:path w="39423" h="10752" extrusionOk="0">
                  <a:moveTo>
                    <a:pt x="394" y="0"/>
                  </a:moveTo>
                  <a:cubicBezTo>
                    <a:pt x="132" y="0"/>
                    <a:pt x="1" y="286"/>
                    <a:pt x="156" y="477"/>
                  </a:cubicBezTo>
                  <a:lnTo>
                    <a:pt x="3739" y="5191"/>
                  </a:lnTo>
                  <a:cubicBezTo>
                    <a:pt x="3811" y="5299"/>
                    <a:pt x="3811" y="5441"/>
                    <a:pt x="3739" y="5549"/>
                  </a:cubicBezTo>
                  <a:lnTo>
                    <a:pt x="156" y="10275"/>
                  </a:lnTo>
                  <a:cubicBezTo>
                    <a:pt x="1" y="10466"/>
                    <a:pt x="132" y="10752"/>
                    <a:pt x="370" y="10752"/>
                  </a:cubicBezTo>
                  <a:lnTo>
                    <a:pt x="39125" y="10752"/>
                  </a:lnTo>
                  <a:cubicBezTo>
                    <a:pt x="39292" y="10752"/>
                    <a:pt x="39422" y="10609"/>
                    <a:pt x="39422" y="10454"/>
                  </a:cubicBezTo>
                  <a:lnTo>
                    <a:pt x="39422" y="298"/>
                  </a:lnTo>
                  <a:cubicBezTo>
                    <a:pt x="39422" y="131"/>
                    <a:pt x="39292" y="0"/>
                    <a:pt x="391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2"/>
            <p:cNvSpPr/>
            <p:nvPr/>
          </p:nvSpPr>
          <p:spPr>
            <a:xfrm rot="-5455515">
              <a:off x="8083677" y="182595"/>
              <a:ext cx="156553" cy="306205"/>
            </a:xfrm>
            <a:custGeom>
              <a:avLst/>
              <a:gdLst/>
              <a:ahLst/>
              <a:cxnLst/>
              <a:rect l="l" t="t" r="r" b="b"/>
              <a:pathLst>
                <a:path w="5466" h="10692" extrusionOk="0">
                  <a:moveTo>
                    <a:pt x="1" y="0"/>
                  </a:moveTo>
                  <a:lnTo>
                    <a:pt x="1" y="10692"/>
                  </a:lnTo>
                  <a:lnTo>
                    <a:pt x="5168" y="10692"/>
                  </a:lnTo>
                  <a:cubicBezTo>
                    <a:pt x="5335" y="10692"/>
                    <a:pt x="5466" y="10561"/>
                    <a:pt x="5466" y="10394"/>
                  </a:cubicBezTo>
                  <a:lnTo>
                    <a:pt x="5466" y="298"/>
                  </a:lnTo>
                  <a:cubicBezTo>
                    <a:pt x="5466" y="131"/>
                    <a:pt x="5335" y="0"/>
                    <a:pt x="5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2"/>
            <p:cNvSpPr/>
            <p:nvPr/>
          </p:nvSpPr>
          <p:spPr>
            <a:xfrm rot="-5455515">
              <a:off x="8116734" y="148659"/>
              <a:ext cx="90048" cy="306893"/>
            </a:xfrm>
            <a:custGeom>
              <a:avLst/>
              <a:gdLst/>
              <a:ahLst/>
              <a:cxnLst/>
              <a:rect l="l" t="t" r="r" b="b"/>
              <a:pathLst>
                <a:path w="3144" h="10716" extrusionOk="0">
                  <a:moveTo>
                    <a:pt x="48" y="0"/>
                  </a:moveTo>
                  <a:cubicBezTo>
                    <a:pt x="24" y="0"/>
                    <a:pt x="0" y="12"/>
                    <a:pt x="0" y="36"/>
                  </a:cubicBezTo>
                  <a:lnTo>
                    <a:pt x="0" y="10668"/>
                  </a:lnTo>
                  <a:cubicBezTo>
                    <a:pt x="0" y="10680"/>
                    <a:pt x="24" y="10716"/>
                    <a:pt x="48" y="10716"/>
                  </a:cubicBezTo>
                  <a:lnTo>
                    <a:pt x="2858" y="10716"/>
                  </a:lnTo>
                  <a:cubicBezTo>
                    <a:pt x="3013" y="10716"/>
                    <a:pt x="3144" y="10573"/>
                    <a:pt x="3144" y="10430"/>
                  </a:cubicBezTo>
                  <a:lnTo>
                    <a:pt x="3144" y="274"/>
                  </a:lnTo>
                  <a:cubicBezTo>
                    <a:pt x="3144" y="131"/>
                    <a:pt x="3013" y="0"/>
                    <a:pt x="28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2"/>
            <p:cNvSpPr/>
            <p:nvPr/>
          </p:nvSpPr>
          <p:spPr>
            <a:xfrm rot="-5455515">
              <a:off x="7999973" y="1179692"/>
              <a:ext cx="96206" cy="50490"/>
            </a:xfrm>
            <a:custGeom>
              <a:avLst/>
              <a:gdLst/>
              <a:ahLst/>
              <a:cxnLst/>
              <a:rect l="l" t="t" r="r" b="b"/>
              <a:pathLst>
                <a:path w="3359" h="1763" extrusionOk="0">
                  <a:moveTo>
                    <a:pt x="1" y="0"/>
                  </a:moveTo>
                  <a:cubicBezTo>
                    <a:pt x="13" y="24"/>
                    <a:pt x="1" y="60"/>
                    <a:pt x="1" y="83"/>
                  </a:cubicBezTo>
                  <a:cubicBezTo>
                    <a:pt x="1" y="1012"/>
                    <a:pt x="763" y="1762"/>
                    <a:pt x="1680" y="1762"/>
                  </a:cubicBezTo>
                  <a:cubicBezTo>
                    <a:pt x="2608" y="1762"/>
                    <a:pt x="3358" y="1000"/>
                    <a:pt x="3358" y="83"/>
                  </a:cubicBezTo>
                  <a:cubicBezTo>
                    <a:pt x="3358" y="60"/>
                    <a:pt x="3347" y="24"/>
                    <a:pt x="3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2"/>
            <p:cNvSpPr/>
            <p:nvPr/>
          </p:nvSpPr>
          <p:spPr>
            <a:xfrm rot="-5455515">
              <a:off x="8108330" y="1013728"/>
              <a:ext cx="96177" cy="96541"/>
            </a:xfrm>
            <a:custGeom>
              <a:avLst/>
              <a:gdLst/>
              <a:ahLst/>
              <a:cxnLst/>
              <a:rect l="l" t="t" r="r" b="b"/>
              <a:pathLst>
                <a:path w="3358" h="3371" extrusionOk="0">
                  <a:moveTo>
                    <a:pt x="1679" y="1"/>
                  </a:moveTo>
                  <a:cubicBezTo>
                    <a:pt x="762" y="1"/>
                    <a:pt x="0" y="751"/>
                    <a:pt x="0" y="1680"/>
                  </a:cubicBezTo>
                  <a:cubicBezTo>
                    <a:pt x="0" y="2608"/>
                    <a:pt x="762" y="3370"/>
                    <a:pt x="1679" y="3370"/>
                  </a:cubicBezTo>
                  <a:cubicBezTo>
                    <a:pt x="2596" y="3370"/>
                    <a:pt x="3358" y="2608"/>
                    <a:pt x="3358" y="1680"/>
                  </a:cubicBezTo>
                  <a:cubicBezTo>
                    <a:pt x="3358" y="763"/>
                    <a:pt x="2596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2"/>
            <p:cNvSpPr/>
            <p:nvPr/>
          </p:nvSpPr>
          <p:spPr>
            <a:xfrm rot="-5455515">
              <a:off x="8009172" y="845673"/>
              <a:ext cx="96177" cy="80503"/>
            </a:xfrm>
            <a:custGeom>
              <a:avLst/>
              <a:gdLst/>
              <a:ahLst/>
              <a:cxnLst/>
              <a:rect l="l" t="t" r="r" b="b"/>
              <a:pathLst>
                <a:path w="3358" h="2811" extrusionOk="0">
                  <a:moveTo>
                    <a:pt x="441" y="0"/>
                  </a:moveTo>
                  <a:cubicBezTo>
                    <a:pt x="167" y="322"/>
                    <a:pt x="0" y="703"/>
                    <a:pt x="0" y="1131"/>
                  </a:cubicBezTo>
                  <a:cubicBezTo>
                    <a:pt x="0" y="2060"/>
                    <a:pt x="762" y="2810"/>
                    <a:pt x="1679" y="2810"/>
                  </a:cubicBezTo>
                  <a:cubicBezTo>
                    <a:pt x="2608" y="2810"/>
                    <a:pt x="3358" y="2060"/>
                    <a:pt x="3358" y="1131"/>
                  </a:cubicBezTo>
                  <a:cubicBezTo>
                    <a:pt x="3358" y="703"/>
                    <a:pt x="3203" y="298"/>
                    <a:pt x="29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2"/>
            <p:cNvSpPr/>
            <p:nvPr/>
          </p:nvSpPr>
          <p:spPr>
            <a:xfrm rot="-5455515">
              <a:off x="8257265" y="1191243"/>
              <a:ext cx="96550" cy="48772"/>
            </a:xfrm>
            <a:custGeom>
              <a:avLst/>
              <a:gdLst/>
              <a:ahLst/>
              <a:cxnLst/>
              <a:rect l="l" t="t" r="r" b="b"/>
              <a:pathLst>
                <a:path w="3371" h="1703" extrusionOk="0">
                  <a:moveTo>
                    <a:pt x="1692" y="0"/>
                  </a:moveTo>
                  <a:cubicBezTo>
                    <a:pt x="763" y="0"/>
                    <a:pt x="1" y="762"/>
                    <a:pt x="1" y="1679"/>
                  </a:cubicBezTo>
                  <a:lnTo>
                    <a:pt x="1" y="1703"/>
                  </a:lnTo>
                  <a:lnTo>
                    <a:pt x="3370" y="1703"/>
                  </a:lnTo>
                  <a:lnTo>
                    <a:pt x="3370" y="1679"/>
                  </a:lnTo>
                  <a:cubicBezTo>
                    <a:pt x="3370" y="762"/>
                    <a:pt x="2608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2"/>
            <p:cNvSpPr/>
            <p:nvPr/>
          </p:nvSpPr>
          <p:spPr>
            <a:xfrm rot="-5455515">
              <a:off x="8244403" y="850075"/>
              <a:ext cx="96521" cy="63778"/>
            </a:xfrm>
            <a:custGeom>
              <a:avLst/>
              <a:gdLst/>
              <a:ahLst/>
              <a:cxnLst/>
              <a:rect l="l" t="t" r="r" b="b"/>
              <a:pathLst>
                <a:path w="3370" h="2227" extrusionOk="0">
                  <a:moveTo>
                    <a:pt x="1679" y="0"/>
                  </a:moveTo>
                  <a:cubicBezTo>
                    <a:pt x="762" y="0"/>
                    <a:pt x="0" y="762"/>
                    <a:pt x="0" y="1691"/>
                  </a:cubicBezTo>
                  <a:cubicBezTo>
                    <a:pt x="0" y="1881"/>
                    <a:pt x="48" y="2048"/>
                    <a:pt x="95" y="2227"/>
                  </a:cubicBezTo>
                  <a:lnTo>
                    <a:pt x="3263" y="2227"/>
                  </a:lnTo>
                  <a:cubicBezTo>
                    <a:pt x="3322" y="2048"/>
                    <a:pt x="3370" y="1869"/>
                    <a:pt x="3370" y="1691"/>
                  </a:cubicBezTo>
                  <a:cubicBezTo>
                    <a:pt x="3370" y="762"/>
                    <a:pt x="2608" y="0"/>
                    <a:pt x="1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2"/>
            <p:cNvSpPr/>
            <p:nvPr/>
          </p:nvSpPr>
          <p:spPr>
            <a:xfrm rot="-5455515">
              <a:off x="8147002" y="672602"/>
              <a:ext cx="96177" cy="96198"/>
            </a:xfrm>
            <a:custGeom>
              <a:avLst/>
              <a:gdLst/>
              <a:ahLst/>
              <a:cxnLst/>
              <a:rect l="l" t="t" r="r" b="b"/>
              <a:pathLst>
                <a:path w="3358" h="3359" extrusionOk="0">
                  <a:moveTo>
                    <a:pt x="1679" y="1"/>
                  </a:moveTo>
                  <a:cubicBezTo>
                    <a:pt x="750" y="1"/>
                    <a:pt x="0" y="763"/>
                    <a:pt x="0" y="1680"/>
                  </a:cubicBezTo>
                  <a:cubicBezTo>
                    <a:pt x="0" y="2608"/>
                    <a:pt x="750" y="3358"/>
                    <a:pt x="1679" y="3358"/>
                  </a:cubicBezTo>
                  <a:cubicBezTo>
                    <a:pt x="2596" y="3358"/>
                    <a:pt x="3358" y="2608"/>
                    <a:pt x="3358" y="1680"/>
                  </a:cubicBezTo>
                  <a:cubicBezTo>
                    <a:pt x="3358" y="763"/>
                    <a:pt x="2596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2"/>
            <p:cNvSpPr/>
            <p:nvPr/>
          </p:nvSpPr>
          <p:spPr>
            <a:xfrm rot="-5455515">
              <a:off x="7990427" y="586802"/>
              <a:ext cx="96206" cy="50490"/>
            </a:xfrm>
            <a:custGeom>
              <a:avLst/>
              <a:gdLst/>
              <a:ahLst/>
              <a:cxnLst/>
              <a:rect l="l" t="t" r="r" b="b"/>
              <a:pathLst>
                <a:path w="3359" h="1763" extrusionOk="0">
                  <a:moveTo>
                    <a:pt x="1" y="0"/>
                  </a:moveTo>
                  <a:lnTo>
                    <a:pt x="1" y="83"/>
                  </a:lnTo>
                  <a:cubicBezTo>
                    <a:pt x="1" y="1012"/>
                    <a:pt x="763" y="1762"/>
                    <a:pt x="1680" y="1762"/>
                  </a:cubicBezTo>
                  <a:cubicBezTo>
                    <a:pt x="2608" y="1762"/>
                    <a:pt x="3358" y="1000"/>
                    <a:pt x="3358" y="83"/>
                  </a:cubicBezTo>
                  <a:cubicBezTo>
                    <a:pt x="3358" y="60"/>
                    <a:pt x="3346" y="24"/>
                    <a:pt x="3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2"/>
            <p:cNvSpPr/>
            <p:nvPr/>
          </p:nvSpPr>
          <p:spPr>
            <a:xfrm rot="-5455515">
              <a:off x="8239504" y="546642"/>
              <a:ext cx="96550" cy="63778"/>
            </a:xfrm>
            <a:custGeom>
              <a:avLst/>
              <a:gdLst/>
              <a:ahLst/>
              <a:cxnLst/>
              <a:rect l="l" t="t" r="r" b="b"/>
              <a:pathLst>
                <a:path w="3371" h="2227" extrusionOk="0">
                  <a:moveTo>
                    <a:pt x="1680" y="0"/>
                  </a:moveTo>
                  <a:cubicBezTo>
                    <a:pt x="763" y="0"/>
                    <a:pt x="1" y="762"/>
                    <a:pt x="1" y="1691"/>
                  </a:cubicBezTo>
                  <a:cubicBezTo>
                    <a:pt x="1" y="1881"/>
                    <a:pt x="48" y="2048"/>
                    <a:pt x="96" y="2227"/>
                  </a:cubicBezTo>
                  <a:lnTo>
                    <a:pt x="3263" y="2227"/>
                  </a:lnTo>
                  <a:cubicBezTo>
                    <a:pt x="3335" y="2048"/>
                    <a:pt x="3370" y="1869"/>
                    <a:pt x="3370" y="1691"/>
                  </a:cubicBezTo>
                  <a:cubicBezTo>
                    <a:pt x="3370" y="762"/>
                    <a:pt x="2608" y="0"/>
                    <a:pt x="1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2"/>
            <p:cNvSpPr/>
            <p:nvPr/>
          </p:nvSpPr>
          <p:spPr>
            <a:xfrm rot="-5455515">
              <a:off x="8084283" y="451446"/>
              <a:ext cx="96177" cy="96513"/>
            </a:xfrm>
            <a:custGeom>
              <a:avLst/>
              <a:gdLst/>
              <a:ahLst/>
              <a:cxnLst/>
              <a:rect l="l" t="t" r="r" b="b"/>
              <a:pathLst>
                <a:path w="3358" h="3370" extrusionOk="0">
                  <a:moveTo>
                    <a:pt x="1679" y="0"/>
                  </a:moveTo>
                  <a:cubicBezTo>
                    <a:pt x="762" y="0"/>
                    <a:pt x="0" y="762"/>
                    <a:pt x="0" y="1691"/>
                  </a:cubicBezTo>
                  <a:cubicBezTo>
                    <a:pt x="0" y="2608"/>
                    <a:pt x="762" y="3370"/>
                    <a:pt x="1679" y="3370"/>
                  </a:cubicBezTo>
                  <a:cubicBezTo>
                    <a:pt x="2608" y="3370"/>
                    <a:pt x="3358" y="2608"/>
                    <a:pt x="3358" y="1691"/>
                  </a:cubicBezTo>
                  <a:cubicBezTo>
                    <a:pt x="3358" y="762"/>
                    <a:pt x="2620" y="0"/>
                    <a:pt x="1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صورة 5">
            <a:extLst>
              <a:ext uri="{FF2B5EF4-FFF2-40B4-BE49-F238E27FC236}">
                <a16:creationId xmlns:a16="http://schemas.microsoft.com/office/drawing/2014/main" id="{FA1BF84E-8B3F-485A-B38B-99049AC8C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651" b="31999"/>
          <a:stretch/>
        </p:blipFill>
        <p:spPr>
          <a:xfrm>
            <a:off x="1936755" y="1781748"/>
            <a:ext cx="3357350" cy="27169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" name="Google Shape;3041;p57"/>
          <p:cNvSpPr txBox="1">
            <a:spLocks noGrp="1"/>
          </p:cNvSpPr>
          <p:nvPr>
            <p:ph type="ctrTitle" idx="4294967295"/>
          </p:nvPr>
        </p:nvSpPr>
        <p:spPr>
          <a:xfrm rot="-175" flipH="1">
            <a:off x="1706215" y="1450247"/>
            <a:ext cx="3488980" cy="175391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انتهـــى </a:t>
            </a:r>
            <a:br>
              <a:rPr lang="ar-OM" sz="6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ar-OM" sz="6000" dirty="0">
                <a:solidFill>
                  <a:schemeClr val="accent3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الــدرس</a:t>
            </a:r>
            <a:endParaRPr sz="6000" dirty="0">
              <a:solidFill>
                <a:schemeClr val="accent3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55" name="Google Shape;3055;p57"/>
          <p:cNvSpPr/>
          <p:nvPr/>
        </p:nvSpPr>
        <p:spPr>
          <a:xfrm rot="7844603">
            <a:off x="1562729" y="624874"/>
            <a:ext cx="549615" cy="677606"/>
          </a:xfrm>
          <a:custGeom>
            <a:avLst/>
            <a:gdLst/>
            <a:ahLst/>
            <a:cxnLst/>
            <a:rect l="l" t="t" r="r" b="b"/>
            <a:pathLst>
              <a:path w="15467" h="19068" extrusionOk="0">
                <a:moveTo>
                  <a:pt x="12297" y="3879"/>
                </a:moveTo>
                <a:cubicBezTo>
                  <a:pt x="12297" y="3913"/>
                  <a:pt x="12364" y="3913"/>
                  <a:pt x="12364" y="3913"/>
                </a:cubicBezTo>
                <a:cubicBezTo>
                  <a:pt x="12356" y="3908"/>
                  <a:pt x="12347" y="3904"/>
                  <a:pt x="12339" y="3900"/>
                </a:cubicBezTo>
                <a:lnTo>
                  <a:pt x="12339" y="3900"/>
                </a:lnTo>
                <a:cubicBezTo>
                  <a:pt x="12325" y="3893"/>
                  <a:pt x="12311" y="3886"/>
                  <a:pt x="12297" y="3879"/>
                </a:cubicBezTo>
                <a:close/>
                <a:moveTo>
                  <a:pt x="9585" y="1"/>
                </a:moveTo>
                <a:cubicBezTo>
                  <a:pt x="9316" y="1"/>
                  <a:pt x="9084" y="158"/>
                  <a:pt x="8895" y="544"/>
                </a:cubicBezTo>
                <a:cubicBezTo>
                  <a:pt x="7927" y="2545"/>
                  <a:pt x="5959" y="4113"/>
                  <a:pt x="5125" y="6081"/>
                </a:cubicBezTo>
                <a:cubicBezTo>
                  <a:pt x="6727" y="5914"/>
                  <a:pt x="8061" y="4213"/>
                  <a:pt x="9128" y="3045"/>
                </a:cubicBezTo>
                <a:lnTo>
                  <a:pt x="9128" y="3045"/>
                </a:lnTo>
                <a:cubicBezTo>
                  <a:pt x="9895" y="9617"/>
                  <a:pt x="5959" y="15288"/>
                  <a:pt x="555" y="18557"/>
                </a:cubicBezTo>
                <a:lnTo>
                  <a:pt x="589" y="18490"/>
                </a:lnTo>
                <a:lnTo>
                  <a:pt x="589" y="18490"/>
                </a:lnTo>
                <a:cubicBezTo>
                  <a:pt x="17" y="18947"/>
                  <a:pt x="1" y="19067"/>
                  <a:pt x="235" y="19067"/>
                </a:cubicBezTo>
                <a:cubicBezTo>
                  <a:pt x="410" y="19067"/>
                  <a:pt x="727" y="19000"/>
                  <a:pt x="1056" y="18957"/>
                </a:cubicBezTo>
                <a:lnTo>
                  <a:pt x="1022" y="18957"/>
                </a:lnTo>
                <a:cubicBezTo>
                  <a:pt x="7961" y="17623"/>
                  <a:pt x="11363" y="9383"/>
                  <a:pt x="10863" y="2912"/>
                </a:cubicBezTo>
                <a:lnTo>
                  <a:pt x="10863" y="2912"/>
                </a:lnTo>
                <a:cubicBezTo>
                  <a:pt x="11290" y="3274"/>
                  <a:pt x="11782" y="3603"/>
                  <a:pt x="12339" y="3900"/>
                </a:cubicBezTo>
                <a:lnTo>
                  <a:pt x="12339" y="3900"/>
                </a:lnTo>
                <a:cubicBezTo>
                  <a:pt x="12964" y="4202"/>
                  <a:pt x="13632" y="4604"/>
                  <a:pt x="14308" y="4604"/>
                </a:cubicBezTo>
                <a:cubicBezTo>
                  <a:pt x="14449" y="4604"/>
                  <a:pt x="14591" y="4586"/>
                  <a:pt x="14732" y="4547"/>
                </a:cubicBezTo>
                <a:cubicBezTo>
                  <a:pt x="15466" y="4313"/>
                  <a:pt x="15133" y="3412"/>
                  <a:pt x="14532" y="3146"/>
                </a:cubicBezTo>
                <a:cubicBezTo>
                  <a:pt x="12440" y="2663"/>
                  <a:pt x="10692" y="1"/>
                  <a:pt x="9585" y="1"/>
                </a:cubicBezTo>
                <a:close/>
              </a:path>
            </a:pathLst>
          </a:custGeom>
          <a:solidFill>
            <a:srgbClr val="FFBC52">
              <a:alpha val="56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56" name="Google Shape;3056;p57"/>
          <p:cNvGrpSpPr/>
          <p:nvPr/>
        </p:nvGrpSpPr>
        <p:grpSpPr>
          <a:xfrm rot="135829">
            <a:off x="6893332" y="294261"/>
            <a:ext cx="326110" cy="1133927"/>
            <a:chOff x="8006515" y="254180"/>
            <a:chExt cx="326117" cy="1133949"/>
          </a:xfrm>
        </p:grpSpPr>
        <p:sp>
          <p:nvSpPr>
            <p:cNvPr id="3057" name="Google Shape;3057;p57"/>
            <p:cNvSpPr/>
            <p:nvPr/>
          </p:nvSpPr>
          <p:spPr>
            <a:xfrm rot="-5455515">
              <a:off x="7605011" y="667193"/>
              <a:ext cx="1129123" cy="307924"/>
            </a:xfrm>
            <a:custGeom>
              <a:avLst/>
              <a:gdLst/>
              <a:ahLst/>
              <a:cxnLst/>
              <a:rect l="l" t="t" r="r" b="b"/>
              <a:pathLst>
                <a:path w="39423" h="10752" extrusionOk="0">
                  <a:moveTo>
                    <a:pt x="394" y="0"/>
                  </a:moveTo>
                  <a:cubicBezTo>
                    <a:pt x="132" y="0"/>
                    <a:pt x="1" y="286"/>
                    <a:pt x="156" y="477"/>
                  </a:cubicBezTo>
                  <a:lnTo>
                    <a:pt x="3739" y="5191"/>
                  </a:lnTo>
                  <a:cubicBezTo>
                    <a:pt x="3811" y="5299"/>
                    <a:pt x="3811" y="5441"/>
                    <a:pt x="3739" y="5549"/>
                  </a:cubicBezTo>
                  <a:lnTo>
                    <a:pt x="156" y="10275"/>
                  </a:lnTo>
                  <a:cubicBezTo>
                    <a:pt x="1" y="10466"/>
                    <a:pt x="132" y="10752"/>
                    <a:pt x="370" y="10752"/>
                  </a:cubicBezTo>
                  <a:lnTo>
                    <a:pt x="39125" y="10752"/>
                  </a:lnTo>
                  <a:cubicBezTo>
                    <a:pt x="39292" y="10752"/>
                    <a:pt x="39422" y="10609"/>
                    <a:pt x="39422" y="10454"/>
                  </a:cubicBezTo>
                  <a:lnTo>
                    <a:pt x="39422" y="298"/>
                  </a:lnTo>
                  <a:cubicBezTo>
                    <a:pt x="39422" y="131"/>
                    <a:pt x="39292" y="0"/>
                    <a:pt x="39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57"/>
            <p:cNvSpPr/>
            <p:nvPr/>
          </p:nvSpPr>
          <p:spPr>
            <a:xfrm rot="-5455515">
              <a:off x="8083677" y="182595"/>
              <a:ext cx="156553" cy="306205"/>
            </a:xfrm>
            <a:custGeom>
              <a:avLst/>
              <a:gdLst/>
              <a:ahLst/>
              <a:cxnLst/>
              <a:rect l="l" t="t" r="r" b="b"/>
              <a:pathLst>
                <a:path w="5466" h="10692" extrusionOk="0">
                  <a:moveTo>
                    <a:pt x="1" y="0"/>
                  </a:moveTo>
                  <a:lnTo>
                    <a:pt x="1" y="10692"/>
                  </a:lnTo>
                  <a:lnTo>
                    <a:pt x="5168" y="10692"/>
                  </a:lnTo>
                  <a:cubicBezTo>
                    <a:pt x="5335" y="10692"/>
                    <a:pt x="5466" y="10561"/>
                    <a:pt x="5466" y="10394"/>
                  </a:cubicBezTo>
                  <a:lnTo>
                    <a:pt x="5466" y="298"/>
                  </a:lnTo>
                  <a:cubicBezTo>
                    <a:pt x="5466" y="131"/>
                    <a:pt x="5335" y="0"/>
                    <a:pt x="5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57"/>
            <p:cNvSpPr/>
            <p:nvPr/>
          </p:nvSpPr>
          <p:spPr>
            <a:xfrm rot="-5455515">
              <a:off x="8116734" y="148659"/>
              <a:ext cx="90048" cy="306893"/>
            </a:xfrm>
            <a:custGeom>
              <a:avLst/>
              <a:gdLst/>
              <a:ahLst/>
              <a:cxnLst/>
              <a:rect l="l" t="t" r="r" b="b"/>
              <a:pathLst>
                <a:path w="3144" h="10716" extrusionOk="0">
                  <a:moveTo>
                    <a:pt x="48" y="0"/>
                  </a:moveTo>
                  <a:cubicBezTo>
                    <a:pt x="24" y="0"/>
                    <a:pt x="0" y="12"/>
                    <a:pt x="0" y="36"/>
                  </a:cubicBezTo>
                  <a:lnTo>
                    <a:pt x="0" y="10668"/>
                  </a:lnTo>
                  <a:cubicBezTo>
                    <a:pt x="0" y="10680"/>
                    <a:pt x="24" y="10716"/>
                    <a:pt x="48" y="10716"/>
                  </a:cubicBezTo>
                  <a:lnTo>
                    <a:pt x="2858" y="10716"/>
                  </a:lnTo>
                  <a:cubicBezTo>
                    <a:pt x="3013" y="10716"/>
                    <a:pt x="3144" y="10573"/>
                    <a:pt x="3144" y="10430"/>
                  </a:cubicBezTo>
                  <a:lnTo>
                    <a:pt x="3144" y="274"/>
                  </a:lnTo>
                  <a:cubicBezTo>
                    <a:pt x="3144" y="131"/>
                    <a:pt x="3013" y="0"/>
                    <a:pt x="28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57"/>
            <p:cNvSpPr/>
            <p:nvPr/>
          </p:nvSpPr>
          <p:spPr>
            <a:xfrm rot="-5455515">
              <a:off x="7999973" y="1179692"/>
              <a:ext cx="96206" cy="50490"/>
            </a:xfrm>
            <a:custGeom>
              <a:avLst/>
              <a:gdLst/>
              <a:ahLst/>
              <a:cxnLst/>
              <a:rect l="l" t="t" r="r" b="b"/>
              <a:pathLst>
                <a:path w="3359" h="1763" extrusionOk="0">
                  <a:moveTo>
                    <a:pt x="1" y="0"/>
                  </a:moveTo>
                  <a:cubicBezTo>
                    <a:pt x="13" y="24"/>
                    <a:pt x="1" y="60"/>
                    <a:pt x="1" y="83"/>
                  </a:cubicBezTo>
                  <a:cubicBezTo>
                    <a:pt x="1" y="1012"/>
                    <a:pt x="763" y="1762"/>
                    <a:pt x="1680" y="1762"/>
                  </a:cubicBezTo>
                  <a:cubicBezTo>
                    <a:pt x="2608" y="1762"/>
                    <a:pt x="3358" y="1000"/>
                    <a:pt x="3358" y="83"/>
                  </a:cubicBezTo>
                  <a:cubicBezTo>
                    <a:pt x="3358" y="60"/>
                    <a:pt x="3347" y="24"/>
                    <a:pt x="3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57"/>
            <p:cNvSpPr/>
            <p:nvPr/>
          </p:nvSpPr>
          <p:spPr>
            <a:xfrm rot="-5455515">
              <a:off x="8108330" y="1013728"/>
              <a:ext cx="96177" cy="96541"/>
            </a:xfrm>
            <a:custGeom>
              <a:avLst/>
              <a:gdLst/>
              <a:ahLst/>
              <a:cxnLst/>
              <a:rect l="l" t="t" r="r" b="b"/>
              <a:pathLst>
                <a:path w="3358" h="3371" extrusionOk="0">
                  <a:moveTo>
                    <a:pt x="1679" y="1"/>
                  </a:moveTo>
                  <a:cubicBezTo>
                    <a:pt x="762" y="1"/>
                    <a:pt x="0" y="751"/>
                    <a:pt x="0" y="1680"/>
                  </a:cubicBezTo>
                  <a:cubicBezTo>
                    <a:pt x="0" y="2608"/>
                    <a:pt x="762" y="3370"/>
                    <a:pt x="1679" y="3370"/>
                  </a:cubicBezTo>
                  <a:cubicBezTo>
                    <a:pt x="2596" y="3370"/>
                    <a:pt x="3358" y="2608"/>
                    <a:pt x="3358" y="1680"/>
                  </a:cubicBezTo>
                  <a:cubicBezTo>
                    <a:pt x="3358" y="763"/>
                    <a:pt x="2596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57"/>
            <p:cNvSpPr/>
            <p:nvPr/>
          </p:nvSpPr>
          <p:spPr>
            <a:xfrm rot="-5455515">
              <a:off x="8009172" y="845673"/>
              <a:ext cx="96177" cy="80503"/>
            </a:xfrm>
            <a:custGeom>
              <a:avLst/>
              <a:gdLst/>
              <a:ahLst/>
              <a:cxnLst/>
              <a:rect l="l" t="t" r="r" b="b"/>
              <a:pathLst>
                <a:path w="3358" h="2811" extrusionOk="0">
                  <a:moveTo>
                    <a:pt x="441" y="0"/>
                  </a:moveTo>
                  <a:cubicBezTo>
                    <a:pt x="167" y="322"/>
                    <a:pt x="0" y="703"/>
                    <a:pt x="0" y="1131"/>
                  </a:cubicBezTo>
                  <a:cubicBezTo>
                    <a:pt x="0" y="2060"/>
                    <a:pt x="762" y="2810"/>
                    <a:pt x="1679" y="2810"/>
                  </a:cubicBezTo>
                  <a:cubicBezTo>
                    <a:pt x="2608" y="2810"/>
                    <a:pt x="3358" y="2060"/>
                    <a:pt x="3358" y="1131"/>
                  </a:cubicBezTo>
                  <a:cubicBezTo>
                    <a:pt x="3358" y="703"/>
                    <a:pt x="3203" y="298"/>
                    <a:pt x="29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57"/>
            <p:cNvSpPr/>
            <p:nvPr/>
          </p:nvSpPr>
          <p:spPr>
            <a:xfrm rot="-5455515">
              <a:off x="8257265" y="1191243"/>
              <a:ext cx="96550" cy="48772"/>
            </a:xfrm>
            <a:custGeom>
              <a:avLst/>
              <a:gdLst/>
              <a:ahLst/>
              <a:cxnLst/>
              <a:rect l="l" t="t" r="r" b="b"/>
              <a:pathLst>
                <a:path w="3371" h="1703" extrusionOk="0">
                  <a:moveTo>
                    <a:pt x="1692" y="0"/>
                  </a:moveTo>
                  <a:cubicBezTo>
                    <a:pt x="763" y="0"/>
                    <a:pt x="1" y="762"/>
                    <a:pt x="1" y="1679"/>
                  </a:cubicBezTo>
                  <a:lnTo>
                    <a:pt x="1" y="1703"/>
                  </a:lnTo>
                  <a:lnTo>
                    <a:pt x="3370" y="1703"/>
                  </a:lnTo>
                  <a:lnTo>
                    <a:pt x="3370" y="1679"/>
                  </a:lnTo>
                  <a:cubicBezTo>
                    <a:pt x="3370" y="762"/>
                    <a:pt x="2608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57"/>
            <p:cNvSpPr/>
            <p:nvPr/>
          </p:nvSpPr>
          <p:spPr>
            <a:xfrm rot="-5455515">
              <a:off x="8244403" y="850075"/>
              <a:ext cx="96521" cy="63778"/>
            </a:xfrm>
            <a:custGeom>
              <a:avLst/>
              <a:gdLst/>
              <a:ahLst/>
              <a:cxnLst/>
              <a:rect l="l" t="t" r="r" b="b"/>
              <a:pathLst>
                <a:path w="3370" h="2227" extrusionOk="0">
                  <a:moveTo>
                    <a:pt x="1679" y="0"/>
                  </a:moveTo>
                  <a:cubicBezTo>
                    <a:pt x="762" y="0"/>
                    <a:pt x="0" y="762"/>
                    <a:pt x="0" y="1691"/>
                  </a:cubicBezTo>
                  <a:cubicBezTo>
                    <a:pt x="0" y="1881"/>
                    <a:pt x="48" y="2048"/>
                    <a:pt x="95" y="2227"/>
                  </a:cubicBezTo>
                  <a:lnTo>
                    <a:pt x="3263" y="2227"/>
                  </a:lnTo>
                  <a:cubicBezTo>
                    <a:pt x="3322" y="2048"/>
                    <a:pt x="3370" y="1869"/>
                    <a:pt x="3370" y="1691"/>
                  </a:cubicBezTo>
                  <a:cubicBezTo>
                    <a:pt x="3370" y="762"/>
                    <a:pt x="2608" y="0"/>
                    <a:pt x="1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57"/>
            <p:cNvSpPr/>
            <p:nvPr/>
          </p:nvSpPr>
          <p:spPr>
            <a:xfrm rot="-5455515">
              <a:off x="8147002" y="672602"/>
              <a:ext cx="96177" cy="96198"/>
            </a:xfrm>
            <a:custGeom>
              <a:avLst/>
              <a:gdLst/>
              <a:ahLst/>
              <a:cxnLst/>
              <a:rect l="l" t="t" r="r" b="b"/>
              <a:pathLst>
                <a:path w="3358" h="3359" extrusionOk="0">
                  <a:moveTo>
                    <a:pt x="1679" y="1"/>
                  </a:moveTo>
                  <a:cubicBezTo>
                    <a:pt x="750" y="1"/>
                    <a:pt x="0" y="763"/>
                    <a:pt x="0" y="1680"/>
                  </a:cubicBezTo>
                  <a:cubicBezTo>
                    <a:pt x="0" y="2608"/>
                    <a:pt x="750" y="3358"/>
                    <a:pt x="1679" y="3358"/>
                  </a:cubicBezTo>
                  <a:cubicBezTo>
                    <a:pt x="2596" y="3358"/>
                    <a:pt x="3358" y="2608"/>
                    <a:pt x="3358" y="1680"/>
                  </a:cubicBezTo>
                  <a:cubicBezTo>
                    <a:pt x="3358" y="763"/>
                    <a:pt x="2596" y="1"/>
                    <a:pt x="1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57"/>
            <p:cNvSpPr/>
            <p:nvPr/>
          </p:nvSpPr>
          <p:spPr>
            <a:xfrm rot="-5455515">
              <a:off x="7990427" y="586802"/>
              <a:ext cx="96206" cy="50490"/>
            </a:xfrm>
            <a:custGeom>
              <a:avLst/>
              <a:gdLst/>
              <a:ahLst/>
              <a:cxnLst/>
              <a:rect l="l" t="t" r="r" b="b"/>
              <a:pathLst>
                <a:path w="3359" h="1763" extrusionOk="0">
                  <a:moveTo>
                    <a:pt x="1" y="0"/>
                  </a:moveTo>
                  <a:lnTo>
                    <a:pt x="1" y="83"/>
                  </a:lnTo>
                  <a:cubicBezTo>
                    <a:pt x="1" y="1012"/>
                    <a:pt x="763" y="1762"/>
                    <a:pt x="1680" y="1762"/>
                  </a:cubicBezTo>
                  <a:cubicBezTo>
                    <a:pt x="2608" y="1762"/>
                    <a:pt x="3358" y="1000"/>
                    <a:pt x="3358" y="83"/>
                  </a:cubicBezTo>
                  <a:cubicBezTo>
                    <a:pt x="3358" y="60"/>
                    <a:pt x="3346" y="24"/>
                    <a:pt x="3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57"/>
            <p:cNvSpPr/>
            <p:nvPr/>
          </p:nvSpPr>
          <p:spPr>
            <a:xfrm rot="-5455515">
              <a:off x="8239504" y="546642"/>
              <a:ext cx="96550" cy="63778"/>
            </a:xfrm>
            <a:custGeom>
              <a:avLst/>
              <a:gdLst/>
              <a:ahLst/>
              <a:cxnLst/>
              <a:rect l="l" t="t" r="r" b="b"/>
              <a:pathLst>
                <a:path w="3371" h="2227" extrusionOk="0">
                  <a:moveTo>
                    <a:pt x="1680" y="0"/>
                  </a:moveTo>
                  <a:cubicBezTo>
                    <a:pt x="763" y="0"/>
                    <a:pt x="1" y="762"/>
                    <a:pt x="1" y="1691"/>
                  </a:cubicBezTo>
                  <a:cubicBezTo>
                    <a:pt x="1" y="1881"/>
                    <a:pt x="48" y="2048"/>
                    <a:pt x="96" y="2227"/>
                  </a:cubicBezTo>
                  <a:lnTo>
                    <a:pt x="3263" y="2227"/>
                  </a:lnTo>
                  <a:cubicBezTo>
                    <a:pt x="3335" y="2048"/>
                    <a:pt x="3370" y="1869"/>
                    <a:pt x="3370" y="1691"/>
                  </a:cubicBezTo>
                  <a:cubicBezTo>
                    <a:pt x="3370" y="762"/>
                    <a:pt x="2608" y="0"/>
                    <a:pt x="1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57"/>
            <p:cNvSpPr/>
            <p:nvPr/>
          </p:nvSpPr>
          <p:spPr>
            <a:xfrm rot="-5455515">
              <a:off x="8084283" y="451446"/>
              <a:ext cx="96177" cy="96513"/>
            </a:xfrm>
            <a:custGeom>
              <a:avLst/>
              <a:gdLst/>
              <a:ahLst/>
              <a:cxnLst/>
              <a:rect l="l" t="t" r="r" b="b"/>
              <a:pathLst>
                <a:path w="3358" h="3370" extrusionOk="0">
                  <a:moveTo>
                    <a:pt x="1679" y="0"/>
                  </a:moveTo>
                  <a:cubicBezTo>
                    <a:pt x="762" y="0"/>
                    <a:pt x="0" y="762"/>
                    <a:pt x="0" y="1691"/>
                  </a:cubicBezTo>
                  <a:cubicBezTo>
                    <a:pt x="0" y="2608"/>
                    <a:pt x="762" y="3370"/>
                    <a:pt x="1679" y="3370"/>
                  </a:cubicBezTo>
                  <a:cubicBezTo>
                    <a:pt x="2608" y="3370"/>
                    <a:pt x="3358" y="2608"/>
                    <a:pt x="3358" y="1691"/>
                  </a:cubicBezTo>
                  <a:cubicBezTo>
                    <a:pt x="3358" y="762"/>
                    <a:pt x="2620" y="0"/>
                    <a:pt x="1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3DD73280-9899-4938-B910-586A4DC067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2370" b="28584"/>
          <a:stretch/>
        </p:blipFill>
        <p:spPr>
          <a:xfrm>
            <a:off x="4810158" y="1167023"/>
            <a:ext cx="2373923" cy="25227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ading Skills Task Cards by Slidesgo">
  <a:themeElements>
    <a:clrScheme name="Simple Light">
      <a:dk1>
        <a:srgbClr val="FFCC00"/>
      </a:dk1>
      <a:lt1>
        <a:srgbClr val="FFEEBA"/>
      </a:lt1>
      <a:dk2>
        <a:srgbClr val="FF9500"/>
      </a:dk2>
      <a:lt2>
        <a:srgbClr val="FFBC52"/>
      </a:lt2>
      <a:accent1>
        <a:srgbClr val="042D99"/>
      </a:accent1>
      <a:accent2>
        <a:srgbClr val="9AA6FD"/>
      </a:accent2>
      <a:accent3>
        <a:srgbClr val="4DD11E"/>
      </a:accent3>
      <a:accent4>
        <a:srgbClr val="B8E9A7"/>
      </a:accent4>
      <a:accent5>
        <a:srgbClr val="000000"/>
      </a:accent5>
      <a:accent6>
        <a:srgbClr val="F0F0F0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736</Words>
  <Application>Microsoft Office PowerPoint</Application>
  <PresentationFormat>On-screen Show (16:9)</PresentationFormat>
  <Paragraphs>187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Adobe Arabic</vt:lpstr>
      <vt:lpstr>Aldhabi</vt:lpstr>
      <vt:lpstr>Arial</vt:lpstr>
      <vt:lpstr>Calibri</vt:lpstr>
      <vt:lpstr>Comfortaa</vt:lpstr>
      <vt:lpstr>FF Yaseer</vt:lpstr>
      <vt:lpstr>Patrick Hand SC</vt:lpstr>
      <vt:lpstr>Quicksand</vt:lpstr>
      <vt:lpstr>Sakkal Majalla</vt:lpstr>
      <vt:lpstr>Segoe UI</vt:lpstr>
      <vt:lpstr>Reading Skills Task Cards by Slidesgo</vt:lpstr>
      <vt:lpstr>PowerPoint Presentation</vt:lpstr>
      <vt:lpstr>PowerPoint Presentation</vt:lpstr>
      <vt:lpstr>PowerPoint Presentation</vt:lpstr>
      <vt:lpstr>  لرسم مخطط بياني للمعادلة ص = س + 2 اختر أي قيمة تمثل س وأوجد قيم ص بالتعويض في المعادلة  وفي كل مرة ستجد الإحداثيَّات لنقطة  ما .         حدّد موضع تلك النقاط على شبكة الإحداثيَّات وارسم مستقيم يصل بينها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كتاب النشاط</vt:lpstr>
      <vt:lpstr>انتهـــى  الــدرس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Hashem</dc:creator>
  <cp:lastModifiedBy>shaimaa-arafati</cp:lastModifiedBy>
  <cp:revision>12</cp:revision>
  <dcterms:modified xsi:type="dcterms:W3CDTF">2022-04-26T17:00:16Z</dcterms:modified>
</cp:coreProperties>
</file>