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8" r:id="rId4"/>
    <p:sldId id="279" r:id="rId5"/>
    <p:sldId id="280" r:id="rId6"/>
    <p:sldId id="281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B36C12"/>
    <a:srgbClr val="FFECCC"/>
    <a:srgbClr val="FFF6E7"/>
    <a:srgbClr val="BC7A2A"/>
    <a:srgbClr val="FF0000"/>
    <a:srgbClr val="CFE295"/>
    <a:srgbClr val="F7EF6C"/>
    <a:srgbClr val="FFDF6B"/>
    <a:srgbClr val="8C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13/11/1441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920621"/>
            <a:ext cx="4089030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تطبيقات على النسب المئوية</a:t>
            </a:r>
          </a:p>
          <a:p>
            <a:pPr algn="ctr" rtl="1"/>
            <a:r>
              <a:rPr lang="ar-OM" sz="8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(8-4)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688860" y="2644170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التعبير عن كمية أقل في صورة كسر أو نسبة مئوية لكمية أكبر، مثال 5 هو 14 من 20 ، 15 هو 75 ٪ من 20 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استخدام النسب المئوية لتمثيل كميات مختلفة ومقارنتها.</a:t>
            </a:r>
            <a:endParaRPr lang="ar-OM" sz="115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مستطيل 118">
            <a:extLst>
              <a:ext uri="{FF2B5EF4-FFF2-40B4-BE49-F238E27FC236}">
                <a16:creationId xmlns:a16="http://schemas.microsoft.com/office/drawing/2014/main" id="{9D0FC28A-0F77-4788-83BE-3B86AA86B0B6}"/>
              </a:ext>
            </a:extLst>
          </p:cNvPr>
          <p:cNvSpPr/>
          <p:nvPr/>
        </p:nvSpPr>
        <p:spPr>
          <a:xfrm>
            <a:off x="358923" y="0"/>
            <a:ext cx="11616032" cy="554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3B">
            <a:extLst>
              <a:ext uri="{FF2B5EF4-FFF2-40B4-BE49-F238E27FC236}">
                <a16:creationId xmlns:a16="http://schemas.microsoft.com/office/drawing/2014/main" id="{5A7FC094-97F5-4A1E-8F5F-206BBC23E2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78"/>
          <a:stretch/>
        </p:blipFill>
        <p:spPr>
          <a:xfrm>
            <a:off x="217045" y="0"/>
            <a:ext cx="11757911" cy="1709159"/>
          </a:xfrm>
          <a:prstGeom prst="rect">
            <a:avLst/>
          </a:prstGeom>
        </p:spPr>
      </p:pic>
      <p:pic>
        <p:nvPicPr>
          <p:cNvPr id="6" name="Snagit_SNG83B">
            <a:extLst>
              <a:ext uri="{FF2B5EF4-FFF2-40B4-BE49-F238E27FC236}">
                <a16:creationId xmlns:a16="http://schemas.microsoft.com/office/drawing/2014/main" id="{C38EF062-70E9-4F74-BB4D-AC8D2D1C01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18" b="45920"/>
          <a:stretch/>
        </p:blipFill>
        <p:spPr>
          <a:xfrm>
            <a:off x="217045" y="2432079"/>
            <a:ext cx="11757911" cy="1931350"/>
          </a:xfrm>
          <a:prstGeom prst="rect">
            <a:avLst/>
          </a:prstGeom>
        </p:spPr>
      </p:pic>
      <p:pic>
        <p:nvPicPr>
          <p:cNvPr id="7" name="Snagit_SNG83B">
            <a:extLst>
              <a:ext uri="{FF2B5EF4-FFF2-40B4-BE49-F238E27FC236}">
                <a16:creationId xmlns:a16="http://schemas.microsoft.com/office/drawing/2014/main" id="{7DBE722C-102B-4A12-B3A9-956DB2242F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38" b="38837"/>
          <a:stretch/>
        </p:blipFill>
        <p:spPr>
          <a:xfrm>
            <a:off x="217045" y="5086350"/>
            <a:ext cx="11757911" cy="461206"/>
          </a:xfrm>
          <a:prstGeom prst="rect">
            <a:avLst/>
          </a:prstGeom>
        </p:spPr>
      </p:pic>
      <p:sp>
        <p:nvSpPr>
          <p:cNvPr id="8" name="50%">
            <a:extLst>
              <a:ext uri="{FF2B5EF4-FFF2-40B4-BE49-F238E27FC236}">
                <a16:creationId xmlns:a16="http://schemas.microsoft.com/office/drawing/2014/main" id="{5C960DFB-6D5A-495B-B614-2123BBC51FE5}"/>
              </a:ext>
            </a:extLst>
          </p:cNvPr>
          <p:cNvSpPr txBox="1"/>
          <p:nvPr/>
        </p:nvSpPr>
        <p:spPr>
          <a:xfrm>
            <a:off x="9236958" y="1841227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40%</a:t>
            </a: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B9B4A7AC-801E-4D9A-B7D8-DF6160BBB8B2}"/>
              </a:ext>
            </a:extLst>
          </p:cNvPr>
          <p:cNvGrpSpPr/>
          <p:nvPr/>
        </p:nvGrpSpPr>
        <p:grpSpPr>
          <a:xfrm>
            <a:off x="10039268" y="1747749"/>
            <a:ext cx="646332" cy="735225"/>
            <a:chOff x="7632524" y="1451056"/>
            <a:chExt cx="646332" cy="735225"/>
          </a:xfrm>
        </p:grpSpPr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93581049-84B2-4A43-8B4D-C60865A9AF50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grpSp>
          <p:nvGrpSpPr>
            <p:cNvPr id="11" name="مجموعة 10">
              <a:extLst>
                <a:ext uri="{FF2B5EF4-FFF2-40B4-BE49-F238E27FC236}">
                  <a16:creationId xmlns:a16="http://schemas.microsoft.com/office/drawing/2014/main" id="{9F36045E-2E68-4114-A61A-751D01620334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C0739CF0-2F48-463C-B387-F3004DF8566D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3" name="رابط مستقيم 12">
                <a:extLst>
                  <a:ext uri="{FF2B5EF4-FFF2-40B4-BE49-F238E27FC236}">
                    <a16:creationId xmlns:a16="http://schemas.microsoft.com/office/drawing/2014/main" id="{C30C2621-6980-4DAB-B5E1-C5E3F8EB92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309CD592-E838-44BC-8714-8FC64BFDB194}"/>
              </a:ext>
            </a:extLst>
          </p:cNvPr>
          <p:cNvSpPr txBox="1"/>
          <p:nvPr/>
        </p:nvSpPr>
        <p:spPr>
          <a:xfrm>
            <a:off x="10525138" y="18389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E09622AD-7E3D-468D-A139-C58D0C74DAF2}"/>
              </a:ext>
            </a:extLst>
          </p:cNvPr>
          <p:cNvGrpSpPr/>
          <p:nvPr/>
        </p:nvGrpSpPr>
        <p:grpSpPr>
          <a:xfrm>
            <a:off x="10733822" y="1747258"/>
            <a:ext cx="492444" cy="735225"/>
            <a:chOff x="5667677" y="2306332"/>
            <a:chExt cx="492444" cy="735225"/>
          </a:xfrm>
        </p:grpSpPr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C5140CD6-B006-4CB7-9925-B8D7B881362E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E629733-5437-4ABD-9091-B6FC4300F5B4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DBC8DA76-78F2-48BF-A330-005847AC0E03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50%">
            <a:extLst>
              <a:ext uri="{FF2B5EF4-FFF2-40B4-BE49-F238E27FC236}">
                <a16:creationId xmlns:a16="http://schemas.microsoft.com/office/drawing/2014/main" id="{E42DB837-8368-4B3A-ADAE-FAEE7893119F}"/>
              </a:ext>
            </a:extLst>
          </p:cNvPr>
          <p:cNvSpPr txBox="1"/>
          <p:nvPr/>
        </p:nvSpPr>
        <p:spPr>
          <a:xfrm>
            <a:off x="6639036" y="1841227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68%</a:t>
            </a: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B65D132C-BEB4-4645-A743-69F63D661301}"/>
              </a:ext>
            </a:extLst>
          </p:cNvPr>
          <p:cNvGrpSpPr/>
          <p:nvPr/>
        </p:nvGrpSpPr>
        <p:grpSpPr>
          <a:xfrm>
            <a:off x="7441346" y="1747749"/>
            <a:ext cx="646332" cy="735225"/>
            <a:chOff x="7632524" y="1451056"/>
            <a:chExt cx="646332" cy="735225"/>
          </a:xfrm>
        </p:grpSpPr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09068587-7208-4FE6-ABA0-E54F71D2BCA7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68</a:t>
              </a:r>
            </a:p>
          </p:txBody>
        </p:sp>
        <p:grpSp>
          <p:nvGrpSpPr>
            <p:cNvPr id="22" name="مجموعة 21">
              <a:extLst>
                <a:ext uri="{FF2B5EF4-FFF2-40B4-BE49-F238E27FC236}">
                  <a16:creationId xmlns:a16="http://schemas.microsoft.com/office/drawing/2014/main" id="{758091A0-63C3-442E-B759-B2E8B4F6710C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78EB8275-8860-4CA4-A2DA-987C858F10CE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24" name="رابط مستقيم 23">
                <a:extLst>
                  <a:ext uri="{FF2B5EF4-FFF2-40B4-BE49-F238E27FC236}">
                    <a16:creationId xmlns:a16="http://schemas.microsoft.com/office/drawing/2014/main" id="{DA6C4B4B-031F-49C7-82B5-6087A49620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2D9DBCCB-090B-4ABC-AC68-9C4B832A6FE8}"/>
              </a:ext>
            </a:extLst>
          </p:cNvPr>
          <p:cNvSpPr txBox="1"/>
          <p:nvPr/>
        </p:nvSpPr>
        <p:spPr>
          <a:xfrm>
            <a:off x="7927216" y="18389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BE86CD60-7B85-4806-987C-03500A19A86A}"/>
              </a:ext>
            </a:extLst>
          </p:cNvPr>
          <p:cNvGrpSpPr/>
          <p:nvPr/>
        </p:nvGrpSpPr>
        <p:grpSpPr>
          <a:xfrm>
            <a:off x="8135900" y="1747258"/>
            <a:ext cx="492444" cy="735225"/>
            <a:chOff x="5667677" y="2306332"/>
            <a:chExt cx="492444" cy="735225"/>
          </a:xfrm>
        </p:grpSpPr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977637BF-081F-466B-9A89-737B9D1DDD12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F9F6121F-D978-48C4-87E5-C71923FBEFB3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E429BD1C-10DB-4C40-8B48-417C0127EA06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50%">
            <a:extLst>
              <a:ext uri="{FF2B5EF4-FFF2-40B4-BE49-F238E27FC236}">
                <a16:creationId xmlns:a16="http://schemas.microsoft.com/office/drawing/2014/main" id="{0908115C-2A6A-4D0D-83F8-A6CB270DCF47}"/>
              </a:ext>
            </a:extLst>
          </p:cNvPr>
          <p:cNvSpPr txBox="1"/>
          <p:nvPr/>
        </p:nvSpPr>
        <p:spPr>
          <a:xfrm>
            <a:off x="3722714" y="1841227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30%</a:t>
            </a:r>
          </a:p>
        </p:txBody>
      </p: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00D72F24-EA51-4923-BD11-A9BD39D0FDC0}"/>
              </a:ext>
            </a:extLst>
          </p:cNvPr>
          <p:cNvGrpSpPr/>
          <p:nvPr/>
        </p:nvGrpSpPr>
        <p:grpSpPr>
          <a:xfrm>
            <a:off x="4525024" y="1747749"/>
            <a:ext cx="646332" cy="735225"/>
            <a:chOff x="7632524" y="1451056"/>
            <a:chExt cx="646332" cy="735225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85981919-7F48-4C8D-94D5-6AC80EDC2711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B812679C-DE63-4721-A3D3-18B074DB4BEB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34" name="مربع نص 33">
                <a:extLst>
                  <a:ext uri="{FF2B5EF4-FFF2-40B4-BE49-F238E27FC236}">
                    <a16:creationId xmlns:a16="http://schemas.microsoft.com/office/drawing/2014/main" id="{70B12926-6A45-43C3-8E64-777AE585E53B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A177507F-748E-4470-80E2-B30C6BEBCC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7A9E8EDA-DB25-4BD9-8BAB-4D1DFF0CE624}"/>
              </a:ext>
            </a:extLst>
          </p:cNvPr>
          <p:cNvSpPr txBox="1"/>
          <p:nvPr/>
        </p:nvSpPr>
        <p:spPr>
          <a:xfrm>
            <a:off x="5611826" y="18389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CF6C532B-472A-4C02-BF8B-89F219A5479B}"/>
              </a:ext>
            </a:extLst>
          </p:cNvPr>
          <p:cNvGrpSpPr/>
          <p:nvPr/>
        </p:nvGrpSpPr>
        <p:grpSpPr>
          <a:xfrm>
            <a:off x="5820510" y="1747258"/>
            <a:ext cx="492444" cy="735225"/>
            <a:chOff x="5667677" y="2306332"/>
            <a:chExt cx="492444" cy="735225"/>
          </a:xfrm>
        </p:grpSpPr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731856BD-F596-4023-BD54-FA0117777566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</a:t>
              </a:r>
            </a:p>
          </p:txBody>
        </p: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B46BB7AD-02F9-4035-A64C-B9A6FA521763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80</a:t>
              </a:r>
            </a:p>
          </p:txBody>
        </p:sp>
        <p:cxnSp>
          <p:nvCxnSpPr>
            <p:cNvPr id="40" name="رابط مستقيم 39">
              <a:extLst>
                <a:ext uri="{FF2B5EF4-FFF2-40B4-BE49-F238E27FC236}">
                  <a16:creationId xmlns:a16="http://schemas.microsoft.com/office/drawing/2014/main" id="{AE1D873F-57A5-4487-9EDB-6DDF47B4B707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50%">
            <a:extLst>
              <a:ext uri="{FF2B5EF4-FFF2-40B4-BE49-F238E27FC236}">
                <a16:creationId xmlns:a16="http://schemas.microsoft.com/office/drawing/2014/main" id="{4A0AA8C0-8A65-4562-B5DF-35816582C0F2}"/>
              </a:ext>
            </a:extLst>
          </p:cNvPr>
          <p:cNvSpPr txBox="1"/>
          <p:nvPr/>
        </p:nvSpPr>
        <p:spPr>
          <a:xfrm>
            <a:off x="194046" y="1841227"/>
            <a:ext cx="125867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     33%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B8AC2649-942C-4397-9512-94590D154400}"/>
              </a:ext>
            </a:extLst>
          </p:cNvPr>
          <p:cNvSpPr txBox="1"/>
          <p:nvPr/>
        </p:nvSpPr>
        <p:spPr>
          <a:xfrm>
            <a:off x="2824683" y="18389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883C43D7-10FE-48D7-9CD5-93D5C3CE7F12}"/>
              </a:ext>
            </a:extLst>
          </p:cNvPr>
          <p:cNvGrpSpPr/>
          <p:nvPr/>
        </p:nvGrpSpPr>
        <p:grpSpPr>
          <a:xfrm>
            <a:off x="3033367" y="1747258"/>
            <a:ext cx="492444" cy="735225"/>
            <a:chOff x="5667677" y="2306332"/>
            <a:chExt cx="492444" cy="735225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2AEFA22E-2125-4EAD-9647-47CF1A5FEA0F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2A7722E6-7F3E-4D8B-AC31-699C57E5A45E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</a:t>
              </a:r>
            </a:p>
          </p:txBody>
        </p:sp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F67FCF5D-A614-4458-B2DE-8057140B5049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08926B2B-9149-4F9B-BF67-406963CC2DDC}"/>
              </a:ext>
            </a:extLst>
          </p:cNvPr>
          <p:cNvSpPr txBox="1"/>
          <p:nvPr/>
        </p:nvSpPr>
        <p:spPr>
          <a:xfrm>
            <a:off x="5038932" y="18389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9C779B1F-F4E6-48C7-9175-6F838035DEA8}"/>
              </a:ext>
            </a:extLst>
          </p:cNvPr>
          <p:cNvGrpSpPr/>
          <p:nvPr/>
        </p:nvGrpSpPr>
        <p:grpSpPr>
          <a:xfrm>
            <a:off x="5247616" y="1747258"/>
            <a:ext cx="492444" cy="735225"/>
            <a:chOff x="5667677" y="2306332"/>
            <a:chExt cx="492444" cy="735225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CBC1D84D-D028-433E-8AF4-ADEC1DC16CF0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CB33E7F3-F1A5-4B26-8D32-D6D7BB8A3833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DBE136E3-68CC-4EF4-B9AD-FA3DF27F5740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1D264487-06DE-450B-9ACF-006B4DDDC3C8}"/>
              </a:ext>
            </a:extLst>
          </p:cNvPr>
          <p:cNvGrpSpPr/>
          <p:nvPr/>
        </p:nvGrpSpPr>
        <p:grpSpPr>
          <a:xfrm>
            <a:off x="2555263" y="1747258"/>
            <a:ext cx="338554" cy="735225"/>
            <a:chOff x="5744622" y="2306332"/>
            <a:chExt cx="338554" cy="735225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5FF52A7E-7FEF-461C-B7D2-1CCB8A2FBF49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166A380F-E4F3-4C6E-98CB-523C854A4CEC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71" name="رابط مستقيم 70">
              <a:extLst>
                <a:ext uri="{FF2B5EF4-FFF2-40B4-BE49-F238E27FC236}">
                  <a16:creationId xmlns:a16="http://schemas.microsoft.com/office/drawing/2014/main" id="{666F19F4-160F-4301-8D00-2D658EBC5EFA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50%">
            <a:extLst>
              <a:ext uri="{FF2B5EF4-FFF2-40B4-BE49-F238E27FC236}">
                <a16:creationId xmlns:a16="http://schemas.microsoft.com/office/drawing/2014/main" id="{8E59C9CB-BF3C-48A8-A1ED-B72D8AEE84BF}"/>
              </a:ext>
            </a:extLst>
          </p:cNvPr>
          <p:cNvSpPr txBox="1"/>
          <p:nvPr/>
        </p:nvSpPr>
        <p:spPr>
          <a:xfrm>
            <a:off x="1285005" y="1841227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0.333</a:t>
            </a:r>
          </a:p>
        </p:txBody>
      </p: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60BD8502-09BA-4B88-A020-79D346C0CEB4}"/>
              </a:ext>
            </a:extLst>
          </p:cNvPr>
          <p:cNvGrpSpPr/>
          <p:nvPr/>
        </p:nvGrpSpPr>
        <p:grpSpPr>
          <a:xfrm>
            <a:off x="821285" y="1747258"/>
            <a:ext cx="338554" cy="735225"/>
            <a:chOff x="5744622" y="2306332"/>
            <a:chExt cx="338554" cy="735225"/>
          </a:xfrm>
        </p:grpSpPr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CDBCC789-AAC7-4F0C-8498-9FC1B07FA1D3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A9E82F4D-F8E7-402E-9C11-8615FBD676CE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76" name="رابط مستقيم 75">
              <a:extLst>
                <a:ext uri="{FF2B5EF4-FFF2-40B4-BE49-F238E27FC236}">
                  <a16:creationId xmlns:a16="http://schemas.microsoft.com/office/drawing/2014/main" id="{341B37C4-3C8A-48BC-8606-3250172A6EB8}"/>
                </a:ext>
              </a:extLst>
            </p:cNvPr>
            <p:cNvCxnSpPr>
              <a:cxnSpLocks/>
            </p:cNvCxnSpPr>
            <p:nvPr/>
          </p:nvCxnSpPr>
          <p:spPr>
            <a:xfrm>
              <a:off x="5823899" y="2622622"/>
              <a:ext cx="18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50%">
            <a:extLst>
              <a:ext uri="{FF2B5EF4-FFF2-40B4-BE49-F238E27FC236}">
                <a16:creationId xmlns:a16="http://schemas.microsoft.com/office/drawing/2014/main" id="{BB7BFB4B-E210-4E3F-A6F5-FA99B02C4C9B}"/>
              </a:ext>
            </a:extLst>
          </p:cNvPr>
          <p:cNvSpPr txBox="1"/>
          <p:nvPr/>
        </p:nvSpPr>
        <p:spPr>
          <a:xfrm>
            <a:off x="8755896" y="448488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68%</a:t>
            </a:r>
          </a:p>
        </p:txBody>
      </p: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CA08EC20-C69D-4F56-8196-FBBBF5B0EDF6}"/>
              </a:ext>
            </a:extLst>
          </p:cNvPr>
          <p:cNvGrpSpPr/>
          <p:nvPr/>
        </p:nvGrpSpPr>
        <p:grpSpPr>
          <a:xfrm>
            <a:off x="9558206" y="4391407"/>
            <a:ext cx="646332" cy="735225"/>
            <a:chOff x="7632524" y="1451056"/>
            <a:chExt cx="646332" cy="735225"/>
          </a:xfrm>
        </p:grpSpPr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205896B6-6E7D-482E-811E-B1F9BCE9453A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68</a:t>
              </a:r>
            </a:p>
          </p:txBody>
        </p:sp>
        <p:grpSp>
          <p:nvGrpSpPr>
            <p:cNvPr id="80" name="مجموعة 79">
              <a:extLst>
                <a:ext uri="{FF2B5EF4-FFF2-40B4-BE49-F238E27FC236}">
                  <a16:creationId xmlns:a16="http://schemas.microsoft.com/office/drawing/2014/main" id="{7336AC40-CE7A-4691-A65D-C9CD5AF5A8F5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81" name="مربع نص 80">
                <a:extLst>
                  <a:ext uri="{FF2B5EF4-FFF2-40B4-BE49-F238E27FC236}">
                    <a16:creationId xmlns:a16="http://schemas.microsoft.com/office/drawing/2014/main" id="{EBC94494-44B5-4905-9B92-3F0EDDA206CF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82" name="رابط مستقيم 81">
                <a:extLst>
                  <a:ext uri="{FF2B5EF4-FFF2-40B4-BE49-F238E27FC236}">
                    <a16:creationId xmlns:a16="http://schemas.microsoft.com/office/drawing/2014/main" id="{CF47CFDD-ABA7-4977-AD4E-5368B4BDFD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51AE4FDE-4CE2-46C2-8008-C2EBB395FFB6}"/>
              </a:ext>
            </a:extLst>
          </p:cNvPr>
          <p:cNvSpPr txBox="1"/>
          <p:nvPr/>
        </p:nvSpPr>
        <p:spPr>
          <a:xfrm>
            <a:off x="10044076" y="44825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0140A380-A994-413E-B4B6-36A10314EAD3}"/>
              </a:ext>
            </a:extLst>
          </p:cNvPr>
          <p:cNvGrpSpPr/>
          <p:nvPr/>
        </p:nvGrpSpPr>
        <p:grpSpPr>
          <a:xfrm>
            <a:off x="10252760" y="4390916"/>
            <a:ext cx="492444" cy="735225"/>
            <a:chOff x="5667677" y="2306332"/>
            <a:chExt cx="492444" cy="735225"/>
          </a:xfrm>
        </p:grpSpPr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15E81D76-B788-4643-B973-F7C80F5264B0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</a:t>
              </a:r>
            </a:p>
          </p:txBody>
        </p:sp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CBDD4D7C-3BEF-4B82-949A-D76990CB66A1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cxnSp>
          <p:nvCxnSpPr>
            <p:cNvPr id="87" name="رابط مستقيم 86">
              <a:extLst>
                <a:ext uri="{FF2B5EF4-FFF2-40B4-BE49-F238E27FC236}">
                  <a16:creationId xmlns:a16="http://schemas.microsoft.com/office/drawing/2014/main" id="{4B0922DB-9A36-4DF2-9C0B-226B3273C83E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50%">
            <a:extLst>
              <a:ext uri="{FF2B5EF4-FFF2-40B4-BE49-F238E27FC236}">
                <a16:creationId xmlns:a16="http://schemas.microsoft.com/office/drawing/2014/main" id="{5982182D-F18C-4A4F-84F6-5494BEB16211}"/>
              </a:ext>
            </a:extLst>
          </p:cNvPr>
          <p:cNvSpPr txBox="1"/>
          <p:nvPr/>
        </p:nvSpPr>
        <p:spPr>
          <a:xfrm>
            <a:off x="5173002" y="448488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70%</a:t>
            </a:r>
          </a:p>
        </p:txBody>
      </p:sp>
      <p:grpSp>
        <p:nvGrpSpPr>
          <p:cNvPr id="89" name="مجموعة 88">
            <a:extLst>
              <a:ext uri="{FF2B5EF4-FFF2-40B4-BE49-F238E27FC236}">
                <a16:creationId xmlns:a16="http://schemas.microsoft.com/office/drawing/2014/main" id="{DD1C7583-78F4-41CE-88EA-71C13F4E3CCE}"/>
              </a:ext>
            </a:extLst>
          </p:cNvPr>
          <p:cNvGrpSpPr/>
          <p:nvPr/>
        </p:nvGrpSpPr>
        <p:grpSpPr>
          <a:xfrm>
            <a:off x="5975312" y="4391407"/>
            <a:ext cx="646332" cy="735225"/>
            <a:chOff x="7632524" y="1451056"/>
            <a:chExt cx="646332" cy="735225"/>
          </a:xfrm>
        </p:grpSpPr>
        <p:sp>
          <p:nvSpPr>
            <p:cNvPr id="90" name="مربع نص 89">
              <a:extLst>
                <a:ext uri="{FF2B5EF4-FFF2-40B4-BE49-F238E27FC236}">
                  <a16:creationId xmlns:a16="http://schemas.microsoft.com/office/drawing/2014/main" id="{4C574C55-BDA7-407E-91E1-1C4FE91CFC72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70</a:t>
              </a:r>
            </a:p>
          </p:txBody>
        </p:sp>
        <p:grpSp>
          <p:nvGrpSpPr>
            <p:cNvPr id="91" name="مجموعة 90">
              <a:extLst>
                <a:ext uri="{FF2B5EF4-FFF2-40B4-BE49-F238E27FC236}">
                  <a16:creationId xmlns:a16="http://schemas.microsoft.com/office/drawing/2014/main" id="{60D2079B-B078-4A5A-A969-93A72A042B5E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92" name="مربع نص 91">
                <a:extLst>
                  <a:ext uri="{FF2B5EF4-FFF2-40B4-BE49-F238E27FC236}">
                    <a16:creationId xmlns:a16="http://schemas.microsoft.com/office/drawing/2014/main" id="{4876E798-D9D2-4CB1-8F31-64BF0FD2D3AC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93" name="رابط مستقيم 92">
                <a:extLst>
                  <a:ext uri="{FF2B5EF4-FFF2-40B4-BE49-F238E27FC236}">
                    <a16:creationId xmlns:a16="http://schemas.microsoft.com/office/drawing/2014/main" id="{18EBEDEC-2877-4AF2-B0E9-7039F3CF75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50407FDD-3B6D-41BE-B977-1C485951F914}"/>
              </a:ext>
            </a:extLst>
          </p:cNvPr>
          <p:cNvSpPr txBox="1"/>
          <p:nvPr/>
        </p:nvSpPr>
        <p:spPr>
          <a:xfrm>
            <a:off x="6461182" y="44825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95" name="مجموعة 94">
            <a:extLst>
              <a:ext uri="{FF2B5EF4-FFF2-40B4-BE49-F238E27FC236}">
                <a16:creationId xmlns:a16="http://schemas.microsoft.com/office/drawing/2014/main" id="{34FA8324-6AEE-400A-A8D8-F570E52297A0}"/>
              </a:ext>
            </a:extLst>
          </p:cNvPr>
          <p:cNvGrpSpPr/>
          <p:nvPr/>
        </p:nvGrpSpPr>
        <p:grpSpPr>
          <a:xfrm>
            <a:off x="6669866" y="4390916"/>
            <a:ext cx="492444" cy="735225"/>
            <a:chOff x="5667677" y="2306332"/>
            <a:chExt cx="492444" cy="735225"/>
          </a:xfrm>
        </p:grpSpPr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31297B67-ABE7-41B1-8740-4095710C58E6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14</a:t>
              </a:r>
            </a:p>
          </p:txBody>
        </p:sp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CEF27A8C-956B-4A33-A231-F971FA39DC15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98" name="رابط مستقيم 97">
              <a:extLst>
                <a:ext uri="{FF2B5EF4-FFF2-40B4-BE49-F238E27FC236}">
                  <a16:creationId xmlns:a16="http://schemas.microsoft.com/office/drawing/2014/main" id="{C3F4D969-34AF-4CB0-B665-37EFC3B8F6ED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50%">
            <a:extLst>
              <a:ext uri="{FF2B5EF4-FFF2-40B4-BE49-F238E27FC236}">
                <a16:creationId xmlns:a16="http://schemas.microsoft.com/office/drawing/2014/main" id="{63C516C8-2DC5-4269-ABA6-98AD5FDF3D5F}"/>
              </a:ext>
            </a:extLst>
          </p:cNvPr>
          <p:cNvSpPr txBox="1"/>
          <p:nvPr/>
        </p:nvSpPr>
        <p:spPr>
          <a:xfrm>
            <a:off x="669075" y="448488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75%</a:t>
            </a:r>
          </a:p>
        </p:txBody>
      </p:sp>
      <p:grpSp>
        <p:nvGrpSpPr>
          <p:cNvPr id="100" name="مجموعة 99">
            <a:extLst>
              <a:ext uri="{FF2B5EF4-FFF2-40B4-BE49-F238E27FC236}">
                <a16:creationId xmlns:a16="http://schemas.microsoft.com/office/drawing/2014/main" id="{C72FE178-7F09-42F9-B46C-2E6D0F49E06F}"/>
              </a:ext>
            </a:extLst>
          </p:cNvPr>
          <p:cNvGrpSpPr/>
          <p:nvPr/>
        </p:nvGrpSpPr>
        <p:grpSpPr>
          <a:xfrm>
            <a:off x="1493430" y="4391407"/>
            <a:ext cx="646332" cy="735225"/>
            <a:chOff x="7632524" y="1451056"/>
            <a:chExt cx="646332" cy="735225"/>
          </a:xfrm>
        </p:grpSpPr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4A12E427-EAE8-4B8A-9930-3BA4ABEA7A2A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75</a:t>
              </a:r>
            </a:p>
          </p:txBody>
        </p:sp>
        <p:grpSp>
          <p:nvGrpSpPr>
            <p:cNvPr id="102" name="مجموعة 101">
              <a:extLst>
                <a:ext uri="{FF2B5EF4-FFF2-40B4-BE49-F238E27FC236}">
                  <a16:creationId xmlns:a16="http://schemas.microsoft.com/office/drawing/2014/main" id="{E1B5D81F-4F49-49C2-B8AC-4F9990D6E28B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103" name="مربع نص 102">
                <a:extLst>
                  <a:ext uri="{FF2B5EF4-FFF2-40B4-BE49-F238E27FC236}">
                    <a16:creationId xmlns:a16="http://schemas.microsoft.com/office/drawing/2014/main" id="{BE13DF1B-EBC7-43FD-933C-D45E875F3ADD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04" name="رابط مستقيم 103">
                <a:extLst>
                  <a:ext uri="{FF2B5EF4-FFF2-40B4-BE49-F238E27FC236}">
                    <a16:creationId xmlns:a16="http://schemas.microsoft.com/office/drawing/2014/main" id="{5124D93F-7D67-4066-975D-29D73BF538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F0588AD4-CD0D-4C3E-B3A0-2F09EAF3E6A0}"/>
              </a:ext>
            </a:extLst>
          </p:cNvPr>
          <p:cNvSpPr txBox="1"/>
          <p:nvPr/>
        </p:nvSpPr>
        <p:spPr>
          <a:xfrm>
            <a:off x="2586412" y="44825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06" name="مجموعة 105">
            <a:extLst>
              <a:ext uri="{FF2B5EF4-FFF2-40B4-BE49-F238E27FC236}">
                <a16:creationId xmlns:a16="http://schemas.microsoft.com/office/drawing/2014/main" id="{B9C97C61-8AA6-4378-96A9-7CAA5CF00A10}"/>
              </a:ext>
            </a:extLst>
          </p:cNvPr>
          <p:cNvGrpSpPr/>
          <p:nvPr/>
        </p:nvGrpSpPr>
        <p:grpSpPr>
          <a:xfrm>
            <a:off x="2795096" y="4390916"/>
            <a:ext cx="492444" cy="735225"/>
            <a:chOff x="5667677" y="2306332"/>
            <a:chExt cx="492444" cy="735225"/>
          </a:xfrm>
        </p:grpSpPr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2B4B7C87-98DD-4857-972A-0A7414452FE5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18</a:t>
              </a:r>
            </a:p>
          </p:txBody>
        </p:sp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94B7EBA0-AA20-4E18-BCE7-DCA55CF7F43B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</a:t>
              </a:r>
            </a:p>
          </p:txBody>
        </p:sp>
        <p:cxnSp>
          <p:nvCxnSpPr>
            <p:cNvPr id="109" name="رابط مستقيم 108">
              <a:extLst>
                <a:ext uri="{FF2B5EF4-FFF2-40B4-BE49-F238E27FC236}">
                  <a16:creationId xmlns:a16="http://schemas.microsoft.com/office/drawing/2014/main" id="{3625B496-D8B1-4FEC-B357-F788124F8E7A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FECC0189-6A27-4617-8636-B8237D45C4D9}"/>
              </a:ext>
            </a:extLst>
          </p:cNvPr>
          <p:cNvSpPr txBox="1"/>
          <p:nvPr/>
        </p:nvSpPr>
        <p:spPr>
          <a:xfrm>
            <a:off x="2003657" y="448258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11" name="مجموعة 110">
            <a:extLst>
              <a:ext uri="{FF2B5EF4-FFF2-40B4-BE49-F238E27FC236}">
                <a16:creationId xmlns:a16="http://schemas.microsoft.com/office/drawing/2014/main" id="{50A8ABAB-74E8-48BA-A80B-0CC3E02B0719}"/>
              </a:ext>
            </a:extLst>
          </p:cNvPr>
          <p:cNvGrpSpPr/>
          <p:nvPr/>
        </p:nvGrpSpPr>
        <p:grpSpPr>
          <a:xfrm>
            <a:off x="2289286" y="4390916"/>
            <a:ext cx="338554" cy="735225"/>
            <a:chOff x="5744622" y="2306332"/>
            <a:chExt cx="338554" cy="735225"/>
          </a:xfrm>
        </p:grpSpPr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696BFB35-0E6B-446C-B2FA-E722F97F763C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13" name="مربع نص 112">
              <a:extLst>
                <a:ext uri="{FF2B5EF4-FFF2-40B4-BE49-F238E27FC236}">
                  <a16:creationId xmlns:a16="http://schemas.microsoft.com/office/drawing/2014/main" id="{80D79D95-9FCC-4266-8A8D-AD03D5FD6565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114" name="رابط مستقيم 113">
              <a:extLst>
                <a:ext uri="{FF2B5EF4-FFF2-40B4-BE49-F238E27FC236}">
                  <a16:creationId xmlns:a16="http://schemas.microsoft.com/office/drawing/2014/main" id="{3891CADB-01AE-4C4E-8934-D2693FE968EE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99" y="2622622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50%">
            <a:extLst>
              <a:ext uri="{FF2B5EF4-FFF2-40B4-BE49-F238E27FC236}">
                <a16:creationId xmlns:a16="http://schemas.microsoft.com/office/drawing/2014/main" id="{B313A8F9-5FEE-4130-A278-8C72C6D120AE}"/>
              </a:ext>
            </a:extLst>
          </p:cNvPr>
          <p:cNvSpPr txBox="1"/>
          <p:nvPr/>
        </p:nvSpPr>
        <p:spPr>
          <a:xfrm>
            <a:off x="10700319" y="4484885"/>
            <a:ext cx="89800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السابع</a:t>
            </a:r>
          </a:p>
        </p:txBody>
      </p:sp>
      <p:sp>
        <p:nvSpPr>
          <p:cNvPr id="116" name="50%">
            <a:extLst>
              <a:ext uri="{FF2B5EF4-FFF2-40B4-BE49-F238E27FC236}">
                <a16:creationId xmlns:a16="http://schemas.microsoft.com/office/drawing/2014/main" id="{89E59210-11CC-4616-8E0C-5FF1173AD7BD}"/>
              </a:ext>
            </a:extLst>
          </p:cNvPr>
          <p:cNvSpPr txBox="1"/>
          <p:nvPr/>
        </p:nvSpPr>
        <p:spPr>
          <a:xfrm>
            <a:off x="7166727" y="4484885"/>
            <a:ext cx="8210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الثامن</a:t>
            </a:r>
          </a:p>
        </p:txBody>
      </p:sp>
      <p:sp>
        <p:nvSpPr>
          <p:cNvPr id="117" name="50%">
            <a:extLst>
              <a:ext uri="{FF2B5EF4-FFF2-40B4-BE49-F238E27FC236}">
                <a16:creationId xmlns:a16="http://schemas.microsoft.com/office/drawing/2014/main" id="{5408A843-684B-4642-B112-331B503325AD}"/>
              </a:ext>
            </a:extLst>
          </p:cNvPr>
          <p:cNvSpPr txBox="1"/>
          <p:nvPr/>
        </p:nvSpPr>
        <p:spPr>
          <a:xfrm>
            <a:off x="3218756" y="4484885"/>
            <a:ext cx="87235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التاسع</a:t>
            </a:r>
          </a:p>
        </p:txBody>
      </p:sp>
      <p:sp>
        <p:nvSpPr>
          <p:cNvPr id="118" name="50%">
            <a:extLst>
              <a:ext uri="{FF2B5EF4-FFF2-40B4-BE49-F238E27FC236}">
                <a16:creationId xmlns:a16="http://schemas.microsoft.com/office/drawing/2014/main" id="{2E93F2EA-B91E-41DB-B344-98B38769FC6F}"/>
              </a:ext>
            </a:extLst>
          </p:cNvPr>
          <p:cNvSpPr txBox="1"/>
          <p:nvPr/>
        </p:nvSpPr>
        <p:spPr>
          <a:xfrm>
            <a:off x="5414951" y="5707820"/>
            <a:ext cx="89800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السابع</a:t>
            </a:r>
          </a:p>
        </p:txBody>
      </p:sp>
    </p:spTree>
    <p:extLst>
      <p:ext uri="{BB962C8B-B14F-4D97-AF65-F5344CB8AC3E}">
        <p14:creationId xmlns:p14="http://schemas.microsoft.com/office/powerpoint/2010/main" val="753756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9" grpId="0"/>
      <p:bldP spid="25" grpId="0"/>
      <p:bldP spid="30" grpId="0"/>
      <p:bldP spid="36" grpId="0"/>
      <p:bldP spid="41" grpId="0"/>
      <p:bldP spid="47" grpId="0"/>
      <p:bldP spid="56" grpId="0"/>
      <p:bldP spid="72" grpId="0"/>
      <p:bldP spid="77" grpId="0"/>
      <p:bldP spid="83" grpId="0"/>
      <p:bldP spid="88" grpId="0"/>
      <p:bldP spid="94" grpId="0"/>
      <p:bldP spid="99" grpId="0"/>
      <p:bldP spid="105" grpId="0"/>
      <p:bldP spid="110" grpId="0"/>
      <p:bldP spid="115" grpId="0"/>
      <p:bldP spid="116" grpId="0"/>
      <p:bldP spid="117" grpId="0"/>
      <p:bldP spid="1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SNG83B">
            <a:extLst>
              <a:ext uri="{FF2B5EF4-FFF2-40B4-BE49-F238E27FC236}">
                <a16:creationId xmlns:a16="http://schemas.microsoft.com/office/drawing/2014/main" id="{BA612C13-C929-4DC5-9380-1FE265D075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9"/>
          <a:stretch/>
        </p:blipFill>
        <p:spPr>
          <a:xfrm>
            <a:off x="217045" y="0"/>
            <a:ext cx="11757911" cy="2559465"/>
          </a:xfrm>
          <a:prstGeom prst="rect">
            <a:avLst/>
          </a:prstGeom>
        </p:spPr>
      </p:pic>
      <p:pic>
        <p:nvPicPr>
          <p:cNvPr id="4" name="Snagit_SNG82F">
            <a:extLst>
              <a:ext uri="{FF2B5EF4-FFF2-40B4-BE49-F238E27FC236}">
                <a16:creationId xmlns:a16="http://schemas.microsoft.com/office/drawing/2014/main" id="{C342E85E-6446-4CF8-BA40-7828DE3E7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622" y="2559465"/>
            <a:ext cx="9933333" cy="1009524"/>
          </a:xfrm>
          <a:prstGeom prst="rect">
            <a:avLst/>
          </a:prstGeom>
        </p:spPr>
      </p:pic>
      <p:sp>
        <p:nvSpPr>
          <p:cNvPr id="6" name="50%">
            <a:extLst>
              <a:ext uri="{FF2B5EF4-FFF2-40B4-BE49-F238E27FC236}">
                <a16:creationId xmlns:a16="http://schemas.microsoft.com/office/drawing/2014/main" id="{C38F074F-DF6D-4812-AE57-EFC58DFED52E}"/>
              </a:ext>
            </a:extLst>
          </p:cNvPr>
          <p:cNvSpPr txBox="1"/>
          <p:nvPr/>
        </p:nvSpPr>
        <p:spPr>
          <a:xfrm>
            <a:off x="6397330" y="991619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29%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385FFCA5-5D02-4482-AEB3-86EB6AD85A4A}"/>
              </a:ext>
            </a:extLst>
          </p:cNvPr>
          <p:cNvGrpSpPr/>
          <p:nvPr/>
        </p:nvGrpSpPr>
        <p:grpSpPr>
          <a:xfrm>
            <a:off x="7250555" y="898141"/>
            <a:ext cx="646332" cy="735225"/>
            <a:chOff x="7632524" y="1451056"/>
            <a:chExt cx="646332" cy="735225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D6B8D94E-FDE7-4354-B245-0552A9698830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29</a:t>
              </a:r>
            </a:p>
          </p:txBody>
        </p:sp>
        <p:grpSp>
          <p:nvGrpSpPr>
            <p:cNvPr id="9" name="مجموعة 8">
              <a:extLst>
                <a:ext uri="{FF2B5EF4-FFF2-40B4-BE49-F238E27FC236}">
                  <a16:creationId xmlns:a16="http://schemas.microsoft.com/office/drawing/2014/main" id="{F56DD672-C4A0-4330-B735-E664E765590F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210ADCEB-0360-49D3-B9EF-1078D7046FD5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28A1EF0D-9F3C-41B0-B939-D11D7AC99D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75E136E-E463-4DB9-B756-A9A85A3FA18B}"/>
              </a:ext>
            </a:extLst>
          </p:cNvPr>
          <p:cNvSpPr txBox="1"/>
          <p:nvPr/>
        </p:nvSpPr>
        <p:spPr>
          <a:xfrm>
            <a:off x="7787988" y="98931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7" name="50%">
            <a:extLst>
              <a:ext uri="{FF2B5EF4-FFF2-40B4-BE49-F238E27FC236}">
                <a16:creationId xmlns:a16="http://schemas.microsoft.com/office/drawing/2014/main" id="{6AC5AC68-CF06-413A-AB8A-3E2073452954}"/>
              </a:ext>
            </a:extLst>
          </p:cNvPr>
          <p:cNvSpPr txBox="1"/>
          <p:nvPr/>
        </p:nvSpPr>
        <p:spPr>
          <a:xfrm>
            <a:off x="8636472" y="991619"/>
            <a:ext cx="100700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الحمص</a:t>
            </a:r>
          </a:p>
        </p:txBody>
      </p:sp>
      <p:sp>
        <p:nvSpPr>
          <p:cNvPr id="18" name="50%">
            <a:extLst>
              <a:ext uri="{FF2B5EF4-FFF2-40B4-BE49-F238E27FC236}">
                <a16:creationId xmlns:a16="http://schemas.microsoft.com/office/drawing/2014/main" id="{BC26CB54-B55F-4753-B32B-A1B092384AEC}"/>
              </a:ext>
            </a:extLst>
          </p:cNvPr>
          <p:cNvSpPr txBox="1"/>
          <p:nvPr/>
        </p:nvSpPr>
        <p:spPr>
          <a:xfrm>
            <a:off x="5707477" y="1573546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78%</a:t>
            </a:r>
          </a:p>
        </p:txBody>
      </p: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E39004FB-90CE-445A-B0AE-5B7294C6AA76}"/>
              </a:ext>
            </a:extLst>
          </p:cNvPr>
          <p:cNvGrpSpPr/>
          <p:nvPr/>
        </p:nvGrpSpPr>
        <p:grpSpPr>
          <a:xfrm>
            <a:off x="6560702" y="1480068"/>
            <a:ext cx="646332" cy="735225"/>
            <a:chOff x="7632524" y="1451056"/>
            <a:chExt cx="646332" cy="735225"/>
          </a:xfrm>
        </p:grpSpPr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E8615869-9B6D-4C46-8A50-C0F4948BF014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78</a:t>
              </a:r>
            </a:p>
          </p:txBody>
        </p:sp>
        <p:grpSp>
          <p:nvGrpSpPr>
            <p:cNvPr id="21" name="مجموعة 20">
              <a:extLst>
                <a:ext uri="{FF2B5EF4-FFF2-40B4-BE49-F238E27FC236}">
                  <a16:creationId xmlns:a16="http://schemas.microsoft.com/office/drawing/2014/main" id="{5EA2E0F1-E454-4298-8ABC-CF1F2AA7C2D3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F59B3E80-7F75-4388-9273-63A581267774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23" name="رابط مستقيم 22">
                <a:extLst>
                  <a:ext uri="{FF2B5EF4-FFF2-40B4-BE49-F238E27FC236}">
                    <a16:creationId xmlns:a16="http://schemas.microsoft.com/office/drawing/2014/main" id="{20E819A2-314D-418E-8ED3-9F098BFB26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8E917CD-D4FC-462A-B0C9-836982B503AF}"/>
              </a:ext>
            </a:extLst>
          </p:cNvPr>
          <p:cNvSpPr txBox="1"/>
          <p:nvPr/>
        </p:nvSpPr>
        <p:spPr>
          <a:xfrm>
            <a:off x="7787988" y="15712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9" name="50%">
            <a:extLst>
              <a:ext uri="{FF2B5EF4-FFF2-40B4-BE49-F238E27FC236}">
                <a16:creationId xmlns:a16="http://schemas.microsoft.com/office/drawing/2014/main" id="{FE673153-6A38-49E1-9C2E-53DF9FDCC73B}"/>
              </a:ext>
            </a:extLst>
          </p:cNvPr>
          <p:cNvSpPr txBox="1"/>
          <p:nvPr/>
        </p:nvSpPr>
        <p:spPr>
          <a:xfrm>
            <a:off x="8915395" y="1573546"/>
            <a:ext cx="7280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الذرة</a:t>
            </a:r>
          </a:p>
        </p:txBody>
      </p:sp>
      <p:sp>
        <p:nvSpPr>
          <p:cNvPr id="30" name="50%">
            <a:extLst>
              <a:ext uri="{FF2B5EF4-FFF2-40B4-BE49-F238E27FC236}">
                <a16:creationId xmlns:a16="http://schemas.microsoft.com/office/drawing/2014/main" id="{5BAFA825-A7B5-4643-9239-D16DCC80DE39}"/>
              </a:ext>
            </a:extLst>
          </p:cNvPr>
          <p:cNvSpPr txBox="1"/>
          <p:nvPr/>
        </p:nvSpPr>
        <p:spPr>
          <a:xfrm>
            <a:off x="6397330" y="2171373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64%</a:t>
            </a:r>
          </a:p>
        </p:txBody>
      </p: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43767D98-E392-4EC1-A5A2-2D4947F1A17F}"/>
              </a:ext>
            </a:extLst>
          </p:cNvPr>
          <p:cNvGrpSpPr/>
          <p:nvPr/>
        </p:nvGrpSpPr>
        <p:grpSpPr>
          <a:xfrm>
            <a:off x="7250555" y="2077895"/>
            <a:ext cx="646332" cy="735225"/>
            <a:chOff x="7632524" y="1451056"/>
            <a:chExt cx="646332" cy="735225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F4707323-35EB-4202-9033-8F20E84A414B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64</a:t>
              </a:r>
            </a:p>
          </p:txBody>
        </p:sp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B374B9E0-BA88-4ADF-AB67-2A85A75C6AFC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34" name="مربع نص 33">
                <a:extLst>
                  <a:ext uri="{FF2B5EF4-FFF2-40B4-BE49-F238E27FC236}">
                    <a16:creationId xmlns:a16="http://schemas.microsoft.com/office/drawing/2014/main" id="{66121F59-2C95-4C97-BB97-90545EAE8611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4BB5A671-75CB-4AE9-BF43-6DB797C547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5FAF7881-2CDA-47CA-8BA4-5100DAAC79DB}"/>
              </a:ext>
            </a:extLst>
          </p:cNvPr>
          <p:cNvSpPr txBox="1"/>
          <p:nvPr/>
        </p:nvSpPr>
        <p:spPr>
          <a:xfrm>
            <a:off x="7787988" y="216907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1" name="50%">
            <a:extLst>
              <a:ext uri="{FF2B5EF4-FFF2-40B4-BE49-F238E27FC236}">
                <a16:creationId xmlns:a16="http://schemas.microsoft.com/office/drawing/2014/main" id="{CAFAF80F-F3D4-42DA-8F7E-2D8B4B34F6FB}"/>
              </a:ext>
            </a:extLst>
          </p:cNvPr>
          <p:cNvSpPr txBox="1"/>
          <p:nvPr/>
        </p:nvSpPr>
        <p:spPr>
          <a:xfrm>
            <a:off x="8812802" y="2171373"/>
            <a:ext cx="83067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القمح</a:t>
            </a:r>
          </a:p>
        </p:txBody>
      </p: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FC151870-D4DA-40BF-8F2D-552BC9EB18FA}"/>
              </a:ext>
            </a:extLst>
          </p:cNvPr>
          <p:cNvGrpSpPr/>
          <p:nvPr/>
        </p:nvGrpSpPr>
        <p:grpSpPr>
          <a:xfrm>
            <a:off x="8054104" y="898141"/>
            <a:ext cx="646332" cy="735225"/>
            <a:chOff x="7632524" y="1451056"/>
            <a:chExt cx="646332" cy="735225"/>
          </a:xfrm>
        </p:grpSpPr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63FCB761-CD70-412C-A673-D7432AC80056}"/>
                </a:ext>
              </a:extLst>
            </p:cNvPr>
            <p:cNvSpPr txBox="1"/>
            <p:nvPr/>
          </p:nvSpPr>
          <p:spPr>
            <a:xfrm>
              <a:off x="7632524" y="145105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116</a:t>
              </a:r>
            </a:p>
          </p:txBody>
        </p:sp>
        <p:grpSp>
          <p:nvGrpSpPr>
            <p:cNvPr id="44" name="مجموعة 43">
              <a:extLst>
                <a:ext uri="{FF2B5EF4-FFF2-40B4-BE49-F238E27FC236}">
                  <a16:creationId xmlns:a16="http://schemas.microsoft.com/office/drawing/2014/main" id="{9D1C34D7-9EEB-40AA-8BEE-CB0FF2A2ECAA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45" name="مربع نص 44">
                <a:extLst>
                  <a:ext uri="{FF2B5EF4-FFF2-40B4-BE49-F238E27FC236}">
                    <a16:creationId xmlns:a16="http://schemas.microsoft.com/office/drawing/2014/main" id="{C1AF5402-3B96-4E0E-8500-FCC6464ED046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400</a:t>
                </a:r>
              </a:p>
            </p:txBody>
          </p:sp>
          <p:cxnSp>
            <p:nvCxnSpPr>
              <p:cNvPr id="46" name="رابط مستقيم 45">
                <a:extLst>
                  <a:ext uri="{FF2B5EF4-FFF2-40B4-BE49-F238E27FC236}">
                    <a16:creationId xmlns:a16="http://schemas.microsoft.com/office/drawing/2014/main" id="{3866F390-2DC1-4449-A570-5944C2604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E1EF7C2F-B29C-4BCC-AE61-1F80439C1D9D}"/>
              </a:ext>
            </a:extLst>
          </p:cNvPr>
          <p:cNvGrpSpPr/>
          <p:nvPr/>
        </p:nvGrpSpPr>
        <p:grpSpPr>
          <a:xfrm>
            <a:off x="8054104" y="1480068"/>
            <a:ext cx="646332" cy="735225"/>
            <a:chOff x="7632524" y="1451056"/>
            <a:chExt cx="646332" cy="735225"/>
          </a:xfrm>
        </p:grpSpPr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56A27635-61B4-490F-8CC6-C31677B575E8}"/>
                </a:ext>
              </a:extLst>
            </p:cNvPr>
            <p:cNvSpPr txBox="1"/>
            <p:nvPr/>
          </p:nvSpPr>
          <p:spPr>
            <a:xfrm>
              <a:off x="7632524" y="145105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195</a:t>
              </a:r>
            </a:p>
          </p:txBody>
        </p:sp>
        <p:grpSp>
          <p:nvGrpSpPr>
            <p:cNvPr id="49" name="مجموعة 48">
              <a:extLst>
                <a:ext uri="{FF2B5EF4-FFF2-40B4-BE49-F238E27FC236}">
                  <a16:creationId xmlns:a16="http://schemas.microsoft.com/office/drawing/2014/main" id="{0C52250A-C71B-403A-89AB-00CE2AB5AD78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50" name="مربع نص 49">
                <a:extLst>
                  <a:ext uri="{FF2B5EF4-FFF2-40B4-BE49-F238E27FC236}">
                    <a16:creationId xmlns:a16="http://schemas.microsoft.com/office/drawing/2014/main" id="{E100B734-4894-4830-A3FE-AAF9C5B9CA5C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250</a:t>
                </a:r>
              </a:p>
            </p:txBody>
          </p:sp>
          <p:cxnSp>
            <p:nvCxnSpPr>
              <p:cNvPr id="51" name="رابط مستقيم 50">
                <a:extLst>
                  <a:ext uri="{FF2B5EF4-FFF2-40B4-BE49-F238E27FC236}">
                    <a16:creationId xmlns:a16="http://schemas.microsoft.com/office/drawing/2014/main" id="{1FE82093-814E-4B20-92AE-96F64F3593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839CFF6A-B2C4-4B98-A5F6-A2F48F858DDB}"/>
              </a:ext>
            </a:extLst>
          </p:cNvPr>
          <p:cNvGrpSpPr/>
          <p:nvPr/>
        </p:nvGrpSpPr>
        <p:grpSpPr>
          <a:xfrm>
            <a:off x="7977160" y="2077895"/>
            <a:ext cx="800220" cy="735225"/>
            <a:chOff x="7555580" y="1451056"/>
            <a:chExt cx="800220" cy="735225"/>
          </a:xfrm>
        </p:grpSpPr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4B20C24A-7716-4A02-BFCC-3E6E159E4715}"/>
                </a:ext>
              </a:extLst>
            </p:cNvPr>
            <p:cNvSpPr txBox="1"/>
            <p:nvPr/>
          </p:nvSpPr>
          <p:spPr>
            <a:xfrm>
              <a:off x="7632524" y="145105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640</a:t>
              </a:r>
            </a:p>
          </p:txBody>
        </p:sp>
        <p:grpSp>
          <p:nvGrpSpPr>
            <p:cNvPr id="54" name="مجموعة 53">
              <a:extLst>
                <a:ext uri="{FF2B5EF4-FFF2-40B4-BE49-F238E27FC236}">
                  <a16:creationId xmlns:a16="http://schemas.microsoft.com/office/drawing/2014/main" id="{F947F815-855C-454B-B0D5-F5D3DB2FE654}"/>
                </a:ext>
              </a:extLst>
            </p:cNvPr>
            <p:cNvGrpSpPr/>
            <p:nvPr/>
          </p:nvGrpSpPr>
          <p:grpSpPr>
            <a:xfrm>
              <a:off x="7555580" y="1724616"/>
              <a:ext cx="800220" cy="461665"/>
              <a:chOff x="5637753" y="2007324"/>
              <a:chExt cx="800220" cy="461665"/>
            </a:xfrm>
          </p:grpSpPr>
          <p:sp>
            <p:nvSpPr>
              <p:cNvPr id="55" name="مربع نص 54">
                <a:extLst>
                  <a:ext uri="{FF2B5EF4-FFF2-40B4-BE49-F238E27FC236}">
                    <a16:creationId xmlns:a16="http://schemas.microsoft.com/office/drawing/2014/main" id="{3C5886A0-02E3-46EA-BC01-8DD48DFBA2A4}"/>
                  </a:ext>
                </a:extLst>
              </p:cNvPr>
              <p:cNvSpPr txBox="1"/>
              <p:nvPr/>
            </p:nvSpPr>
            <p:spPr>
              <a:xfrm>
                <a:off x="5637753" y="2007324"/>
                <a:ext cx="80022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1000</a:t>
                </a:r>
              </a:p>
            </p:txBody>
          </p:sp>
          <p:cxnSp>
            <p:nvCxnSpPr>
              <p:cNvPr id="56" name="رابط مستقيم 55">
                <a:extLst>
                  <a:ext uri="{FF2B5EF4-FFF2-40B4-BE49-F238E27FC236}">
                    <a16:creationId xmlns:a16="http://schemas.microsoft.com/office/drawing/2014/main" id="{A43A2476-B47C-4C51-AC36-4AF03891B1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5863" y="2050054"/>
                <a:ext cx="504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115DF2AE-6A16-4FE1-8269-21A206D13425}"/>
              </a:ext>
            </a:extLst>
          </p:cNvPr>
          <p:cNvSpPr txBox="1"/>
          <p:nvPr/>
        </p:nvSpPr>
        <p:spPr>
          <a:xfrm>
            <a:off x="7036400" y="15712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07F1A8B4-0EE2-4F1C-AFC9-8D42166288D6}"/>
              </a:ext>
            </a:extLst>
          </p:cNvPr>
          <p:cNvGrpSpPr/>
          <p:nvPr/>
        </p:nvGrpSpPr>
        <p:grpSpPr>
          <a:xfrm>
            <a:off x="7379460" y="1480068"/>
            <a:ext cx="492444" cy="735225"/>
            <a:chOff x="7709468" y="1451056"/>
            <a:chExt cx="492444" cy="735225"/>
          </a:xfrm>
        </p:grpSpPr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EEB4620D-3166-4A69-B871-4A9E5801B759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39</a:t>
              </a:r>
            </a:p>
          </p:txBody>
        </p:sp>
        <p:grpSp>
          <p:nvGrpSpPr>
            <p:cNvPr id="60" name="مجموعة 59">
              <a:extLst>
                <a:ext uri="{FF2B5EF4-FFF2-40B4-BE49-F238E27FC236}">
                  <a16:creationId xmlns:a16="http://schemas.microsoft.com/office/drawing/2014/main" id="{67D205A3-3E46-4270-9647-1E14D43D6CF3}"/>
                </a:ext>
              </a:extLst>
            </p:cNvPr>
            <p:cNvGrpSpPr/>
            <p:nvPr/>
          </p:nvGrpSpPr>
          <p:grpSpPr>
            <a:xfrm>
              <a:off x="7709468" y="1724616"/>
              <a:ext cx="492444" cy="461665"/>
              <a:chOff x="5791641" y="2007324"/>
              <a:chExt cx="492444" cy="461665"/>
            </a:xfrm>
          </p:grpSpPr>
          <p:sp>
            <p:nvSpPr>
              <p:cNvPr id="61" name="مربع نص 60">
                <a:extLst>
                  <a:ext uri="{FF2B5EF4-FFF2-40B4-BE49-F238E27FC236}">
                    <a16:creationId xmlns:a16="http://schemas.microsoft.com/office/drawing/2014/main" id="{DFC83079-E618-4341-A26F-51546744D984}"/>
                  </a:ext>
                </a:extLst>
              </p:cNvPr>
              <p:cNvSpPr txBox="1"/>
              <p:nvPr/>
            </p:nvSpPr>
            <p:spPr>
              <a:xfrm>
                <a:off x="5791641" y="2007324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50</a:t>
                </a:r>
              </a:p>
            </p:txBody>
          </p:sp>
          <p:cxnSp>
            <p:nvCxnSpPr>
              <p:cNvPr id="62" name="رابط مستقيم 61">
                <a:extLst>
                  <a:ext uri="{FF2B5EF4-FFF2-40B4-BE49-F238E27FC236}">
                    <a16:creationId xmlns:a16="http://schemas.microsoft.com/office/drawing/2014/main" id="{1E7C70E2-D4B5-4D4B-8166-92C6281F4A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42AB428D-8758-471C-9D87-EBD000A1FAA1}"/>
              </a:ext>
            </a:extLst>
          </p:cNvPr>
          <p:cNvSpPr txBox="1"/>
          <p:nvPr/>
        </p:nvSpPr>
        <p:spPr>
          <a:xfrm>
            <a:off x="9556550" y="1513932"/>
            <a:ext cx="4667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ar-OM" sz="2800" dirty="0">
              <a:solidFill>
                <a:srgbClr val="FF0000"/>
              </a:solidFill>
            </a:endParaRPr>
          </a:p>
        </p:txBody>
      </p:sp>
      <p:sp>
        <p:nvSpPr>
          <p:cNvPr id="64" name="50%">
            <a:extLst>
              <a:ext uri="{FF2B5EF4-FFF2-40B4-BE49-F238E27FC236}">
                <a16:creationId xmlns:a16="http://schemas.microsoft.com/office/drawing/2014/main" id="{4F4B87FF-68D1-4408-8D60-51A8D8C553C8}"/>
              </a:ext>
            </a:extLst>
          </p:cNvPr>
          <p:cNvSpPr txBox="1"/>
          <p:nvPr/>
        </p:nvSpPr>
        <p:spPr>
          <a:xfrm>
            <a:off x="4745354" y="4006946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60%</a:t>
            </a:r>
          </a:p>
        </p:txBody>
      </p:sp>
      <p:grpSp>
        <p:nvGrpSpPr>
          <p:cNvPr id="65" name="مجموعة 64">
            <a:extLst>
              <a:ext uri="{FF2B5EF4-FFF2-40B4-BE49-F238E27FC236}">
                <a16:creationId xmlns:a16="http://schemas.microsoft.com/office/drawing/2014/main" id="{E70BD231-3DCC-4F36-B3AA-6170857F18D4}"/>
              </a:ext>
            </a:extLst>
          </p:cNvPr>
          <p:cNvGrpSpPr/>
          <p:nvPr/>
        </p:nvGrpSpPr>
        <p:grpSpPr>
          <a:xfrm>
            <a:off x="5598579" y="3913468"/>
            <a:ext cx="646332" cy="735225"/>
            <a:chOff x="7632524" y="1451056"/>
            <a:chExt cx="646332" cy="735225"/>
          </a:xfrm>
        </p:grpSpPr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FDEE25A4-4E35-4FC9-83FC-89CB75B70359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</a:t>
              </a:r>
            </a:p>
          </p:txBody>
        </p:sp>
        <p:grpSp>
          <p:nvGrpSpPr>
            <p:cNvPr id="67" name="مجموعة 66">
              <a:extLst>
                <a:ext uri="{FF2B5EF4-FFF2-40B4-BE49-F238E27FC236}">
                  <a16:creationId xmlns:a16="http://schemas.microsoft.com/office/drawing/2014/main" id="{DCED42EF-84B1-422A-AE5C-4406AF832803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68" name="مربع نص 67">
                <a:extLst>
                  <a:ext uri="{FF2B5EF4-FFF2-40B4-BE49-F238E27FC236}">
                    <a16:creationId xmlns:a16="http://schemas.microsoft.com/office/drawing/2014/main" id="{5C731B7C-ABE9-4827-80FB-B8B2AFBF3570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9" name="رابط مستقيم 68">
                <a:extLst>
                  <a:ext uri="{FF2B5EF4-FFF2-40B4-BE49-F238E27FC236}">
                    <a16:creationId xmlns:a16="http://schemas.microsoft.com/office/drawing/2014/main" id="{EF66382D-93A8-4E71-B9D7-1143D3D770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20F85ED3-3FBA-432A-AACE-D0A4B69448F2}"/>
              </a:ext>
            </a:extLst>
          </p:cNvPr>
          <p:cNvSpPr txBox="1"/>
          <p:nvPr/>
        </p:nvSpPr>
        <p:spPr>
          <a:xfrm>
            <a:off x="6722990" y="40046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1" name="50%">
            <a:extLst>
              <a:ext uri="{FF2B5EF4-FFF2-40B4-BE49-F238E27FC236}">
                <a16:creationId xmlns:a16="http://schemas.microsoft.com/office/drawing/2014/main" id="{D1AF83BB-3E9B-4756-8AC1-BBDDFB856915}"/>
              </a:ext>
            </a:extLst>
          </p:cNvPr>
          <p:cNvSpPr txBox="1"/>
          <p:nvPr/>
        </p:nvSpPr>
        <p:spPr>
          <a:xfrm>
            <a:off x="7818337" y="4006946"/>
            <a:ext cx="7601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سعيد</a:t>
            </a:r>
          </a:p>
        </p:txBody>
      </p:sp>
      <p:grpSp>
        <p:nvGrpSpPr>
          <p:cNvPr id="72" name="مجموعة 71">
            <a:extLst>
              <a:ext uri="{FF2B5EF4-FFF2-40B4-BE49-F238E27FC236}">
                <a16:creationId xmlns:a16="http://schemas.microsoft.com/office/drawing/2014/main" id="{4353376C-393B-487A-B9AA-FFE9A6317DC5}"/>
              </a:ext>
            </a:extLst>
          </p:cNvPr>
          <p:cNvGrpSpPr/>
          <p:nvPr/>
        </p:nvGrpSpPr>
        <p:grpSpPr>
          <a:xfrm>
            <a:off x="6954992" y="3913468"/>
            <a:ext cx="492444" cy="735225"/>
            <a:chOff x="7709468" y="1451056"/>
            <a:chExt cx="492444" cy="735225"/>
          </a:xfrm>
        </p:grpSpPr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58C16A59-51FA-429C-AA52-986D0ED49371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</a:t>
              </a:r>
            </a:p>
          </p:txBody>
        </p:sp>
        <p:grpSp>
          <p:nvGrpSpPr>
            <p:cNvPr id="74" name="مجموعة 73">
              <a:extLst>
                <a:ext uri="{FF2B5EF4-FFF2-40B4-BE49-F238E27FC236}">
                  <a16:creationId xmlns:a16="http://schemas.microsoft.com/office/drawing/2014/main" id="{FD68D643-2DE8-4E04-8895-87CBE812CDAA}"/>
                </a:ext>
              </a:extLst>
            </p:cNvPr>
            <p:cNvGrpSpPr/>
            <p:nvPr/>
          </p:nvGrpSpPr>
          <p:grpSpPr>
            <a:xfrm>
              <a:off x="7709468" y="1724616"/>
              <a:ext cx="492444" cy="461665"/>
              <a:chOff x="5791641" y="2007324"/>
              <a:chExt cx="492444" cy="461665"/>
            </a:xfrm>
          </p:grpSpPr>
          <p:sp>
            <p:nvSpPr>
              <p:cNvPr id="75" name="مربع نص 74">
                <a:extLst>
                  <a:ext uri="{FF2B5EF4-FFF2-40B4-BE49-F238E27FC236}">
                    <a16:creationId xmlns:a16="http://schemas.microsoft.com/office/drawing/2014/main" id="{9F8A8A98-82C8-415E-B584-E16DFE739110}"/>
                  </a:ext>
                </a:extLst>
              </p:cNvPr>
              <p:cNvSpPr txBox="1"/>
              <p:nvPr/>
            </p:nvSpPr>
            <p:spPr>
              <a:xfrm>
                <a:off x="5791641" y="2007324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40</a:t>
                </a:r>
              </a:p>
            </p:txBody>
          </p:sp>
          <p:cxnSp>
            <p:nvCxnSpPr>
              <p:cNvPr id="76" name="رابط مستقيم 75">
                <a:extLst>
                  <a:ext uri="{FF2B5EF4-FFF2-40B4-BE49-F238E27FC236}">
                    <a16:creationId xmlns:a16="http://schemas.microsoft.com/office/drawing/2014/main" id="{8FF924F6-FE0D-48DE-BEC0-957112EC7E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7" name="50%">
            <a:extLst>
              <a:ext uri="{FF2B5EF4-FFF2-40B4-BE49-F238E27FC236}">
                <a16:creationId xmlns:a16="http://schemas.microsoft.com/office/drawing/2014/main" id="{DE9CAC71-ED44-4094-A719-CA7AD6EE96C9}"/>
              </a:ext>
            </a:extLst>
          </p:cNvPr>
          <p:cNvSpPr txBox="1"/>
          <p:nvPr/>
        </p:nvSpPr>
        <p:spPr>
          <a:xfrm>
            <a:off x="4745354" y="4761234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20%</a:t>
            </a:r>
          </a:p>
        </p:txBody>
      </p: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914F432E-860B-4B02-BBCB-FAA701096C00}"/>
              </a:ext>
            </a:extLst>
          </p:cNvPr>
          <p:cNvGrpSpPr/>
          <p:nvPr/>
        </p:nvGrpSpPr>
        <p:grpSpPr>
          <a:xfrm>
            <a:off x="5598579" y="4667756"/>
            <a:ext cx="646332" cy="735225"/>
            <a:chOff x="7632524" y="1451056"/>
            <a:chExt cx="646332" cy="735225"/>
          </a:xfrm>
        </p:grpSpPr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718FBD6A-B5AA-4C6F-B958-F508E419C7F7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grpSp>
          <p:nvGrpSpPr>
            <p:cNvPr id="80" name="مجموعة 79">
              <a:extLst>
                <a:ext uri="{FF2B5EF4-FFF2-40B4-BE49-F238E27FC236}">
                  <a16:creationId xmlns:a16="http://schemas.microsoft.com/office/drawing/2014/main" id="{2B13C8BD-5C47-4C59-9638-A4CD0E572807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81" name="مربع نص 80">
                <a:extLst>
                  <a:ext uri="{FF2B5EF4-FFF2-40B4-BE49-F238E27FC236}">
                    <a16:creationId xmlns:a16="http://schemas.microsoft.com/office/drawing/2014/main" id="{B14F0CBE-494D-4A41-9232-6150B454638C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82" name="رابط مستقيم 81">
                <a:extLst>
                  <a:ext uri="{FF2B5EF4-FFF2-40B4-BE49-F238E27FC236}">
                    <a16:creationId xmlns:a16="http://schemas.microsoft.com/office/drawing/2014/main" id="{CBED1F9E-2ED9-48FE-9C16-6FC0D0CADC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87EA78AF-54AF-44BF-803A-BA6D7BF09F47}"/>
              </a:ext>
            </a:extLst>
          </p:cNvPr>
          <p:cNvSpPr txBox="1"/>
          <p:nvPr/>
        </p:nvSpPr>
        <p:spPr>
          <a:xfrm>
            <a:off x="6722990" y="475893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4" name="50%">
            <a:extLst>
              <a:ext uri="{FF2B5EF4-FFF2-40B4-BE49-F238E27FC236}">
                <a16:creationId xmlns:a16="http://schemas.microsoft.com/office/drawing/2014/main" id="{CC9E9973-76E9-462C-B591-3A026DAD14B7}"/>
              </a:ext>
            </a:extLst>
          </p:cNvPr>
          <p:cNvSpPr txBox="1"/>
          <p:nvPr/>
        </p:nvSpPr>
        <p:spPr>
          <a:xfrm>
            <a:off x="7912198" y="4761234"/>
            <a:ext cx="6094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سالم</a:t>
            </a:r>
          </a:p>
        </p:txBody>
      </p:sp>
      <p:grpSp>
        <p:nvGrpSpPr>
          <p:cNvPr id="85" name="مجموعة 84">
            <a:extLst>
              <a:ext uri="{FF2B5EF4-FFF2-40B4-BE49-F238E27FC236}">
                <a16:creationId xmlns:a16="http://schemas.microsoft.com/office/drawing/2014/main" id="{4D17159A-2943-494C-A88A-7CE62FF96305}"/>
              </a:ext>
            </a:extLst>
          </p:cNvPr>
          <p:cNvGrpSpPr/>
          <p:nvPr/>
        </p:nvGrpSpPr>
        <p:grpSpPr>
          <a:xfrm>
            <a:off x="6989106" y="4667756"/>
            <a:ext cx="646332" cy="735225"/>
            <a:chOff x="7632524" y="1451056"/>
            <a:chExt cx="646332" cy="735225"/>
          </a:xfrm>
        </p:grpSpPr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F8D3D0F0-022E-466F-B737-4C4F679DE992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</a:t>
              </a:r>
            </a:p>
          </p:txBody>
        </p:sp>
        <p:grpSp>
          <p:nvGrpSpPr>
            <p:cNvPr id="87" name="مجموعة 86">
              <a:extLst>
                <a:ext uri="{FF2B5EF4-FFF2-40B4-BE49-F238E27FC236}">
                  <a16:creationId xmlns:a16="http://schemas.microsoft.com/office/drawing/2014/main" id="{BFD5851B-E42F-48F8-915D-BB2891B14BE3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88" name="مربع نص 87">
                <a:extLst>
                  <a:ext uri="{FF2B5EF4-FFF2-40B4-BE49-F238E27FC236}">
                    <a16:creationId xmlns:a16="http://schemas.microsoft.com/office/drawing/2014/main" id="{E56360FC-E358-4251-B0AD-7B375378A87F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120</a:t>
                </a:r>
              </a:p>
            </p:txBody>
          </p:sp>
          <p:cxnSp>
            <p:nvCxnSpPr>
              <p:cNvPr id="89" name="رابط مستقيم 88">
                <a:extLst>
                  <a:ext uri="{FF2B5EF4-FFF2-40B4-BE49-F238E27FC236}">
                    <a16:creationId xmlns:a16="http://schemas.microsoft.com/office/drawing/2014/main" id="{9FC6C660-8DBA-4D0D-8362-7246FA2115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E0BAF126-7151-408C-93BB-308BD5C2EC25}"/>
              </a:ext>
            </a:extLst>
          </p:cNvPr>
          <p:cNvSpPr txBox="1"/>
          <p:nvPr/>
        </p:nvSpPr>
        <p:spPr>
          <a:xfrm>
            <a:off x="6131967" y="40046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91" name="مجموعة 90">
            <a:extLst>
              <a:ext uri="{FF2B5EF4-FFF2-40B4-BE49-F238E27FC236}">
                <a16:creationId xmlns:a16="http://schemas.microsoft.com/office/drawing/2014/main" id="{93B38F18-D186-4489-81FD-F765BFEE8435}"/>
              </a:ext>
            </a:extLst>
          </p:cNvPr>
          <p:cNvGrpSpPr/>
          <p:nvPr/>
        </p:nvGrpSpPr>
        <p:grpSpPr>
          <a:xfrm>
            <a:off x="6440914" y="3913468"/>
            <a:ext cx="338554" cy="735225"/>
            <a:chOff x="7786413" y="1451056"/>
            <a:chExt cx="338554" cy="735225"/>
          </a:xfrm>
        </p:grpSpPr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21798053-B1EF-4EE3-9F5F-24152527449D}"/>
                </a:ext>
              </a:extLst>
            </p:cNvPr>
            <p:cNvSpPr txBox="1"/>
            <p:nvPr/>
          </p:nvSpPr>
          <p:spPr>
            <a:xfrm>
              <a:off x="7786413" y="145105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grpSp>
          <p:nvGrpSpPr>
            <p:cNvPr id="93" name="مجموعة 92">
              <a:extLst>
                <a:ext uri="{FF2B5EF4-FFF2-40B4-BE49-F238E27FC236}">
                  <a16:creationId xmlns:a16="http://schemas.microsoft.com/office/drawing/2014/main" id="{A9335DDF-8D57-44B2-936E-4C982F1131EB}"/>
                </a:ext>
              </a:extLst>
            </p:cNvPr>
            <p:cNvGrpSpPr/>
            <p:nvPr/>
          </p:nvGrpSpPr>
          <p:grpSpPr>
            <a:xfrm>
              <a:off x="7786413" y="1724616"/>
              <a:ext cx="338554" cy="461665"/>
              <a:chOff x="5868586" y="2007324"/>
              <a:chExt cx="338554" cy="461665"/>
            </a:xfrm>
          </p:grpSpPr>
          <p:sp>
            <p:nvSpPr>
              <p:cNvPr id="94" name="مربع نص 93">
                <a:extLst>
                  <a:ext uri="{FF2B5EF4-FFF2-40B4-BE49-F238E27FC236}">
                    <a16:creationId xmlns:a16="http://schemas.microsoft.com/office/drawing/2014/main" id="{10AC2D62-55D7-421B-A5AB-D5C1F91150D2}"/>
                  </a:ext>
                </a:extLst>
              </p:cNvPr>
              <p:cNvSpPr txBox="1"/>
              <p:nvPr/>
            </p:nvSpPr>
            <p:spPr>
              <a:xfrm>
                <a:off x="5868586" y="2007324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</a:t>
                </a:r>
              </a:p>
            </p:txBody>
          </p:sp>
          <p:cxnSp>
            <p:nvCxnSpPr>
              <p:cNvPr id="95" name="رابط مستقيم 94">
                <a:extLst>
                  <a:ext uri="{FF2B5EF4-FFF2-40B4-BE49-F238E27FC236}">
                    <a16:creationId xmlns:a16="http://schemas.microsoft.com/office/drawing/2014/main" id="{B64607E2-BF52-48B3-B740-C2CCFA296E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B05FD49A-DAEB-4C1F-910C-848AFDC57881}"/>
              </a:ext>
            </a:extLst>
          </p:cNvPr>
          <p:cNvSpPr txBox="1"/>
          <p:nvPr/>
        </p:nvSpPr>
        <p:spPr>
          <a:xfrm>
            <a:off x="6148566" y="474740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97" name="مجموعة 96">
            <a:extLst>
              <a:ext uri="{FF2B5EF4-FFF2-40B4-BE49-F238E27FC236}">
                <a16:creationId xmlns:a16="http://schemas.microsoft.com/office/drawing/2014/main" id="{5B0C3CAC-D82F-4F9E-A25C-D61F2FF2ACE1}"/>
              </a:ext>
            </a:extLst>
          </p:cNvPr>
          <p:cNvGrpSpPr/>
          <p:nvPr/>
        </p:nvGrpSpPr>
        <p:grpSpPr>
          <a:xfrm>
            <a:off x="6380568" y="4656231"/>
            <a:ext cx="492444" cy="735225"/>
            <a:chOff x="7709468" y="1451056"/>
            <a:chExt cx="492444" cy="735225"/>
          </a:xfrm>
        </p:grpSpPr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841FBAD0-68CE-41AD-B5BD-EBBE8593D5E2}"/>
                </a:ext>
              </a:extLst>
            </p:cNvPr>
            <p:cNvSpPr txBox="1"/>
            <p:nvPr/>
          </p:nvSpPr>
          <p:spPr>
            <a:xfrm>
              <a:off x="7786413" y="145105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grpSp>
          <p:nvGrpSpPr>
            <p:cNvPr id="99" name="مجموعة 98">
              <a:extLst>
                <a:ext uri="{FF2B5EF4-FFF2-40B4-BE49-F238E27FC236}">
                  <a16:creationId xmlns:a16="http://schemas.microsoft.com/office/drawing/2014/main" id="{9BE5406B-2018-4A1C-93AA-DB2B33A13A75}"/>
                </a:ext>
              </a:extLst>
            </p:cNvPr>
            <p:cNvGrpSpPr/>
            <p:nvPr/>
          </p:nvGrpSpPr>
          <p:grpSpPr>
            <a:xfrm>
              <a:off x="7709468" y="1724616"/>
              <a:ext cx="492444" cy="461665"/>
              <a:chOff x="5791641" y="2007324"/>
              <a:chExt cx="492444" cy="461665"/>
            </a:xfrm>
          </p:grpSpPr>
          <p:sp>
            <p:nvSpPr>
              <p:cNvPr id="100" name="مربع نص 99">
                <a:extLst>
                  <a:ext uri="{FF2B5EF4-FFF2-40B4-BE49-F238E27FC236}">
                    <a16:creationId xmlns:a16="http://schemas.microsoft.com/office/drawing/2014/main" id="{8037B351-4F97-4C38-BC07-D7B2EC4700E9}"/>
                  </a:ext>
                </a:extLst>
              </p:cNvPr>
              <p:cNvSpPr txBox="1"/>
              <p:nvPr/>
            </p:nvSpPr>
            <p:spPr>
              <a:xfrm>
                <a:off x="5791641" y="2007324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</a:t>
                </a:r>
              </a:p>
            </p:txBody>
          </p:sp>
          <p:cxnSp>
            <p:nvCxnSpPr>
              <p:cNvPr id="101" name="رابط مستقيم 100">
                <a:extLst>
                  <a:ext uri="{FF2B5EF4-FFF2-40B4-BE49-F238E27FC236}">
                    <a16:creationId xmlns:a16="http://schemas.microsoft.com/office/drawing/2014/main" id="{0DC84B67-9453-46C2-8E76-2CA1B58372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22156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7" grpId="0"/>
      <p:bldP spid="18" grpId="0"/>
      <p:bldP spid="24" grpId="0"/>
      <p:bldP spid="29" grpId="0"/>
      <p:bldP spid="30" grpId="0"/>
      <p:bldP spid="36" grpId="0"/>
      <p:bldP spid="41" grpId="0"/>
      <p:bldP spid="57" grpId="0"/>
      <p:bldP spid="63" grpId="0"/>
      <p:bldP spid="64" grpId="0"/>
      <p:bldP spid="70" grpId="0"/>
      <p:bldP spid="71" grpId="0"/>
      <p:bldP spid="77" grpId="0"/>
      <p:bldP spid="83" grpId="0"/>
      <p:bldP spid="84" grpId="0"/>
      <p:bldP spid="90" grpId="0"/>
      <p:bldP spid="9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E">
            <a:extLst>
              <a:ext uri="{FF2B5EF4-FFF2-40B4-BE49-F238E27FC236}">
                <a16:creationId xmlns:a16="http://schemas.microsoft.com/office/drawing/2014/main" id="{72A87E01-A2F0-4B18-86A0-B2E61459C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735" y="0"/>
            <a:ext cx="9352529" cy="6858000"/>
          </a:xfrm>
          <a:prstGeom prst="rect">
            <a:avLst/>
          </a:prstGeom>
        </p:spPr>
      </p:pic>
      <p:sp>
        <p:nvSpPr>
          <p:cNvPr id="6" name="50%">
            <a:extLst>
              <a:ext uri="{FF2B5EF4-FFF2-40B4-BE49-F238E27FC236}">
                <a16:creationId xmlns:a16="http://schemas.microsoft.com/office/drawing/2014/main" id="{C170F01E-8E62-4A1C-B529-9A066D0F2B08}"/>
              </a:ext>
            </a:extLst>
          </p:cNvPr>
          <p:cNvSpPr txBox="1"/>
          <p:nvPr/>
        </p:nvSpPr>
        <p:spPr>
          <a:xfrm>
            <a:off x="6212174" y="3391649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25%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3A3BC6F7-7E73-4BBF-AD34-6D06466C2072}"/>
              </a:ext>
            </a:extLst>
          </p:cNvPr>
          <p:cNvGrpSpPr/>
          <p:nvPr/>
        </p:nvGrpSpPr>
        <p:grpSpPr>
          <a:xfrm>
            <a:off x="7039761" y="3298171"/>
            <a:ext cx="646332" cy="735225"/>
            <a:chOff x="7632524" y="1451056"/>
            <a:chExt cx="646332" cy="735225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47E22692-F270-43F2-BCA4-B1B0D876D16A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grpSp>
          <p:nvGrpSpPr>
            <p:cNvPr id="9" name="مجموعة 8">
              <a:extLst>
                <a:ext uri="{FF2B5EF4-FFF2-40B4-BE49-F238E27FC236}">
                  <a16:creationId xmlns:a16="http://schemas.microsoft.com/office/drawing/2014/main" id="{159E75FC-42E4-49F7-9F62-51BECF314E8F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AA97DE8F-D531-4B39-8E2D-966064EAB959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D5915729-FECF-4084-9713-CC122022E7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B97FCC87-1FFD-4BE4-BC12-E6A73BA6CE00}"/>
              </a:ext>
            </a:extLst>
          </p:cNvPr>
          <p:cNvGrpSpPr/>
          <p:nvPr/>
        </p:nvGrpSpPr>
        <p:grpSpPr>
          <a:xfrm>
            <a:off x="6753069" y="1911923"/>
            <a:ext cx="441146" cy="605302"/>
            <a:chOff x="7735117" y="1519424"/>
            <a:chExt cx="441146" cy="605302"/>
          </a:xfrm>
        </p:grpSpPr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46292032-33E5-41AC-A620-05008F0B143A}"/>
                </a:ext>
              </a:extLst>
            </p:cNvPr>
            <p:cNvSpPr txBox="1"/>
            <p:nvPr/>
          </p:nvSpPr>
          <p:spPr>
            <a:xfrm>
              <a:off x="7799237" y="151942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F3E191EF-49A1-4369-95E4-8E8FE2586B00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33429193-284F-49C0-AE27-85FB03BDA07E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20</a:t>
                </a:r>
              </a:p>
            </p:txBody>
          </p:sp>
          <p:cxnSp>
            <p:nvCxnSpPr>
              <p:cNvPr id="16" name="رابط مستقيم 15">
                <a:extLst>
                  <a:ext uri="{FF2B5EF4-FFF2-40B4-BE49-F238E27FC236}">
                    <a16:creationId xmlns:a16="http://schemas.microsoft.com/office/drawing/2014/main" id="{289855DC-1D09-4BE5-989A-9F0B13DB01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50%">
            <a:extLst>
              <a:ext uri="{FF2B5EF4-FFF2-40B4-BE49-F238E27FC236}">
                <a16:creationId xmlns:a16="http://schemas.microsoft.com/office/drawing/2014/main" id="{B4DD2F4C-CDED-4FB2-AC56-17C09BBDBFBC}"/>
              </a:ext>
            </a:extLst>
          </p:cNvPr>
          <p:cNvSpPr txBox="1"/>
          <p:nvPr/>
        </p:nvSpPr>
        <p:spPr>
          <a:xfrm>
            <a:off x="3562978" y="3391649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30%</a:t>
            </a:r>
          </a:p>
        </p:txBody>
      </p: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16C5B972-D95D-49BD-B36F-9804B1122DE6}"/>
              </a:ext>
            </a:extLst>
          </p:cNvPr>
          <p:cNvGrpSpPr/>
          <p:nvPr/>
        </p:nvGrpSpPr>
        <p:grpSpPr>
          <a:xfrm>
            <a:off x="4390565" y="3298171"/>
            <a:ext cx="646332" cy="735225"/>
            <a:chOff x="7632524" y="1451056"/>
            <a:chExt cx="646332" cy="735225"/>
          </a:xfrm>
        </p:grpSpPr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C47F344A-D6CD-45F1-B3AE-5A0D315DFCDB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grpSp>
          <p:nvGrpSpPr>
            <p:cNvPr id="21" name="مجموعة 20">
              <a:extLst>
                <a:ext uri="{FF2B5EF4-FFF2-40B4-BE49-F238E27FC236}">
                  <a16:creationId xmlns:a16="http://schemas.microsoft.com/office/drawing/2014/main" id="{971BF395-F566-4C3D-B51F-543014BF97D0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95085FBE-5539-4330-9330-6B4DA1F1BB1E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23" name="رابط مستقيم 22">
                <a:extLst>
                  <a:ext uri="{FF2B5EF4-FFF2-40B4-BE49-F238E27FC236}">
                    <a16:creationId xmlns:a16="http://schemas.microsoft.com/office/drawing/2014/main" id="{F680F57D-48D0-4AB0-8D34-DBDE902646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50%">
            <a:extLst>
              <a:ext uri="{FF2B5EF4-FFF2-40B4-BE49-F238E27FC236}">
                <a16:creationId xmlns:a16="http://schemas.microsoft.com/office/drawing/2014/main" id="{9661B8B2-1525-4D7D-B45A-E5BDA5C8B39D}"/>
              </a:ext>
            </a:extLst>
          </p:cNvPr>
          <p:cNvSpPr txBox="1"/>
          <p:nvPr/>
        </p:nvSpPr>
        <p:spPr>
          <a:xfrm>
            <a:off x="369277" y="3391649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45%</a:t>
            </a:r>
          </a:p>
        </p:txBody>
      </p: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7924695E-E832-4E92-A75D-BDF98E3CAE1D}"/>
              </a:ext>
            </a:extLst>
          </p:cNvPr>
          <p:cNvGrpSpPr/>
          <p:nvPr/>
        </p:nvGrpSpPr>
        <p:grpSpPr>
          <a:xfrm>
            <a:off x="1196864" y="3298171"/>
            <a:ext cx="646332" cy="735225"/>
            <a:chOff x="7632524" y="1451056"/>
            <a:chExt cx="646332" cy="735225"/>
          </a:xfrm>
        </p:grpSpPr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D677248E-7FA4-439A-BE67-96D827374259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</a:t>
              </a:r>
            </a:p>
          </p:txBody>
        </p:sp>
        <p:grpSp>
          <p:nvGrpSpPr>
            <p:cNvPr id="27" name="مجموعة 26">
              <a:extLst>
                <a:ext uri="{FF2B5EF4-FFF2-40B4-BE49-F238E27FC236}">
                  <a16:creationId xmlns:a16="http://schemas.microsoft.com/office/drawing/2014/main" id="{E311A04B-16C0-4169-ACAA-1017FBDF1F74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3124E845-208A-43A4-B2C0-3351B1ED45EE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29" name="رابط مستقيم 28">
                <a:extLst>
                  <a:ext uri="{FF2B5EF4-FFF2-40B4-BE49-F238E27FC236}">
                    <a16:creationId xmlns:a16="http://schemas.microsoft.com/office/drawing/2014/main" id="{1AE0BF03-242C-4D67-9469-9A5AF30101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50%">
            <a:extLst>
              <a:ext uri="{FF2B5EF4-FFF2-40B4-BE49-F238E27FC236}">
                <a16:creationId xmlns:a16="http://schemas.microsoft.com/office/drawing/2014/main" id="{F8306FCD-0E75-40A7-8E2C-8D304F96F393}"/>
              </a:ext>
            </a:extLst>
          </p:cNvPr>
          <p:cNvSpPr txBox="1"/>
          <p:nvPr/>
        </p:nvSpPr>
        <p:spPr>
          <a:xfrm>
            <a:off x="6118168" y="4252630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20%</a:t>
            </a:r>
          </a:p>
        </p:txBody>
      </p: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940881D9-6A14-4F68-A4FC-01FC65CA274C}"/>
              </a:ext>
            </a:extLst>
          </p:cNvPr>
          <p:cNvGrpSpPr/>
          <p:nvPr/>
        </p:nvGrpSpPr>
        <p:grpSpPr>
          <a:xfrm>
            <a:off x="6945755" y="4159152"/>
            <a:ext cx="646332" cy="735225"/>
            <a:chOff x="7632524" y="1451056"/>
            <a:chExt cx="646332" cy="735225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5CD07F8E-1053-47F2-B2D4-B03E84EECA9E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6F385360-5C5D-4869-BD23-AFB11BD28642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34" name="مربع نص 33">
                <a:extLst>
                  <a:ext uri="{FF2B5EF4-FFF2-40B4-BE49-F238E27FC236}">
                    <a16:creationId xmlns:a16="http://schemas.microsoft.com/office/drawing/2014/main" id="{D556CF55-9A86-4F32-AC06-5FB0D94EC699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2D22C140-68BE-4D56-B232-7867026CD0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50%">
            <a:extLst>
              <a:ext uri="{FF2B5EF4-FFF2-40B4-BE49-F238E27FC236}">
                <a16:creationId xmlns:a16="http://schemas.microsoft.com/office/drawing/2014/main" id="{DD2EAE41-5CBC-4EBA-AE72-AE00172C8E39}"/>
              </a:ext>
            </a:extLst>
          </p:cNvPr>
          <p:cNvSpPr txBox="1"/>
          <p:nvPr/>
        </p:nvSpPr>
        <p:spPr>
          <a:xfrm>
            <a:off x="3562978" y="4252630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40%</a:t>
            </a:r>
          </a:p>
        </p:txBody>
      </p: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50A1B4E3-46BF-4869-8D8E-8D786F2FF4A0}"/>
              </a:ext>
            </a:extLst>
          </p:cNvPr>
          <p:cNvGrpSpPr/>
          <p:nvPr/>
        </p:nvGrpSpPr>
        <p:grpSpPr>
          <a:xfrm>
            <a:off x="4390565" y="4159152"/>
            <a:ext cx="646332" cy="735225"/>
            <a:chOff x="7632524" y="1451056"/>
            <a:chExt cx="646332" cy="735225"/>
          </a:xfrm>
        </p:grpSpPr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59A647E3-0D25-4752-91DE-F1EE0EFF85C6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grpSp>
          <p:nvGrpSpPr>
            <p:cNvPr id="39" name="مجموعة 38">
              <a:extLst>
                <a:ext uri="{FF2B5EF4-FFF2-40B4-BE49-F238E27FC236}">
                  <a16:creationId xmlns:a16="http://schemas.microsoft.com/office/drawing/2014/main" id="{D40E96EB-695F-4EAA-8BC4-D847FB2399EE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40" name="مربع نص 39">
                <a:extLst>
                  <a:ext uri="{FF2B5EF4-FFF2-40B4-BE49-F238E27FC236}">
                    <a16:creationId xmlns:a16="http://schemas.microsoft.com/office/drawing/2014/main" id="{0EA34754-D4C3-449D-9E6E-B871133861A9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41" name="رابط مستقيم 40">
                <a:extLst>
                  <a:ext uri="{FF2B5EF4-FFF2-40B4-BE49-F238E27FC236}">
                    <a16:creationId xmlns:a16="http://schemas.microsoft.com/office/drawing/2014/main" id="{383D2E57-17A8-4956-B89B-F6EDBD020F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50%">
            <a:extLst>
              <a:ext uri="{FF2B5EF4-FFF2-40B4-BE49-F238E27FC236}">
                <a16:creationId xmlns:a16="http://schemas.microsoft.com/office/drawing/2014/main" id="{4DEB1B61-5C22-41F5-88C6-7812B2DA1E4F}"/>
              </a:ext>
            </a:extLst>
          </p:cNvPr>
          <p:cNvSpPr txBox="1"/>
          <p:nvPr/>
        </p:nvSpPr>
        <p:spPr>
          <a:xfrm>
            <a:off x="318001" y="4252630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40%</a:t>
            </a:r>
          </a:p>
        </p:txBody>
      </p: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3E4BFE9B-5986-4230-9ED1-C257F80FE532}"/>
              </a:ext>
            </a:extLst>
          </p:cNvPr>
          <p:cNvGrpSpPr/>
          <p:nvPr/>
        </p:nvGrpSpPr>
        <p:grpSpPr>
          <a:xfrm>
            <a:off x="1145588" y="4159152"/>
            <a:ext cx="646332" cy="735225"/>
            <a:chOff x="7632524" y="1451056"/>
            <a:chExt cx="646332" cy="735225"/>
          </a:xfrm>
        </p:grpSpPr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7D10EFAD-0573-47CB-9675-7272E7663C4C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grpSp>
          <p:nvGrpSpPr>
            <p:cNvPr id="45" name="مجموعة 44">
              <a:extLst>
                <a:ext uri="{FF2B5EF4-FFF2-40B4-BE49-F238E27FC236}">
                  <a16:creationId xmlns:a16="http://schemas.microsoft.com/office/drawing/2014/main" id="{12F94368-4248-4EF6-8B23-63B76CE93DA3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46" name="مربع نص 45">
                <a:extLst>
                  <a:ext uri="{FF2B5EF4-FFF2-40B4-BE49-F238E27FC236}">
                    <a16:creationId xmlns:a16="http://schemas.microsoft.com/office/drawing/2014/main" id="{9349AFAA-ED63-4EE5-AB9A-25DB491DF437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47" name="رابط مستقيم 46">
                <a:extLst>
                  <a:ext uri="{FF2B5EF4-FFF2-40B4-BE49-F238E27FC236}">
                    <a16:creationId xmlns:a16="http://schemas.microsoft.com/office/drawing/2014/main" id="{00F7C46A-92D7-49B0-8E94-5A3302C732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A7FCE58E-08CC-41BF-8320-BE2B26A2570F}"/>
              </a:ext>
            </a:extLst>
          </p:cNvPr>
          <p:cNvGrpSpPr/>
          <p:nvPr/>
        </p:nvGrpSpPr>
        <p:grpSpPr>
          <a:xfrm>
            <a:off x="4493158" y="1903377"/>
            <a:ext cx="441146" cy="613848"/>
            <a:chOff x="7735117" y="1510878"/>
            <a:chExt cx="441146" cy="613848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8F292014-03F7-4613-A527-2C07DAEBE571}"/>
                </a:ext>
              </a:extLst>
            </p:cNvPr>
            <p:cNvSpPr txBox="1"/>
            <p:nvPr/>
          </p:nvSpPr>
          <p:spPr>
            <a:xfrm>
              <a:off x="7799237" y="151087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grpSp>
          <p:nvGrpSpPr>
            <p:cNvPr id="50" name="مجموعة 49">
              <a:extLst>
                <a:ext uri="{FF2B5EF4-FFF2-40B4-BE49-F238E27FC236}">
                  <a16:creationId xmlns:a16="http://schemas.microsoft.com/office/drawing/2014/main" id="{D460870A-11FF-4256-B69E-70AADAEE5D26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51" name="مربع نص 50">
                <a:extLst>
                  <a:ext uri="{FF2B5EF4-FFF2-40B4-BE49-F238E27FC236}">
                    <a16:creationId xmlns:a16="http://schemas.microsoft.com/office/drawing/2014/main" id="{3B526E55-37A4-434A-AAE3-E3DABEA4889C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20</a:t>
                </a:r>
              </a:p>
            </p:txBody>
          </p:sp>
          <p:cxnSp>
            <p:nvCxnSpPr>
              <p:cNvPr id="52" name="رابط مستقيم 51">
                <a:extLst>
                  <a:ext uri="{FF2B5EF4-FFF2-40B4-BE49-F238E27FC236}">
                    <a16:creationId xmlns:a16="http://schemas.microsoft.com/office/drawing/2014/main" id="{152EDDDC-44B8-419B-A675-1C9AC179EE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مجموعة 52">
            <a:extLst>
              <a:ext uri="{FF2B5EF4-FFF2-40B4-BE49-F238E27FC236}">
                <a16:creationId xmlns:a16="http://schemas.microsoft.com/office/drawing/2014/main" id="{9FFC558B-D2B7-48D7-AC4E-998D6D7E6779}"/>
              </a:ext>
            </a:extLst>
          </p:cNvPr>
          <p:cNvGrpSpPr/>
          <p:nvPr/>
        </p:nvGrpSpPr>
        <p:grpSpPr>
          <a:xfrm>
            <a:off x="2202885" y="1903377"/>
            <a:ext cx="441146" cy="613848"/>
            <a:chOff x="7735117" y="1510878"/>
            <a:chExt cx="441146" cy="613848"/>
          </a:xfrm>
        </p:grpSpPr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26BDA188-C029-44A4-A463-F4E7D89E1F90}"/>
                </a:ext>
              </a:extLst>
            </p:cNvPr>
            <p:cNvSpPr txBox="1"/>
            <p:nvPr/>
          </p:nvSpPr>
          <p:spPr>
            <a:xfrm>
              <a:off x="7799237" y="151087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grpSp>
          <p:nvGrpSpPr>
            <p:cNvPr id="55" name="مجموعة 54">
              <a:extLst>
                <a:ext uri="{FF2B5EF4-FFF2-40B4-BE49-F238E27FC236}">
                  <a16:creationId xmlns:a16="http://schemas.microsoft.com/office/drawing/2014/main" id="{6A6D257F-B984-42F1-9A43-D2E119D9338C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56" name="مربع نص 55">
                <a:extLst>
                  <a:ext uri="{FF2B5EF4-FFF2-40B4-BE49-F238E27FC236}">
                    <a16:creationId xmlns:a16="http://schemas.microsoft.com/office/drawing/2014/main" id="{043DB6A3-19B3-43AD-B4E7-43B26423D472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20</a:t>
                </a:r>
              </a:p>
            </p:txBody>
          </p:sp>
          <p:cxnSp>
            <p:nvCxnSpPr>
              <p:cNvPr id="57" name="رابط مستقيم 56">
                <a:extLst>
                  <a:ext uri="{FF2B5EF4-FFF2-40B4-BE49-F238E27FC236}">
                    <a16:creationId xmlns:a16="http://schemas.microsoft.com/office/drawing/2014/main" id="{F4220AF8-FE51-44FF-8F4C-349153153C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D617AB68-224F-4ED0-B494-E0552CB52379}"/>
              </a:ext>
            </a:extLst>
          </p:cNvPr>
          <p:cNvGrpSpPr/>
          <p:nvPr/>
        </p:nvGrpSpPr>
        <p:grpSpPr>
          <a:xfrm>
            <a:off x="6753069" y="2359835"/>
            <a:ext cx="441146" cy="613848"/>
            <a:chOff x="7735117" y="1510878"/>
            <a:chExt cx="441146" cy="613848"/>
          </a:xfrm>
        </p:grpSpPr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6DC239A9-91F6-49C2-80FE-E0A816E7FFD1}"/>
                </a:ext>
              </a:extLst>
            </p:cNvPr>
            <p:cNvSpPr txBox="1"/>
            <p:nvPr/>
          </p:nvSpPr>
          <p:spPr>
            <a:xfrm>
              <a:off x="7799237" y="151087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grpSp>
          <p:nvGrpSpPr>
            <p:cNvPr id="60" name="مجموعة 59">
              <a:extLst>
                <a:ext uri="{FF2B5EF4-FFF2-40B4-BE49-F238E27FC236}">
                  <a16:creationId xmlns:a16="http://schemas.microsoft.com/office/drawing/2014/main" id="{ECE6EF66-CA5D-40A9-8C56-7AF7B3812FE6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61" name="مربع نص 60">
                <a:extLst>
                  <a:ext uri="{FF2B5EF4-FFF2-40B4-BE49-F238E27FC236}">
                    <a16:creationId xmlns:a16="http://schemas.microsoft.com/office/drawing/2014/main" id="{ACD64572-4CCA-4FB4-A04F-0BF75B4FFA61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30</a:t>
                </a:r>
              </a:p>
            </p:txBody>
          </p:sp>
          <p:cxnSp>
            <p:nvCxnSpPr>
              <p:cNvPr id="62" name="رابط مستقيم 61">
                <a:extLst>
                  <a:ext uri="{FF2B5EF4-FFF2-40B4-BE49-F238E27FC236}">
                    <a16:creationId xmlns:a16="http://schemas.microsoft.com/office/drawing/2014/main" id="{F5D60CF1-D608-413F-8E5C-0EFBC16FEE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5B186607-3174-47A1-A6A0-A2A21B23D85A}"/>
              </a:ext>
            </a:extLst>
          </p:cNvPr>
          <p:cNvGrpSpPr/>
          <p:nvPr/>
        </p:nvGrpSpPr>
        <p:grpSpPr>
          <a:xfrm>
            <a:off x="4493158" y="2359835"/>
            <a:ext cx="441146" cy="613848"/>
            <a:chOff x="7735117" y="1510878"/>
            <a:chExt cx="441146" cy="613848"/>
          </a:xfrm>
        </p:grpSpPr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2982DDD5-5E1B-4D12-AECE-C4DC198F07C9}"/>
                </a:ext>
              </a:extLst>
            </p:cNvPr>
            <p:cNvSpPr txBox="1"/>
            <p:nvPr/>
          </p:nvSpPr>
          <p:spPr>
            <a:xfrm>
              <a:off x="7735117" y="1510878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grpSp>
          <p:nvGrpSpPr>
            <p:cNvPr id="65" name="مجموعة 64">
              <a:extLst>
                <a:ext uri="{FF2B5EF4-FFF2-40B4-BE49-F238E27FC236}">
                  <a16:creationId xmlns:a16="http://schemas.microsoft.com/office/drawing/2014/main" id="{D8DC2D54-9A3B-4C92-A6FF-10A3626C7E8E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66" name="مربع نص 65">
                <a:extLst>
                  <a:ext uri="{FF2B5EF4-FFF2-40B4-BE49-F238E27FC236}">
                    <a16:creationId xmlns:a16="http://schemas.microsoft.com/office/drawing/2014/main" id="{698DF4CD-39C4-453C-964C-D2B7B1FE4709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30</a:t>
                </a:r>
              </a:p>
            </p:txBody>
          </p:sp>
          <p:cxnSp>
            <p:nvCxnSpPr>
              <p:cNvPr id="67" name="رابط مستقيم 66">
                <a:extLst>
                  <a:ext uri="{FF2B5EF4-FFF2-40B4-BE49-F238E27FC236}">
                    <a16:creationId xmlns:a16="http://schemas.microsoft.com/office/drawing/2014/main" id="{66B16988-489A-4A31-9A74-3A1D87C7B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934DAD2C-B381-4BE4-B82E-5D79E37A7244}"/>
              </a:ext>
            </a:extLst>
          </p:cNvPr>
          <p:cNvGrpSpPr/>
          <p:nvPr/>
        </p:nvGrpSpPr>
        <p:grpSpPr>
          <a:xfrm>
            <a:off x="2202885" y="2359835"/>
            <a:ext cx="441146" cy="613848"/>
            <a:chOff x="7735117" y="1510878"/>
            <a:chExt cx="441146" cy="613848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127E978A-4FFA-4C64-8333-26051CAD9003}"/>
                </a:ext>
              </a:extLst>
            </p:cNvPr>
            <p:cNvSpPr txBox="1"/>
            <p:nvPr/>
          </p:nvSpPr>
          <p:spPr>
            <a:xfrm>
              <a:off x="7735117" y="1510878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grpSp>
          <p:nvGrpSpPr>
            <p:cNvPr id="70" name="مجموعة 69">
              <a:extLst>
                <a:ext uri="{FF2B5EF4-FFF2-40B4-BE49-F238E27FC236}">
                  <a16:creationId xmlns:a16="http://schemas.microsoft.com/office/drawing/2014/main" id="{EDA5253A-BCD0-477F-B7BB-99A5862CD8F0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71" name="مربع نص 70">
                <a:extLst>
                  <a:ext uri="{FF2B5EF4-FFF2-40B4-BE49-F238E27FC236}">
                    <a16:creationId xmlns:a16="http://schemas.microsoft.com/office/drawing/2014/main" id="{F94671FB-91EF-4B87-8012-AEFFFBFD9813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30</a:t>
                </a:r>
              </a:p>
            </p:txBody>
          </p:sp>
          <p:cxnSp>
            <p:nvCxnSpPr>
              <p:cNvPr id="72" name="رابط مستقيم 71">
                <a:extLst>
                  <a:ext uri="{FF2B5EF4-FFF2-40B4-BE49-F238E27FC236}">
                    <a16:creationId xmlns:a16="http://schemas.microsoft.com/office/drawing/2014/main" id="{63EB23A7-6CA4-4257-8BEA-E5318BACFB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BE22D0AA-760D-4FB4-9CC4-441B20867D3F}"/>
              </a:ext>
            </a:extLst>
          </p:cNvPr>
          <p:cNvGrpSpPr/>
          <p:nvPr/>
        </p:nvGrpSpPr>
        <p:grpSpPr>
          <a:xfrm>
            <a:off x="6267756" y="2359835"/>
            <a:ext cx="441146" cy="613848"/>
            <a:chOff x="7735117" y="1510878"/>
            <a:chExt cx="441146" cy="613848"/>
          </a:xfrm>
        </p:grpSpPr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E0BCDE88-A105-4C15-B3FE-0C8325D76B25}"/>
                </a:ext>
              </a:extLst>
            </p:cNvPr>
            <p:cNvSpPr txBox="1"/>
            <p:nvPr/>
          </p:nvSpPr>
          <p:spPr>
            <a:xfrm>
              <a:off x="7799237" y="151087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grpSp>
          <p:nvGrpSpPr>
            <p:cNvPr id="75" name="مجموعة 74">
              <a:extLst>
                <a:ext uri="{FF2B5EF4-FFF2-40B4-BE49-F238E27FC236}">
                  <a16:creationId xmlns:a16="http://schemas.microsoft.com/office/drawing/2014/main" id="{56104471-B0DC-4CBB-B26C-D015AC2BA0CF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76" name="مربع نص 75">
                <a:extLst>
                  <a:ext uri="{FF2B5EF4-FFF2-40B4-BE49-F238E27FC236}">
                    <a16:creationId xmlns:a16="http://schemas.microsoft.com/office/drawing/2014/main" id="{DA23AD0B-68CF-46ED-8458-A32CACA9A9FE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</a:t>
                </a:r>
              </a:p>
            </p:txBody>
          </p:sp>
          <p:cxnSp>
            <p:nvCxnSpPr>
              <p:cNvPr id="77" name="رابط مستقيم 76">
                <a:extLst>
                  <a:ext uri="{FF2B5EF4-FFF2-40B4-BE49-F238E27FC236}">
                    <a16:creationId xmlns:a16="http://schemas.microsoft.com/office/drawing/2014/main" id="{D01754D5-58F6-4C99-86E6-6A8445F57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8" name="50%">
            <a:extLst>
              <a:ext uri="{FF2B5EF4-FFF2-40B4-BE49-F238E27FC236}">
                <a16:creationId xmlns:a16="http://schemas.microsoft.com/office/drawing/2014/main" id="{B5578815-41BD-4F3B-9E86-E3E9F1FC7013}"/>
              </a:ext>
            </a:extLst>
          </p:cNvPr>
          <p:cNvSpPr txBox="1"/>
          <p:nvPr/>
        </p:nvSpPr>
        <p:spPr>
          <a:xfrm>
            <a:off x="6563691" y="241896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9" name="مجموعة 78">
            <a:extLst>
              <a:ext uri="{FF2B5EF4-FFF2-40B4-BE49-F238E27FC236}">
                <a16:creationId xmlns:a16="http://schemas.microsoft.com/office/drawing/2014/main" id="{30EA7263-C92E-402C-BBA0-EDFC6466ACFC}"/>
              </a:ext>
            </a:extLst>
          </p:cNvPr>
          <p:cNvGrpSpPr/>
          <p:nvPr/>
        </p:nvGrpSpPr>
        <p:grpSpPr>
          <a:xfrm>
            <a:off x="4028644" y="2359835"/>
            <a:ext cx="441146" cy="613848"/>
            <a:chOff x="7735117" y="1510878"/>
            <a:chExt cx="441146" cy="613848"/>
          </a:xfrm>
        </p:grpSpPr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A022B18A-C927-4513-9EA3-81D6B0A80D65}"/>
                </a:ext>
              </a:extLst>
            </p:cNvPr>
            <p:cNvSpPr txBox="1"/>
            <p:nvPr/>
          </p:nvSpPr>
          <p:spPr>
            <a:xfrm>
              <a:off x="7799237" y="151087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grpSp>
          <p:nvGrpSpPr>
            <p:cNvPr id="81" name="مجموعة 80">
              <a:extLst>
                <a:ext uri="{FF2B5EF4-FFF2-40B4-BE49-F238E27FC236}">
                  <a16:creationId xmlns:a16="http://schemas.microsoft.com/office/drawing/2014/main" id="{C2DA204D-37FD-413E-9A16-9D22937343E9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82" name="مربع نص 81">
                <a:extLst>
                  <a:ext uri="{FF2B5EF4-FFF2-40B4-BE49-F238E27FC236}">
                    <a16:creationId xmlns:a16="http://schemas.microsoft.com/office/drawing/2014/main" id="{7C128C3F-5281-4EC8-B27D-B85F8DA1A09C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</a:t>
                </a:r>
              </a:p>
            </p:txBody>
          </p:sp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BF2E582B-12BD-456E-9972-63AA41E6C6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4" name="50%">
            <a:extLst>
              <a:ext uri="{FF2B5EF4-FFF2-40B4-BE49-F238E27FC236}">
                <a16:creationId xmlns:a16="http://schemas.microsoft.com/office/drawing/2014/main" id="{3C85AA8A-24F5-4B71-AD95-CED58A83A6C8}"/>
              </a:ext>
            </a:extLst>
          </p:cNvPr>
          <p:cNvSpPr txBox="1"/>
          <p:nvPr/>
        </p:nvSpPr>
        <p:spPr>
          <a:xfrm>
            <a:off x="4324579" y="241896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85" name="مجموعة 84">
            <a:extLst>
              <a:ext uri="{FF2B5EF4-FFF2-40B4-BE49-F238E27FC236}">
                <a16:creationId xmlns:a16="http://schemas.microsoft.com/office/drawing/2014/main" id="{AAE3AD84-0B9D-4F02-8A16-B11A6A4ADA70}"/>
              </a:ext>
            </a:extLst>
          </p:cNvPr>
          <p:cNvGrpSpPr/>
          <p:nvPr/>
        </p:nvGrpSpPr>
        <p:grpSpPr>
          <a:xfrm>
            <a:off x="1737673" y="2359835"/>
            <a:ext cx="441146" cy="613848"/>
            <a:chOff x="7735117" y="1510878"/>
            <a:chExt cx="441146" cy="613848"/>
          </a:xfrm>
        </p:grpSpPr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A5CAE5A2-FDFE-486D-88B9-6E34B83963BF}"/>
                </a:ext>
              </a:extLst>
            </p:cNvPr>
            <p:cNvSpPr txBox="1"/>
            <p:nvPr/>
          </p:nvSpPr>
          <p:spPr>
            <a:xfrm>
              <a:off x="7799237" y="151087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grpSp>
          <p:nvGrpSpPr>
            <p:cNvPr id="87" name="مجموعة 86">
              <a:extLst>
                <a:ext uri="{FF2B5EF4-FFF2-40B4-BE49-F238E27FC236}">
                  <a16:creationId xmlns:a16="http://schemas.microsoft.com/office/drawing/2014/main" id="{08DCE03B-025E-4CDC-B58F-919DF2A4D148}"/>
                </a:ext>
              </a:extLst>
            </p:cNvPr>
            <p:cNvGrpSpPr/>
            <p:nvPr/>
          </p:nvGrpSpPr>
          <p:grpSpPr>
            <a:xfrm>
              <a:off x="7735117" y="1724616"/>
              <a:ext cx="441146" cy="400110"/>
              <a:chOff x="5817290" y="2007324"/>
              <a:chExt cx="441146" cy="400110"/>
            </a:xfrm>
          </p:grpSpPr>
          <p:sp>
            <p:nvSpPr>
              <p:cNvPr id="88" name="مربع نص 87">
                <a:extLst>
                  <a:ext uri="{FF2B5EF4-FFF2-40B4-BE49-F238E27FC236}">
                    <a16:creationId xmlns:a16="http://schemas.microsoft.com/office/drawing/2014/main" id="{34B8826E-E908-4DF2-A389-1363D700EC6C}"/>
                  </a:ext>
                </a:extLst>
              </p:cNvPr>
              <p:cNvSpPr txBox="1"/>
              <p:nvPr/>
            </p:nvSpPr>
            <p:spPr>
              <a:xfrm>
                <a:off x="5817290" y="200732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</a:t>
                </a:r>
              </a:p>
            </p:txBody>
          </p:sp>
          <p:cxnSp>
            <p:nvCxnSpPr>
              <p:cNvPr id="89" name="رابط مستقيم 88">
                <a:extLst>
                  <a:ext uri="{FF2B5EF4-FFF2-40B4-BE49-F238E27FC236}">
                    <a16:creationId xmlns:a16="http://schemas.microsoft.com/office/drawing/2014/main" id="{30098A29-B97C-4582-A6FA-E937DECFF3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9863" y="2050054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" name="50%">
            <a:extLst>
              <a:ext uri="{FF2B5EF4-FFF2-40B4-BE49-F238E27FC236}">
                <a16:creationId xmlns:a16="http://schemas.microsoft.com/office/drawing/2014/main" id="{095C4FC5-5245-40D3-8891-EE85682E4866}"/>
              </a:ext>
            </a:extLst>
          </p:cNvPr>
          <p:cNvSpPr txBox="1"/>
          <p:nvPr/>
        </p:nvSpPr>
        <p:spPr>
          <a:xfrm>
            <a:off x="2033608" y="241896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1" name="50%">
            <a:extLst>
              <a:ext uri="{FF2B5EF4-FFF2-40B4-BE49-F238E27FC236}">
                <a16:creationId xmlns:a16="http://schemas.microsoft.com/office/drawing/2014/main" id="{224BA519-0BF5-4D07-B10E-24A7D35E01CA}"/>
              </a:ext>
            </a:extLst>
          </p:cNvPr>
          <p:cNvSpPr txBox="1"/>
          <p:nvPr/>
        </p:nvSpPr>
        <p:spPr>
          <a:xfrm>
            <a:off x="2868677" y="5066059"/>
            <a:ext cx="8643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خاطئة</a:t>
            </a:r>
          </a:p>
        </p:txBody>
      </p:sp>
      <p:sp>
        <p:nvSpPr>
          <p:cNvPr id="92" name="50%">
            <a:extLst>
              <a:ext uri="{FF2B5EF4-FFF2-40B4-BE49-F238E27FC236}">
                <a16:creationId xmlns:a16="http://schemas.microsoft.com/office/drawing/2014/main" id="{E06E17CA-E9AE-4A32-81C9-5185AD31F5F9}"/>
              </a:ext>
            </a:extLst>
          </p:cNvPr>
          <p:cNvSpPr txBox="1"/>
          <p:nvPr/>
        </p:nvSpPr>
        <p:spPr>
          <a:xfrm>
            <a:off x="4175762" y="5500146"/>
            <a:ext cx="107914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صحيحة</a:t>
            </a:r>
          </a:p>
        </p:txBody>
      </p:sp>
      <p:sp>
        <p:nvSpPr>
          <p:cNvPr id="93" name="50%">
            <a:extLst>
              <a:ext uri="{FF2B5EF4-FFF2-40B4-BE49-F238E27FC236}">
                <a16:creationId xmlns:a16="http://schemas.microsoft.com/office/drawing/2014/main" id="{6D4FA083-35B3-4E03-B05D-09AF8492E3F4}"/>
              </a:ext>
            </a:extLst>
          </p:cNvPr>
          <p:cNvSpPr txBox="1"/>
          <p:nvPr/>
        </p:nvSpPr>
        <p:spPr>
          <a:xfrm>
            <a:off x="2429228" y="5954588"/>
            <a:ext cx="107914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صحيحة</a:t>
            </a:r>
          </a:p>
        </p:txBody>
      </p:sp>
      <p:sp>
        <p:nvSpPr>
          <p:cNvPr id="94" name="50%">
            <a:extLst>
              <a:ext uri="{FF2B5EF4-FFF2-40B4-BE49-F238E27FC236}">
                <a16:creationId xmlns:a16="http://schemas.microsoft.com/office/drawing/2014/main" id="{489FD1BC-7FAD-4BC2-AAA9-ADA54A4B6A46}"/>
              </a:ext>
            </a:extLst>
          </p:cNvPr>
          <p:cNvSpPr txBox="1"/>
          <p:nvPr/>
        </p:nvSpPr>
        <p:spPr>
          <a:xfrm>
            <a:off x="2619520" y="6398857"/>
            <a:ext cx="8643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خاطئة</a:t>
            </a:r>
          </a:p>
        </p:txBody>
      </p:sp>
    </p:spTree>
    <p:extLst>
      <p:ext uri="{BB962C8B-B14F-4D97-AF65-F5344CB8AC3E}">
        <p14:creationId xmlns:p14="http://schemas.microsoft.com/office/powerpoint/2010/main" val="4212971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24" grpId="0"/>
      <p:bldP spid="30" grpId="0"/>
      <p:bldP spid="36" grpId="0"/>
      <p:bldP spid="42" grpId="0"/>
      <p:bldP spid="78" grpId="0"/>
      <p:bldP spid="84" grpId="0"/>
      <p:bldP spid="90" grpId="0"/>
      <p:bldP spid="91" grpId="0"/>
      <p:bldP spid="92" grpId="0"/>
      <p:bldP spid="93" grpId="0"/>
      <p:bldP spid="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0">
            <a:extLst>
              <a:ext uri="{FF2B5EF4-FFF2-40B4-BE49-F238E27FC236}">
                <a16:creationId xmlns:a16="http://schemas.microsoft.com/office/drawing/2014/main" id="{6AC3CF80-2844-443C-B21F-009941DC12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6"/>
          <a:stretch/>
        </p:blipFill>
        <p:spPr>
          <a:xfrm>
            <a:off x="427290" y="1"/>
            <a:ext cx="11764710" cy="5417814"/>
          </a:xfrm>
          <a:prstGeom prst="rect">
            <a:avLst/>
          </a:prstGeom>
        </p:spPr>
      </p:pic>
      <p:pic>
        <p:nvPicPr>
          <p:cNvPr id="5" name="Snagit_SNG840">
            <a:extLst>
              <a:ext uri="{FF2B5EF4-FFF2-40B4-BE49-F238E27FC236}">
                <a16:creationId xmlns:a16="http://schemas.microsoft.com/office/drawing/2014/main" id="{6732581D-A5A1-4327-BC78-C84B0E9CE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64"/>
          <a:stretch/>
        </p:blipFill>
        <p:spPr>
          <a:xfrm>
            <a:off x="427290" y="5959088"/>
            <a:ext cx="11764710" cy="390936"/>
          </a:xfrm>
          <a:prstGeom prst="rect">
            <a:avLst/>
          </a:prstGeom>
        </p:spPr>
      </p:pic>
      <p:sp>
        <p:nvSpPr>
          <p:cNvPr id="20" name="50%">
            <a:extLst>
              <a:ext uri="{FF2B5EF4-FFF2-40B4-BE49-F238E27FC236}">
                <a16:creationId xmlns:a16="http://schemas.microsoft.com/office/drawing/2014/main" id="{7045D656-5C2E-4D5A-B4D8-1353B1EB6FC8}"/>
              </a:ext>
            </a:extLst>
          </p:cNvPr>
          <p:cNvSpPr txBox="1"/>
          <p:nvPr/>
        </p:nvSpPr>
        <p:spPr>
          <a:xfrm>
            <a:off x="1785050" y="733278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45%</a:t>
            </a:r>
          </a:p>
        </p:txBody>
      </p:sp>
      <p:sp>
        <p:nvSpPr>
          <p:cNvPr id="21" name="50%">
            <a:extLst>
              <a:ext uri="{FF2B5EF4-FFF2-40B4-BE49-F238E27FC236}">
                <a16:creationId xmlns:a16="http://schemas.microsoft.com/office/drawing/2014/main" id="{689963F9-0766-4E17-ACEA-53C2E53B6B46}"/>
              </a:ext>
            </a:extLst>
          </p:cNvPr>
          <p:cNvSpPr txBox="1"/>
          <p:nvPr/>
        </p:nvSpPr>
        <p:spPr>
          <a:xfrm>
            <a:off x="459840" y="733278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47%</a:t>
            </a:r>
          </a:p>
        </p:txBody>
      </p:sp>
      <p:sp>
        <p:nvSpPr>
          <p:cNvPr id="22" name="50%">
            <a:extLst>
              <a:ext uri="{FF2B5EF4-FFF2-40B4-BE49-F238E27FC236}">
                <a16:creationId xmlns:a16="http://schemas.microsoft.com/office/drawing/2014/main" id="{7B576FA1-55B7-4C89-A4B7-F3584774D81F}"/>
              </a:ext>
            </a:extLst>
          </p:cNvPr>
          <p:cNvSpPr txBox="1"/>
          <p:nvPr/>
        </p:nvSpPr>
        <p:spPr>
          <a:xfrm>
            <a:off x="1785051" y="1194186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55%</a:t>
            </a:r>
          </a:p>
        </p:txBody>
      </p:sp>
      <p:sp>
        <p:nvSpPr>
          <p:cNvPr id="23" name="50%">
            <a:extLst>
              <a:ext uri="{FF2B5EF4-FFF2-40B4-BE49-F238E27FC236}">
                <a16:creationId xmlns:a16="http://schemas.microsoft.com/office/drawing/2014/main" id="{FA9B4867-6C72-480B-8D12-6A2ED9D3F489}"/>
              </a:ext>
            </a:extLst>
          </p:cNvPr>
          <p:cNvSpPr txBox="1"/>
          <p:nvPr/>
        </p:nvSpPr>
        <p:spPr>
          <a:xfrm>
            <a:off x="459839" y="1194186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53%</a:t>
            </a:r>
          </a:p>
        </p:txBody>
      </p: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B82C2979-ECA4-467D-B8CC-F19909FCA67B}"/>
              </a:ext>
            </a:extLst>
          </p:cNvPr>
          <p:cNvGrpSpPr/>
          <p:nvPr/>
        </p:nvGrpSpPr>
        <p:grpSpPr>
          <a:xfrm>
            <a:off x="8265634" y="1399380"/>
            <a:ext cx="646332" cy="692495"/>
            <a:chOff x="7632524" y="1493786"/>
            <a:chExt cx="646332" cy="692495"/>
          </a:xfrm>
        </p:grpSpPr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4813CE96-43A6-418B-AC8D-4DBD529C7D30}"/>
                </a:ext>
              </a:extLst>
            </p:cNvPr>
            <p:cNvSpPr txBox="1"/>
            <p:nvPr/>
          </p:nvSpPr>
          <p:spPr>
            <a:xfrm>
              <a:off x="7632524" y="149378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135</a:t>
              </a:r>
            </a:p>
          </p:txBody>
        </p:sp>
        <p:grpSp>
          <p:nvGrpSpPr>
            <p:cNvPr id="26" name="مجموعة 25">
              <a:extLst>
                <a:ext uri="{FF2B5EF4-FFF2-40B4-BE49-F238E27FC236}">
                  <a16:creationId xmlns:a16="http://schemas.microsoft.com/office/drawing/2014/main" id="{981FB81A-1467-4C7F-AEFF-DABBC80FB4D4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F34A6E12-EDEF-496A-B555-12312D10CD51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300</a:t>
                </a:r>
              </a:p>
            </p:txBody>
          </p:sp>
          <p:cxnSp>
            <p:nvCxnSpPr>
              <p:cNvPr id="28" name="رابط مستقيم 27">
                <a:extLst>
                  <a:ext uri="{FF2B5EF4-FFF2-40B4-BE49-F238E27FC236}">
                    <a16:creationId xmlns:a16="http://schemas.microsoft.com/office/drawing/2014/main" id="{50F918B9-55C8-4C47-AB6F-F97DE7C78C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50%">
            <a:extLst>
              <a:ext uri="{FF2B5EF4-FFF2-40B4-BE49-F238E27FC236}">
                <a16:creationId xmlns:a16="http://schemas.microsoft.com/office/drawing/2014/main" id="{E2E0B1B9-1B5C-4E97-90A5-61CD2C467053}"/>
              </a:ext>
            </a:extLst>
          </p:cNvPr>
          <p:cNvSpPr txBox="1"/>
          <p:nvPr/>
        </p:nvSpPr>
        <p:spPr>
          <a:xfrm>
            <a:off x="8062173" y="148915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E885100E-6309-44A0-9481-604DD04E68EE}"/>
              </a:ext>
            </a:extLst>
          </p:cNvPr>
          <p:cNvGrpSpPr/>
          <p:nvPr/>
        </p:nvGrpSpPr>
        <p:grpSpPr>
          <a:xfrm>
            <a:off x="7576572" y="1399380"/>
            <a:ext cx="646332" cy="692495"/>
            <a:chOff x="7632524" y="1493786"/>
            <a:chExt cx="646332" cy="692495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1D3BB65E-27D6-4086-B803-28AEA5D1E954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</a:t>
              </a:r>
            </a:p>
          </p:txBody>
        </p:sp>
        <p:grpSp>
          <p:nvGrpSpPr>
            <p:cNvPr id="32" name="مجموعة 31">
              <a:extLst>
                <a:ext uri="{FF2B5EF4-FFF2-40B4-BE49-F238E27FC236}">
                  <a16:creationId xmlns:a16="http://schemas.microsoft.com/office/drawing/2014/main" id="{8AEF86A5-B396-4CD7-B213-BCD13959731B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33" name="مربع نص 32">
                <a:extLst>
                  <a:ext uri="{FF2B5EF4-FFF2-40B4-BE49-F238E27FC236}">
                    <a16:creationId xmlns:a16="http://schemas.microsoft.com/office/drawing/2014/main" id="{E3EED4F2-4A24-4D2D-9813-53E2FDA8833E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34" name="رابط مستقيم 33">
                <a:extLst>
                  <a:ext uri="{FF2B5EF4-FFF2-40B4-BE49-F238E27FC236}">
                    <a16:creationId xmlns:a16="http://schemas.microsoft.com/office/drawing/2014/main" id="{2F732ADC-18FB-4F1C-A795-75C17CE778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BD144EDF-1918-4C22-AEAC-33F99509C1B7}"/>
              </a:ext>
            </a:extLst>
          </p:cNvPr>
          <p:cNvGrpSpPr/>
          <p:nvPr/>
        </p:nvGrpSpPr>
        <p:grpSpPr>
          <a:xfrm>
            <a:off x="6887614" y="1399380"/>
            <a:ext cx="646332" cy="692495"/>
            <a:chOff x="7632524" y="1493786"/>
            <a:chExt cx="646332" cy="692495"/>
          </a:xfrm>
        </p:grpSpPr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7E93E9E2-F126-427F-B95F-E7DE99AEF328}"/>
                </a:ext>
              </a:extLst>
            </p:cNvPr>
            <p:cNvSpPr txBox="1"/>
            <p:nvPr/>
          </p:nvSpPr>
          <p:spPr>
            <a:xfrm>
              <a:off x="7632524" y="149378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165</a:t>
              </a:r>
            </a:p>
          </p:txBody>
        </p:sp>
        <p:grpSp>
          <p:nvGrpSpPr>
            <p:cNvPr id="37" name="مجموعة 36">
              <a:extLst>
                <a:ext uri="{FF2B5EF4-FFF2-40B4-BE49-F238E27FC236}">
                  <a16:creationId xmlns:a16="http://schemas.microsoft.com/office/drawing/2014/main" id="{DAD126C2-0570-4E26-9C98-1FFCBAA6B49E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38" name="مربع نص 37">
                <a:extLst>
                  <a:ext uri="{FF2B5EF4-FFF2-40B4-BE49-F238E27FC236}">
                    <a16:creationId xmlns:a16="http://schemas.microsoft.com/office/drawing/2014/main" id="{C7305A99-1883-4096-80FE-C438EE724839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300</a:t>
                </a:r>
              </a:p>
            </p:txBody>
          </p:sp>
          <p:cxnSp>
            <p:nvCxnSpPr>
              <p:cNvPr id="39" name="رابط مستقيم 38">
                <a:extLst>
                  <a:ext uri="{FF2B5EF4-FFF2-40B4-BE49-F238E27FC236}">
                    <a16:creationId xmlns:a16="http://schemas.microsoft.com/office/drawing/2014/main" id="{9B724100-8D60-4973-96AF-685F3265E4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50%">
            <a:extLst>
              <a:ext uri="{FF2B5EF4-FFF2-40B4-BE49-F238E27FC236}">
                <a16:creationId xmlns:a16="http://schemas.microsoft.com/office/drawing/2014/main" id="{F6609755-0707-4A35-90C4-3F35A6B1E76F}"/>
              </a:ext>
            </a:extLst>
          </p:cNvPr>
          <p:cNvSpPr txBox="1"/>
          <p:nvPr/>
        </p:nvSpPr>
        <p:spPr>
          <a:xfrm>
            <a:off x="6684153" y="148915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7D436921-2B33-4BE2-88CC-6CEECB597B69}"/>
              </a:ext>
            </a:extLst>
          </p:cNvPr>
          <p:cNvGrpSpPr/>
          <p:nvPr/>
        </p:nvGrpSpPr>
        <p:grpSpPr>
          <a:xfrm>
            <a:off x="6198552" y="1399380"/>
            <a:ext cx="646332" cy="692495"/>
            <a:chOff x="7632524" y="1493786"/>
            <a:chExt cx="646332" cy="692495"/>
          </a:xfrm>
        </p:grpSpPr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8CC6471B-CEBC-4097-AF05-243530D59902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55</a:t>
              </a:r>
            </a:p>
          </p:txBody>
        </p:sp>
        <p:grpSp>
          <p:nvGrpSpPr>
            <p:cNvPr id="43" name="مجموعة 42">
              <a:extLst>
                <a:ext uri="{FF2B5EF4-FFF2-40B4-BE49-F238E27FC236}">
                  <a16:creationId xmlns:a16="http://schemas.microsoft.com/office/drawing/2014/main" id="{6282F7C1-C25E-408C-8046-9958A234C8B6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44" name="مربع نص 43">
                <a:extLst>
                  <a:ext uri="{FF2B5EF4-FFF2-40B4-BE49-F238E27FC236}">
                    <a16:creationId xmlns:a16="http://schemas.microsoft.com/office/drawing/2014/main" id="{D61225AD-1939-498B-8A68-B74549A23C8B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45" name="رابط مستقيم 44">
                <a:extLst>
                  <a:ext uri="{FF2B5EF4-FFF2-40B4-BE49-F238E27FC236}">
                    <a16:creationId xmlns:a16="http://schemas.microsoft.com/office/drawing/2014/main" id="{53F8982E-696E-48B6-98C5-77C996971A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ED597BBE-A5A9-4932-BBA5-C594E0C5644F}"/>
              </a:ext>
            </a:extLst>
          </p:cNvPr>
          <p:cNvGrpSpPr/>
          <p:nvPr/>
        </p:nvGrpSpPr>
        <p:grpSpPr>
          <a:xfrm>
            <a:off x="5509595" y="1399380"/>
            <a:ext cx="646332" cy="692495"/>
            <a:chOff x="7632524" y="1493786"/>
            <a:chExt cx="646332" cy="692495"/>
          </a:xfrm>
        </p:grpSpPr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91F4F50E-1F55-4C88-B4B2-B882223D24F5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94</a:t>
              </a:r>
            </a:p>
          </p:txBody>
        </p:sp>
        <p:grpSp>
          <p:nvGrpSpPr>
            <p:cNvPr id="48" name="مجموعة 47">
              <a:extLst>
                <a:ext uri="{FF2B5EF4-FFF2-40B4-BE49-F238E27FC236}">
                  <a16:creationId xmlns:a16="http://schemas.microsoft.com/office/drawing/2014/main" id="{A68894E2-FE16-4DCB-9F35-CD367C1EA85B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49" name="مربع نص 48">
                <a:extLst>
                  <a:ext uri="{FF2B5EF4-FFF2-40B4-BE49-F238E27FC236}">
                    <a16:creationId xmlns:a16="http://schemas.microsoft.com/office/drawing/2014/main" id="{61D62F68-4E64-41B3-B923-7DF3919E96C5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200</a:t>
                </a:r>
              </a:p>
            </p:txBody>
          </p:sp>
          <p:cxnSp>
            <p:nvCxnSpPr>
              <p:cNvPr id="50" name="رابط مستقيم 49">
                <a:extLst>
                  <a:ext uri="{FF2B5EF4-FFF2-40B4-BE49-F238E27FC236}">
                    <a16:creationId xmlns:a16="http://schemas.microsoft.com/office/drawing/2014/main" id="{DDA50F3D-4C7D-48DE-BC77-DCAC94195B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50%">
            <a:extLst>
              <a:ext uri="{FF2B5EF4-FFF2-40B4-BE49-F238E27FC236}">
                <a16:creationId xmlns:a16="http://schemas.microsoft.com/office/drawing/2014/main" id="{3D25FDA4-8AF4-48B9-BD18-70727DD62A20}"/>
              </a:ext>
            </a:extLst>
          </p:cNvPr>
          <p:cNvSpPr txBox="1"/>
          <p:nvPr/>
        </p:nvSpPr>
        <p:spPr>
          <a:xfrm>
            <a:off x="5306134" y="148915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2B696669-0782-431C-8391-B98E7154E15B}"/>
              </a:ext>
            </a:extLst>
          </p:cNvPr>
          <p:cNvGrpSpPr/>
          <p:nvPr/>
        </p:nvGrpSpPr>
        <p:grpSpPr>
          <a:xfrm>
            <a:off x="4820533" y="1399380"/>
            <a:ext cx="646332" cy="692495"/>
            <a:chOff x="7632524" y="1493786"/>
            <a:chExt cx="646332" cy="692495"/>
          </a:xfrm>
        </p:grpSpPr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2D705470-ED3D-4165-9C67-0747D9B8A2CF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47</a:t>
              </a:r>
            </a:p>
          </p:txBody>
        </p:sp>
        <p:grpSp>
          <p:nvGrpSpPr>
            <p:cNvPr id="54" name="مجموعة 53">
              <a:extLst>
                <a:ext uri="{FF2B5EF4-FFF2-40B4-BE49-F238E27FC236}">
                  <a16:creationId xmlns:a16="http://schemas.microsoft.com/office/drawing/2014/main" id="{F551FCC1-29AD-4F54-A36B-24B1AFC05AD3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55" name="مربع نص 54">
                <a:extLst>
                  <a:ext uri="{FF2B5EF4-FFF2-40B4-BE49-F238E27FC236}">
                    <a16:creationId xmlns:a16="http://schemas.microsoft.com/office/drawing/2014/main" id="{1F96BBC6-D055-4C21-9C8E-7B31FB35BB07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56" name="رابط مستقيم 55">
                <a:extLst>
                  <a:ext uri="{FF2B5EF4-FFF2-40B4-BE49-F238E27FC236}">
                    <a16:creationId xmlns:a16="http://schemas.microsoft.com/office/drawing/2014/main" id="{10D8F93D-CB3E-42EB-B631-0B42190090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3ECFAA1F-E3E8-4889-9D81-993031535F6D}"/>
              </a:ext>
            </a:extLst>
          </p:cNvPr>
          <p:cNvGrpSpPr/>
          <p:nvPr/>
        </p:nvGrpSpPr>
        <p:grpSpPr>
          <a:xfrm>
            <a:off x="4174713" y="1399380"/>
            <a:ext cx="646332" cy="692495"/>
            <a:chOff x="7632524" y="1493786"/>
            <a:chExt cx="646332" cy="692495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75821DCF-522E-45A8-AE3C-43C937FAE54F}"/>
                </a:ext>
              </a:extLst>
            </p:cNvPr>
            <p:cNvSpPr txBox="1"/>
            <p:nvPr/>
          </p:nvSpPr>
          <p:spPr>
            <a:xfrm>
              <a:off x="7632524" y="149378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106</a:t>
              </a:r>
            </a:p>
          </p:txBody>
        </p:sp>
        <p:grpSp>
          <p:nvGrpSpPr>
            <p:cNvPr id="59" name="مجموعة 58">
              <a:extLst>
                <a:ext uri="{FF2B5EF4-FFF2-40B4-BE49-F238E27FC236}">
                  <a16:creationId xmlns:a16="http://schemas.microsoft.com/office/drawing/2014/main" id="{07251D41-F00F-4177-A499-E8497B244E68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60" name="مربع نص 59">
                <a:extLst>
                  <a:ext uri="{FF2B5EF4-FFF2-40B4-BE49-F238E27FC236}">
                    <a16:creationId xmlns:a16="http://schemas.microsoft.com/office/drawing/2014/main" id="{51696C8E-CB77-482B-A107-53C3F54405C9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300</a:t>
                </a:r>
              </a:p>
            </p:txBody>
          </p:sp>
          <p:cxnSp>
            <p:nvCxnSpPr>
              <p:cNvPr id="61" name="رابط مستقيم 60">
                <a:extLst>
                  <a:ext uri="{FF2B5EF4-FFF2-40B4-BE49-F238E27FC236}">
                    <a16:creationId xmlns:a16="http://schemas.microsoft.com/office/drawing/2014/main" id="{667A3133-170D-46AA-8D5B-9B1D0ADFD6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" name="50%">
            <a:extLst>
              <a:ext uri="{FF2B5EF4-FFF2-40B4-BE49-F238E27FC236}">
                <a16:creationId xmlns:a16="http://schemas.microsoft.com/office/drawing/2014/main" id="{4F013F5E-0A3A-477D-8EBA-66075408F65F}"/>
              </a:ext>
            </a:extLst>
          </p:cNvPr>
          <p:cNvSpPr txBox="1"/>
          <p:nvPr/>
        </p:nvSpPr>
        <p:spPr>
          <a:xfrm>
            <a:off x="3971252" y="148915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998F40C0-EFC5-40D7-9E12-C1FDEAE25E5F}"/>
              </a:ext>
            </a:extLst>
          </p:cNvPr>
          <p:cNvGrpSpPr/>
          <p:nvPr/>
        </p:nvGrpSpPr>
        <p:grpSpPr>
          <a:xfrm>
            <a:off x="3485651" y="1399380"/>
            <a:ext cx="646332" cy="692495"/>
            <a:chOff x="7632524" y="1493786"/>
            <a:chExt cx="646332" cy="692495"/>
          </a:xfrm>
        </p:grpSpPr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7DFB48FE-D4EA-4919-916E-52472AFEF3B2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53</a:t>
              </a:r>
            </a:p>
          </p:txBody>
        </p:sp>
        <p:grpSp>
          <p:nvGrpSpPr>
            <p:cNvPr id="65" name="مجموعة 64">
              <a:extLst>
                <a:ext uri="{FF2B5EF4-FFF2-40B4-BE49-F238E27FC236}">
                  <a16:creationId xmlns:a16="http://schemas.microsoft.com/office/drawing/2014/main" id="{F34FADC5-7954-43A5-9C10-831FD018088F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66" name="مربع نص 65">
                <a:extLst>
                  <a:ext uri="{FF2B5EF4-FFF2-40B4-BE49-F238E27FC236}">
                    <a16:creationId xmlns:a16="http://schemas.microsoft.com/office/drawing/2014/main" id="{E066E99D-A967-4B7C-A746-A3610BA24049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7" name="رابط مستقيم 66">
                <a:extLst>
                  <a:ext uri="{FF2B5EF4-FFF2-40B4-BE49-F238E27FC236}">
                    <a16:creationId xmlns:a16="http://schemas.microsoft.com/office/drawing/2014/main" id="{B6B5FF98-74F7-4884-8041-479546BEA2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" name="مستطيل: زوايا مستديرة 67">
            <a:extLst>
              <a:ext uri="{FF2B5EF4-FFF2-40B4-BE49-F238E27FC236}">
                <a16:creationId xmlns:a16="http://schemas.microsoft.com/office/drawing/2014/main" id="{E9FAC3F9-8F1D-45B5-B91C-6CF0331743A7}"/>
              </a:ext>
            </a:extLst>
          </p:cNvPr>
          <p:cNvSpPr/>
          <p:nvPr/>
        </p:nvSpPr>
        <p:spPr>
          <a:xfrm>
            <a:off x="7576572" y="1399380"/>
            <a:ext cx="1335394" cy="5514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9" name="مستطيل: زوايا مستديرة 68">
            <a:extLst>
              <a:ext uri="{FF2B5EF4-FFF2-40B4-BE49-F238E27FC236}">
                <a16:creationId xmlns:a16="http://schemas.microsoft.com/office/drawing/2014/main" id="{295F184E-6834-44B7-B640-E2C892F5C37F}"/>
              </a:ext>
            </a:extLst>
          </p:cNvPr>
          <p:cNvSpPr/>
          <p:nvPr/>
        </p:nvSpPr>
        <p:spPr>
          <a:xfrm>
            <a:off x="6203449" y="1399380"/>
            <a:ext cx="1335394" cy="5514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0" name="مستطيل: زوايا مستديرة 69">
            <a:extLst>
              <a:ext uri="{FF2B5EF4-FFF2-40B4-BE49-F238E27FC236}">
                <a16:creationId xmlns:a16="http://schemas.microsoft.com/office/drawing/2014/main" id="{464C221D-973F-4227-945E-D50EECDF53E9}"/>
              </a:ext>
            </a:extLst>
          </p:cNvPr>
          <p:cNvSpPr/>
          <p:nvPr/>
        </p:nvSpPr>
        <p:spPr>
          <a:xfrm>
            <a:off x="4818033" y="1399380"/>
            <a:ext cx="1335394" cy="5514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1" name="مستطيل: زوايا مستديرة 70">
            <a:extLst>
              <a:ext uri="{FF2B5EF4-FFF2-40B4-BE49-F238E27FC236}">
                <a16:creationId xmlns:a16="http://schemas.microsoft.com/office/drawing/2014/main" id="{ED5A3A7C-43B1-4FC9-80DC-F4297C920C3B}"/>
              </a:ext>
            </a:extLst>
          </p:cNvPr>
          <p:cNvSpPr/>
          <p:nvPr/>
        </p:nvSpPr>
        <p:spPr>
          <a:xfrm>
            <a:off x="3442265" y="1399380"/>
            <a:ext cx="1335394" cy="5514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2" name="50%">
            <a:extLst>
              <a:ext uri="{FF2B5EF4-FFF2-40B4-BE49-F238E27FC236}">
                <a16:creationId xmlns:a16="http://schemas.microsoft.com/office/drawing/2014/main" id="{5C61CE14-FE2F-408B-B4FC-9D69558A4768}"/>
              </a:ext>
            </a:extLst>
          </p:cNvPr>
          <p:cNvSpPr txBox="1"/>
          <p:nvPr/>
        </p:nvSpPr>
        <p:spPr>
          <a:xfrm>
            <a:off x="2558252" y="1924271"/>
            <a:ext cx="122661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النشاط (2)</a:t>
            </a:r>
          </a:p>
        </p:txBody>
      </p:sp>
      <p:grpSp>
        <p:nvGrpSpPr>
          <p:cNvPr id="74" name="مجموعة 73">
            <a:extLst>
              <a:ext uri="{FF2B5EF4-FFF2-40B4-BE49-F238E27FC236}">
                <a16:creationId xmlns:a16="http://schemas.microsoft.com/office/drawing/2014/main" id="{5A13DB8A-2BFC-40F4-A260-A238CC70F7A7}"/>
              </a:ext>
            </a:extLst>
          </p:cNvPr>
          <p:cNvGrpSpPr/>
          <p:nvPr/>
        </p:nvGrpSpPr>
        <p:grpSpPr>
          <a:xfrm>
            <a:off x="4574311" y="2421501"/>
            <a:ext cx="646332" cy="692495"/>
            <a:chOff x="7632524" y="1493786"/>
            <a:chExt cx="646332" cy="692495"/>
          </a:xfrm>
        </p:grpSpPr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B8551790-3CD9-491C-ABCF-F16338B06CA0}"/>
                </a:ext>
              </a:extLst>
            </p:cNvPr>
            <p:cNvSpPr txBox="1"/>
            <p:nvPr/>
          </p:nvSpPr>
          <p:spPr>
            <a:xfrm>
              <a:off x="7632524" y="149378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229</a:t>
              </a:r>
            </a:p>
          </p:txBody>
        </p:sp>
        <p:grpSp>
          <p:nvGrpSpPr>
            <p:cNvPr id="76" name="مجموعة 75">
              <a:extLst>
                <a:ext uri="{FF2B5EF4-FFF2-40B4-BE49-F238E27FC236}">
                  <a16:creationId xmlns:a16="http://schemas.microsoft.com/office/drawing/2014/main" id="{7AA9C256-8C3A-4600-974E-F3495BB3DB0B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77" name="مربع نص 76">
                <a:extLst>
                  <a:ext uri="{FF2B5EF4-FFF2-40B4-BE49-F238E27FC236}">
                    <a16:creationId xmlns:a16="http://schemas.microsoft.com/office/drawing/2014/main" id="{361DCDC4-1FC0-40AB-ABA4-09E1C8146A42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500</a:t>
                </a:r>
              </a:p>
            </p:txBody>
          </p:sp>
          <p:cxnSp>
            <p:nvCxnSpPr>
              <p:cNvPr id="78" name="رابط مستقيم 77">
                <a:extLst>
                  <a:ext uri="{FF2B5EF4-FFF2-40B4-BE49-F238E27FC236}">
                    <a16:creationId xmlns:a16="http://schemas.microsoft.com/office/drawing/2014/main" id="{92B3084E-84F0-4888-B94C-7EB43971F9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50%">
            <a:extLst>
              <a:ext uri="{FF2B5EF4-FFF2-40B4-BE49-F238E27FC236}">
                <a16:creationId xmlns:a16="http://schemas.microsoft.com/office/drawing/2014/main" id="{5EA35332-CCB0-4F95-A492-91FF6AF05D79}"/>
              </a:ext>
            </a:extLst>
          </p:cNvPr>
          <p:cNvSpPr txBox="1"/>
          <p:nvPr/>
        </p:nvSpPr>
        <p:spPr>
          <a:xfrm>
            <a:off x="4370850" y="251127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24F377CF-E7AE-484F-A066-B9AFF029B501}"/>
              </a:ext>
            </a:extLst>
          </p:cNvPr>
          <p:cNvGrpSpPr/>
          <p:nvPr/>
        </p:nvGrpSpPr>
        <p:grpSpPr>
          <a:xfrm>
            <a:off x="3680117" y="2421501"/>
            <a:ext cx="800220" cy="692495"/>
            <a:chOff x="7555580" y="1493786"/>
            <a:chExt cx="800220" cy="692495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61A85EB7-5847-403D-8552-D29A8762450A}"/>
                </a:ext>
              </a:extLst>
            </p:cNvPr>
            <p:cNvSpPr txBox="1"/>
            <p:nvPr/>
          </p:nvSpPr>
          <p:spPr>
            <a:xfrm>
              <a:off x="7632524" y="149378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458</a:t>
              </a:r>
            </a:p>
          </p:txBody>
        </p:sp>
        <p:grpSp>
          <p:nvGrpSpPr>
            <p:cNvPr id="82" name="مجموعة 81">
              <a:extLst>
                <a:ext uri="{FF2B5EF4-FFF2-40B4-BE49-F238E27FC236}">
                  <a16:creationId xmlns:a16="http://schemas.microsoft.com/office/drawing/2014/main" id="{3F39B07F-E25C-4D28-8C94-5B31D4B73A07}"/>
                </a:ext>
              </a:extLst>
            </p:cNvPr>
            <p:cNvGrpSpPr/>
            <p:nvPr/>
          </p:nvGrpSpPr>
          <p:grpSpPr>
            <a:xfrm>
              <a:off x="7555580" y="1724616"/>
              <a:ext cx="800220" cy="461665"/>
              <a:chOff x="5637753" y="2007324"/>
              <a:chExt cx="800220" cy="461665"/>
            </a:xfrm>
          </p:grpSpPr>
          <p:sp>
            <p:nvSpPr>
              <p:cNvPr id="83" name="مربع نص 82">
                <a:extLst>
                  <a:ext uri="{FF2B5EF4-FFF2-40B4-BE49-F238E27FC236}">
                    <a16:creationId xmlns:a16="http://schemas.microsoft.com/office/drawing/2014/main" id="{34251572-FA70-4133-86E7-220F5800BE19}"/>
                  </a:ext>
                </a:extLst>
              </p:cNvPr>
              <p:cNvSpPr txBox="1"/>
              <p:nvPr/>
            </p:nvSpPr>
            <p:spPr>
              <a:xfrm>
                <a:off x="5637753" y="2007324"/>
                <a:ext cx="80022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1000</a:t>
                </a:r>
              </a:p>
            </p:txBody>
          </p:sp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88FB8E68-DED9-4F6B-A164-AB90BA1E6B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7863" y="2067146"/>
                <a:ext cx="540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50%">
            <a:extLst>
              <a:ext uri="{FF2B5EF4-FFF2-40B4-BE49-F238E27FC236}">
                <a16:creationId xmlns:a16="http://schemas.microsoft.com/office/drawing/2014/main" id="{9C288049-37C0-498E-8762-2DE94A6221B9}"/>
              </a:ext>
            </a:extLst>
          </p:cNvPr>
          <p:cNvSpPr txBox="1"/>
          <p:nvPr/>
        </p:nvSpPr>
        <p:spPr>
          <a:xfrm>
            <a:off x="2625578" y="2511277"/>
            <a:ext cx="11592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0.458</a:t>
            </a:r>
          </a:p>
        </p:txBody>
      </p:sp>
      <p:sp>
        <p:nvSpPr>
          <p:cNvPr id="86" name="50%">
            <a:extLst>
              <a:ext uri="{FF2B5EF4-FFF2-40B4-BE49-F238E27FC236}">
                <a16:creationId xmlns:a16="http://schemas.microsoft.com/office/drawing/2014/main" id="{8E440E2F-DB74-4D3B-9995-5D7003D1B9DB}"/>
              </a:ext>
            </a:extLst>
          </p:cNvPr>
          <p:cNvSpPr txBox="1"/>
          <p:nvPr/>
        </p:nvSpPr>
        <p:spPr>
          <a:xfrm>
            <a:off x="1558026" y="2511277"/>
            <a:ext cx="121058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 45.8%</a:t>
            </a:r>
          </a:p>
        </p:txBody>
      </p:sp>
      <p:grpSp>
        <p:nvGrpSpPr>
          <p:cNvPr id="87" name="مجموعة 86">
            <a:extLst>
              <a:ext uri="{FF2B5EF4-FFF2-40B4-BE49-F238E27FC236}">
                <a16:creationId xmlns:a16="http://schemas.microsoft.com/office/drawing/2014/main" id="{2C25E875-4B48-4EBC-8069-82969F11D2EE}"/>
              </a:ext>
            </a:extLst>
          </p:cNvPr>
          <p:cNvGrpSpPr/>
          <p:nvPr/>
        </p:nvGrpSpPr>
        <p:grpSpPr>
          <a:xfrm>
            <a:off x="8597376" y="4377969"/>
            <a:ext cx="492444" cy="692495"/>
            <a:chOff x="7709468" y="1493786"/>
            <a:chExt cx="492444" cy="692495"/>
          </a:xfrm>
        </p:grpSpPr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B63DA1FD-A4D1-4C12-8BA2-E3CC829A0D57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11</a:t>
              </a:r>
            </a:p>
          </p:txBody>
        </p:sp>
        <p:grpSp>
          <p:nvGrpSpPr>
            <p:cNvPr id="89" name="مجموعة 88">
              <a:extLst>
                <a:ext uri="{FF2B5EF4-FFF2-40B4-BE49-F238E27FC236}">
                  <a16:creationId xmlns:a16="http://schemas.microsoft.com/office/drawing/2014/main" id="{BEA5F43F-3EAE-4A48-B50B-F0EEBDB30FA3}"/>
                </a:ext>
              </a:extLst>
            </p:cNvPr>
            <p:cNvGrpSpPr/>
            <p:nvPr/>
          </p:nvGrpSpPr>
          <p:grpSpPr>
            <a:xfrm>
              <a:off x="7709468" y="1724616"/>
              <a:ext cx="492444" cy="461665"/>
              <a:chOff x="5791641" y="2007324"/>
              <a:chExt cx="492444" cy="461665"/>
            </a:xfrm>
          </p:grpSpPr>
          <p:sp>
            <p:nvSpPr>
              <p:cNvPr id="90" name="مربع نص 89">
                <a:extLst>
                  <a:ext uri="{FF2B5EF4-FFF2-40B4-BE49-F238E27FC236}">
                    <a16:creationId xmlns:a16="http://schemas.microsoft.com/office/drawing/2014/main" id="{EFB0EBC9-7566-42A2-9315-02051741094D}"/>
                  </a:ext>
                </a:extLst>
              </p:cNvPr>
              <p:cNvSpPr txBox="1"/>
              <p:nvPr/>
            </p:nvSpPr>
            <p:spPr>
              <a:xfrm>
                <a:off x="5791641" y="2007324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20</a:t>
                </a:r>
              </a:p>
            </p:txBody>
          </p:sp>
          <p:cxnSp>
            <p:nvCxnSpPr>
              <p:cNvPr id="91" name="رابط مستقيم 90">
                <a:extLst>
                  <a:ext uri="{FF2B5EF4-FFF2-40B4-BE49-F238E27FC236}">
                    <a16:creationId xmlns:a16="http://schemas.microsoft.com/office/drawing/2014/main" id="{81C71257-A742-4D63-8BC5-2FE50A0ADE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10538" y="2067146"/>
                <a:ext cx="25465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2" name="50%">
            <a:extLst>
              <a:ext uri="{FF2B5EF4-FFF2-40B4-BE49-F238E27FC236}">
                <a16:creationId xmlns:a16="http://schemas.microsoft.com/office/drawing/2014/main" id="{858A3D3E-B05C-4EF7-892A-E6CFADDF3802}"/>
              </a:ext>
            </a:extLst>
          </p:cNvPr>
          <p:cNvSpPr txBox="1"/>
          <p:nvPr/>
        </p:nvSpPr>
        <p:spPr>
          <a:xfrm>
            <a:off x="8385339" y="4467746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93" name="مجموعة 92">
            <a:extLst>
              <a:ext uri="{FF2B5EF4-FFF2-40B4-BE49-F238E27FC236}">
                <a16:creationId xmlns:a16="http://schemas.microsoft.com/office/drawing/2014/main" id="{0F28627E-5084-4AA0-ADC6-FBC2F34A16E4}"/>
              </a:ext>
            </a:extLst>
          </p:cNvPr>
          <p:cNvGrpSpPr/>
          <p:nvPr/>
        </p:nvGrpSpPr>
        <p:grpSpPr>
          <a:xfrm>
            <a:off x="7899738" y="4377969"/>
            <a:ext cx="646332" cy="692495"/>
            <a:chOff x="7632524" y="1493786"/>
            <a:chExt cx="646332" cy="692495"/>
          </a:xfrm>
        </p:grpSpPr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A99066DD-BA1C-42E9-BB1C-917810050ECF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55</a:t>
              </a:r>
            </a:p>
          </p:txBody>
        </p:sp>
        <p:grpSp>
          <p:nvGrpSpPr>
            <p:cNvPr id="95" name="مجموعة 94">
              <a:extLst>
                <a:ext uri="{FF2B5EF4-FFF2-40B4-BE49-F238E27FC236}">
                  <a16:creationId xmlns:a16="http://schemas.microsoft.com/office/drawing/2014/main" id="{8AAB62C9-F988-4A01-B311-FF982636F5DC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96" name="مربع نص 95">
                <a:extLst>
                  <a:ext uri="{FF2B5EF4-FFF2-40B4-BE49-F238E27FC236}">
                    <a16:creationId xmlns:a16="http://schemas.microsoft.com/office/drawing/2014/main" id="{B7528270-B070-45AA-8006-D9ECA8A84844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97" name="رابط مستقيم 96">
                <a:extLst>
                  <a:ext uri="{FF2B5EF4-FFF2-40B4-BE49-F238E27FC236}">
                    <a16:creationId xmlns:a16="http://schemas.microsoft.com/office/drawing/2014/main" id="{7B07DC13-5227-4D28-9526-7A3FB4DC72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50%">
            <a:extLst>
              <a:ext uri="{FF2B5EF4-FFF2-40B4-BE49-F238E27FC236}">
                <a16:creationId xmlns:a16="http://schemas.microsoft.com/office/drawing/2014/main" id="{5E1B15E5-198B-4570-8091-D081FB79A508}"/>
              </a:ext>
            </a:extLst>
          </p:cNvPr>
          <p:cNvSpPr txBox="1"/>
          <p:nvPr/>
        </p:nvSpPr>
        <p:spPr>
          <a:xfrm>
            <a:off x="7131401" y="4475105"/>
            <a:ext cx="9028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 55%</a:t>
            </a:r>
          </a:p>
        </p:txBody>
      </p:sp>
      <p:grpSp>
        <p:nvGrpSpPr>
          <p:cNvPr id="101" name="مجموعة 100">
            <a:extLst>
              <a:ext uri="{FF2B5EF4-FFF2-40B4-BE49-F238E27FC236}">
                <a16:creationId xmlns:a16="http://schemas.microsoft.com/office/drawing/2014/main" id="{9EEE07C4-EAE3-40C2-830E-F1B42BA97FA1}"/>
              </a:ext>
            </a:extLst>
          </p:cNvPr>
          <p:cNvGrpSpPr/>
          <p:nvPr/>
        </p:nvGrpSpPr>
        <p:grpSpPr>
          <a:xfrm>
            <a:off x="8460091" y="5337922"/>
            <a:ext cx="492444" cy="692495"/>
            <a:chOff x="7709468" y="1493786"/>
            <a:chExt cx="492444" cy="692495"/>
          </a:xfrm>
        </p:grpSpPr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8A68FE26-F915-4579-BE00-89DFD55F5E8B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grpSp>
          <p:nvGrpSpPr>
            <p:cNvPr id="103" name="مجموعة 102">
              <a:extLst>
                <a:ext uri="{FF2B5EF4-FFF2-40B4-BE49-F238E27FC236}">
                  <a16:creationId xmlns:a16="http://schemas.microsoft.com/office/drawing/2014/main" id="{67247BAB-7DB1-4CF8-A208-48F155BE4F14}"/>
                </a:ext>
              </a:extLst>
            </p:cNvPr>
            <p:cNvGrpSpPr/>
            <p:nvPr/>
          </p:nvGrpSpPr>
          <p:grpSpPr>
            <a:xfrm>
              <a:off x="7709468" y="1724616"/>
              <a:ext cx="492444" cy="461665"/>
              <a:chOff x="5791641" y="2007324"/>
              <a:chExt cx="492444" cy="461665"/>
            </a:xfrm>
          </p:grpSpPr>
          <p:sp>
            <p:nvSpPr>
              <p:cNvPr id="104" name="مربع نص 103">
                <a:extLst>
                  <a:ext uri="{FF2B5EF4-FFF2-40B4-BE49-F238E27FC236}">
                    <a16:creationId xmlns:a16="http://schemas.microsoft.com/office/drawing/2014/main" id="{1773E96E-468C-4153-A518-F72826133C4C}"/>
                  </a:ext>
                </a:extLst>
              </p:cNvPr>
              <p:cNvSpPr txBox="1"/>
              <p:nvPr/>
            </p:nvSpPr>
            <p:spPr>
              <a:xfrm>
                <a:off x="5791641" y="2007324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30</a:t>
                </a:r>
              </a:p>
            </p:txBody>
          </p:sp>
          <p:cxnSp>
            <p:nvCxnSpPr>
              <p:cNvPr id="105" name="رابط مستقيم 104">
                <a:extLst>
                  <a:ext uri="{FF2B5EF4-FFF2-40B4-BE49-F238E27FC236}">
                    <a16:creationId xmlns:a16="http://schemas.microsoft.com/office/drawing/2014/main" id="{8387ED46-1B37-41D6-A864-7776F7545D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10538" y="2067146"/>
                <a:ext cx="25465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6" name="50%">
            <a:extLst>
              <a:ext uri="{FF2B5EF4-FFF2-40B4-BE49-F238E27FC236}">
                <a16:creationId xmlns:a16="http://schemas.microsoft.com/office/drawing/2014/main" id="{1755A22C-F569-4327-B227-AAC9267F99FB}"/>
              </a:ext>
            </a:extLst>
          </p:cNvPr>
          <p:cNvSpPr txBox="1"/>
          <p:nvPr/>
        </p:nvSpPr>
        <p:spPr>
          <a:xfrm>
            <a:off x="8263473" y="542769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07" name="مجموعة 106">
            <a:extLst>
              <a:ext uri="{FF2B5EF4-FFF2-40B4-BE49-F238E27FC236}">
                <a16:creationId xmlns:a16="http://schemas.microsoft.com/office/drawing/2014/main" id="{9C68182B-2363-4649-8B8C-3362A289169D}"/>
              </a:ext>
            </a:extLst>
          </p:cNvPr>
          <p:cNvGrpSpPr/>
          <p:nvPr/>
        </p:nvGrpSpPr>
        <p:grpSpPr>
          <a:xfrm>
            <a:off x="7207908" y="5337922"/>
            <a:ext cx="646332" cy="692495"/>
            <a:chOff x="7632524" y="1493786"/>
            <a:chExt cx="646332" cy="692495"/>
          </a:xfrm>
        </p:grpSpPr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CE57D38E-0BF0-4818-8072-1E5294093E7F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grpSp>
          <p:nvGrpSpPr>
            <p:cNvPr id="109" name="مجموعة 108">
              <a:extLst>
                <a:ext uri="{FF2B5EF4-FFF2-40B4-BE49-F238E27FC236}">
                  <a16:creationId xmlns:a16="http://schemas.microsoft.com/office/drawing/2014/main" id="{94A27693-54DA-418E-A392-FE4ECC8FB4C5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110" name="مربع نص 109">
                <a:extLst>
                  <a:ext uri="{FF2B5EF4-FFF2-40B4-BE49-F238E27FC236}">
                    <a16:creationId xmlns:a16="http://schemas.microsoft.com/office/drawing/2014/main" id="{ACF8229D-7BFB-435B-A98B-AD21EDE49235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11" name="رابط مستقيم 110">
                <a:extLst>
                  <a:ext uri="{FF2B5EF4-FFF2-40B4-BE49-F238E27FC236}">
                    <a16:creationId xmlns:a16="http://schemas.microsoft.com/office/drawing/2014/main" id="{4E49EAE6-529B-42C4-9340-E5A83EAF31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2" name="50%">
            <a:extLst>
              <a:ext uri="{FF2B5EF4-FFF2-40B4-BE49-F238E27FC236}">
                <a16:creationId xmlns:a16="http://schemas.microsoft.com/office/drawing/2014/main" id="{FD063185-13A4-49B4-B042-76CD1CF30DDE}"/>
              </a:ext>
            </a:extLst>
          </p:cNvPr>
          <p:cNvSpPr txBox="1"/>
          <p:nvPr/>
        </p:nvSpPr>
        <p:spPr>
          <a:xfrm>
            <a:off x="6439571" y="5435058"/>
            <a:ext cx="9028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 40%</a:t>
            </a:r>
          </a:p>
        </p:txBody>
      </p:sp>
      <p:grpSp>
        <p:nvGrpSpPr>
          <p:cNvPr id="113" name="مجموعة 112">
            <a:extLst>
              <a:ext uri="{FF2B5EF4-FFF2-40B4-BE49-F238E27FC236}">
                <a16:creationId xmlns:a16="http://schemas.microsoft.com/office/drawing/2014/main" id="{C37D5336-DAF6-494D-97DF-15E842CB6437}"/>
              </a:ext>
            </a:extLst>
          </p:cNvPr>
          <p:cNvGrpSpPr/>
          <p:nvPr/>
        </p:nvGrpSpPr>
        <p:grpSpPr>
          <a:xfrm>
            <a:off x="7898633" y="5337922"/>
            <a:ext cx="492444" cy="692495"/>
            <a:chOff x="7709468" y="1493786"/>
            <a:chExt cx="492444" cy="692495"/>
          </a:xfrm>
        </p:grpSpPr>
        <p:sp>
          <p:nvSpPr>
            <p:cNvPr id="114" name="مربع نص 113">
              <a:extLst>
                <a:ext uri="{FF2B5EF4-FFF2-40B4-BE49-F238E27FC236}">
                  <a16:creationId xmlns:a16="http://schemas.microsoft.com/office/drawing/2014/main" id="{A16672E5-D5AE-4DA2-885D-C8F595A19A69}"/>
                </a:ext>
              </a:extLst>
            </p:cNvPr>
            <p:cNvSpPr txBox="1"/>
            <p:nvPr/>
          </p:nvSpPr>
          <p:spPr>
            <a:xfrm>
              <a:off x="7786413" y="149378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grpSp>
          <p:nvGrpSpPr>
            <p:cNvPr id="115" name="مجموعة 114">
              <a:extLst>
                <a:ext uri="{FF2B5EF4-FFF2-40B4-BE49-F238E27FC236}">
                  <a16:creationId xmlns:a16="http://schemas.microsoft.com/office/drawing/2014/main" id="{12360775-FE50-4368-8187-7F8A4AFD21B6}"/>
                </a:ext>
              </a:extLst>
            </p:cNvPr>
            <p:cNvGrpSpPr/>
            <p:nvPr/>
          </p:nvGrpSpPr>
          <p:grpSpPr>
            <a:xfrm>
              <a:off x="7709468" y="1724616"/>
              <a:ext cx="492444" cy="461665"/>
              <a:chOff x="5791641" y="2007324"/>
              <a:chExt cx="492444" cy="461665"/>
            </a:xfrm>
          </p:grpSpPr>
          <p:sp>
            <p:nvSpPr>
              <p:cNvPr id="116" name="مربع نص 115">
                <a:extLst>
                  <a:ext uri="{FF2B5EF4-FFF2-40B4-BE49-F238E27FC236}">
                    <a16:creationId xmlns:a16="http://schemas.microsoft.com/office/drawing/2014/main" id="{E458ADF9-2BB4-465E-90BB-98357B3AB51D}"/>
                  </a:ext>
                </a:extLst>
              </p:cNvPr>
              <p:cNvSpPr txBox="1"/>
              <p:nvPr/>
            </p:nvSpPr>
            <p:spPr>
              <a:xfrm>
                <a:off x="5791641" y="2007324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</a:t>
                </a:r>
              </a:p>
            </p:txBody>
          </p:sp>
          <p:cxnSp>
            <p:nvCxnSpPr>
              <p:cNvPr id="117" name="رابط مستقيم 116">
                <a:extLst>
                  <a:ext uri="{FF2B5EF4-FFF2-40B4-BE49-F238E27FC236}">
                    <a16:creationId xmlns:a16="http://schemas.microsoft.com/office/drawing/2014/main" id="{D85E5FD4-90A8-445D-ADA3-164AD8DE1B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10538" y="2067146"/>
                <a:ext cx="25465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8" name="50%">
            <a:extLst>
              <a:ext uri="{FF2B5EF4-FFF2-40B4-BE49-F238E27FC236}">
                <a16:creationId xmlns:a16="http://schemas.microsoft.com/office/drawing/2014/main" id="{7702207B-417A-4133-AF22-7D60EFCB7489}"/>
              </a:ext>
            </a:extLst>
          </p:cNvPr>
          <p:cNvSpPr txBox="1"/>
          <p:nvPr/>
        </p:nvSpPr>
        <p:spPr>
          <a:xfrm>
            <a:off x="7702015" y="542769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19" name="مجموعة 118">
            <a:extLst>
              <a:ext uri="{FF2B5EF4-FFF2-40B4-BE49-F238E27FC236}">
                <a16:creationId xmlns:a16="http://schemas.microsoft.com/office/drawing/2014/main" id="{99137873-1D56-46EF-B983-1E33FC135D5E}"/>
              </a:ext>
            </a:extLst>
          </p:cNvPr>
          <p:cNvGrpSpPr/>
          <p:nvPr/>
        </p:nvGrpSpPr>
        <p:grpSpPr>
          <a:xfrm>
            <a:off x="6347692" y="6262821"/>
            <a:ext cx="646332" cy="692495"/>
            <a:chOff x="7632524" y="1493786"/>
            <a:chExt cx="646332" cy="692495"/>
          </a:xfrm>
        </p:grpSpPr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BB67AEF9-26A2-40FB-B6C6-4C3494373966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46</a:t>
              </a:r>
            </a:p>
          </p:txBody>
        </p:sp>
        <p:grpSp>
          <p:nvGrpSpPr>
            <p:cNvPr id="121" name="مجموعة 120">
              <a:extLst>
                <a:ext uri="{FF2B5EF4-FFF2-40B4-BE49-F238E27FC236}">
                  <a16:creationId xmlns:a16="http://schemas.microsoft.com/office/drawing/2014/main" id="{A1D96ECB-75D0-4296-9739-DF8EF1F9890E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122" name="مربع نص 121">
                <a:extLst>
                  <a:ext uri="{FF2B5EF4-FFF2-40B4-BE49-F238E27FC236}">
                    <a16:creationId xmlns:a16="http://schemas.microsoft.com/office/drawing/2014/main" id="{126E963E-81BB-4152-83D1-6B21A86E242F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23" name="رابط مستقيم 122">
                <a:extLst>
                  <a:ext uri="{FF2B5EF4-FFF2-40B4-BE49-F238E27FC236}">
                    <a16:creationId xmlns:a16="http://schemas.microsoft.com/office/drawing/2014/main" id="{414CFA6F-6781-4603-BCD0-5D09B6BD1A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67146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4" name="50%">
            <a:extLst>
              <a:ext uri="{FF2B5EF4-FFF2-40B4-BE49-F238E27FC236}">
                <a16:creationId xmlns:a16="http://schemas.microsoft.com/office/drawing/2014/main" id="{5FD3D33C-2D89-4FA5-B1E4-D45F6F1F01E3}"/>
              </a:ext>
            </a:extLst>
          </p:cNvPr>
          <p:cNvSpPr txBox="1"/>
          <p:nvPr/>
        </p:nvSpPr>
        <p:spPr>
          <a:xfrm>
            <a:off x="5579355" y="6359957"/>
            <a:ext cx="9028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 46%</a:t>
            </a:r>
          </a:p>
        </p:txBody>
      </p:sp>
      <p:grpSp>
        <p:nvGrpSpPr>
          <p:cNvPr id="125" name="مجموعة 124">
            <a:extLst>
              <a:ext uri="{FF2B5EF4-FFF2-40B4-BE49-F238E27FC236}">
                <a16:creationId xmlns:a16="http://schemas.microsoft.com/office/drawing/2014/main" id="{D85B1E99-DE6D-485A-931F-A232E1B61F2D}"/>
              </a:ext>
            </a:extLst>
          </p:cNvPr>
          <p:cNvGrpSpPr/>
          <p:nvPr/>
        </p:nvGrpSpPr>
        <p:grpSpPr>
          <a:xfrm>
            <a:off x="7038417" y="6262821"/>
            <a:ext cx="492444" cy="692495"/>
            <a:chOff x="7709468" y="1493786"/>
            <a:chExt cx="492444" cy="692495"/>
          </a:xfrm>
        </p:grpSpPr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62D8639F-B152-4C2B-B4EA-132557B0DA34}"/>
                </a:ext>
              </a:extLst>
            </p:cNvPr>
            <p:cNvSpPr txBox="1"/>
            <p:nvPr/>
          </p:nvSpPr>
          <p:spPr>
            <a:xfrm>
              <a:off x="7709468" y="149378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23</a:t>
              </a:r>
            </a:p>
          </p:txBody>
        </p:sp>
        <p:grpSp>
          <p:nvGrpSpPr>
            <p:cNvPr id="127" name="مجموعة 126">
              <a:extLst>
                <a:ext uri="{FF2B5EF4-FFF2-40B4-BE49-F238E27FC236}">
                  <a16:creationId xmlns:a16="http://schemas.microsoft.com/office/drawing/2014/main" id="{27089A2D-C0DC-48BC-940C-7B8B0918FEB9}"/>
                </a:ext>
              </a:extLst>
            </p:cNvPr>
            <p:cNvGrpSpPr/>
            <p:nvPr/>
          </p:nvGrpSpPr>
          <p:grpSpPr>
            <a:xfrm>
              <a:off x="7709468" y="1724616"/>
              <a:ext cx="492444" cy="461665"/>
              <a:chOff x="5791641" y="2007324"/>
              <a:chExt cx="492444" cy="461665"/>
            </a:xfrm>
          </p:grpSpPr>
          <p:sp>
            <p:nvSpPr>
              <p:cNvPr id="128" name="مربع نص 127">
                <a:extLst>
                  <a:ext uri="{FF2B5EF4-FFF2-40B4-BE49-F238E27FC236}">
                    <a16:creationId xmlns:a16="http://schemas.microsoft.com/office/drawing/2014/main" id="{B27B7C61-A5E5-432D-89EF-21D404DB728E}"/>
                  </a:ext>
                </a:extLst>
              </p:cNvPr>
              <p:cNvSpPr txBox="1"/>
              <p:nvPr/>
            </p:nvSpPr>
            <p:spPr>
              <a:xfrm>
                <a:off x="5791641" y="2007324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50</a:t>
                </a:r>
              </a:p>
            </p:txBody>
          </p:sp>
          <p:cxnSp>
            <p:nvCxnSpPr>
              <p:cNvPr id="129" name="رابط مستقيم 128">
                <a:extLst>
                  <a:ext uri="{FF2B5EF4-FFF2-40B4-BE49-F238E27FC236}">
                    <a16:creationId xmlns:a16="http://schemas.microsoft.com/office/drawing/2014/main" id="{07C54A1F-75CE-4BEB-B470-2A65D99FFE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10538" y="2067146"/>
                <a:ext cx="25465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50%">
            <a:extLst>
              <a:ext uri="{FF2B5EF4-FFF2-40B4-BE49-F238E27FC236}">
                <a16:creationId xmlns:a16="http://schemas.microsoft.com/office/drawing/2014/main" id="{79D69017-6E42-4C74-9363-33B1CB94CAD2}"/>
              </a:ext>
            </a:extLst>
          </p:cNvPr>
          <p:cNvSpPr txBox="1"/>
          <p:nvPr/>
        </p:nvSpPr>
        <p:spPr>
          <a:xfrm>
            <a:off x="6841799" y="635259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027934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9" grpId="0"/>
      <p:bldP spid="40" grpId="0"/>
      <p:bldP spid="51" grpId="0"/>
      <p:bldP spid="62" grpId="0"/>
      <p:bldP spid="68" grpId="0" animBg="1"/>
      <p:bldP spid="69" grpId="0" animBg="1"/>
      <p:bldP spid="70" grpId="0" animBg="1"/>
      <p:bldP spid="71" grpId="0" animBg="1"/>
      <p:bldP spid="72" grpId="0"/>
      <p:bldP spid="79" grpId="0"/>
      <p:bldP spid="85" grpId="0"/>
      <p:bldP spid="86" grpId="0"/>
      <p:bldP spid="92" grpId="0"/>
      <p:bldP spid="100" grpId="0"/>
      <p:bldP spid="106" grpId="0"/>
      <p:bldP spid="112" grpId="0"/>
      <p:bldP spid="118" grpId="0"/>
      <p:bldP spid="124" grpId="0"/>
      <p:bldP spid="1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14885</TotalTime>
  <Words>301</Words>
  <Application>Microsoft Office PowerPoint</Application>
  <PresentationFormat>شاشة عريضة</PresentationFormat>
  <Paragraphs>203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4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940</cp:revision>
  <dcterms:created xsi:type="dcterms:W3CDTF">2020-06-10T13:04:58Z</dcterms:created>
  <dcterms:modified xsi:type="dcterms:W3CDTF">2020-07-03T21:41:50Z</dcterms:modified>
</cp:coreProperties>
</file>