
<file path=[Content_Types].xml><?xml version="1.0" encoding="utf-8"?>
<Types xmlns="http://schemas.openxmlformats.org/package/2006/content-types">
  <Default ContentType="image/svg+xml" Extension="sv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presentationml.tags+xml" PartName="/ppt/tags/tag1.xml"/>
  <Override ContentType="application/vnd.openxmlformats-officedocument.presentationml.viewProps+xml" PartName="/ppt/viewProps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6858000" cx="12192000"/>
  <p:notesSz cx="6858000" cy="9144000"/>
  <p:defaultTextStyle>
    <a:defPPr lvl="0">
      <a:defRPr lang="en-US"/>
    </a:defPPr>
    <a:lvl1pPr defTabSz="4572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4572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4572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4572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4572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4572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4572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4572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4572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1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1.xml"/><Relationship Id="rId3" Type="http://schemas.openxmlformats.org/officeDocument/2006/relationships/presProps" Target="presProps1.xml"/><Relationship Id="rId4" Type="http://schemas.openxmlformats.org/officeDocument/2006/relationships/slideMaster" Target="slideMasters/slideMaster1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2" Type="http://schemas.openxmlformats.org/officeDocument/2006/relationships/slide" Target="slides/slide8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25/10/1441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663666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25/10/1441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86177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25/10/1441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574356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25/10/1441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009854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25/10/1441</a:t>
            </a:fld>
            <a:endParaRPr lang="ar-OM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16551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25/10/1441</a:t>
            </a:fld>
            <a:endParaRPr lang="ar-OM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43691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25/10/1441</a:t>
            </a:fld>
            <a:endParaRPr lang="ar-OM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53107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25/10/1441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20682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25/10/1441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900215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25/10/1441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812533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25/10/1441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786512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25/10/1441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8856249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25/10/1441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552360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25/10/1441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462726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25/10/1441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357178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25/10/1441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912452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334686-7D61-4071-A145-C016BAF75ACB}" type="datetimeFigureOut">
              <a:rPr lang="ar-OM" smtClean="0"/>
              <a:t>25/10/1441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992638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nagit_SNG836">
            <a:extLst>
              <a:ext uri="{FF2B5EF4-FFF2-40B4-BE49-F238E27FC236}">
                <a16:creationId xmlns:a16="http://schemas.microsoft.com/office/drawing/2014/main" id="{0705E70F-0323-4796-A78D-523640BB35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95358" cy="6858000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1DB9A0C9-0C65-4D1E-A13D-A17C6DFE4732}"/>
              </a:ext>
            </a:extLst>
          </p:cNvPr>
          <p:cNvSpPr txBox="1"/>
          <p:nvPr/>
        </p:nvSpPr>
        <p:spPr>
          <a:xfrm>
            <a:off x="5563184" y="428178"/>
            <a:ext cx="4089030" cy="60016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96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تجميع الحدود المتشابهة</a:t>
            </a:r>
          </a:p>
          <a:p>
            <a:pPr algn="ctr" rtl="1"/>
            <a:r>
              <a:rPr lang="ar-OM" sz="96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(2-2)</a:t>
            </a:r>
          </a:p>
        </p:txBody>
      </p:sp>
    </p:spTree>
    <p:extLst>
      <p:ext uri="{BB962C8B-B14F-4D97-AF65-F5344CB8AC3E}">
        <p14:creationId xmlns:p14="http://schemas.microsoft.com/office/powerpoint/2010/main" val="433199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107B2811-CC09-40B8-80B7-AF0D7457841A}"/>
              </a:ext>
            </a:extLst>
          </p:cNvPr>
          <p:cNvSpPr/>
          <p:nvPr/>
        </p:nvSpPr>
        <p:spPr>
          <a:xfrm>
            <a:off x="509399" y="2828835"/>
            <a:ext cx="92578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OM" sz="36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تبسيط العبارات الخطية، مثال جمع الحدود المتشابهة، وضرب مقدار ثابت في الأقواس.</a:t>
            </a:r>
            <a:endParaRPr lang="ar-OM" sz="400000" dirty="0">
              <a:solidFill>
                <a:srgbClr val="B56C13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58F00CF9-918A-42EF-BEB8-1238B91C45FE}"/>
              </a:ext>
            </a:extLst>
          </p:cNvPr>
          <p:cNvSpPr txBox="1"/>
          <p:nvPr/>
        </p:nvSpPr>
        <p:spPr>
          <a:xfrm>
            <a:off x="6137153" y="138078"/>
            <a:ext cx="2319866" cy="92333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5400" b="1" dirty="0">
                <a:solidFill>
                  <a:srgbClr val="D98117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أهداف الدرس</a:t>
            </a: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45803613-5BAA-4CFB-B7E3-000D517337E4}"/>
              </a:ext>
            </a:extLst>
          </p:cNvPr>
          <p:cNvSpPr/>
          <p:nvPr/>
        </p:nvSpPr>
        <p:spPr>
          <a:xfrm>
            <a:off x="5010155" y="223102"/>
            <a:ext cx="3757756" cy="6983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cxnSp>
        <p:nvCxnSpPr>
          <p:cNvPr id="6" name="رابط مستقيم 5">
            <a:extLst>
              <a:ext uri="{FF2B5EF4-FFF2-40B4-BE49-F238E27FC236}">
                <a16:creationId xmlns:a16="http://schemas.microsoft.com/office/drawing/2014/main" id="{9561BF1D-28DB-4078-9FCF-89FB3687B6E3}"/>
              </a:ext>
            </a:extLst>
          </p:cNvPr>
          <p:cNvCxnSpPr/>
          <p:nvPr/>
        </p:nvCxnSpPr>
        <p:spPr>
          <a:xfrm flipV="1">
            <a:off x="5808270" y="203646"/>
            <a:ext cx="0" cy="717847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مجموعة 24">
            <a:extLst>
              <a:ext uri="{FF2B5EF4-FFF2-40B4-BE49-F238E27FC236}">
                <a16:creationId xmlns:a16="http://schemas.microsoft.com/office/drawing/2014/main" id="{6152DF39-81AA-43FC-8755-FD4A7152E875}"/>
              </a:ext>
            </a:extLst>
          </p:cNvPr>
          <p:cNvGrpSpPr/>
          <p:nvPr/>
        </p:nvGrpSpPr>
        <p:grpSpPr>
          <a:xfrm>
            <a:off x="5591175" y="921493"/>
            <a:ext cx="3124200" cy="74090"/>
            <a:chOff x="5591175" y="776215"/>
            <a:chExt cx="3124200" cy="74090"/>
          </a:xfrm>
        </p:grpSpPr>
        <p:cxnSp>
          <p:nvCxnSpPr>
            <p:cNvPr id="15" name="رابط مستقيم 14">
              <a:extLst>
                <a:ext uri="{FF2B5EF4-FFF2-40B4-BE49-F238E27FC236}">
                  <a16:creationId xmlns:a16="http://schemas.microsoft.com/office/drawing/2014/main" id="{9A328530-B518-4F90-81D3-2F3874E5C834}"/>
                </a:ext>
              </a:extLst>
            </p:cNvPr>
            <p:cNvCxnSpPr/>
            <p:nvPr/>
          </p:nvCxnSpPr>
          <p:spPr>
            <a:xfrm flipH="1">
              <a:off x="5591175" y="850305"/>
              <a:ext cx="31242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رابط مستقيم 15">
              <a:extLst>
                <a:ext uri="{FF2B5EF4-FFF2-40B4-BE49-F238E27FC236}">
                  <a16:creationId xmlns:a16="http://schemas.microsoft.com/office/drawing/2014/main" id="{330443D8-191B-4569-AF2C-B29F3FCA41E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82056" y="776215"/>
              <a:ext cx="2733319" cy="0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مجموعة 25">
            <a:extLst>
              <a:ext uri="{FF2B5EF4-FFF2-40B4-BE49-F238E27FC236}">
                <a16:creationId xmlns:a16="http://schemas.microsoft.com/office/drawing/2014/main" id="{62934DAA-306C-40DD-A2F5-4B72AFDD26DA}"/>
              </a:ext>
            </a:extLst>
          </p:cNvPr>
          <p:cNvGrpSpPr/>
          <p:nvPr/>
        </p:nvGrpSpPr>
        <p:grpSpPr>
          <a:xfrm>
            <a:off x="5896331" y="177028"/>
            <a:ext cx="76556" cy="1073152"/>
            <a:chOff x="5896331" y="31750"/>
            <a:chExt cx="76556" cy="1073152"/>
          </a:xfrm>
        </p:grpSpPr>
        <p:cxnSp>
          <p:nvCxnSpPr>
            <p:cNvPr id="19" name="رابط مستقيم 18">
              <a:extLst>
                <a:ext uri="{FF2B5EF4-FFF2-40B4-BE49-F238E27FC236}">
                  <a16:creationId xmlns:a16="http://schemas.microsoft.com/office/drawing/2014/main" id="{FB6B400F-9872-4F14-889C-4DE31F4B13C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96331" y="31750"/>
              <a:ext cx="0" cy="107315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رابط مستقيم 20">
              <a:extLst>
                <a:ext uri="{FF2B5EF4-FFF2-40B4-BE49-F238E27FC236}">
                  <a16:creationId xmlns:a16="http://schemas.microsoft.com/office/drawing/2014/main" id="{C71650E4-6D61-434C-8883-87010B60521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72887" y="34925"/>
              <a:ext cx="0" cy="721075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مجموعة 26">
            <a:extLst>
              <a:ext uri="{FF2B5EF4-FFF2-40B4-BE49-F238E27FC236}">
                <a16:creationId xmlns:a16="http://schemas.microsoft.com/office/drawing/2014/main" id="{3CC972D2-3EFF-4D54-B5FB-FA5D73E18A01}"/>
              </a:ext>
            </a:extLst>
          </p:cNvPr>
          <p:cNvGrpSpPr/>
          <p:nvPr/>
        </p:nvGrpSpPr>
        <p:grpSpPr>
          <a:xfrm>
            <a:off x="5640605" y="1044574"/>
            <a:ext cx="218967" cy="227119"/>
            <a:chOff x="5640605" y="899296"/>
            <a:chExt cx="218967" cy="227119"/>
          </a:xfrm>
          <a:noFill/>
        </p:grpSpPr>
        <p:sp>
          <p:nvSpPr>
            <p:cNvPr id="23" name="مستطيل 22">
              <a:extLst>
                <a:ext uri="{FF2B5EF4-FFF2-40B4-BE49-F238E27FC236}">
                  <a16:creationId xmlns:a16="http://schemas.microsoft.com/office/drawing/2014/main" id="{39DE18C3-95EC-453A-80C4-0F5C09D2FCAE}"/>
                </a:ext>
              </a:extLst>
            </p:cNvPr>
            <p:cNvSpPr/>
            <p:nvPr/>
          </p:nvSpPr>
          <p:spPr>
            <a:xfrm>
              <a:off x="5685797" y="899296"/>
              <a:ext cx="173775" cy="173775"/>
            </a:xfrm>
            <a:prstGeom prst="rect">
              <a:avLst/>
            </a:prstGeom>
            <a:grpFill/>
            <a:ln>
              <a:solidFill>
                <a:srgbClr val="FFCA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24" name="مستطيل 23">
              <a:extLst>
                <a:ext uri="{FF2B5EF4-FFF2-40B4-BE49-F238E27FC236}">
                  <a16:creationId xmlns:a16="http://schemas.microsoft.com/office/drawing/2014/main" id="{1DFEE409-B256-4055-94AB-82C944B96C5E}"/>
                </a:ext>
              </a:extLst>
            </p:cNvPr>
            <p:cNvSpPr/>
            <p:nvPr/>
          </p:nvSpPr>
          <p:spPr>
            <a:xfrm>
              <a:off x="5640605" y="952640"/>
              <a:ext cx="173775" cy="173775"/>
            </a:xfrm>
            <a:prstGeom prst="rect">
              <a:avLst/>
            </a:prstGeom>
            <a:grpFill/>
            <a:ln>
              <a:solidFill>
                <a:srgbClr val="FFCA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1458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828">
        <p:fade/>
      </p:transition>
    </mc:Choice>
    <mc:Fallback xmlns="">
      <p:transition spd="med" advTm="782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4.44444E-6 L 0.2543 0.00024 " pathEditMode="relative" rAng="0" ptsTypes="AA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08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C8CC031D-09BA-42D2-AD63-42782A6EC3DC}"/>
              </a:ext>
            </a:extLst>
          </p:cNvPr>
          <p:cNvSpPr/>
          <p:nvPr/>
        </p:nvSpPr>
        <p:spPr>
          <a:xfrm>
            <a:off x="3931066" y="111095"/>
            <a:ext cx="2939752" cy="572569"/>
          </a:xfrm>
          <a:prstGeom prst="roundRect">
            <a:avLst>
              <a:gd name="adj" fmla="val 50000"/>
            </a:avLst>
          </a:prstGeom>
          <a:solidFill>
            <a:srgbClr val="B56C13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32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تبسيط المقادير الجبرية</a:t>
            </a:r>
          </a:p>
        </p:txBody>
      </p:sp>
      <p:sp>
        <p:nvSpPr>
          <p:cNvPr id="58" name="مربع نص 57">
            <a:extLst>
              <a:ext uri="{FF2B5EF4-FFF2-40B4-BE49-F238E27FC236}">
                <a16:creationId xmlns:a16="http://schemas.microsoft.com/office/drawing/2014/main" id="{D26A57BD-A534-484B-BEF2-498679E82C69}"/>
              </a:ext>
            </a:extLst>
          </p:cNvPr>
          <p:cNvSpPr txBox="1"/>
          <p:nvPr/>
        </p:nvSpPr>
        <p:spPr>
          <a:xfrm>
            <a:off x="6585930" y="843406"/>
            <a:ext cx="275428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457200" indent="-457200" algn="r" rtl="1">
              <a:buSzPct val="120000"/>
              <a:buFont typeface="Wingdings" panose="05000000000000000000" pitchFamily="2" charset="2"/>
              <a:buChar char=""/>
            </a:pPr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أوجد مجموع ما يلي :</a:t>
            </a:r>
          </a:p>
        </p:txBody>
      </p:sp>
      <p:grpSp>
        <p:nvGrpSpPr>
          <p:cNvPr id="21" name="مجموعة 20">
            <a:extLst>
              <a:ext uri="{FF2B5EF4-FFF2-40B4-BE49-F238E27FC236}">
                <a16:creationId xmlns:a16="http://schemas.microsoft.com/office/drawing/2014/main" id="{60E0B058-77CA-4EC2-AB19-E91680D67631}"/>
              </a:ext>
            </a:extLst>
          </p:cNvPr>
          <p:cNvGrpSpPr/>
          <p:nvPr/>
        </p:nvGrpSpPr>
        <p:grpSpPr>
          <a:xfrm>
            <a:off x="4147025" y="2264125"/>
            <a:ext cx="4508030" cy="340497"/>
            <a:chOff x="4147025" y="2918185"/>
            <a:chExt cx="4508030" cy="340497"/>
          </a:xfrm>
        </p:grpSpPr>
        <p:pic>
          <p:nvPicPr>
            <p:cNvPr id="63" name="رسم 62" descr="وعاء فواكه">
              <a:extLst>
                <a:ext uri="{FF2B5EF4-FFF2-40B4-BE49-F238E27FC236}">
                  <a16:creationId xmlns:a16="http://schemas.microsoft.com/office/drawing/2014/main" id="{A472381E-CDB1-4507-9521-4A5A728A049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314558" y="2918185"/>
              <a:ext cx="340497" cy="340497"/>
            </a:xfrm>
            <a:prstGeom prst="rect">
              <a:avLst/>
            </a:prstGeom>
          </p:spPr>
        </p:pic>
        <p:sp>
          <p:nvSpPr>
            <p:cNvPr id="72" name="شكل بيضاوي 71">
              <a:extLst>
                <a:ext uri="{FF2B5EF4-FFF2-40B4-BE49-F238E27FC236}">
                  <a16:creationId xmlns:a16="http://schemas.microsoft.com/office/drawing/2014/main" id="{B210D64B-2AAC-4FEA-8ACE-C688DA3E5E86}"/>
                </a:ext>
              </a:extLst>
            </p:cNvPr>
            <p:cNvSpPr/>
            <p:nvPr/>
          </p:nvSpPr>
          <p:spPr>
            <a:xfrm>
              <a:off x="7840593" y="2948474"/>
              <a:ext cx="279918" cy="279918"/>
            </a:xfrm>
            <a:prstGeom prst="ellipse">
              <a:avLst/>
            </a:prstGeom>
            <a:solidFill>
              <a:srgbClr val="BC7A2A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73" name="شكل بيضاوي 72">
              <a:extLst>
                <a:ext uri="{FF2B5EF4-FFF2-40B4-BE49-F238E27FC236}">
                  <a16:creationId xmlns:a16="http://schemas.microsoft.com/office/drawing/2014/main" id="{31E82B42-BBD5-43E7-941E-23FF215D82EA}"/>
                </a:ext>
              </a:extLst>
            </p:cNvPr>
            <p:cNvSpPr/>
            <p:nvPr/>
          </p:nvSpPr>
          <p:spPr>
            <a:xfrm>
              <a:off x="7493627" y="2948474"/>
              <a:ext cx="279918" cy="279918"/>
            </a:xfrm>
            <a:prstGeom prst="ellipse">
              <a:avLst/>
            </a:prstGeom>
            <a:solidFill>
              <a:srgbClr val="BC7A2A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74" name="شكل بيضاوي 73">
              <a:extLst>
                <a:ext uri="{FF2B5EF4-FFF2-40B4-BE49-F238E27FC236}">
                  <a16:creationId xmlns:a16="http://schemas.microsoft.com/office/drawing/2014/main" id="{EB90FBF8-2E11-42DB-BB2E-51C12FAF869B}"/>
                </a:ext>
              </a:extLst>
            </p:cNvPr>
            <p:cNvSpPr/>
            <p:nvPr/>
          </p:nvSpPr>
          <p:spPr>
            <a:xfrm>
              <a:off x="7146664" y="2948474"/>
              <a:ext cx="279918" cy="279918"/>
            </a:xfrm>
            <a:prstGeom prst="ellipse">
              <a:avLst/>
            </a:prstGeom>
            <a:solidFill>
              <a:srgbClr val="BC7A2A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75" name="شكل بيضاوي 74">
              <a:extLst>
                <a:ext uri="{FF2B5EF4-FFF2-40B4-BE49-F238E27FC236}">
                  <a16:creationId xmlns:a16="http://schemas.microsoft.com/office/drawing/2014/main" id="{4829626F-FEEE-4040-B384-24107DB2DE00}"/>
                </a:ext>
              </a:extLst>
            </p:cNvPr>
            <p:cNvSpPr/>
            <p:nvPr/>
          </p:nvSpPr>
          <p:spPr>
            <a:xfrm>
              <a:off x="6799701" y="2948474"/>
              <a:ext cx="279918" cy="279918"/>
            </a:xfrm>
            <a:prstGeom prst="ellipse">
              <a:avLst/>
            </a:prstGeom>
            <a:solidFill>
              <a:srgbClr val="BC7A2A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76" name="مثلث متساوي الساقين 75">
              <a:extLst>
                <a:ext uri="{FF2B5EF4-FFF2-40B4-BE49-F238E27FC236}">
                  <a16:creationId xmlns:a16="http://schemas.microsoft.com/office/drawing/2014/main" id="{F739B043-7D47-4A60-9AA1-2D960A974557}"/>
                </a:ext>
              </a:extLst>
            </p:cNvPr>
            <p:cNvSpPr/>
            <p:nvPr/>
          </p:nvSpPr>
          <p:spPr>
            <a:xfrm>
              <a:off x="6407951" y="2948474"/>
              <a:ext cx="324705" cy="279918"/>
            </a:xfrm>
            <a:prstGeom prst="triangle">
              <a:avLst/>
            </a:prstGeom>
            <a:solidFill>
              <a:srgbClr val="BC7A2A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77" name="مثلث متساوي الساقين 76">
              <a:extLst>
                <a:ext uri="{FF2B5EF4-FFF2-40B4-BE49-F238E27FC236}">
                  <a16:creationId xmlns:a16="http://schemas.microsoft.com/office/drawing/2014/main" id="{7AA48C7F-E40B-4C4B-900B-3F5C3BEA5647}"/>
                </a:ext>
              </a:extLst>
            </p:cNvPr>
            <p:cNvSpPr/>
            <p:nvPr/>
          </p:nvSpPr>
          <p:spPr>
            <a:xfrm>
              <a:off x="6016201" y="2948474"/>
              <a:ext cx="324705" cy="279918"/>
            </a:xfrm>
            <a:prstGeom prst="triangle">
              <a:avLst/>
            </a:prstGeom>
            <a:solidFill>
              <a:srgbClr val="BC7A2A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78" name="مثلث متساوي الساقين 77">
              <a:extLst>
                <a:ext uri="{FF2B5EF4-FFF2-40B4-BE49-F238E27FC236}">
                  <a16:creationId xmlns:a16="http://schemas.microsoft.com/office/drawing/2014/main" id="{D322819B-B57C-4546-8A61-FAC9D27BD94C}"/>
                </a:ext>
              </a:extLst>
            </p:cNvPr>
            <p:cNvSpPr/>
            <p:nvPr/>
          </p:nvSpPr>
          <p:spPr>
            <a:xfrm>
              <a:off x="5624451" y="2948474"/>
              <a:ext cx="324705" cy="279918"/>
            </a:xfrm>
            <a:prstGeom prst="triangle">
              <a:avLst/>
            </a:prstGeom>
            <a:solidFill>
              <a:srgbClr val="BC7A2A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113" name="شكل بيضاوي 112">
              <a:extLst>
                <a:ext uri="{FF2B5EF4-FFF2-40B4-BE49-F238E27FC236}">
                  <a16:creationId xmlns:a16="http://schemas.microsoft.com/office/drawing/2014/main" id="{52490FE8-40D7-406B-8060-67461D18BB4D}"/>
                </a:ext>
              </a:extLst>
            </p:cNvPr>
            <p:cNvSpPr/>
            <p:nvPr/>
          </p:nvSpPr>
          <p:spPr>
            <a:xfrm>
              <a:off x="5277488" y="2948474"/>
              <a:ext cx="279918" cy="279918"/>
            </a:xfrm>
            <a:prstGeom prst="ellipse">
              <a:avLst/>
            </a:prstGeom>
            <a:solidFill>
              <a:srgbClr val="BC7A2A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114" name="شكل بيضاوي 113">
              <a:extLst>
                <a:ext uri="{FF2B5EF4-FFF2-40B4-BE49-F238E27FC236}">
                  <a16:creationId xmlns:a16="http://schemas.microsoft.com/office/drawing/2014/main" id="{C4E2CA4D-FA57-44AB-B9DE-B7927439D995}"/>
                </a:ext>
              </a:extLst>
            </p:cNvPr>
            <p:cNvSpPr/>
            <p:nvPr/>
          </p:nvSpPr>
          <p:spPr>
            <a:xfrm>
              <a:off x="4930525" y="2948474"/>
              <a:ext cx="279918" cy="279918"/>
            </a:xfrm>
            <a:prstGeom prst="ellipse">
              <a:avLst/>
            </a:prstGeom>
            <a:solidFill>
              <a:srgbClr val="BC7A2A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115" name="مثلث متساوي الساقين 114">
              <a:extLst>
                <a:ext uri="{FF2B5EF4-FFF2-40B4-BE49-F238E27FC236}">
                  <a16:creationId xmlns:a16="http://schemas.microsoft.com/office/drawing/2014/main" id="{3302D5F4-CF90-4321-820B-2293F81A7001}"/>
                </a:ext>
              </a:extLst>
            </p:cNvPr>
            <p:cNvSpPr/>
            <p:nvPr/>
          </p:nvSpPr>
          <p:spPr>
            <a:xfrm>
              <a:off x="4538775" y="2948474"/>
              <a:ext cx="324705" cy="279918"/>
            </a:xfrm>
            <a:prstGeom prst="triangle">
              <a:avLst/>
            </a:prstGeom>
            <a:solidFill>
              <a:srgbClr val="BC7A2A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116" name="مثلث متساوي الساقين 115">
              <a:extLst>
                <a:ext uri="{FF2B5EF4-FFF2-40B4-BE49-F238E27FC236}">
                  <a16:creationId xmlns:a16="http://schemas.microsoft.com/office/drawing/2014/main" id="{3BCB6BC5-65AC-4947-A4A5-3EF4B7CAEFB5}"/>
                </a:ext>
              </a:extLst>
            </p:cNvPr>
            <p:cNvSpPr/>
            <p:nvPr/>
          </p:nvSpPr>
          <p:spPr>
            <a:xfrm>
              <a:off x="4147025" y="2948474"/>
              <a:ext cx="324705" cy="279918"/>
            </a:xfrm>
            <a:prstGeom prst="triangle">
              <a:avLst/>
            </a:prstGeom>
            <a:solidFill>
              <a:srgbClr val="BC7A2A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</p:grpSp>
      <p:grpSp>
        <p:nvGrpSpPr>
          <p:cNvPr id="22" name="مجموعة 21">
            <a:extLst>
              <a:ext uri="{FF2B5EF4-FFF2-40B4-BE49-F238E27FC236}">
                <a16:creationId xmlns:a16="http://schemas.microsoft.com/office/drawing/2014/main" id="{0B17E4F1-04FF-43C7-888C-8345AE7AFFA2}"/>
              </a:ext>
            </a:extLst>
          </p:cNvPr>
          <p:cNvGrpSpPr/>
          <p:nvPr/>
        </p:nvGrpSpPr>
        <p:grpSpPr>
          <a:xfrm>
            <a:off x="3317220" y="3009380"/>
            <a:ext cx="5337835" cy="340497"/>
            <a:chOff x="3317220" y="3690514"/>
            <a:chExt cx="5337835" cy="340497"/>
          </a:xfrm>
        </p:grpSpPr>
        <p:pic>
          <p:nvPicPr>
            <p:cNvPr id="64" name="رسم 63" descr="وعاء فواكه">
              <a:extLst>
                <a:ext uri="{FF2B5EF4-FFF2-40B4-BE49-F238E27FC236}">
                  <a16:creationId xmlns:a16="http://schemas.microsoft.com/office/drawing/2014/main" id="{D7549401-93F7-4895-88EF-73AD917AC7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314558" y="3690514"/>
              <a:ext cx="340497" cy="340497"/>
            </a:xfrm>
            <a:prstGeom prst="rect">
              <a:avLst/>
            </a:prstGeom>
          </p:spPr>
        </p:pic>
        <p:sp>
          <p:nvSpPr>
            <p:cNvPr id="80" name="شكل بيضاوي 79">
              <a:extLst>
                <a:ext uri="{FF2B5EF4-FFF2-40B4-BE49-F238E27FC236}">
                  <a16:creationId xmlns:a16="http://schemas.microsoft.com/office/drawing/2014/main" id="{7E74084B-CF85-47EF-B81C-87FAD4AE3D3C}"/>
                </a:ext>
              </a:extLst>
            </p:cNvPr>
            <p:cNvSpPr/>
            <p:nvPr/>
          </p:nvSpPr>
          <p:spPr>
            <a:xfrm>
              <a:off x="7840593" y="3720803"/>
              <a:ext cx="279918" cy="279918"/>
            </a:xfrm>
            <a:prstGeom prst="ellipse">
              <a:avLst/>
            </a:prstGeom>
            <a:solidFill>
              <a:srgbClr val="BC7A2A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81" name="شكل بيضاوي 80">
              <a:extLst>
                <a:ext uri="{FF2B5EF4-FFF2-40B4-BE49-F238E27FC236}">
                  <a16:creationId xmlns:a16="http://schemas.microsoft.com/office/drawing/2014/main" id="{69469EFF-0958-45CC-8250-5884E038E0F3}"/>
                </a:ext>
              </a:extLst>
            </p:cNvPr>
            <p:cNvSpPr/>
            <p:nvPr/>
          </p:nvSpPr>
          <p:spPr>
            <a:xfrm>
              <a:off x="7480947" y="3720803"/>
              <a:ext cx="279918" cy="279918"/>
            </a:xfrm>
            <a:prstGeom prst="ellipse">
              <a:avLst/>
            </a:prstGeom>
            <a:solidFill>
              <a:srgbClr val="BC7A2A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103" name="مستطيل 102">
              <a:extLst>
                <a:ext uri="{FF2B5EF4-FFF2-40B4-BE49-F238E27FC236}">
                  <a16:creationId xmlns:a16="http://schemas.microsoft.com/office/drawing/2014/main" id="{D4386914-DC93-4724-9CC7-8495F12A1204}"/>
                </a:ext>
              </a:extLst>
            </p:cNvPr>
            <p:cNvSpPr/>
            <p:nvPr/>
          </p:nvSpPr>
          <p:spPr>
            <a:xfrm>
              <a:off x="7109092" y="3714699"/>
              <a:ext cx="292127" cy="292127"/>
            </a:xfrm>
            <a:prstGeom prst="rect">
              <a:avLst/>
            </a:prstGeom>
            <a:solidFill>
              <a:srgbClr val="BC7A2A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104" name="مستطيل 103">
              <a:extLst>
                <a:ext uri="{FF2B5EF4-FFF2-40B4-BE49-F238E27FC236}">
                  <a16:creationId xmlns:a16="http://schemas.microsoft.com/office/drawing/2014/main" id="{28F3A929-2FE9-41E9-80C1-5A7769766E85}"/>
                </a:ext>
              </a:extLst>
            </p:cNvPr>
            <p:cNvSpPr/>
            <p:nvPr/>
          </p:nvSpPr>
          <p:spPr>
            <a:xfrm>
              <a:off x="6737237" y="3714699"/>
              <a:ext cx="292127" cy="292127"/>
            </a:xfrm>
            <a:prstGeom prst="rect">
              <a:avLst/>
            </a:prstGeom>
            <a:solidFill>
              <a:srgbClr val="BC7A2A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105" name="مستطيل 104">
              <a:extLst>
                <a:ext uri="{FF2B5EF4-FFF2-40B4-BE49-F238E27FC236}">
                  <a16:creationId xmlns:a16="http://schemas.microsoft.com/office/drawing/2014/main" id="{A42953ED-E1AE-4499-B463-5D80B4A6BC6C}"/>
                </a:ext>
              </a:extLst>
            </p:cNvPr>
            <p:cNvSpPr/>
            <p:nvPr/>
          </p:nvSpPr>
          <p:spPr>
            <a:xfrm>
              <a:off x="6365382" y="3714699"/>
              <a:ext cx="292127" cy="292127"/>
            </a:xfrm>
            <a:prstGeom prst="rect">
              <a:avLst/>
            </a:prstGeom>
            <a:solidFill>
              <a:srgbClr val="BC7A2A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106" name="مستطيل 105">
              <a:extLst>
                <a:ext uri="{FF2B5EF4-FFF2-40B4-BE49-F238E27FC236}">
                  <a16:creationId xmlns:a16="http://schemas.microsoft.com/office/drawing/2014/main" id="{9E7E3B49-BBA5-4315-AB5E-E2C9498BA5D2}"/>
                </a:ext>
              </a:extLst>
            </p:cNvPr>
            <p:cNvSpPr/>
            <p:nvPr/>
          </p:nvSpPr>
          <p:spPr>
            <a:xfrm>
              <a:off x="5993527" y="3714699"/>
              <a:ext cx="292127" cy="292127"/>
            </a:xfrm>
            <a:prstGeom prst="rect">
              <a:avLst/>
            </a:prstGeom>
            <a:solidFill>
              <a:srgbClr val="BC7A2A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107" name="مثلث متساوي الساقين 106">
              <a:extLst>
                <a:ext uri="{FF2B5EF4-FFF2-40B4-BE49-F238E27FC236}">
                  <a16:creationId xmlns:a16="http://schemas.microsoft.com/office/drawing/2014/main" id="{4C154161-4E8E-4ADA-BF9E-57052356EF1C}"/>
                </a:ext>
              </a:extLst>
            </p:cNvPr>
            <p:cNvSpPr/>
            <p:nvPr/>
          </p:nvSpPr>
          <p:spPr>
            <a:xfrm>
              <a:off x="5589093" y="3720803"/>
              <a:ext cx="324705" cy="279918"/>
            </a:xfrm>
            <a:prstGeom prst="triangle">
              <a:avLst/>
            </a:prstGeom>
            <a:solidFill>
              <a:srgbClr val="BC7A2A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117" name="شكل بيضاوي 116">
              <a:extLst>
                <a:ext uri="{FF2B5EF4-FFF2-40B4-BE49-F238E27FC236}">
                  <a16:creationId xmlns:a16="http://schemas.microsoft.com/office/drawing/2014/main" id="{1B6996FD-FDD2-42DF-90B9-DE6E303372F8}"/>
                </a:ext>
              </a:extLst>
            </p:cNvPr>
            <p:cNvSpPr/>
            <p:nvPr/>
          </p:nvSpPr>
          <p:spPr>
            <a:xfrm>
              <a:off x="5229446" y="3720803"/>
              <a:ext cx="279918" cy="279918"/>
            </a:xfrm>
            <a:prstGeom prst="ellipse">
              <a:avLst/>
            </a:prstGeom>
            <a:solidFill>
              <a:srgbClr val="BC7A2A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118" name="شكل بيضاوي 117">
              <a:extLst>
                <a:ext uri="{FF2B5EF4-FFF2-40B4-BE49-F238E27FC236}">
                  <a16:creationId xmlns:a16="http://schemas.microsoft.com/office/drawing/2014/main" id="{9F9A65D9-FCA2-441C-955A-E4D9448DB826}"/>
                </a:ext>
              </a:extLst>
            </p:cNvPr>
            <p:cNvSpPr/>
            <p:nvPr/>
          </p:nvSpPr>
          <p:spPr>
            <a:xfrm>
              <a:off x="4869799" y="3720803"/>
              <a:ext cx="279918" cy="279918"/>
            </a:xfrm>
            <a:prstGeom prst="ellipse">
              <a:avLst/>
            </a:prstGeom>
            <a:solidFill>
              <a:srgbClr val="BC7A2A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119" name="مستطيل 118">
              <a:extLst>
                <a:ext uri="{FF2B5EF4-FFF2-40B4-BE49-F238E27FC236}">
                  <a16:creationId xmlns:a16="http://schemas.microsoft.com/office/drawing/2014/main" id="{85588050-1B9E-4086-B7DD-CE02A6C954DE}"/>
                </a:ext>
              </a:extLst>
            </p:cNvPr>
            <p:cNvSpPr/>
            <p:nvPr/>
          </p:nvSpPr>
          <p:spPr>
            <a:xfrm>
              <a:off x="4497944" y="3714699"/>
              <a:ext cx="292127" cy="292127"/>
            </a:xfrm>
            <a:prstGeom prst="rect">
              <a:avLst/>
            </a:prstGeom>
            <a:solidFill>
              <a:srgbClr val="BC7A2A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120" name="مستطيل 119">
              <a:extLst>
                <a:ext uri="{FF2B5EF4-FFF2-40B4-BE49-F238E27FC236}">
                  <a16:creationId xmlns:a16="http://schemas.microsoft.com/office/drawing/2014/main" id="{0E261B05-99C5-4D7D-A703-B9C6467A1670}"/>
                </a:ext>
              </a:extLst>
            </p:cNvPr>
            <p:cNvSpPr/>
            <p:nvPr/>
          </p:nvSpPr>
          <p:spPr>
            <a:xfrm>
              <a:off x="4126088" y="3714699"/>
              <a:ext cx="292127" cy="292127"/>
            </a:xfrm>
            <a:prstGeom prst="rect">
              <a:avLst/>
            </a:prstGeom>
            <a:solidFill>
              <a:srgbClr val="BC7A2A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121" name="مثلث متساوي الساقين 120">
              <a:extLst>
                <a:ext uri="{FF2B5EF4-FFF2-40B4-BE49-F238E27FC236}">
                  <a16:creationId xmlns:a16="http://schemas.microsoft.com/office/drawing/2014/main" id="{56D3985B-28BA-4889-BA9B-D851DC43A943}"/>
                </a:ext>
              </a:extLst>
            </p:cNvPr>
            <p:cNvSpPr/>
            <p:nvPr/>
          </p:nvSpPr>
          <p:spPr>
            <a:xfrm>
              <a:off x="3721654" y="3720803"/>
              <a:ext cx="324705" cy="279918"/>
            </a:xfrm>
            <a:prstGeom prst="triangle">
              <a:avLst/>
            </a:prstGeom>
            <a:solidFill>
              <a:srgbClr val="BC7A2A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122" name="مثلث متساوي الساقين 121">
              <a:extLst>
                <a:ext uri="{FF2B5EF4-FFF2-40B4-BE49-F238E27FC236}">
                  <a16:creationId xmlns:a16="http://schemas.microsoft.com/office/drawing/2014/main" id="{5833E8B5-7F74-4154-9930-9A63532593EA}"/>
                </a:ext>
              </a:extLst>
            </p:cNvPr>
            <p:cNvSpPr/>
            <p:nvPr/>
          </p:nvSpPr>
          <p:spPr>
            <a:xfrm>
              <a:off x="3317220" y="3720803"/>
              <a:ext cx="324705" cy="279918"/>
            </a:xfrm>
            <a:prstGeom prst="triangle">
              <a:avLst/>
            </a:prstGeom>
            <a:solidFill>
              <a:srgbClr val="BC7A2A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</p:grpSp>
      <p:grpSp>
        <p:nvGrpSpPr>
          <p:cNvPr id="20" name="مجموعة 19">
            <a:extLst>
              <a:ext uri="{FF2B5EF4-FFF2-40B4-BE49-F238E27FC236}">
                <a16:creationId xmlns:a16="http://schemas.microsoft.com/office/drawing/2014/main" id="{9A01842C-4F12-4925-973B-B65BE4626BFA}"/>
              </a:ext>
            </a:extLst>
          </p:cNvPr>
          <p:cNvGrpSpPr/>
          <p:nvPr/>
        </p:nvGrpSpPr>
        <p:grpSpPr>
          <a:xfrm>
            <a:off x="3711680" y="1518869"/>
            <a:ext cx="4943375" cy="340497"/>
            <a:chOff x="3711680" y="2200003"/>
            <a:chExt cx="4943375" cy="340497"/>
          </a:xfrm>
        </p:grpSpPr>
        <p:pic>
          <p:nvPicPr>
            <p:cNvPr id="19" name="رسم 18" descr="وعاء فواكه">
              <a:extLst>
                <a:ext uri="{FF2B5EF4-FFF2-40B4-BE49-F238E27FC236}">
                  <a16:creationId xmlns:a16="http://schemas.microsoft.com/office/drawing/2014/main" id="{5939F7BE-8590-45BC-A3EA-4E1355DA0D2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314558" y="2200003"/>
              <a:ext cx="340497" cy="340497"/>
            </a:xfrm>
            <a:prstGeom prst="rect">
              <a:avLst/>
            </a:prstGeom>
          </p:spPr>
        </p:pic>
        <p:sp>
          <p:nvSpPr>
            <p:cNvPr id="65" name="شكل بيضاوي 64">
              <a:extLst>
                <a:ext uri="{FF2B5EF4-FFF2-40B4-BE49-F238E27FC236}">
                  <a16:creationId xmlns:a16="http://schemas.microsoft.com/office/drawing/2014/main" id="{D2F2CBEC-F29B-4B74-869F-3674466D10A8}"/>
                </a:ext>
              </a:extLst>
            </p:cNvPr>
            <p:cNvSpPr/>
            <p:nvPr/>
          </p:nvSpPr>
          <p:spPr>
            <a:xfrm>
              <a:off x="7840593" y="2230292"/>
              <a:ext cx="279918" cy="279918"/>
            </a:xfrm>
            <a:prstGeom prst="ellipse">
              <a:avLst/>
            </a:prstGeom>
            <a:solidFill>
              <a:srgbClr val="BC7A2A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66" name="شكل بيضاوي 65">
              <a:extLst>
                <a:ext uri="{FF2B5EF4-FFF2-40B4-BE49-F238E27FC236}">
                  <a16:creationId xmlns:a16="http://schemas.microsoft.com/office/drawing/2014/main" id="{AB537381-EB2A-4A19-A5F6-C38DB9E944DA}"/>
                </a:ext>
              </a:extLst>
            </p:cNvPr>
            <p:cNvSpPr/>
            <p:nvPr/>
          </p:nvSpPr>
          <p:spPr>
            <a:xfrm>
              <a:off x="7473003" y="2230292"/>
              <a:ext cx="279918" cy="279918"/>
            </a:xfrm>
            <a:prstGeom prst="ellipse">
              <a:avLst/>
            </a:prstGeom>
            <a:solidFill>
              <a:srgbClr val="BC7A2A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67" name="مستطيل 66">
              <a:extLst>
                <a:ext uri="{FF2B5EF4-FFF2-40B4-BE49-F238E27FC236}">
                  <a16:creationId xmlns:a16="http://schemas.microsoft.com/office/drawing/2014/main" id="{0983AC76-6257-4CEC-B384-A8DCA0F6C1CD}"/>
                </a:ext>
              </a:extLst>
            </p:cNvPr>
            <p:cNvSpPr/>
            <p:nvPr/>
          </p:nvSpPr>
          <p:spPr>
            <a:xfrm>
              <a:off x="6725622" y="2224188"/>
              <a:ext cx="292127" cy="292127"/>
            </a:xfrm>
            <a:prstGeom prst="rect">
              <a:avLst/>
            </a:prstGeom>
            <a:solidFill>
              <a:srgbClr val="BC7A2A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69" name="مستطيل 68">
              <a:extLst>
                <a:ext uri="{FF2B5EF4-FFF2-40B4-BE49-F238E27FC236}">
                  <a16:creationId xmlns:a16="http://schemas.microsoft.com/office/drawing/2014/main" id="{8DF5B892-A8C7-4EA9-8D4C-8DAF7BB8368A}"/>
                </a:ext>
              </a:extLst>
            </p:cNvPr>
            <p:cNvSpPr/>
            <p:nvPr/>
          </p:nvSpPr>
          <p:spPr>
            <a:xfrm>
              <a:off x="6345827" y="2224188"/>
              <a:ext cx="292127" cy="292127"/>
            </a:xfrm>
            <a:prstGeom prst="rect">
              <a:avLst/>
            </a:prstGeom>
            <a:solidFill>
              <a:srgbClr val="BC7A2A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70" name="مستطيل 69">
              <a:extLst>
                <a:ext uri="{FF2B5EF4-FFF2-40B4-BE49-F238E27FC236}">
                  <a16:creationId xmlns:a16="http://schemas.microsoft.com/office/drawing/2014/main" id="{83A00489-8191-4D90-8DA6-478EB9D26C5A}"/>
                </a:ext>
              </a:extLst>
            </p:cNvPr>
            <p:cNvSpPr/>
            <p:nvPr/>
          </p:nvSpPr>
          <p:spPr>
            <a:xfrm>
              <a:off x="5966032" y="2224188"/>
              <a:ext cx="292127" cy="292127"/>
            </a:xfrm>
            <a:prstGeom prst="rect">
              <a:avLst/>
            </a:prstGeom>
            <a:solidFill>
              <a:srgbClr val="BC7A2A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110" name="شكل بيضاوي 109">
              <a:extLst>
                <a:ext uri="{FF2B5EF4-FFF2-40B4-BE49-F238E27FC236}">
                  <a16:creationId xmlns:a16="http://schemas.microsoft.com/office/drawing/2014/main" id="{E949F1DC-AA7A-4A0D-B006-5485AAAB1F33}"/>
                </a:ext>
              </a:extLst>
            </p:cNvPr>
            <p:cNvSpPr/>
            <p:nvPr/>
          </p:nvSpPr>
          <p:spPr>
            <a:xfrm>
              <a:off x="7105417" y="2230292"/>
              <a:ext cx="279918" cy="279918"/>
            </a:xfrm>
            <a:prstGeom prst="ellipse">
              <a:avLst/>
            </a:prstGeom>
            <a:solidFill>
              <a:srgbClr val="BC7A2A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111" name="مستطيل 110">
              <a:extLst>
                <a:ext uri="{FF2B5EF4-FFF2-40B4-BE49-F238E27FC236}">
                  <a16:creationId xmlns:a16="http://schemas.microsoft.com/office/drawing/2014/main" id="{2355CED5-33A1-4CCF-AFD2-1FF178FFA78D}"/>
                </a:ext>
              </a:extLst>
            </p:cNvPr>
            <p:cNvSpPr/>
            <p:nvPr/>
          </p:nvSpPr>
          <p:spPr>
            <a:xfrm>
              <a:off x="5586237" y="2224188"/>
              <a:ext cx="292127" cy="292127"/>
            </a:xfrm>
            <a:prstGeom prst="rect">
              <a:avLst/>
            </a:prstGeom>
            <a:solidFill>
              <a:srgbClr val="BC7A2A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112" name="شكل بيضاوي 111">
              <a:extLst>
                <a:ext uri="{FF2B5EF4-FFF2-40B4-BE49-F238E27FC236}">
                  <a16:creationId xmlns:a16="http://schemas.microsoft.com/office/drawing/2014/main" id="{2D44FAD7-E3D0-445F-A57F-A27137795B36}"/>
                </a:ext>
              </a:extLst>
            </p:cNvPr>
            <p:cNvSpPr/>
            <p:nvPr/>
          </p:nvSpPr>
          <p:spPr>
            <a:xfrm>
              <a:off x="5218651" y="2230292"/>
              <a:ext cx="279918" cy="279918"/>
            </a:xfrm>
            <a:prstGeom prst="ellipse">
              <a:avLst/>
            </a:prstGeom>
            <a:solidFill>
              <a:srgbClr val="BC7A2A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123" name="مستطيل 122">
              <a:extLst>
                <a:ext uri="{FF2B5EF4-FFF2-40B4-BE49-F238E27FC236}">
                  <a16:creationId xmlns:a16="http://schemas.microsoft.com/office/drawing/2014/main" id="{A57A7F00-9FB0-43FF-8B2D-E302DCCC66DB}"/>
                </a:ext>
              </a:extLst>
            </p:cNvPr>
            <p:cNvSpPr/>
            <p:nvPr/>
          </p:nvSpPr>
          <p:spPr>
            <a:xfrm>
              <a:off x="4838856" y="2224188"/>
              <a:ext cx="292127" cy="292127"/>
            </a:xfrm>
            <a:prstGeom prst="rect">
              <a:avLst/>
            </a:prstGeom>
            <a:solidFill>
              <a:srgbClr val="BC7A2A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124" name="شكل بيضاوي 123">
              <a:extLst>
                <a:ext uri="{FF2B5EF4-FFF2-40B4-BE49-F238E27FC236}">
                  <a16:creationId xmlns:a16="http://schemas.microsoft.com/office/drawing/2014/main" id="{F23FBBA6-9EFC-4448-8FF2-2AA6C3ED57E1}"/>
                </a:ext>
              </a:extLst>
            </p:cNvPr>
            <p:cNvSpPr/>
            <p:nvPr/>
          </p:nvSpPr>
          <p:spPr>
            <a:xfrm>
              <a:off x="4471270" y="2230292"/>
              <a:ext cx="279918" cy="279918"/>
            </a:xfrm>
            <a:prstGeom prst="ellipse">
              <a:avLst/>
            </a:prstGeom>
            <a:solidFill>
              <a:srgbClr val="BC7A2A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125" name="مستطيل 124">
              <a:extLst>
                <a:ext uri="{FF2B5EF4-FFF2-40B4-BE49-F238E27FC236}">
                  <a16:creationId xmlns:a16="http://schemas.microsoft.com/office/drawing/2014/main" id="{D5E44EA2-C870-4D34-89A5-D0B9CA5F706C}"/>
                </a:ext>
              </a:extLst>
            </p:cNvPr>
            <p:cNvSpPr/>
            <p:nvPr/>
          </p:nvSpPr>
          <p:spPr>
            <a:xfrm>
              <a:off x="4091475" y="2224188"/>
              <a:ext cx="292127" cy="292127"/>
            </a:xfrm>
            <a:prstGeom prst="rect">
              <a:avLst/>
            </a:prstGeom>
            <a:solidFill>
              <a:srgbClr val="BC7A2A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126" name="مستطيل 125">
              <a:extLst>
                <a:ext uri="{FF2B5EF4-FFF2-40B4-BE49-F238E27FC236}">
                  <a16:creationId xmlns:a16="http://schemas.microsoft.com/office/drawing/2014/main" id="{375825EE-21DE-4D43-8D12-8BA70550EE89}"/>
                </a:ext>
              </a:extLst>
            </p:cNvPr>
            <p:cNvSpPr/>
            <p:nvPr/>
          </p:nvSpPr>
          <p:spPr>
            <a:xfrm>
              <a:off x="3711680" y="2224188"/>
              <a:ext cx="292127" cy="292127"/>
            </a:xfrm>
            <a:prstGeom prst="rect">
              <a:avLst/>
            </a:prstGeom>
            <a:solidFill>
              <a:srgbClr val="BC7A2A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</p:grpSp>
      <p:sp>
        <p:nvSpPr>
          <p:cNvPr id="127" name="مربع نص 126">
            <a:extLst>
              <a:ext uri="{FF2B5EF4-FFF2-40B4-BE49-F238E27FC236}">
                <a16:creationId xmlns:a16="http://schemas.microsoft.com/office/drawing/2014/main" id="{F1D64AB0-5436-49E8-8F50-1BF2FAAFEB82}"/>
              </a:ext>
            </a:extLst>
          </p:cNvPr>
          <p:cNvSpPr txBox="1"/>
          <p:nvPr/>
        </p:nvSpPr>
        <p:spPr>
          <a:xfrm>
            <a:off x="5911066" y="3730159"/>
            <a:ext cx="34291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457200" indent="-457200" algn="r" rtl="1">
              <a:buSzPct val="120000"/>
              <a:buFont typeface="Wingdings" panose="05000000000000000000" pitchFamily="2" charset="2"/>
              <a:buChar char=""/>
            </a:pPr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ضع ما يلي في أبسط صورة:</a:t>
            </a:r>
          </a:p>
        </p:txBody>
      </p:sp>
      <p:sp>
        <p:nvSpPr>
          <p:cNvPr id="128" name="مربع نص 127">
            <a:extLst>
              <a:ext uri="{FF2B5EF4-FFF2-40B4-BE49-F238E27FC236}">
                <a16:creationId xmlns:a16="http://schemas.microsoft.com/office/drawing/2014/main" id="{8824024F-E198-4FB1-89C2-D103876FCAF0}"/>
              </a:ext>
            </a:extLst>
          </p:cNvPr>
          <p:cNvSpPr txBox="1"/>
          <p:nvPr/>
        </p:nvSpPr>
        <p:spPr>
          <a:xfrm>
            <a:off x="7207895" y="4251999"/>
            <a:ext cx="213231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457200" indent="-457200" algn="r" rtl="1">
              <a:buFont typeface="Wingdings" panose="05000000000000000000" pitchFamily="2" charset="2"/>
              <a:buChar char=""/>
            </a:pPr>
            <a:r>
              <a:rPr lang="ar-OM" sz="2800" dirty="0" err="1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س+س+س</a:t>
            </a:r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129" name="مربع نص 128">
            <a:extLst>
              <a:ext uri="{FF2B5EF4-FFF2-40B4-BE49-F238E27FC236}">
                <a16:creationId xmlns:a16="http://schemas.microsoft.com/office/drawing/2014/main" id="{E54270DF-9218-40DC-86B6-FCA5ED87B7F6}"/>
              </a:ext>
            </a:extLst>
          </p:cNvPr>
          <p:cNvSpPr txBox="1"/>
          <p:nvPr/>
        </p:nvSpPr>
        <p:spPr>
          <a:xfrm>
            <a:off x="5872594" y="4768450"/>
            <a:ext cx="346761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457200" indent="-457200" algn="r" rtl="1">
              <a:buFont typeface="Wingdings" panose="05000000000000000000" pitchFamily="2" charset="2"/>
              <a:buChar char=""/>
            </a:pPr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2س+3ص+2س+5ص=</a:t>
            </a:r>
          </a:p>
        </p:txBody>
      </p:sp>
      <p:sp>
        <p:nvSpPr>
          <p:cNvPr id="130" name="مربع نص 129">
            <a:extLst>
              <a:ext uri="{FF2B5EF4-FFF2-40B4-BE49-F238E27FC236}">
                <a16:creationId xmlns:a16="http://schemas.microsoft.com/office/drawing/2014/main" id="{447EA825-A5FE-4EEE-AF77-67EC731FEAE3}"/>
              </a:ext>
            </a:extLst>
          </p:cNvPr>
          <p:cNvSpPr txBox="1"/>
          <p:nvPr/>
        </p:nvSpPr>
        <p:spPr>
          <a:xfrm>
            <a:off x="6622798" y="5284901"/>
            <a:ext cx="271741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457200" indent="-457200" algn="r" rtl="1">
              <a:buFont typeface="Wingdings" panose="05000000000000000000" pitchFamily="2" charset="2"/>
              <a:buChar char=""/>
            </a:pPr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3ل +5ع –ل+2ع=</a:t>
            </a:r>
          </a:p>
        </p:txBody>
      </p:sp>
      <p:sp>
        <p:nvSpPr>
          <p:cNvPr id="131" name="مربع نص 130">
            <a:extLst>
              <a:ext uri="{FF2B5EF4-FFF2-40B4-BE49-F238E27FC236}">
                <a16:creationId xmlns:a16="http://schemas.microsoft.com/office/drawing/2014/main" id="{35250596-BC4E-490B-AA9C-A19EABF5C058}"/>
              </a:ext>
            </a:extLst>
          </p:cNvPr>
          <p:cNvSpPr txBox="1"/>
          <p:nvPr/>
        </p:nvSpPr>
        <p:spPr>
          <a:xfrm>
            <a:off x="6438454" y="5801351"/>
            <a:ext cx="290175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457200" indent="-457200" algn="r" rtl="1">
              <a:buFont typeface="Wingdings" panose="05000000000000000000" pitchFamily="2" charset="2"/>
              <a:buChar char=""/>
            </a:pPr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4و +6ط-3و-5ط=</a:t>
            </a:r>
          </a:p>
        </p:txBody>
      </p:sp>
      <p:sp>
        <p:nvSpPr>
          <p:cNvPr id="132" name="مربع نص 131">
            <a:extLst>
              <a:ext uri="{FF2B5EF4-FFF2-40B4-BE49-F238E27FC236}">
                <a16:creationId xmlns:a16="http://schemas.microsoft.com/office/drawing/2014/main" id="{FCEBA4D1-5F4F-4139-925D-80DBB6BAF72E}"/>
              </a:ext>
            </a:extLst>
          </p:cNvPr>
          <p:cNvSpPr txBox="1"/>
          <p:nvPr/>
        </p:nvSpPr>
        <p:spPr>
          <a:xfrm>
            <a:off x="2449504" y="1427507"/>
            <a:ext cx="981358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120000"/>
            </a:pPr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5د+7م</a:t>
            </a:r>
          </a:p>
        </p:txBody>
      </p:sp>
      <p:sp>
        <p:nvSpPr>
          <p:cNvPr id="133" name="مربع نص 132">
            <a:extLst>
              <a:ext uri="{FF2B5EF4-FFF2-40B4-BE49-F238E27FC236}">
                <a16:creationId xmlns:a16="http://schemas.microsoft.com/office/drawing/2014/main" id="{1FD2EBA5-3D88-44E4-8137-70844B4C6126}"/>
              </a:ext>
            </a:extLst>
          </p:cNvPr>
          <p:cNvSpPr txBox="1"/>
          <p:nvPr/>
        </p:nvSpPr>
        <p:spPr>
          <a:xfrm>
            <a:off x="2716735" y="2233588"/>
            <a:ext cx="112883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120000"/>
            </a:pPr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6د+5ث</a:t>
            </a:r>
          </a:p>
        </p:txBody>
      </p:sp>
      <p:sp>
        <p:nvSpPr>
          <p:cNvPr id="134" name="مربع نص 133">
            <a:extLst>
              <a:ext uri="{FF2B5EF4-FFF2-40B4-BE49-F238E27FC236}">
                <a16:creationId xmlns:a16="http://schemas.microsoft.com/office/drawing/2014/main" id="{C9FBEC0D-AF5F-4BD3-83D9-A4B902455520}"/>
              </a:ext>
            </a:extLst>
          </p:cNvPr>
          <p:cNvSpPr txBox="1"/>
          <p:nvPr/>
        </p:nvSpPr>
        <p:spPr>
          <a:xfrm>
            <a:off x="1617558" y="3004327"/>
            <a:ext cx="162095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120000"/>
            </a:pPr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4د+6م+3ث</a:t>
            </a:r>
          </a:p>
        </p:txBody>
      </p:sp>
      <p:sp>
        <p:nvSpPr>
          <p:cNvPr id="135" name="مربع نص 134">
            <a:extLst>
              <a:ext uri="{FF2B5EF4-FFF2-40B4-BE49-F238E27FC236}">
                <a16:creationId xmlns:a16="http://schemas.microsoft.com/office/drawing/2014/main" id="{3F2DD724-9F39-4E69-A69B-388948E6C57A}"/>
              </a:ext>
            </a:extLst>
          </p:cNvPr>
          <p:cNvSpPr txBox="1"/>
          <p:nvPr/>
        </p:nvSpPr>
        <p:spPr>
          <a:xfrm>
            <a:off x="6660045" y="4280774"/>
            <a:ext cx="67999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120000"/>
            </a:pPr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3س</a:t>
            </a:r>
          </a:p>
        </p:txBody>
      </p:sp>
      <p:sp>
        <p:nvSpPr>
          <p:cNvPr id="136" name="مربع نص 135">
            <a:extLst>
              <a:ext uri="{FF2B5EF4-FFF2-40B4-BE49-F238E27FC236}">
                <a16:creationId xmlns:a16="http://schemas.microsoft.com/office/drawing/2014/main" id="{965B79D7-ED88-464F-8394-8198161882C2}"/>
              </a:ext>
            </a:extLst>
          </p:cNvPr>
          <p:cNvSpPr txBox="1"/>
          <p:nvPr/>
        </p:nvSpPr>
        <p:spPr>
          <a:xfrm>
            <a:off x="4510632" y="4741055"/>
            <a:ext cx="153439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120000"/>
            </a:pPr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4س + 8ص</a:t>
            </a:r>
          </a:p>
        </p:txBody>
      </p:sp>
      <p:sp>
        <p:nvSpPr>
          <p:cNvPr id="137" name="مربع نص 136">
            <a:extLst>
              <a:ext uri="{FF2B5EF4-FFF2-40B4-BE49-F238E27FC236}">
                <a16:creationId xmlns:a16="http://schemas.microsoft.com/office/drawing/2014/main" id="{8094D8F1-B66E-4D31-9155-E6E4AAFE78C4}"/>
              </a:ext>
            </a:extLst>
          </p:cNvPr>
          <p:cNvSpPr txBox="1"/>
          <p:nvPr/>
        </p:nvSpPr>
        <p:spPr>
          <a:xfrm>
            <a:off x="5564899" y="5274710"/>
            <a:ext cx="118814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120000"/>
            </a:pPr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2ل + 7ع</a:t>
            </a:r>
          </a:p>
        </p:txBody>
      </p:sp>
      <p:sp>
        <p:nvSpPr>
          <p:cNvPr id="138" name="مربع نص 137">
            <a:extLst>
              <a:ext uri="{FF2B5EF4-FFF2-40B4-BE49-F238E27FC236}">
                <a16:creationId xmlns:a16="http://schemas.microsoft.com/office/drawing/2014/main" id="{7753748C-17C4-4180-AC04-69692E52EDB9}"/>
              </a:ext>
            </a:extLst>
          </p:cNvPr>
          <p:cNvSpPr txBox="1"/>
          <p:nvPr/>
        </p:nvSpPr>
        <p:spPr>
          <a:xfrm>
            <a:off x="5733013" y="5797930"/>
            <a:ext cx="86273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120000"/>
            </a:pPr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و + ط</a:t>
            </a:r>
          </a:p>
        </p:txBody>
      </p:sp>
      <p:sp>
        <p:nvSpPr>
          <p:cNvPr id="24" name="مستطيل 23">
            <a:extLst>
              <a:ext uri="{FF2B5EF4-FFF2-40B4-BE49-F238E27FC236}">
                <a16:creationId xmlns:a16="http://schemas.microsoft.com/office/drawing/2014/main" id="{A1E800E8-2302-48D5-9655-5CED3075B4DF}"/>
              </a:ext>
            </a:extLst>
          </p:cNvPr>
          <p:cNvSpPr/>
          <p:nvPr/>
        </p:nvSpPr>
        <p:spPr>
          <a:xfrm>
            <a:off x="5430416" y="4768450"/>
            <a:ext cx="535616" cy="495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39" name="مستطيل 138">
            <a:extLst>
              <a:ext uri="{FF2B5EF4-FFF2-40B4-BE49-F238E27FC236}">
                <a16:creationId xmlns:a16="http://schemas.microsoft.com/office/drawing/2014/main" id="{6D4C5F5C-F2F3-49D9-A65B-5A61F1CFC332}"/>
              </a:ext>
            </a:extLst>
          </p:cNvPr>
          <p:cNvSpPr/>
          <p:nvPr/>
        </p:nvSpPr>
        <p:spPr>
          <a:xfrm>
            <a:off x="4538775" y="4768450"/>
            <a:ext cx="885524" cy="495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40" name="مستطيل 139">
            <a:extLst>
              <a:ext uri="{FF2B5EF4-FFF2-40B4-BE49-F238E27FC236}">
                <a16:creationId xmlns:a16="http://schemas.microsoft.com/office/drawing/2014/main" id="{AF0E8A32-CE85-4E0A-8D2A-77D989219491}"/>
              </a:ext>
            </a:extLst>
          </p:cNvPr>
          <p:cNvSpPr/>
          <p:nvPr/>
        </p:nvSpPr>
        <p:spPr>
          <a:xfrm>
            <a:off x="6273727" y="5256126"/>
            <a:ext cx="469902" cy="495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41" name="مستطيل 140">
            <a:extLst>
              <a:ext uri="{FF2B5EF4-FFF2-40B4-BE49-F238E27FC236}">
                <a16:creationId xmlns:a16="http://schemas.microsoft.com/office/drawing/2014/main" id="{ED1D72B4-A8CC-4D1E-9066-DB1F6B5083E0}"/>
              </a:ext>
            </a:extLst>
          </p:cNvPr>
          <p:cNvSpPr/>
          <p:nvPr/>
        </p:nvSpPr>
        <p:spPr>
          <a:xfrm>
            <a:off x="5557405" y="5256126"/>
            <a:ext cx="700753" cy="495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42" name="مستطيل 141">
            <a:extLst>
              <a:ext uri="{FF2B5EF4-FFF2-40B4-BE49-F238E27FC236}">
                <a16:creationId xmlns:a16="http://schemas.microsoft.com/office/drawing/2014/main" id="{1010564C-5324-4860-BB45-EAC89D383BDC}"/>
              </a:ext>
            </a:extLst>
          </p:cNvPr>
          <p:cNvSpPr/>
          <p:nvPr/>
        </p:nvSpPr>
        <p:spPr>
          <a:xfrm>
            <a:off x="6332718" y="5794509"/>
            <a:ext cx="200085" cy="495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43" name="مستطيل 142">
            <a:extLst>
              <a:ext uri="{FF2B5EF4-FFF2-40B4-BE49-F238E27FC236}">
                <a16:creationId xmlns:a16="http://schemas.microsoft.com/office/drawing/2014/main" id="{C8A59ED4-D4D9-4054-89EC-6810D84BCC60}"/>
              </a:ext>
            </a:extLst>
          </p:cNvPr>
          <p:cNvSpPr/>
          <p:nvPr/>
        </p:nvSpPr>
        <p:spPr>
          <a:xfrm>
            <a:off x="5792964" y="5794509"/>
            <a:ext cx="512705" cy="495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71177948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/>
      <p:bldP spid="128" grpId="0"/>
      <p:bldP spid="129" grpId="0"/>
      <p:bldP spid="130" grpId="0"/>
      <p:bldP spid="131" grpId="0"/>
      <p:bldP spid="132" grpId="0"/>
      <p:bldP spid="133" grpId="0"/>
      <p:bldP spid="134" grpId="0"/>
      <p:bldP spid="135" grpId="0"/>
      <p:bldP spid="24" grpId="0" animBg="1"/>
      <p:bldP spid="139" grpId="0" animBg="1"/>
      <p:bldP spid="140" grpId="0" animBg="1"/>
      <p:bldP spid="141" grpId="0" animBg="1"/>
      <p:bldP spid="142" grpId="0" animBg="1"/>
      <p:bldP spid="14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1A">
            <a:extLst>
              <a:ext uri="{FF2B5EF4-FFF2-40B4-BE49-F238E27FC236}">
                <a16:creationId xmlns:a16="http://schemas.microsoft.com/office/drawing/2014/main" id="{77854FFB-E9EE-46EB-B167-FB6AA7B679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670" y="0"/>
            <a:ext cx="9852661" cy="6858000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BAACA924-78B7-4235-A90D-442B29BF4BED}"/>
              </a:ext>
            </a:extLst>
          </p:cNvPr>
          <p:cNvSpPr txBox="1"/>
          <p:nvPr/>
        </p:nvSpPr>
        <p:spPr>
          <a:xfrm>
            <a:off x="9290066" y="2595995"/>
            <a:ext cx="388248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س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4188DFEA-AA84-43DA-9C31-395360C2BE86}"/>
              </a:ext>
            </a:extLst>
          </p:cNvPr>
          <p:cNvSpPr txBox="1"/>
          <p:nvPr/>
        </p:nvSpPr>
        <p:spPr>
          <a:xfrm>
            <a:off x="8884726" y="2595995"/>
            <a:ext cx="388248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س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BFAA4307-BE84-4259-8439-1A90298ECFF2}"/>
              </a:ext>
            </a:extLst>
          </p:cNvPr>
          <p:cNvSpPr txBox="1"/>
          <p:nvPr/>
        </p:nvSpPr>
        <p:spPr>
          <a:xfrm>
            <a:off x="8467940" y="2595995"/>
            <a:ext cx="388248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س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653C1875-D110-4E36-872A-8DFD86A2A98E}"/>
              </a:ext>
            </a:extLst>
          </p:cNvPr>
          <p:cNvSpPr txBox="1"/>
          <p:nvPr/>
        </p:nvSpPr>
        <p:spPr>
          <a:xfrm>
            <a:off x="8059700" y="2595995"/>
            <a:ext cx="388248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س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E86929B8-C21E-406D-97C2-26BFBF80424E}"/>
              </a:ext>
            </a:extLst>
          </p:cNvPr>
          <p:cNvSpPr txBox="1"/>
          <p:nvPr/>
        </p:nvSpPr>
        <p:spPr>
          <a:xfrm>
            <a:off x="8465040" y="3313841"/>
            <a:ext cx="388248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س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9AF60E77-B48E-4A00-9DEF-75E877880425}"/>
              </a:ext>
            </a:extLst>
          </p:cNvPr>
          <p:cNvSpPr txBox="1"/>
          <p:nvPr/>
        </p:nvSpPr>
        <p:spPr>
          <a:xfrm>
            <a:off x="8076792" y="3313841"/>
            <a:ext cx="388248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س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1061897B-D2E7-4A6F-8E0E-A1A2A2E4BF0A}"/>
              </a:ext>
            </a:extLst>
          </p:cNvPr>
          <p:cNvSpPr txBox="1"/>
          <p:nvPr/>
        </p:nvSpPr>
        <p:spPr>
          <a:xfrm>
            <a:off x="4747619" y="3313841"/>
            <a:ext cx="388248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س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E43D1022-5E0D-412A-9F5D-9DA0E354FF16}"/>
              </a:ext>
            </a:extLst>
          </p:cNvPr>
          <p:cNvSpPr txBox="1"/>
          <p:nvPr/>
        </p:nvSpPr>
        <p:spPr>
          <a:xfrm>
            <a:off x="4359371" y="3313841"/>
            <a:ext cx="388248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س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628858C2-E59E-42A7-8BA0-1EC1B2CE59FF}"/>
              </a:ext>
            </a:extLst>
          </p:cNvPr>
          <p:cNvSpPr txBox="1"/>
          <p:nvPr/>
        </p:nvSpPr>
        <p:spPr>
          <a:xfrm>
            <a:off x="7012255" y="4011320"/>
            <a:ext cx="388248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س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ADC59EF5-56B0-4473-907B-5C8CDDB8038A}"/>
              </a:ext>
            </a:extLst>
          </p:cNvPr>
          <p:cNvSpPr txBox="1"/>
          <p:nvPr/>
        </p:nvSpPr>
        <p:spPr>
          <a:xfrm>
            <a:off x="8136614" y="4011320"/>
            <a:ext cx="388248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س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CF1FF317-CB9E-4282-AD40-5FE7FA4E4C3D}"/>
              </a:ext>
            </a:extLst>
          </p:cNvPr>
          <p:cNvSpPr txBox="1"/>
          <p:nvPr/>
        </p:nvSpPr>
        <p:spPr>
          <a:xfrm>
            <a:off x="9240041" y="4011320"/>
            <a:ext cx="388248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س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F611D774-F777-41A3-919A-7106FA21E991}"/>
              </a:ext>
            </a:extLst>
          </p:cNvPr>
          <p:cNvSpPr txBox="1"/>
          <p:nvPr/>
        </p:nvSpPr>
        <p:spPr>
          <a:xfrm>
            <a:off x="4602910" y="2604541"/>
            <a:ext cx="426720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ص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F92D20B1-5B24-4D47-8AC5-CE3005DE8AB1}"/>
              </a:ext>
            </a:extLst>
          </p:cNvPr>
          <p:cNvSpPr txBox="1"/>
          <p:nvPr/>
        </p:nvSpPr>
        <p:spPr>
          <a:xfrm>
            <a:off x="3932651" y="2604541"/>
            <a:ext cx="426720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ص</a:t>
            </a: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01F8AC21-7043-459A-9CE6-4E687F4A0414}"/>
              </a:ext>
            </a:extLst>
          </p:cNvPr>
          <p:cNvSpPr txBox="1"/>
          <p:nvPr/>
        </p:nvSpPr>
        <p:spPr>
          <a:xfrm>
            <a:off x="3258893" y="2604541"/>
            <a:ext cx="426720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ص</a:t>
            </a: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4489B46E-B9AD-40C0-BC33-838800B384A5}"/>
              </a:ext>
            </a:extLst>
          </p:cNvPr>
          <p:cNvSpPr txBox="1"/>
          <p:nvPr/>
        </p:nvSpPr>
        <p:spPr>
          <a:xfrm>
            <a:off x="8998944" y="3312203"/>
            <a:ext cx="426720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ص</a:t>
            </a: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C6F23105-48AC-4C32-A98E-53D97CE4AB63}"/>
              </a:ext>
            </a:extLst>
          </p:cNvPr>
          <p:cNvSpPr txBox="1"/>
          <p:nvPr/>
        </p:nvSpPr>
        <p:spPr>
          <a:xfrm>
            <a:off x="8669222" y="4011320"/>
            <a:ext cx="426720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ص</a:t>
            </a:r>
          </a:p>
        </p:txBody>
      </p: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BBFF317D-725C-41DB-A36C-18A0529F0462}"/>
              </a:ext>
            </a:extLst>
          </p:cNvPr>
          <p:cNvSpPr txBox="1"/>
          <p:nvPr/>
        </p:nvSpPr>
        <p:spPr>
          <a:xfrm>
            <a:off x="7539582" y="4011320"/>
            <a:ext cx="426720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ص</a:t>
            </a:r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D5255259-56FF-43E2-B24F-101836B8EFA9}"/>
              </a:ext>
            </a:extLst>
          </p:cNvPr>
          <p:cNvSpPr txBox="1"/>
          <p:nvPr/>
        </p:nvSpPr>
        <p:spPr>
          <a:xfrm>
            <a:off x="3683229" y="3288203"/>
            <a:ext cx="290464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ع</a:t>
            </a:r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2042F844-EC79-48EC-A189-76E0866D2A80}"/>
              </a:ext>
            </a:extLst>
          </p:cNvPr>
          <p:cNvSpPr txBox="1"/>
          <p:nvPr/>
        </p:nvSpPr>
        <p:spPr>
          <a:xfrm>
            <a:off x="2581353" y="3288203"/>
            <a:ext cx="290464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ع</a:t>
            </a: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C0024498-B536-45FC-83EE-5F7C38B7AA4E}"/>
              </a:ext>
            </a:extLst>
          </p:cNvPr>
          <p:cNvSpPr txBox="1"/>
          <p:nvPr/>
        </p:nvSpPr>
        <p:spPr>
          <a:xfrm>
            <a:off x="7334671" y="2734494"/>
            <a:ext cx="60946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4س</a:t>
            </a:r>
          </a:p>
        </p:txBody>
      </p: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8516A027-FC25-4A5B-B14C-03FF13FF0D1C}"/>
              </a:ext>
            </a:extLst>
          </p:cNvPr>
          <p:cNvSpPr txBox="1"/>
          <p:nvPr/>
        </p:nvSpPr>
        <p:spPr>
          <a:xfrm>
            <a:off x="2291851" y="2734494"/>
            <a:ext cx="662361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3ص</a:t>
            </a: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D0CF96D0-D3CC-429A-A091-22E32E2888A8}"/>
              </a:ext>
            </a:extLst>
          </p:cNvPr>
          <p:cNvSpPr txBox="1"/>
          <p:nvPr/>
        </p:nvSpPr>
        <p:spPr>
          <a:xfrm>
            <a:off x="6954433" y="3496709"/>
            <a:ext cx="1087157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ص+2س</a:t>
            </a:r>
          </a:p>
        </p:txBody>
      </p: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820E5C1C-2CB7-4C90-B757-40752C7D0DE5}"/>
              </a:ext>
            </a:extLst>
          </p:cNvPr>
          <p:cNvSpPr txBox="1"/>
          <p:nvPr/>
        </p:nvSpPr>
        <p:spPr>
          <a:xfrm>
            <a:off x="994771" y="3496709"/>
            <a:ext cx="1056701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2س+2ع</a:t>
            </a:r>
          </a:p>
        </p:txBody>
      </p:sp>
      <p:sp>
        <p:nvSpPr>
          <p:cNvPr id="29" name="مربع نص 28">
            <a:extLst>
              <a:ext uri="{FF2B5EF4-FFF2-40B4-BE49-F238E27FC236}">
                <a16:creationId xmlns:a16="http://schemas.microsoft.com/office/drawing/2014/main" id="{A36E3024-6BB4-467C-9581-049F054D6737}"/>
              </a:ext>
            </a:extLst>
          </p:cNvPr>
          <p:cNvSpPr txBox="1"/>
          <p:nvPr/>
        </p:nvSpPr>
        <p:spPr>
          <a:xfrm>
            <a:off x="4377387" y="3986147"/>
            <a:ext cx="290464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ع</a:t>
            </a:r>
          </a:p>
        </p:txBody>
      </p:sp>
      <p:sp>
        <p:nvSpPr>
          <p:cNvPr id="30" name="مربع نص 29">
            <a:extLst>
              <a:ext uri="{FF2B5EF4-FFF2-40B4-BE49-F238E27FC236}">
                <a16:creationId xmlns:a16="http://schemas.microsoft.com/office/drawing/2014/main" id="{CE603DFF-8ED7-4025-9A2A-F51313E2E5E3}"/>
              </a:ext>
            </a:extLst>
          </p:cNvPr>
          <p:cNvSpPr txBox="1"/>
          <p:nvPr/>
        </p:nvSpPr>
        <p:spPr>
          <a:xfrm>
            <a:off x="2638314" y="3986147"/>
            <a:ext cx="290464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ع</a:t>
            </a:r>
          </a:p>
        </p:txBody>
      </p:sp>
      <p:sp>
        <p:nvSpPr>
          <p:cNvPr id="31" name="مربع نص 30">
            <a:extLst>
              <a:ext uri="{FF2B5EF4-FFF2-40B4-BE49-F238E27FC236}">
                <a16:creationId xmlns:a16="http://schemas.microsoft.com/office/drawing/2014/main" id="{B863BDE8-40B0-4213-85F5-075BF477F9EB}"/>
              </a:ext>
            </a:extLst>
          </p:cNvPr>
          <p:cNvSpPr txBox="1"/>
          <p:nvPr/>
        </p:nvSpPr>
        <p:spPr>
          <a:xfrm>
            <a:off x="3463091" y="4011320"/>
            <a:ext cx="426720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ص</a:t>
            </a:r>
          </a:p>
        </p:txBody>
      </p:sp>
      <p:sp>
        <p:nvSpPr>
          <p:cNvPr id="32" name="مربع نص 31">
            <a:extLst>
              <a:ext uri="{FF2B5EF4-FFF2-40B4-BE49-F238E27FC236}">
                <a16:creationId xmlns:a16="http://schemas.microsoft.com/office/drawing/2014/main" id="{002E366F-75B1-4234-8D19-7B051453A27F}"/>
              </a:ext>
            </a:extLst>
          </p:cNvPr>
          <p:cNvSpPr txBox="1"/>
          <p:nvPr/>
        </p:nvSpPr>
        <p:spPr>
          <a:xfrm>
            <a:off x="5826005" y="4170813"/>
            <a:ext cx="124104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3س+2ص</a:t>
            </a:r>
          </a:p>
        </p:txBody>
      </p:sp>
      <p:sp>
        <p:nvSpPr>
          <p:cNvPr id="33" name="مربع نص 32">
            <a:extLst>
              <a:ext uri="{FF2B5EF4-FFF2-40B4-BE49-F238E27FC236}">
                <a16:creationId xmlns:a16="http://schemas.microsoft.com/office/drawing/2014/main" id="{BCBFBE74-4A9B-4FAB-AB19-93ABAF915BF9}"/>
              </a:ext>
            </a:extLst>
          </p:cNvPr>
          <p:cNvSpPr txBox="1"/>
          <p:nvPr/>
        </p:nvSpPr>
        <p:spPr>
          <a:xfrm>
            <a:off x="1073437" y="4170813"/>
            <a:ext cx="95571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2ع+ص</a:t>
            </a:r>
          </a:p>
        </p:txBody>
      </p:sp>
      <p:sp>
        <p:nvSpPr>
          <p:cNvPr id="34" name="مربع نص 33">
            <a:extLst>
              <a:ext uri="{FF2B5EF4-FFF2-40B4-BE49-F238E27FC236}">
                <a16:creationId xmlns:a16="http://schemas.microsoft.com/office/drawing/2014/main" id="{E6DD5BAB-FB51-42D6-8DC9-C8BA7945A905}"/>
              </a:ext>
            </a:extLst>
          </p:cNvPr>
          <p:cNvSpPr txBox="1"/>
          <p:nvPr/>
        </p:nvSpPr>
        <p:spPr>
          <a:xfrm>
            <a:off x="6954433" y="5262580"/>
            <a:ext cx="667170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=5س</a:t>
            </a:r>
          </a:p>
        </p:txBody>
      </p:sp>
      <p:sp>
        <p:nvSpPr>
          <p:cNvPr id="35" name="مربع نص 34">
            <a:extLst>
              <a:ext uri="{FF2B5EF4-FFF2-40B4-BE49-F238E27FC236}">
                <a16:creationId xmlns:a16="http://schemas.microsoft.com/office/drawing/2014/main" id="{5C7B8EAD-5537-45B3-B294-7FD779490096}"/>
              </a:ext>
            </a:extLst>
          </p:cNvPr>
          <p:cNvSpPr txBox="1"/>
          <p:nvPr/>
        </p:nvSpPr>
        <p:spPr>
          <a:xfrm>
            <a:off x="4247684" y="5262580"/>
            <a:ext cx="710452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=6ص</a:t>
            </a:r>
          </a:p>
        </p:txBody>
      </p:sp>
      <p:sp>
        <p:nvSpPr>
          <p:cNvPr id="36" name="مربع نص 35">
            <a:extLst>
              <a:ext uri="{FF2B5EF4-FFF2-40B4-BE49-F238E27FC236}">
                <a16:creationId xmlns:a16="http://schemas.microsoft.com/office/drawing/2014/main" id="{436125E3-74B5-4BB1-9F2E-1BE0531AE99F}"/>
              </a:ext>
            </a:extLst>
          </p:cNvPr>
          <p:cNvSpPr txBox="1"/>
          <p:nvPr/>
        </p:nvSpPr>
        <p:spPr>
          <a:xfrm>
            <a:off x="1697616" y="5262580"/>
            <a:ext cx="53091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=8د</a:t>
            </a:r>
          </a:p>
        </p:txBody>
      </p:sp>
      <p:sp>
        <p:nvSpPr>
          <p:cNvPr id="37" name="مربع نص 36">
            <a:extLst>
              <a:ext uri="{FF2B5EF4-FFF2-40B4-BE49-F238E27FC236}">
                <a16:creationId xmlns:a16="http://schemas.microsoft.com/office/drawing/2014/main" id="{867131E7-98DE-4F6C-8BC5-5AB1F814D186}"/>
              </a:ext>
            </a:extLst>
          </p:cNvPr>
          <p:cNvSpPr txBox="1"/>
          <p:nvPr/>
        </p:nvSpPr>
        <p:spPr>
          <a:xfrm>
            <a:off x="7993596" y="5656769"/>
            <a:ext cx="665568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=13ر</a:t>
            </a:r>
          </a:p>
        </p:txBody>
      </p:sp>
      <p:sp>
        <p:nvSpPr>
          <p:cNvPr id="38" name="مربع نص 37">
            <a:extLst>
              <a:ext uri="{FF2B5EF4-FFF2-40B4-BE49-F238E27FC236}">
                <a16:creationId xmlns:a16="http://schemas.microsoft.com/office/drawing/2014/main" id="{388A438D-3126-4D09-B201-4423198B8FE1}"/>
              </a:ext>
            </a:extLst>
          </p:cNvPr>
          <p:cNvSpPr txBox="1"/>
          <p:nvPr/>
        </p:nvSpPr>
        <p:spPr>
          <a:xfrm>
            <a:off x="3992233" y="5656769"/>
            <a:ext cx="704039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=14هـ</a:t>
            </a:r>
          </a:p>
        </p:txBody>
      </p:sp>
      <p:sp>
        <p:nvSpPr>
          <p:cNvPr id="39" name="مربع نص 38">
            <a:extLst>
              <a:ext uri="{FF2B5EF4-FFF2-40B4-BE49-F238E27FC236}">
                <a16:creationId xmlns:a16="http://schemas.microsoft.com/office/drawing/2014/main" id="{D1E74BB5-774F-4839-8124-AC3AACEB01DB}"/>
              </a:ext>
            </a:extLst>
          </p:cNvPr>
          <p:cNvSpPr txBox="1"/>
          <p:nvPr/>
        </p:nvSpPr>
        <p:spPr>
          <a:xfrm>
            <a:off x="1276668" y="5656769"/>
            <a:ext cx="68640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=16ع</a:t>
            </a:r>
          </a:p>
        </p:txBody>
      </p:sp>
      <p:sp>
        <p:nvSpPr>
          <p:cNvPr id="40" name="مربع نص 39">
            <a:extLst>
              <a:ext uri="{FF2B5EF4-FFF2-40B4-BE49-F238E27FC236}">
                <a16:creationId xmlns:a16="http://schemas.microsoft.com/office/drawing/2014/main" id="{917EEE04-926D-4D96-9004-161FFF408C19}"/>
              </a:ext>
            </a:extLst>
          </p:cNvPr>
          <p:cNvSpPr txBox="1"/>
          <p:nvPr/>
        </p:nvSpPr>
        <p:spPr>
          <a:xfrm>
            <a:off x="8415514" y="6070158"/>
            <a:ext cx="572593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=3ل</a:t>
            </a:r>
          </a:p>
        </p:txBody>
      </p:sp>
      <p:sp>
        <p:nvSpPr>
          <p:cNvPr id="41" name="مربع نص 40">
            <a:extLst>
              <a:ext uri="{FF2B5EF4-FFF2-40B4-BE49-F238E27FC236}">
                <a16:creationId xmlns:a16="http://schemas.microsoft.com/office/drawing/2014/main" id="{70E73EAD-2786-47EF-90C0-BD44DE52D11B}"/>
              </a:ext>
            </a:extLst>
          </p:cNvPr>
          <p:cNvSpPr txBox="1"/>
          <p:nvPr/>
        </p:nvSpPr>
        <p:spPr>
          <a:xfrm>
            <a:off x="4929720" y="6070158"/>
            <a:ext cx="55816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=7ع</a:t>
            </a:r>
          </a:p>
        </p:txBody>
      </p:sp>
      <p:sp>
        <p:nvSpPr>
          <p:cNvPr id="42" name="مربع نص 41">
            <a:extLst>
              <a:ext uri="{FF2B5EF4-FFF2-40B4-BE49-F238E27FC236}">
                <a16:creationId xmlns:a16="http://schemas.microsoft.com/office/drawing/2014/main" id="{6B13000C-8D87-49E7-803A-B41C3070E710}"/>
              </a:ext>
            </a:extLst>
          </p:cNvPr>
          <p:cNvSpPr txBox="1"/>
          <p:nvPr/>
        </p:nvSpPr>
        <p:spPr>
          <a:xfrm>
            <a:off x="1731735" y="6070158"/>
            <a:ext cx="588623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=4ح</a:t>
            </a:r>
          </a:p>
        </p:txBody>
      </p:sp>
      <p:sp>
        <p:nvSpPr>
          <p:cNvPr id="43" name="مربع نص 42">
            <a:extLst>
              <a:ext uri="{FF2B5EF4-FFF2-40B4-BE49-F238E27FC236}">
                <a16:creationId xmlns:a16="http://schemas.microsoft.com/office/drawing/2014/main" id="{1F91C38E-2A5B-46DA-8D39-DBA4E23389B1}"/>
              </a:ext>
            </a:extLst>
          </p:cNvPr>
          <p:cNvSpPr txBox="1"/>
          <p:nvPr/>
        </p:nvSpPr>
        <p:spPr>
          <a:xfrm>
            <a:off x="7933581" y="6462036"/>
            <a:ext cx="548548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=5و</a:t>
            </a:r>
          </a:p>
        </p:txBody>
      </p:sp>
      <p:sp>
        <p:nvSpPr>
          <p:cNvPr id="44" name="مربع نص 43">
            <a:extLst>
              <a:ext uri="{FF2B5EF4-FFF2-40B4-BE49-F238E27FC236}">
                <a16:creationId xmlns:a16="http://schemas.microsoft.com/office/drawing/2014/main" id="{79F1B6E3-5466-41D9-AAE4-1184029234F0}"/>
              </a:ext>
            </a:extLst>
          </p:cNvPr>
          <p:cNvSpPr txBox="1"/>
          <p:nvPr/>
        </p:nvSpPr>
        <p:spPr>
          <a:xfrm>
            <a:off x="4388493" y="6462036"/>
            <a:ext cx="537327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=3م</a:t>
            </a:r>
          </a:p>
        </p:txBody>
      </p:sp>
      <p:sp>
        <p:nvSpPr>
          <p:cNvPr id="45" name="مربع نص 44">
            <a:extLst>
              <a:ext uri="{FF2B5EF4-FFF2-40B4-BE49-F238E27FC236}">
                <a16:creationId xmlns:a16="http://schemas.microsoft.com/office/drawing/2014/main" id="{C3D0110A-31DE-4D1C-BD0C-345E95349EB8}"/>
              </a:ext>
            </a:extLst>
          </p:cNvPr>
          <p:cNvSpPr txBox="1"/>
          <p:nvPr/>
        </p:nvSpPr>
        <p:spPr>
          <a:xfrm>
            <a:off x="1259436" y="6462036"/>
            <a:ext cx="49885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ك</a:t>
            </a:r>
          </a:p>
        </p:txBody>
      </p:sp>
    </p:spTree>
    <p:extLst>
      <p:ext uri="{BB962C8B-B14F-4D97-AF65-F5344CB8AC3E}">
        <p14:creationId xmlns:p14="http://schemas.microsoft.com/office/powerpoint/2010/main" val="137769918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13">
            <a:extLst>
              <a:ext uri="{FF2B5EF4-FFF2-40B4-BE49-F238E27FC236}">
                <a16:creationId xmlns:a16="http://schemas.microsoft.com/office/drawing/2014/main" id="{EE6F9D30-107B-4C4A-912E-5D0E2F11F0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3101" y="0"/>
            <a:ext cx="7295504" cy="5187297"/>
          </a:xfrm>
          <a:prstGeom prst="rect">
            <a:avLst/>
          </a:prstGeom>
        </p:spPr>
      </p:pic>
      <p:pic>
        <p:nvPicPr>
          <p:cNvPr id="4" name="Snagit_SNG829">
            <a:extLst>
              <a:ext uri="{FF2B5EF4-FFF2-40B4-BE49-F238E27FC236}">
                <a16:creationId xmlns:a16="http://schemas.microsoft.com/office/drawing/2014/main" id="{CEBDBEDA-C93F-428E-B11E-82C8CE3E28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7841" y="5187296"/>
            <a:ext cx="7764580" cy="1307507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F6420175-E0B0-407A-A1B3-6B6D102FBD2B}"/>
              </a:ext>
            </a:extLst>
          </p:cNvPr>
          <p:cNvSpPr txBox="1"/>
          <p:nvPr/>
        </p:nvSpPr>
        <p:spPr>
          <a:xfrm>
            <a:off x="5955262" y="546835"/>
            <a:ext cx="763351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14س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ADDCFED3-0AD2-45A5-B727-940CFEC6BF7C}"/>
              </a:ext>
            </a:extLst>
          </p:cNvPr>
          <p:cNvSpPr txBox="1"/>
          <p:nvPr/>
        </p:nvSpPr>
        <p:spPr>
          <a:xfrm>
            <a:off x="5565745" y="995393"/>
            <a:ext cx="60946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8س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25CD8981-FBD9-460B-9693-9FC4170FEB06}"/>
              </a:ext>
            </a:extLst>
          </p:cNvPr>
          <p:cNvSpPr txBox="1"/>
          <p:nvPr/>
        </p:nvSpPr>
        <p:spPr>
          <a:xfrm>
            <a:off x="5446411" y="3048614"/>
            <a:ext cx="324127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ع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215E8862-A9AC-429C-BCEC-2CA4A493B1E2}"/>
              </a:ext>
            </a:extLst>
          </p:cNvPr>
          <p:cNvSpPr txBox="1"/>
          <p:nvPr/>
        </p:nvSpPr>
        <p:spPr>
          <a:xfrm>
            <a:off x="5838389" y="2586949"/>
            <a:ext cx="478016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4ع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B4C2F150-E539-4A49-9FAF-88E016619FC4}"/>
              </a:ext>
            </a:extLst>
          </p:cNvPr>
          <p:cNvSpPr txBox="1"/>
          <p:nvPr/>
        </p:nvSpPr>
        <p:spPr>
          <a:xfrm>
            <a:off x="6310669" y="3048613"/>
            <a:ext cx="478016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3ع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74A75419-63EA-446F-A393-3B1E03C5250B}"/>
              </a:ext>
            </a:extLst>
          </p:cNvPr>
          <p:cNvSpPr txBox="1"/>
          <p:nvPr/>
        </p:nvSpPr>
        <p:spPr>
          <a:xfrm>
            <a:off x="7531357" y="3963013"/>
            <a:ext cx="1180131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5ل+5ك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0A9100B0-A606-4FDB-AC87-B4751EE22CA5}"/>
              </a:ext>
            </a:extLst>
          </p:cNvPr>
          <p:cNvSpPr txBox="1"/>
          <p:nvPr/>
        </p:nvSpPr>
        <p:spPr>
          <a:xfrm>
            <a:off x="2851510" y="3963013"/>
            <a:ext cx="107433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8ر+3د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624FD7D3-EE15-4007-A7C2-8DEE763089ED}"/>
              </a:ext>
            </a:extLst>
          </p:cNvPr>
          <p:cNvSpPr txBox="1"/>
          <p:nvPr/>
        </p:nvSpPr>
        <p:spPr>
          <a:xfrm>
            <a:off x="6385041" y="4385933"/>
            <a:ext cx="144623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7س+7ص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3803CB75-C3FB-4694-9B28-0E873B2468D8}"/>
              </a:ext>
            </a:extLst>
          </p:cNvPr>
          <p:cNvSpPr txBox="1"/>
          <p:nvPr/>
        </p:nvSpPr>
        <p:spPr>
          <a:xfrm>
            <a:off x="2547234" y="4385933"/>
            <a:ext cx="118494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9ح+9ل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B80BE203-42EB-4CC7-91FC-372730C71659}"/>
              </a:ext>
            </a:extLst>
          </p:cNvPr>
          <p:cNvSpPr txBox="1"/>
          <p:nvPr/>
        </p:nvSpPr>
        <p:spPr>
          <a:xfrm>
            <a:off x="7531002" y="4802440"/>
            <a:ext cx="1120821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7ر+10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036E1338-2E96-4CC0-ABAF-BDA0534CD8D8}"/>
              </a:ext>
            </a:extLst>
          </p:cNvPr>
          <p:cNvSpPr txBox="1"/>
          <p:nvPr/>
        </p:nvSpPr>
        <p:spPr>
          <a:xfrm>
            <a:off x="2608147" y="4802440"/>
            <a:ext cx="1124027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4م+4ل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D009C5D2-CC32-4107-A7E5-A5363EFB8C15}"/>
              </a:ext>
            </a:extLst>
          </p:cNvPr>
          <p:cNvSpPr txBox="1"/>
          <p:nvPr/>
        </p:nvSpPr>
        <p:spPr>
          <a:xfrm>
            <a:off x="7424750" y="5145346"/>
            <a:ext cx="966931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5م+8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E0A4C142-AC5E-4E1A-9469-69AE0C003FD6}"/>
              </a:ext>
            </a:extLst>
          </p:cNvPr>
          <p:cNvSpPr txBox="1"/>
          <p:nvPr/>
        </p:nvSpPr>
        <p:spPr>
          <a:xfrm>
            <a:off x="2891358" y="5145346"/>
            <a:ext cx="1164101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2ر+4ط</a:t>
            </a: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27A1181D-E31E-4959-81B1-202049A3D768}"/>
              </a:ext>
            </a:extLst>
          </p:cNvPr>
          <p:cNvSpPr txBox="1"/>
          <p:nvPr/>
        </p:nvSpPr>
        <p:spPr>
          <a:xfrm>
            <a:off x="7250936" y="5604581"/>
            <a:ext cx="1152881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6ك+3و</a:t>
            </a: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3296579C-D4C3-4BC2-BC4D-1F488E7E56C5}"/>
              </a:ext>
            </a:extLst>
          </p:cNvPr>
          <p:cNvSpPr txBox="1"/>
          <p:nvPr/>
        </p:nvSpPr>
        <p:spPr>
          <a:xfrm>
            <a:off x="1091666" y="5604581"/>
            <a:ext cx="177484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5ص+3ح+5ر</a:t>
            </a: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55C19EE3-7AE8-4580-958D-B3029D2BF463}"/>
              </a:ext>
            </a:extLst>
          </p:cNvPr>
          <p:cNvSpPr txBox="1"/>
          <p:nvPr/>
        </p:nvSpPr>
        <p:spPr>
          <a:xfrm>
            <a:off x="6375424" y="6058583"/>
            <a:ext cx="1625766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11م+3ط+2</a:t>
            </a:r>
          </a:p>
        </p:txBody>
      </p: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2947A51A-0B07-4A87-B89E-D277A4F8D8EE}"/>
              </a:ext>
            </a:extLst>
          </p:cNvPr>
          <p:cNvSpPr txBox="1"/>
          <p:nvPr/>
        </p:nvSpPr>
        <p:spPr>
          <a:xfrm>
            <a:off x="1447096" y="6058583"/>
            <a:ext cx="166103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6+11ك+3ح</a:t>
            </a:r>
          </a:p>
        </p:txBody>
      </p:sp>
    </p:spTree>
    <p:extLst>
      <p:ext uri="{BB962C8B-B14F-4D97-AF65-F5344CB8AC3E}">
        <p14:creationId xmlns:p14="http://schemas.microsoft.com/office/powerpoint/2010/main" val="209316011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nagit_SNG810">
            <a:extLst>
              <a:ext uri="{FF2B5EF4-FFF2-40B4-BE49-F238E27FC236}">
                <a16:creationId xmlns:a16="http://schemas.microsoft.com/office/drawing/2014/main" id="{59945964-46F7-496A-9F82-B4DA4B198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9242" y="0"/>
            <a:ext cx="9752758" cy="6858000"/>
          </a:xfrm>
          <a:prstGeom prst="rect">
            <a:avLst/>
          </a:prstGeom>
        </p:spPr>
      </p:pic>
      <p:sp>
        <p:nvSpPr>
          <p:cNvPr id="10" name="مربع نص 9">
            <a:extLst>
              <a:ext uri="{FF2B5EF4-FFF2-40B4-BE49-F238E27FC236}">
                <a16:creationId xmlns:a16="http://schemas.microsoft.com/office/drawing/2014/main" id="{3B5BF261-62A3-485F-B77A-4A560DF475EA}"/>
              </a:ext>
            </a:extLst>
          </p:cNvPr>
          <p:cNvSpPr txBox="1"/>
          <p:nvPr/>
        </p:nvSpPr>
        <p:spPr>
          <a:xfrm>
            <a:off x="5438101" y="512363"/>
            <a:ext cx="1957588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5س ص+12ع م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BB7C9F28-FA8F-472C-B3D9-E89EADA81AF9}"/>
              </a:ext>
            </a:extLst>
          </p:cNvPr>
          <p:cNvSpPr txBox="1"/>
          <p:nvPr/>
        </p:nvSpPr>
        <p:spPr>
          <a:xfrm>
            <a:off x="6088760" y="1024726"/>
            <a:ext cx="169149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8ك ر+16ع ل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D9787AEC-F6FA-42F6-9398-95381B31CCDF}"/>
              </a:ext>
            </a:extLst>
          </p:cNvPr>
          <p:cNvSpPr txBox="1"/>
          <p:nvPr/>
        </p:nvSpPr>
        <p:spPr>
          <a:xfrm>
            <a:off x="1186540" y="1024726"/>
            <a:ext cx="1604927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6ط ل+2و د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776638FD-E25E-41C7-969A-9EB31B331EE2}"/>
              </a:ext>
            </a:extLst>
          </p:cNvPr>
          <p:cNvSpPr txBox="1"/>
          <p:nvPr/>
        </p:nvSpPr>
        <p:spPr>
          <a:xfrm>
            <a:off x="5718626" y="1537089"/>
            <a:ext cx="1633781" cy="43088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9ص ر+2ط ح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7CEA99D2-166E-41FC-A809-37B5AADE2A57}"/>
              </a:ext>
            </a:extLst>
          </p:cNvPr>
          <p:cNvSpPr txBox="1"/>
          <p:nvPr/>
        </p:nvSpPr>
        <p:spPr>
          <a:xfrm>
            <a:off x="784457" y="1537089"/>
            <a:ext cx="1728358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11ح د+3ح هـ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CE6A8E1E-8C7B-4DDF-9DCC-05B9BC2F4C72}"/>
              </a:ext>
            </a:extLst>
          </p:cNvPr>
          <p:cNvSpPr txBox="1"/>
          <p:nvPr/>
        </p:nvSpPr>
        <p:spPr>
          <a:xfrm>
            <a:off x="5802481" y="2057685"/>
            <a:ext cx="1635384" cy="43088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4س+8س ص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2BB59267-7DAA-434C-BB9D-437EA711856C}"/>
              </a:ext>
            </a:extLst>
          </p:cNvPr>
          <p:cNvSpPr txBox="1"/>
          <p:nvPr/>
        </p:nvSpPr>
        <p:spPr>
          <a:xfrm>
            <a:off x="1970074" y="2057685"/>
            <a:ext cx="713657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م ل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52F47D4A-5CCB-41E8-862F-0BFAA9419D34}"/>
              </a:ext>
            </a:extLst>
          </p:cNvPr>
          <p:cNvSpPr txBox="1"/>
          <p:nvPr/>
        </p:nvSpPr>
        <p:spPr>
          <a:xfrm>
            <a:off x="3029583" y="5552915"/>
            <a:ext cx="2747868" cy="43088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لا يمكن تبسيط المقدار 8س+4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D5441294-6416-4B57-9638-A6AE17031414}"/>
              </a:ext>
            </a:extLst>
          </p:cNvPr>
          <p:cNvSpPr txBox="1"/>
          <p:nvPr/>
        </p:nvSpPr>
        <p:spPr>
          <a:xfrm>
            <a:off x="5206524" y="6130193"/>
            <a:ext cx="1260281" cy="43088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هـ و+8هـ د</a:t>
            </a:r>
          </a:p>
        </p:txBody>
      </p:sp>
    </p:spTree>
    <p:extLst>
      <p:ext uri="{BB962C8B-B14F-4D97-AF65-F5344CB8AC3E}">
        <p14:creationId xmlns:p14="http://schemas.microsoft.com/office/powerpoint/2010/main" val="104102193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32">
            <a:extLst>
              <a:ext uri="{FF2B5EF4-FFF2-40B4-BE49-F238E27FC236}">
                <a16:creationId xmlns:a16="http://schemas.microsoft.com/office/drawing/2014/main" id="{27BC0CA0-E2FD-4D4A-959D-C6A5C7527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43" y="686143"/>
            <a:ext cx="11885714" cy="5485714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D3F0733F-CFB7-4594-A1FA-1B2B62ACD081}"/>
              </a:ext>
            </a:extLst>
          </p:cNvPr>
          <p:cNvSpPr txBox="1"/>
          <p:nvPr/>
        </p:nvSpPr>
        <p:spPr>
          <a:xfrm>
            <a:off x="3228560" y="4101886"/>
            <a:ext cx="105509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5ح+8د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628C4605-0161-4529-BDBD-641557554E4D}"/>
              </a:ext>
            </a:extLst>
          </p:cNvPr>
          <p:cNvSpPr txBox="1"/>
          <p:nvPr/>
        </p:nvSpPr>
        <p:spPr>
          <a:xfrm>
            <a:off x="4348059" y="4794095"/>
            <a:ext cx="105509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3ح+2د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15677B38-264E-4097-8041-BB93CA3593C9}"/>
              </a:ext>
            </a:extLst>
          </p:cNvPr>
          <p:cNvSpPr txBox="1"/>
          <p:nvPr/>
        </p:nvSpPr>
        <p:spPr>
          <a:xfrm>
            <a:off x="6813558" y="4794095"/>
            <a:ext cx="87556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4ح+د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A13DDB36-5A5B-410B-ADE5-DD024F3F686A}"/>
              </a:ext>
            </a:extLst>
          </p:cNvPr>
          <p:cNvSpPr txBox="1"/>
          <p:nvPr/>
        </p:nvSpPr>
        <p:spPr>
          <a:xfrm>
            <a:off x="5810504" y="5503396"/>
            <a:ext cx="57099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3ح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9198CFA2-9292-4F34-A8EE-13B650F2963B}"/>
              </a:ext>
            </a:extLst>
          </p:cNvPr>
          <p:cNvSpPr txBox="1"/>
          <p:nvPr/>
        </p:nvSpPr>
        <p:spPr>
          <a:xfrm>
            <a:off x="3511490" y="5503396"/>
            <a:ext cx="48923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2د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FD06FB17-4A6F-4E6D-B177-8D06C1893C68}"/>
              </a:ext>
            </a:extLst>
          </p:cNvPr>
          <p:cNvSpPr txBox="1"/>
          <p:nvPr/>
        </p:nvSpPr>
        <p:spPr>
          <a:xfrm>
            <a:off x="929546" y="5503396"/>
            <a:ext cx="105509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2ح+4د</a:t>
            </a:r>
          </a:p>
        </p:txBody>
      </p:sp>
    </p:spTree>
    <p:extLst>
      <p:ext uri="{BB962C8B-B14F-4D97-AF65-F5344CB8AC3E}">
        <p14:creationId xmlns:p14="http://schemas.microsoft.com/office/powerpoint/2010/main" val="371766675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ED2E07CE-81B6-4D22-90DB-F7BBF13FA1AC}"/>
              </a:ext>
            </a:extLst>
          </p:cNvPr>
          <p:cNvSpPr txBox="1"/>
          <p:nvPr/>
        </p:nvSpPr>
        <p:spPr>
          <a:xfrm>
            <a:off x="561544" y="2321004"/>
            <a:ext cx="9161483" cy="221599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3800" dirty="0">
                <a:solidFill>
                  <a:srgbClr val="D98117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شكراً على المتابعة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2A3FCA01-8EFC-4094-830C-9A1DB1FCF92E}"/>
              </a:ext>
            </a:extLst>
          </p:cNvPr>
          <p:cNvSpPr txBox="1"/>
          <p:nvPr/>
        </p:nvSpPr>
        <p:spPr>
          <a:xfrm>
            <a:off x="357263" y="6001489"/>
            <a:ext cx="4984057" cy="76944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400" dirty="0">
                <a:solidFill>
                  <a:srgbClr val="DA932F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كان معكم / أحمد الصباري</a:t>
            </a:r>
          </a:p>
        </p:txBody>
      </p:sp>
    </p:spTree>
    <p:extLst>
      <p:ext uri="{BB962C8B-B14F-4D97-AF65-F5344CB8AC3E}">
        <p14:creationId xmlns:p14="http://schemas.microsoft.com/office/powerpoint/2010/main" val="166390663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واجهة">
  <a:themeElements>
    <a:clrScheme name="أصفر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واجهة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واجهة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