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2c0ad895248ebbc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2c0ad895248ebbc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2c0ad895248ebbc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2c0ad895248ebbc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846e807dd01330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846e807dd01330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846e807dd01330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846e807dd01330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846e807dd01330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846e807dd01330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846e807dd01330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846e807dd01330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846e807dd01330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846e807dd01330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846e807dd01330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846e807dd01330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846e807dd01330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846e807dd01330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846e807dd01330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846e807dd01330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2c0ad895248ebbc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2c0ad895248ebbc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846e807dd01330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846e807dd01330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846e807dd01330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846e807dd01330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c0ad895248ebbc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2c0ad895248ebbc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846e807dd01330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846e807dd01330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846e807dd01330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846e807dd01330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846e807dd01330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846e807dd01330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2c0ad895248ebbc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2c0ad895248ebbc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846e807dd01330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846e807dd01330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846e807dd01330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846e807dd01330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846e807dd01330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846e807dd01330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846e807dd01330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846e807dd01330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846e807dd01330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846e807dd01330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846e807dd01330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846e807dd01330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846e807dd013301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846e807dd01330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846e807dd01330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846e807dd01330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846e807dd01330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846e807dd01330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846e807dd01330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846e807dd01330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846e807dd01330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846e807dd01330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7846e807dd01330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7846e807dd01330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846e807dd013301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846e807dd01330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c0ad895248ebb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2c0ad895248ebb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Relationship Id="rId4" Type="http://schemas.openxmlformats.org/officeDocument/2006/relationships/image" Target="../media/image3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Relationship Id="rId4" Type="http://schemas.openxmlformats.org/officeDocument/2006/relationships/image" Target="../media/image3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jpg"/><Relationship Id="rId4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Relationship Id="rId4" Type="http://schemas.openxmlformats.org/officeDocument/2006/relationships/image" Target="../media/image3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jpg"/><Relationship Id="rId4" Type="http://schemas.openxmlformats.org/officeDocument/2006/relationships/image" Target="../media/image3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jpg"/><Relationship Id="rId4" Type="http://schemas.openxmlformats.org/officeDocument/2006/relationships/image" Target="../media/image4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7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9925" y="0"/>
            <a:ext cx="9626325" cy="52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84900"/>
            <a:ext cx="9296400" cy="53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9250"/>
            <a:ext cx="9590399" cy="53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8392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724150"/>
            <a:ext cx="8839200" cy="2166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-3374"/>
            <a:ext cx="8839200" cy="27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35525"/>
            <a:ext cx="9143999" cy="273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2791"/>
            <a:ext cx="8839200" cy="396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15400" cy="22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257575"/>
            <a:ext cx="8915401" cy="1660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" y="3917600"/>
            <a:ext cx="8915399" cy="132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14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42400"/>
            <a:ext cx="9144000" cy="416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677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57350"/>
            <a:ext cx="9144001" cy="3495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76500"/>
            <a:ext cx="91440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/>
          <p:nvPr/>
        </p:nvSpPr>
        <p:spPr>
          <a:xfrm>
            <a:off x="921255" y="2150600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276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66550"/>
            <a:ext cx="9144001" cy="24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96300"/>
            <a:ext cx="9144001" cy="25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6"/>
          <p:cNvSpPr txBox="1"/>
          <p:nvPr/>
        </p:nvSpPr>
        <p:spPr>
          <a:xfrm>
            <a:off x="921255" y="2150600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0" y="2150600"/>
            <a:ext cx="9143999" cy="29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89916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48000"/>
            <a:ext cx="9144000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30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49"/>
            <a:ext cx="9144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1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375" y="0"/>
            <a:ext cx="8907625" cy="493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0" cy="46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0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