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5" r:id="rId4"/>
    <p:sldId id="276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A2A"/>
    <a:srgbClr val="B56C13"/>
    <a:srgbClr val="FF0000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02/11/1441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166842"/>
            <a:ext cx="408903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التقدير والتقريب</a:t>
            </a:r>
          </a:p>
          <a:p>
            <a:pPr algn="ctr" rtl="1"/>
            <a:r>
              <a:rPr lang="ar-OM" sz="9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(3-8)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274838"/>
            <a:ext cx="92578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حل المسائل الكلامية التي تتضمن الأعداد الكاملة أو النسب المئوية أو الأعداد العشرية أو النقود أو القياسات: اختيار العمليات وطرق الحسابات الذهنية أو الكتابية المناسبة للأعداد والسياق، بما في ذلك المسائل التي بها أكثر من خطوة.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22">
            <a:extLst>
              <a:ext uri="{FF2B5EF4-FFF2-40B4-BE49-F238E27FC236}">
                <a16:creationId xmlns:a16="http://schemas.microsoft.com/office/drawing/2014/main" id="{33EAE59D-255B-4724-ACB8-AD1255111E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18" b="55793"/>
          <a:stretch/>
        </p:blipFill>
        <p:spPr>
          <a:xfrm>
            <a:off x="5161660" y="1"/>
            <a:ext cx="6643863" cy="2008262"/>
          </a:xfrm>
          <a:prstGeom prst="rect">
            <a:avLst/>
          </a:prstGeom>
        </p:spPr>
      </p:pic>
      <p:pic>
        <p:nvPicPr>
          <p:cNvPr id="7" name="Snagit_SNG822">
            <a:extLst>
              <a:ext uri="{FF2B5EF4-FFF2-40B4-BE49-F238E27FC236}">
                <a16:creationId xmlns:a16="http://schemas.microsoft.com/office/drawing/2014/main" id="{15B35735-BF2C-4887-8195-F77D3ACB13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t="16742" r="59587" b="50526"/>
          <a:stretch/>
        </p:blipFill>
        <p:spPr>
          <a:xfrm>
            <a:off x="572568" y="658028"/>
            <a:ext cx="4589092" cy="1486967"/>
          </a:xfrm>
          <a:prstGeom prst="rect">
            <a:avLst/>
          </a:prstGeom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CC3C26D5-CC5E-45AF-8834-7ECB9F50FDDE}"/>
              </a:ext>
            </a:extLst>
          </p:cNvPr>
          <p:cNvGrpSpPr/>
          <p:nvPr/>
        </p:nvGrpSpPr>
        <p:grpSpPr>
          <a:xfrm>
            <a:off x="2247544" y="2977781"/>
            <a:ext cx="9557979" cy="1424240"/>
            <a:chOff x="2247544" y="2643559"/>
            <a:chExt cx="9557979" cy="1424240"/>
          </a:xfrm>
        </p:grpSpPr>
        <p:pic>
          <p:nvPicPr>
            <p:cNvPr id="9" name="Snagit_SNG822">
              <a:extLst>
                <a:ext uri="{FF2B5EF4-FFF2-40B4-BE49-F238E27FC236}">
                  <a16:creationId xmlns:a16="http://schemas.microsoft.com/office/drawing/2014/main" id="{A463DFB5-AA71-44BC-80BA-7690FD488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18" t="46466" b="32121"/>
            <a:stretch/>
          </p:blipFill>
          <p:spPr>
            <a:xfrm>
              <a:off x="5161660" y="2643559"/>
              <a:ext cx="6643863" cy="972766"/>
            </a:xfrm>
            <a:prstGeom prst="rect">
              <a:avLst/>
            </a:prstGeom>
          </p:spPr>
        </p:pic>
        <p:pic>
          <p:nvPicPr>
            <p:cNvPr id="10" name="Snagit_SNG822">
              <a:extLst>
                <a:ext uri="{FF2B5EF4-FFF2-40B4-BE49-F238E27FC236}">
                  <a16:creationId xmlns:a16="http://schemas.microsoft.com/office/drawing/2014/main" id="{32842A50-6C04-4DF2-912A-BA9F18388C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98" t="67723" r="6469" b="22339"/>
            <a:stretch/>
          </p:blipFill>
          <p:spPr>
            <a:xfrm>
              <a:off x="2247544" y="3616325"/>
              <a:ext cx="8819260" cy="451474"/>
            </a:xfrm>
            <a:prstGeom prst="rect">
              <a:avLst/>
            </a:prstGeom>
          </p:spPr>
        </p:pic>
      </p:grpSp>
      <p:pic>
        <p:nvPicPr>
          <p:cNvPr id="11" name="Snagit_SNG822">
            <a:extLst>
              <a:ext uri="{FF2B5EF4-FFF2-40B4-BE49-F238E27FC236}">
                <a16:creationId xmlns:a16="http://schemas.microsoft.com/office/drawing/2014/main" id="{E6F5FDC8-80C3-4D13-9979-5AD32EF78D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9" t="78413" r="6918" b="-454"/>
          <a:stretch/>
        </p:blipFill>
        <p:spPr>
          <a:xfrm>
            <a:off x="888764" y="4922378"/>
            <a:ext cx="10126765" cy="1001308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A8885AE-88C0-43C3-9BB6-7E623186F936}"/>
              </a:ext>
            </a:extLst>
          </p:cNvPr>
          <p:cNvSpPr txBox="1"/>
          <p:nvPr/>
        </p:nvSpPr>
        <p:spPr>
          <a:xfrm>
            <a:off x="5060593" y="2099722"/>
            <a:ext cx="49648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إجمالي المدخرات = 38+57+22+45+65+54+24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E8C2F4F-1E76-4FB7-890D-359E13255FE4}"/>
              </a:ext>
            </a:extLst>
          </p:cNvPr>
          <p:cNvSpPr txBox="1"/>
          <p:nvPr/>
        </p:nvSpPr>
        <p:spPr>
          <a:xfrm>
            <a:off x="3892644" y="2099722"/>
            <a:ext cx="133722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305 ريالاً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02E81DA-F44D-4256-9963-A6516531EB5F}"/>
              </a:ext>
            </a:extLst>
          </p:cNvPr>
          <p:cNvSpPr txBox="1"/>
          <p:nvPr/>
        </p:nvSpPr>
        <p:spPr>
          <a:xfrm>
            <a:off x="7444259" y="2472010"/>
            <a:ext cx="258115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المبلغ المتبقي= 350-305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7B07FF9-952E-407F-B182-7F9CB26F91F2}"/>
              </a:ext>
            </a:extLst>
          </p:cNvPr>
          <p:cNvSpPr txBox="1"/>
          <p:nvPr/>
        </p:nvSpPr>
        <p:spPr>
          <a:xfrm>
            <a:off x="6359667" y="2472010"/>
            <a:ext cx="11833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 ريالاً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E5F6607-0B57-4817-9B3F-48A8A342B300}"/>
              </a:ext>
            </a:extLst>
          </p:cNvPr>
          <p:cNvSpPr txBox="1"/>
          <p:nvPr/>
        </p:nvSpPr>
        <p:spPr>
          <a:xfrm>
            <a:off x="4233153" y="3429000"/>
            <a:ext cx="25154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المبلغ المدفوع = 10س+5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1F4A398-65CE-455C-8F02-B5858F3CBEFF}"/>
              </a:ext>
            </a:extLst>
          </p:cNvPr>
          <p:cNvSpPr txBox="1"/>
          <p:nvPr/>
        </p:nvSpPr>
        <p:spPr>
          <a:xfrm>
            <a:off x="5409658" y="4366939"/>
            <a:ext cx="28600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المبلغ المدفوع = 10×2.5+5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E48E699-46CB-45B4-9ABB-79D5BE053302}"/>
              </a:ext>
            </a:extLst>
          </p:cNvPr>
          <p:cNvSpPr txBox="1"/>
          <p:nvPr/>
        </p:nvSpPr>
        <p:spPr>
          <a:xfrm>
            <a:off x="4557891" y="4366939"/>
            <a:ext cx="10054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25+5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E342AF0-C1C2-4A61-B408-7A89AB6B4597}"/>
              </a:ext>
            </a:extLst>
          </p:cNvPr>
          <p:cNvSpPr txBox="1"/>
          <p:nvPr/>
        </p:nvSpPr>
        <p:spPr>
          <a:xfrm>
            <a:off x="3454612" y="4366939"/>
            <a:ext cx="11833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30 ريالاً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C42E05D-E5A3-40CB-B943-4F20D582EE19}"/>
              </a:ext>
            </a:extLst>
          </p:cNvPr>
          <p:cNvSpPr txBox="1"/>
          <p:nvPr/>
        </p:nvSpPr>
        <p:spPr>
          <a:xfrm>
            <a:off x="5010609" y="5793317"/>
            <a:ext cx="17379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171= 10س+5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2CD2428D-DE08-4CF1-A193-87E7495B5F55}"/>
              </a:ext>
            </a:extLst>
          </p:cNvPr>
          <p:cNvSpPr txBox="1"/>
          <p:nvPr/>
        </p:nvSpPr>
        <p:spPr>
          <a:xfrm>
            <a:off x="5318385" y="6118057"/>
            <a:ext cx="143020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166= 10س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75C8955-A8B4-426F-A37B-93A2ABA8BA39}"/>
              </a:ext>
            </a:extLst>
          </p:cNvPr>
          <p:cNvSpPr txBox="1"/>
          <p:nvPr/>
        </p:nvSpPr>
        <p:spPr>
          <a:xfrm>
            <a:off x="3114774" y="6118057"/>
            <a:ext cx="18630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 = 16.6 ساعة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33A579F-255D-4E21-A5CB-3F3CFFA3902B}"/>
              </a:ext>
            </a:extLst>
          </p:cNvPr>
          <p:cNvSpPr txBox="1"/>
          <p:nvPr/>
        </p:nvSpPr>
        <p:spPr>
          <a:xfrm>
            <a:off x="743665" y="6118057"/>
            <a:ext cx="19848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16ساعة و 36دقيقة</a:t>
            </a:r>
          </a:p>
        </p:txBody>
      </p:sp>
    </p:spTree>
    <p:extLst>
      <p:ext uri="{BB962C8B-B14F-4D97-AF65-F5344CB8AC3E}">
        <p14:creationId xmlns:p14="http://schemas.microsoft.com/office/powerpoint/2010/main" val="138640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A">
            <a:extLst>
              <a:ext uri="{FF2B5EF4-FFF2-40B4-BE49-F238E27FC236}">
                <a16:creationId xmlns:a16="http://schemas.microsoft.com/office/drawing/2014/main" id="{09C3CD22-775B-4A50-BE91-6E65B7AC7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1" y="0"/>
            <a:ext cx="11295238" cy="5552381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ABD7A2D-D216-446D-B782-729941A7C109}"/>
              </a:ext>
            </a:extLst>
          </p:cNvPr>
          <p:cNvSpPr txBox="1"/>
          <p:nvPr/>
        </p:nvSpPr>
        <p:spPr>
          <a:xfrm>
            <a:off x="4954554" y="520523"/>
            <a:ext cx="20265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العرض الثاني =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4611097-B4D6-4CBE-817F-3D7778C77535}"/>
              </a:ext>
            </a:extLst>
          </p:cNvPr>
          <p:cNvSpPr txBox="1"/>
          <p:nvPr/>
        </p:nvSpPr>
        <p:spPr>
          <a:xfrm>
            <a:off x="3698322" y="520523"/>
            <a:ext cx="141577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82×8+115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819D235-C4E9-4384-98AB-0B3E0B6AA0AE}"/>
              </a:ext>
            </a:extLst>
          </p:cNvPr>
          <p:cNvSpPr txBox="1"/>
          <p:nvPr/>
        </p:nvSpPr>
        <p:spPr>
          <a:xfrm>
            <a:off x="4954554" y="820818"/>
            <a:ext cx="20265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العرض الثاني =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41329A4-08F3-4F72-8CA4-30BC3C07E595}"/>
              </a:ext>
            </a:extLst>
          </p:cNvPr>
          <p:cNvSpPr txBox="1"/>
          <p:nvPr/>
        </p:nvSpPr>
        <p:spPr>
          <a:xfrm>
            <a:off x="3943319" y="820818"/>
            <a:ext cx="113204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771 ريالاً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D498738-8B1C-4D48-BFCB-760ABE3A3C43}"/>
              </a:ext>
            </a:extLst>
          </p:cNvPr>
          <p:cNvSpPr txBox="1"/>
          <p:nvPr/>
        </p:nvSpPr>
        <p:spPr>
          <a:xfrm>
            <a:off x="6663177" y="2545357"/>
            <a:ext cx="32015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الفرق بين السعرين = 771-699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2152608-6F6F-4845-B8BE-D70709D24A55}"/>
              </a:ext>
            </a:extLst>
          </p:cNvPr>
          <p:cNvSpPr txBox="1"/>
          <p:nvPr/>
        </p:nvSpPr>
        <p:spPr>
          <a:xfrm>
            <a:off x="6972198" y="2845652"/>
            <a:ext cx="11833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72 ريالاً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BD0A0ED-794A-40AD-864D-BBBAF7F0DB82}"/>
              </a:ext>
            </a:extLst>
          </p:cNvPr>
          <p:cNvSpPr txBox="1"/>
          <p:nvPr/>
        </p:nvSpPr>
        <p:spPr>
          <a:xfrm>
            <a:off x="4006097" y="4109237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6×5×52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313630B-C339-46A0-9374-587A58E9786D}"/>
              </a:ext>
            </a:extLst>
          </p:cNvPr>
          <p:cNvSpPr txBox="1"/>
          <p:nvPr/>
        </p:nvSpPr>
        <p:spPr>
          <a:xfrm>
            <a:off x="2667363" y="4109237"/>
            <a:ext cx="15103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1560 بيضة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618171B-F760-40D6-80AE-6596A7646382}"/>
              </a:ext>
            </a:extLst>
          </p:cNvPr>
          <p:cNvSpPr txBox="1"/>
          <p:nvPr/>
        </p:nvSpPr>
        <p:spPr>
          <a:xfrm>
            <a:off x="4200068" y="5240863"/>
            <a:ext cx="34692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البيضة الواحدة = 1.250÷10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7B1A71C-555D-42C3-B97F-09E664545A40}"/>
              </a:ext>
            </a:extLst>
          </p:cNvPr>
          <p:cNvSpPr txBox="1"/>
          <p:nvPr/>
        </p:nvSpPr>
        <p:spPr>
          <a:xfrm>
            <a:off x="2632966" y="5240863"/>
            <a:ext cx="164500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0.125 ريالاً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D3B624C-2586-4ADE-B7F9-689CE525DBD6}"/>
              </a:ext>
            </a:extLst>
          </p:cNvPr>
          <p:cNvSpPr txBox="1"/>
          <p:nvPr/>
        </p:nvSpPr>
        <p:spPr>
          <a:xfrm>
            <a:off x="3966029" y="5760677"/>
            <a:ext cx="370325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البيض السنوي= 1560×0.125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5BB0B2F-043F-4BE2-8444-46EF67121BAE}"/>
              </a:ext>
            </a:extLst>
          </p:cNvPr>
          <p:cNvSpPr txBox="1"/>
          <p:nvPr/>
        </p:nvSpPr>
        <p:spPr>
          <a:xfrm>
            <a:off x="4579979" y="6141656"/>
            <a:ext cx="30893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قيمة البيض السنوي= 195 ريالاً</a:t>
            </a:r>
          </a:p>
        </p:txBody>
      </p:sp>
    </p:spTree>
    <p:extLst>
      <p:ext uri="{BB962C8B-B14F-4D97-AF65-F5344CB8AC3E}">
        <p14:creationId xmlns:p14="http://schemas.microsoft.com/office/powerpoint/2010/main" val="103518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6994</TotalTime>
  <Words>140</Words>
  <Application>Microsoft Office PowerPoint</Application>
  <PresentationFormat>شاشة عريضة</PresentationFormat>
  <Paragraphs>30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417</cp:revision>
  <dcterms:created xsi:type="dcterms:W3CDTF">2020-06-10T13:04:58Z</dcterms:created>
  <dcterms:modified xsi:type="dcterms:W3CDTF">2020-06-22T06:20:13Z</dcterms:modified>
</cp:coreProperties>
</file>